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9" r:id="rId3"/>
    <p:sldMasterId id="2147483782" r:id="rId4"/>
    <p:sldMasterId id="2147483794" r:id="rId5"/>
    <p:sldMasterId id="2147483806" r:id="rId6"/>
  </p:sldMasterIdLst>
  <p:notesMasterIdLst>
    <p:notesMasterId r:id="rId50"/>
  </p:notesMasterIdLst>
  <p:sldIdLst>
    <p:sldId id="312" r:id="rId7"/>
    <p:sldId id="313" r:id="rId8"/>
    <p:sldId id="256" r:id="rId9"/>
    <p:sldId id="258" r:id="rId10"/>
    <p:sldId id="259" r:id="rId11"/>
    <p:sldId id="323" r:id="rId12"/>
    <p:sldId id="324" r:id="rId13"/>
    <p:sldId id="328" r:id="rId14"/>
    <p:sldId id="329" r:id="rId15"/>
    <p:sldId id="332" r:id="rId16"/>
    <p:sldId id="335" r:id="rId17"/>
    <p:sldId id="338" r:id="rId18"/>
    <p:sldId id="333" r:id="rId19"/>
    <p:sldId id="331" r:id="rId20"/>
    <p:sldId id="336" r:id="rId21"/>
    <p:sldId id="351" r:id="rId22"/>
    <p:sldId id="354" r:id="rId23"/>
    <p:sldId id="353" r:id="rId24"/>
    <p:sldId id="352" r:id="rId25"/>
    <p:sldId id="355" r:id="rId26"/>
    <p:sldId id="356" r:id="rId27"/>
    <p:sldId id="357" r:id="rId28"/>
    <p:sldId id="358" r:id="rId29"/>
    <p:sldId id="359" r:id="rId30"/>
    <p:sldId id="360" r:id="rId31"/>
    <p:sldId id="361" r:id="rId32"/>
    <p:sldId id="362"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375" r:id="rId46"/>
    <p:sldId id="376" r:id="rId47"/>
    <p:sldId id="377" r:id="rId48"/>
    <p:sldId id="378" r:id="rId49"/>
  </p:sldIdLst>
  <p:sldSz cx="9144000" cy="5143500" type="screen16x9"/>
  <p:notesSz cx="6858000" cy="9144000"/>
  <p:defaultTextStyle>
    <a:defPPr>
      <a:defRPr lang="en-US"/>
    </a:defPPr>
    <a:lvl1pPr marL="0" algn="l" defTabSz="913500" rtl="0" eaLnBrk="1" latinLnBrk="0" hangingPunct="1">
      <a:defRPr sz="1800" kern="1200">
        <a:solidFill>
          <a:schemeClr val="tx1"/>
        </a:solidFill>
        <a:latin typeface="+mn-lt"/>
        <a:ea typeface="+mn-ea"/>
        <a:cs typeface="+mn-cs"/>
      </a:defRPr>
    </a:lvl1pPr>
    <a:lvl2pPr marL="456722" algn="l" defTabSz="913500" rtl="0" eaLnBrk="1" latinLnBrk="0" hangingPunct="1">
      <a:defRPr sz="1800" kern="1200">
        <a:solidFill>
          <a:schemeClr val="tx1"/>
        </a:solidFill>
        <a:latin typeface="+mn-lt"/>
        <a:ea typeface="+mn-ea"/>
        <a:cs typeface="+mn-cs"/>
      </a:defRPr>
    </a:lvl2pPr>
    <a:lvl3pPr marL="913500" algn="l" defTabSz="913500" rtl="0" eaLnBrk="1" latinLnBrk="0" hangingPunct="1">
      <a:defRPr sz="1800" kern="1200">
        <a:solidFill>
          <a:schemeClr val="tx1"/>
        </a:solidFill>
        <a:latin typeface="+mn-lt"/>
        <a:ea typeface="+mn-ea"/>
        <a:cs typeface="+mn-cs"/>
      </a:defRPr>
    </a:lvl3pPr>
    <a:lvl4pPr marL="1370240" algn="l" defTabSz="913500" rtl="0" eaLnBrk="1" latinLnBrk="0" hangingPunct="1">
      <a:defRPr sz="1800" kern="1200">
        <a:solidFill>
          <a:schemeClr val="tx1"/>
        </a:solidFill>
        <a:latin typeface="+mn-lt"/>
        <a:ea typeface="+mn-ea"/>
        <a:cs typeface="+mn-cs"/>
      </a:defRPr>
    </a:lvl4pPr>
    <a:lvl5pPr marL="1826999" algn="l" defTabSz="913500" rtl="0" eaLnBrk="1" latinLnBrk="0" hangingPunct="1">
      <a:defRPr sz="1800" kern="1200">
        <a:solidFill>
          <a:schemeClr val="tx1"/>
        </a:solidFill>
        <a:latin typeface="+mn-lt"/>
        <a:ea typeface="+mn-ea"/>
        <a:cs typeface="+mn-cs"/>
      </a:defRPr>
    </a:lvl5pPr>
    <a:lvl6pPr marL="2283720" algn="l" defTabSz="913500" rtl="0" eaLnBrk="1" latinLnBrk="0" hangingPunct="1">
      <a:defRPr sz="1800" kern="1200">
        <a:solidFill>
          <a:schemeClr val="tx1"/>
        </a:solidFill>
        <a:latin typeface="+mn-lt"/>
        <a:ea typeface="+mn-ea"/>
        <a:cs typeface="+mn-cs"/>
      </a:defRPr>
    </a:lvl6pPr>
    <a:lvl7pPr marL="2740442" algn="l" defTabSz="913500" rtl="0" eaLnBrk="1" latinLnBrk="0" hangingPunct="1">
      <a:defRPr sz="1800" kern="1200">
        <a:solidFill>
          <a:schemeClr val="tx1"/>
        </a:solidFill>
        <a:latin typeface="+mn-lt"/>
        <a:ea typeface="+mn-ea"/>
        <a:cs typeface="+mn-cs"/>
      </a:defRPr>
    </a:lvl7pPr>
    <a:lvl8pPr marL="3197200" algn="l" defTabSz="913500" rtl="0" eaLnBrk="1" latinLnBrk="0" hangingPunct="1">
      <a:defRPr sz="1800" kern="1200">
        <a:solidFill>
          <a:schemeClr val="tx1"/>
        </a:solidFill>
        <a:latin typeface="+mn-lt"/>
        <a:ea typeface="+mn-ea"/>
        <a:cs typeface="+mn-cs"/>
      </a:defRPr>
    </a:lvl8pPr>
    <a:lvl9pPr marL="3653946" algn="l" defTabSz="9135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0EC"/>
    <a:srgbClr val="FFFFFF"/>
    <a:srgbClr val="353E59"/>
    <a:srgbClr val="E0E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696"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DF1B86-3F13-40ED-B78A-27FEB50A9A72}" type="datetimeFigureOut">
              <a:rPr lang="en-US" smtClean="0"/>
              <a:t>9/26/2023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FEF169-A479-4958-A93A-E79F3C60DF25}" type="slidenum">
              <a:rPr lang="en-US" smtClean="0"/>
              <a:t>‹#›</a:t>
            </a:fld>
            <a:endParaRPr lang="en-US"/>
          </a:p>
        </p:txBody>
      </p:sp>
    </p:spTree>
    <p:extLst>
      <p:ext uri="{BB962C8B-B14F-4D97-AF65-F5344CB8AC3E}">
        <p14:creationId xmlns:p14="http://schemas.microsoft.com/office/powerpoint/2010/main" val="3297109472"/>
      </p:ext>
    </p:extLst>
  </p:cSld>
  <p:clrMap bg1="lt1" tx1="dk1" bg2="lt2" tx2="dk2" accent1="accent1" accent2="accent2" accent3="accent3" accent4="accent4" accent5="accent5" accent6="accent6" hlink="hlink" folHlink="folHlink"/>
  <p:notesStyle>
    <a:lvl1pPr marL="0" algn="l" defTabSz="913500" rtl="0" eaLnBrk="1" latinLnBrk="0" hangingPunct="1">
      <a:defRPr sz="1200" kern="1200">
        <a:solidFill>
          <a:schemeClr val="tx1"/>
        </a:solidFill>
        <a:latin typeface="+mn-lt"/>
        <a:ea typeface="+mn-ea"/>
        <a:cs typeface="+mn-cs"/>
      </a:defRPr>
    </a:lvl1pPr>
    <a:lvl2pPr marL="456722" algn="l" defTabSz="913500" rtl="0" eaLnBrk="1" latinLnBrk="0" hangingPunct="1">
      <a:defRPr sz="1200" kern="1200">
        <a:solidFill>
          <a:schemeClr val="tx1"/>
        </a:solidFill>
        <a:latin typeface="+mn-lt"/>
        <a:ea typeface="+mn-ea"/>
        <a:cs typeface="+mn-cs"/>
      </a:defRPr>
    </a:lvl2pPr>
    <a:lvl3pPr marL="913500" algn="l" defTabSz="913500" rtl="0" eaLnBrk="1" latinLnBrk="0" hangingPunct="1">
      <a:defRPr sz="1200" kern="1200">
        <a:solidFill>
          <a:schemeClr val="tx1"/>
        </a:solidFill>
        <a:latin typeface="+mn-lt"/>
        <a:ea typeface="+mn-ea"/>
        <a:cs typeface="+mn-cs"/>
      </a:defRPr>
    </a:lvl3pPr>
    <a:lvl4pPr marL="1370240" algn="l" defTabSz="913500" rtl="0" eaLnBrk="1" latinLnBrk="0" hangingPunct="1">
      <a:defRPr sz="1200" kern="1200">
        <a:solidFill>
          <a:schemeClr val="tx1"/>
        </a:solidFill>
        <a:latin typeface="+mn-lt"/>
        <a:ea typeface="+mn-ea"/>
        <a:cs typeface="+mn-cs"/>
      </a:defRPr>
    </a:lvl4pPr>
    <a:lvl5pPr marL="1826999" algn="l" defTabSz="913500" rtl="0" eaLnBrk="1" latinLnBrk="0" hangingPunct="1">
      <a:defRPr sz="1200" kern="1200">
        <a:solidFill>
          <a:schemeClr val="tx1"/>
        </a:solidFill>
        <a:latin typeface="+mn-lt"/>
        <a:ea typeface="+mn-ea"/>
        <a:cs typeface="+mn-cs"/>
      </a:defRPr>
    </a:lvl5pPr>
    <a:lvl6pPr marL="2283720" algn="l" defTabSz="913500" rtl="0" eaLnBrk="1" latinLnBrk="0" hangingPunct="1">
      <a:defRPr sz="1200" kern="1200">
        <a:solidFill>
          <a:schemeClr val="tx1"/>
        </a:solidFill>
        <a:latin typeface="+mn-lt"/>
        <a:ea typeface="+mn-ea"/>
        <a:cs typeface="+mn-cs"/>
      </a:defRPr>
    </a:lvl6pPr>
    <a:lvl7pPr marL="2740442" algn="l" defTabSz="913500" rtl="0" eaLnBrk="1" latinLnBrk="0" hangingPunct="1">
      <a:defRPr sz="1200" kern="1200">
        <a:solidFill>
          <a:schemeClr val="tx1"/>
        </a:solidFill>
        <a:latin typeface="+mn-lt"/>
        <a:ea typeface="+mn-ea"/>
        <a:cs typeface="+mn-cs"/>
      </a:defRPr>
    </a:lvl7pPr>
    <a:lvl8pPr marL="3197200" algn="l" defTabSz="913500" rtl="0" eaLnBrk="1" latinLnBrk="0" hangingPunct="1">
      <a:defRPr sz="1200" kern="1200">
        <a:solidFill>
          <a:schemeClr val="tx1"/>
        </a:solidFill>
        <a:latin typeface="+mn-lt"/>
        <a:ea typeface="+mn-ea"/>
        <a:cs typeface="+mn-cs"/>
      </a:defRPr>
    </a:lvl8pPr>
    <a:lvl9pPr marL="3653946" algn="l" defTabSz="9135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a:t>
            </a:fld>
            <a:endParaRPr lang="en-US"/>
          </a:p>
        </p:txBody>
      </p:sp>
    </p:spTree>
    <p:extLst>
      <p:ext uri="{BB962C8B-B14F-4D97-AF65-F5344CB8AC3E}">
        <p14:creationId xmlns:p14="http://schemas.microsoft.com/office/powerpoint/2010/main" val="154090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131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1681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82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6214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0556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7289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838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8062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067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0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2</a:t>
            </a:fld>
            <a:endParaRPr lang="en-US"/>
          </a:p>
        </p:txBody>
      </p:sp>
    </p:spTree>
    <p:extLst>
      <p:ext uri="{BB962C8B-B14F-4D97-AF65-F5344CB8AC3E}">
        <p14:creationId xmlns:p14="http://schemas.microsoft.com/office/powerpoint/2010/main" val="2557008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466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8427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0668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6948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532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129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1415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540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7986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6254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3</a:t>
            </a:fld>
            <a:endParaRPr lang="en-US"/>
          </a:p>
        </p:txBody>
      </p:sp>
    </p:spTree>
    <p:extLst>
      <p:ext uri="{BB962C8B-B14F-4D97-AF65-F5344CB8AC3E}">
        <p14:creationId xmlns:p14="http://schemas.microsoft.com/office/powerpoint/2010/main" val="872151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F95E7D99-20B7-4AA7-9343-E5342DE6B2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5002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35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5</a:t>
            </a:fld>
            <a:endParaRPr lang="en-US"/>
          </a:p>
        </p:txBody>
      </p:sp>
    </p:spTree>
    <p:extLst>
      <p:ext uri="{BB962C8B-B14F-4D97-AF65-F5344CB8AC3E}">
        <p14:creationId xmlns:p14="http://schemas.microsoft.com/office/powerpoint/2010/main" val="99733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884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010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480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0DDCD944-16AF-4007-AF01-C1811D4ABB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1064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22" indent="0" algn="ctr">
              <a:buNone/>
              <a:defRPr>
                <a:solidFill>
                  <a:schemeClr val="tx1">
                    <a:tint val="75000"/>
                  </a:schemeClr>
                </a:solidFill>
              </a:defRPr>
            </a:lvl2pPr>
            <a:lvl3pPr marL="913500" indent="0" algn="ctr">
              <a:buNone/>
              <a:defRPr>
                <a:solidFill>
                  <a:schemeClr val="tx1">
                    <a:tint val="75000"/>
                  </a:schemeClr>
                </a:solidFill>
              </a:defRPr>
            </a:lvl3pPr>
            <a:lvl4pPr marL="1370240" indent="0" algn="ctr">
              <a:buNone/>
              <a:defRPr>
                <a:solidFill>
                  <a:schemeClr val="tx1">
                    <a:tint val="75000"/>
                  </a:schemeClr>
                </a:solidFill>
              </a:defRPr>
            </a:lvl4pPr>
            <a:lvl5pPr marL="1826999" indent="0" algn="ctr">
              <a:buNone/>
              <a:defRPr>
                <a:solidFill>
                  <a:schemeClr val="tx1">
                    <a:tint val="75000"/>
                  </a:schemeClr>
                </a:solidFill>
              </a:defRPr>
            </a:lvl5pPr>
            <a:lvl6pPr marL="2283720" indent="0" algn="ctr">
              <a:buNone/>
              <a:defRPr>
                <a:solidFill>
                  <a:schemeClr val="tx1">
                    <a:tint val="75000"/>
                  </a:schemeClr>
                </a:solidFill>
              </a:defRPr>
            </a:lvl6pPr>
            <a:lvl7pPr marL="2740442" indent="0" algn="ctr">
              <a:buNone/>
              <a:defRPr>
                <a:solidFill>
                  <a:schemeClr val="tx1">
                    <a:tint val="75000"/>
                  </a:schemeClr>
                </a:solidFill>
              </a:defRPr>
            </a:lvl7pPr>
            <a:lvl8pPr marL="3197200" indent="0" algn="ctr">
              <a:buNone/>
              <a:defRPr>
                <a:solidFill>
                  <a:schemeClr val="tx1">
                    <a:tint val="75000"/>
                  </a:schemeClr>
                </a:solidFill>
              </a:defRPr>
            </a:lvl8pPr>
            <a:lvl9pPr marL="365394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EBD9DF-647F-4C28-8A4C-46E20D2CC5D5}"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117459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EBD9DF-647F-4C28-8A4C-46E20D2CC5D5}"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343427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EBD9DF-647F-4C28-8A4C-46E20D2CC5D5}"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2778396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5041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5"/>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194"/>
            <a:fld id="{7FE5A9CD-1CA5-4BB6-ABF6-C3DB2F9C09D1}" type="datetimeFigureOut">
              <a:rPr lang="en-US" sz="1600" smtClean="0">
                <a:solidFill>
                  <a:prstClr val="black"/>
                </a:solidFill>
              </a:rPr>
              <a:pPr defTabSz="814194"/>
              <a:t>9/26/2023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19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194"/>
            <a:fld id="{E9E3A461-C528-4C33-83FA-271D1850C3B5}" type="slidenum">
              <a:rPr lang="en-US" sz="1600" smtClean="0">
                <a:solidFill>
                  <a:prstClr val="black"/>
                </a:solidFill>
              </a:rPr>
              <a:pPr defTabSz="814194"/>
              <a:t>‹#›</a:t>
            </a:fld>
            <a:endParaRPr lang="en-US" sz="1600">
              <a:solidFill>
                <a:prstClr val="black"/>
              </a:solidFill>
            </a:endParaRPr>
          </a:p>
        </p:txBody>
      </p:sp>
    </p:spTree>
    <p:extLst>
      <p:ext uri="{BB962C8B-B14F-4D97-AF65-F5344CB8AC3E}">
        <p14:creationId xmlns:p14="http://schemas.microsoft.com/office/powerpoint/2010/main" val="530097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9"/>
            <a:ext cx="8229600" cy="1038225"/>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440" tIns="40720" rIns="81440" bIns="40720"/>
          <a:lstStyle>
            <a:lvl1pPr>
              <a:defRPr/>
            </a:lvl1pPr>
          </a:lstStyle>
          <a:p>
            <a:pPr defTabSz="81419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440" tIns="40720" rIns="81440" bIns="40720"/>
          <a:lstStyle>
            <a:lvl1pPr>
              <a:defRPr/>
            </a:lvl1pPr>
          </a:lstStyle>
          <a:p>
            <a:pPr defTabSz="81419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440" tIns="40720" rIns="81440" bIns="40720"/>
          <a:lstStyle>
            <a:lvl1pPr>
              <a:defRPr/>
            </a:lvl1pPr>
          </a:lstStyle>
          <a:p>
            <a:pPr defTabSz="814194">
              <a:defRPr/>
            </a:pPr>
            <a:fld id="{E979D15E-7C97-46BA-A533-0FCFA23F6052}" type="slidenum">
              <a:rPr lang="en-US" sz="1600" smtClean="0">
                <a:solidFill>
                  <a:prstClr val="black"/>
                </a:solidFill>
              </a:rPr>
              <a:pPr defTabSz="814194">
                <a:defRPr/>
              </a:pPr>
              <a:t>‹#›</a:t>
            </a:fld>
            <a:endParaRPr lang="en-US" sz="1600">
              <a:solidFill>
                <a:prstClr val="black"/>
              </a:solidFill>
            </a:endParaRPr>
          </a:p>
        </p:txBody>
      </p:sp>
    </p:spTree>
    <p:extLst>
      <p:ext uri="{BB962C8B-B14F-4D97-AF65-F5344CB8AC3E}">
        <p14:creationId xmlns:p14="http://schemas.microsoft.com/office/powerpoint/2010/main" val="312472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9257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19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19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194"/>
            <a:fld id="{475E0F57-EEA1-4A8B-9311-4AD2064A14C0}" type="slidenum">
              <a:rPr lang="en-US" sz="1600" smtClean="0">
                <a:solidFill>
                  <a:prstClr val="black"/>
                </a:solidFill>
              </a:rPr>
              <a:pPr defTabSz="814194"/>
              <a:t>‹#›</a:t>
            </a:fld>
            <a:endParaRPr lang="en-US" sz="1600">
              <a:solidFill>
                <a:prstClr val="black"/>
              </a:solidFill>
            </a:endParaRPr>
          </a:p>
        </p:txBody>
      </p:sp>
    </p:spTree>
    <p:extLst>
      <p:ext uri="{BB962C8B-B14F-4D97-AF65-F5344CB8AC3E}">
        <p14:creationId xmlns:p14="http://schemas.microsoft.com/office/powerpoint/2010/main" val="169531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302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4746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9608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EBD9DF-647F-4C28-8A4C-46E20D2CC5D5}"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4000350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194">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47" tIns="17120" rIns="34247" bIns="17120"/>
          <a:lstStyle>
            <a:lvl1pPr>
              <a:defRPr/>
            </a:lvl1pPr>
          </a:lstStyle>
          <a:p>
            <a:pPr defTabSz="814194">
              <a:defRPr/>
            </a:pPr>
            <a:endParaRPr lang="en-US" sz="1600">
              <a:solidFill>
                <a:srgbClr val="000000"/>
              </a:solidFill>
            </a:endParaRPr>
          </a:p>
        </p:txBody>
      </p:sp>
      <p:sp>
        <p:nvSpPr>
          <p:cNvPr id="6" name="Rectangle 6"/>
          <p:cNvSpPr>
            <a:spLocks noGrp="1" noChangeArrowheads="1"/>
          </p:cNvSpPr>
          <p:nvPr>
            <p:ph type="sldNum" sz="quarter" idx="12"/>
          </p:nvPr>
        </p:nvSpPr>
        <p:spPr>
          <a:xfrm>
            <a:off x="6553029" y="4683919"/>
            <a:ext cx="2133917" cy="357188"/>
          </a:xfrm>
          <a:prstGeom prst="rect">
            <a:avLst/>
          </a:prstGeom>
        </p:spPr>
        <p:txBody>
          <a:bodyPr lIns="34247" tIns="17120" rIns="34247" bIns="17120"/>
          <a:lstStyle>
            <a:lvl1pPr>
              <a:defRPr/>
            </a:lvl1pPr>
          </a:lstStyle>
          <a:p>
            <a:pPr defTabSz="814194">
              <a:defRPr/>
            </a:pPr>
            <a:fld id="{BEF8FD80-C95D-4220-BF8B-01906B7B67AD}" type="slidenum">
              <a:rPr lang="en-US" sz="1600" smtClean="0">
                <a:solidFill>
                  <a:srgbClr val="000000"/>
                </a:solidFill>
              </a:rPr>
              <a:pPr defTabSz="814194">
                <a:defRPr/>
              </a:pPr>
              <a:t>‹#›</a:t>
            </a:fld>
            <a:endParaRPr lang="en-US" sz="1600">
              <a:solidFill>
                <a:srgbClr val="000000"/>
              </a:solidFill>
            </a:endParaRPr>
          </a:p>
        </p:txBody>
      </p:sp>
    </p:spTree>
    <p:extLst>
      <p:ext uri="{BB962C8B-B14F-4D97-AF65-F5344CB8AC3E}">
        <p14:creationId xmlns:p14="http://schemas.microsoft.com/office/powerpoint/2010/main" val="1349925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37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729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7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528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489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735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66"/>
            <a:ext cx="9144000" cy="543185"/>
          </a:xfrm>
          <a:prstGeom prst="rect">
            <a:avLst/>
          </a:prstGeom>
        </p:spPr>
        <p:txBody>
          <a:bodyPr lIns="68534" tIns="34289" rIns="6853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87"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4797"/>
              <a:endParaRPr lang="en-US" sz="1400">
                <a:solidFill>
                  <a:prstClr val="black"/>
                </a:solidFill>
              </a:endParaRPr>
            </a:p>
          </p:txBody>
        </p:sp>
      </p:grpSp>
      <p:grpSp>
        <p:nvGrpSpPr>
          <p:cNvPr id="81" name="Graphic 41"/>
          <p:cNvGrpSpPr/>
          <p:nvPr userDrawn="1"/>
        </p:nvGrpSpPr>
        <p:grpSpPr>
          <a:xfrm>
            <a:off x="719553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4797"/>
              <a:endParaRPr lang="en-US" sz="1400">
                <a:solidFill>
                  <a:prstClr val="black"/>
                </a:solidFill>
              </a:endParaRPr>
            </a:p>
          </p:txBody>
        </p:sp>
      </p:grpSp>
    </p:spTree>
    <p:extLst>
      <p:ext uri="{BB962C8B-B14F-4D97-AF65-F5344CB8AC3E}">
        <p14:creationId xmlns:p14="http://schemas.microsoft.com/office/powerpoint/2010/main" val="2668989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66"/>
            <a:ext cx="9144000" cy="543185"/>
          </a:xfrm>
          <a:prstGeom prst="rect">
            <a:avLst/>
          </a:prstGeom>
        </p:spPr>
        <p:txBody>
          <a:bodyPr lIns="68534" tIns="34289" rIns="6853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9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479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4797"/>
              <a:endParaRPr lang="en-US" sz="1400" dirty="0">
                <a:solidFill>
                  <a:prstClr val="black"/>
                </a:solidFill>
              </a:endParaRPr>
            </a:p>
          </p:txBody>
        </p:sp>
      </p:grpSp>
      <p:grpSp>
        <p:nvGrpSpPr>
          <p:cNvPr id="81" name="Graphic 41"/>
          <p:cNvGrpSpPr/>
          <p:nvPr userDrawn="1"/>
        </p:nvGrpSpPr>
        <p:grpSpPr>
          <a:xfrm>
            <a:off x="719553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4797"/>
              <a:endParaRPr lang="en-US" sz="1400">
                <a:solidFill>
                  <a:prstClr val="black"/>
                </a:solidFill>
              </a:endParaRPr>
            </a:p>
          </p:txBody>
        </p:sp>
      </p:grpSp>
    </p:spTree>
    <p:extLst>
      <p:ext uri="{BB962C8B-B14F-4D97-AF65-F5344CB8AC3E}">
        <p14:creationId xmlns:p14="http://schemas.microsoft.com/office/powerpoint/2010/main" val="3228267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66"/>
            <a:ext cx="8679898" cy="543185"/>
          </a:xfrm>
          <a:prstGeom prst="rect">
            <a:avLst/>
          </a:prstGeom>
        </p:spPr>
        <p:txBody>
          <a:bodyPr lIns="68534" tIns="34289" rIns="6853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1929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22" indent="0">
              <a:buNone/>
              <a:defRPr sz="1800">
                <a:solidFill>
                  <a:schemeClr val="tx1">
                    <a:tint val="75000"/>
                  </a:schemeClr>
                </a:solidFill>
              </a:defRPr>
            </a:lvl2pPr>
            <a:lvl3pPr marL="913500" indent="0">
              <a:buNone/>
              <a:defRPr sz="1600">
                <a:solidFill>
                  <a:schemeClr val="tx1">
                    <a:tint val="75000"/>
                  </a:schemeClr>
                </a:solidFill>
              </a:defRPr>
            </a:lvl3pPr>
            <a:lvl4pPr marL="1370240" indent="0">
              <a:buNone/>
              <a:defRPr sz="1400">
                <a:solidFill>
                  <a:schemeClr val="tx1">
                    <a:tint val="75000"/>
                  </a:schemeClr>
                </a:solidFill>
              </a:defRPr>
            </a:lvl4pPr>
            <a:lvl5pPr marL="1826999" indent="0">
              <a:buNone/>
              <a:defRPr sz="1400">
                <a:solidFill>
                  <a:schemeClr val="tx1">
                    <a:tint val="75000"/>
                  </a:schemeClr>
                </a:solidFill>
              </a:defRPr>
            </a:lvl5pPr>
            <a:lvl6pPr marL="2283720" indent="0">
              <a:buNone/>
              <a:defRPr sz="1400">
                <a:solidFill>
                  <a:schemeClr val="tx1">
                    <a:tint val="75000"/>
                  </a:schemeClr>
                </a:solidFill>
              </a:defRPr>
            </a:lvl6pPr>
            <a:lvl7pPr marL="2740442" indent="0">
              <a:buNone/>
              <a:defRPr sz="1400">
                <a:solidFill>
                  <a:schemeClr val="tx1">
                    <a:tint val="75000"/>
                  </a:schemeClr>
                </a:solidFill>
              </a:defRPr>
            </a:lvl7pPr>
            <a:lvl8pPr marL="3197200" indent="0">
              <a:buNone/>
              <a:defRPr sz="1400">
                <a:solidFill>
                  <a:schemeClr val="tx1">
                    <a:tint val="75000"/>
                  </a:schemeClr>
                </a:solidFill>
              </a:defRPr>
            </a:lvl8pPr>
            <a:lvl9pPr marL="365394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EBD9DF-647F-4C28-8A4C-46E20D2CC5D5}"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1567341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34" tIns="34289" rIns="68534" bIns="34289" anchor="ctr"/>
          <a:lstStyle>
            <a:lvl1pPr marL="0" indent="0" algn="ctr">
              <a:buNone/>
              <a:defRPr sz="1200">
                <a:latin typeface="Arial" panose="020B0604020202020204" pitchFamily="34" charset="0"/>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34" tIns="34289" rIns="6853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525328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34" tIns="34289" rIns="68534" bIns="34289" anchor="ct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34" tIns="34289" rIns="68534" bIns="34289" anchor="ct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34" tIns="34289" rIns="68534" bIns="34289" anchor="ct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34" tIns="34289" rIns="68534" bIns="34289" anchor="ct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66"/>
            <a:ext cx="9144000" cy="543185"/>
          </a:xfrm>
          <a:prstGeom prst="rect">
            <a:avLst/>
          </a:prstGeom>
        </p:spPr>
        <p:txBody>
          <a:bodyPr lIns="68534" tIns="34289" rIns="6853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996894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34" tIns="34289" rIns="6853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49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89" rIns="68534" bIns="34289" rtlCol="0" anchor="ctr"/>
          <a:lstStyle/>
          <a:p>
            <a:pPr algn="ctr" defTabSz="684797"/>
            <a:endParaRPr lang="en-US" sz="1400">
              <a:solidFill>
                <a:prstClr val="white"/>
              </a:solidFill>
            </a:endParaRPr>
          </a:p>
        </p:txBody>
      </p:sp>
      <p:sp>
        <p:nvSpPr>
          <p:cNvPr id="8" name="Picture Placeholder 7"/>
          <p:cNvSpPr>
            <a:spLocks noGrp="1"/>
          </p:cNvSpPr>
          <p:nvPr>
            <p:ph type="pic" idx="10" hasCustomPrompt="1"/>
          </p:nvPr>
        </p:nvSpPr>
        <p:spPr>
          <a:xfrm>
            <a:off x="353674" y="16375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a:t>
            </a:r>
            <a:endParaRPr lang="ko-KR" altLang="en-US" dirty="0"/>
          </a:p>
        </p:txBody>
      </p:sp>
      <p:sp>
        <p:nvSpPr>
          <p:cNvPr id="11" name="Graphic 47"/>
          <p:cNvSpPr/>
          <p:nvPr userDrawn="1"/>
        </p:nvSpPr>
        <p:spPr>
          <a:xfrm>
            <a:off x="7219315" y="304758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2" name="Graphic 47"/>
          <p:cNvSpPr/>
          <p:nvPr userDrawn="1"/>
        </p:nvSpPr>
        <p:spPr>
          <a:xfrm>
            <a:off x="7966426" y="360006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3" name="Freeform: Shape 12"/>
          <p:cNvSpPr/>
          <p:nvPr userDrawn="1"/>
        </p:nvSpPr>
        <p:spPr>
          <a:xfrm>
            <a:off x="8831150"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4" name="Graphic 47"/>
          <p:cNvSpPr/>
          <p:nvPr userDrawn="1"/>
        </p:nvSpPr>
        <p:spPr>
          <a:xfrm>
            <a:off x="804896" y="432455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5" name="Graphic 47"/>
          <p:cNvSpPr/>
          <p:nvPr userDrawn="1"/>
        </p:nvSpPr>
        <p:spPr>
          <a:xfrm>
            <a:off x="-1" y="389571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Tree>
    <p:extLst>
      <p:ext uri="{BB962C8B-B14F-4D97-AF65-F5344CB8AC3E}">
        <p14:creationId xmlns:p14="http://schemas.microsoft.com/office/powerpoint/2010/main" val="1362533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8"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2012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8"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83803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118"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37" y="58581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828558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43"/>
            <a:ext cx="8679898" cy="543185"/>
          </a:xfrm>
          <a:prstGeom prst="rect">
            <a:avLst/>
          </a:prstGeom>
        </p:spPr>
        <p:txBody>
          <a:bodyPr lIns="68534" tIns="34289" rIns="6853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45" y="84872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89" rIns="68534" bIns="34289" rtlCol="0" anchor="ctr"/>
          <a:lstStyle/>
          <a:p>
            <a:pPr algn="ctr" defTabSz="684797"/>
            <a:endParaRPr lang="ko-KR" altLang="en-US" sz="1000">
              <a:solidFill>
                <a:prstClr val="white"/>
              </a:solidFill>
            </a:endParaRPr>
          </a:p>
        </p:txBody>
      </p:sp>
      <p:sp>
        <p:nvSpPr>
          <p:cNvPr id="4" name="Rounded Rectangle 3"/>
          <p:cNvSpPr/>
          <p:nvPr userDrawn="1"/>
        </p:nvSpPr>
        <p:spPr>
          <a:xfrm>
            <a:off x="398954"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89" rIns="68534" bIns="34289" rtlCol="0" anchor="ctr"/>
          <a:lstStyle/>
          <a:p>
            <a:pPr algn="ctr" defTabSz="684797"/>
            <a:endParaRPr lang="ko-KR" altLang="en-US" sz="1000">
              <a:solidFill>
                <a:prstClr val="white"/>
              </a:solidFill>
            </a:endParaRPr>
          </a:p>
        </p:txBody>
      </p:sp>
      <p:sp>
        <p:nvSpPr>
          <p:cNvPr id="5" name="Half Frame 4"/>
          <p:cNvSpPr/>
          <p:nvPr userDrawn="1"/>
        </p:nvSpPr>
        <p:spPr>
          <a:xfrm rot="5400000">
            <a:off x="2292920" y="957494"/>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89" rIns="68534" bIns="34289" rtlCol="0" anchor="ctr"/>
          <a:lstStyle/>
          <a:p>
            <a:pPr algn="ctr" defTabSz="684797"/>
            <a:endParaRPr lang="ko-KR" altLang="en-US" sz="1000">
              <a:solidFill>
                <a:prstClr val="black">
                  <a:lumMod val="85000"/>
                  <a:lumOff val="15000"/>
                </a:prstClr>
              </a:solidFill>
            </a:endParaRPr>
          </a:p>
        </p:txBody>
      </p:sp>
      <p:sp>
        <p:nvSpPr>
          <p:cNvPr id="58" name="TextBox 57"/>
          <p:cNvSpPr txBox="1"/>
          <p:nvPr userDrawn="1"/>
        </p:nvSpPr>
        <p:spPr>
          <a:xfrm>
            <a:off x="533778" y="1216370"/>
            <a:ext cx="1674186" cy="415496"/>
          </a:xfrm>
          <a:prstGeom prst="rect">
            <a:avLst/>
          </a:prstGeom>
          <a:noFill/>
        </p:spPr>
        <p:txBody>
          <a:bodyPr wrap="square" lIns="68534" tIns="34289" rIns="68534" bIns="34289" rtlCol="0" anchor="ctr">
            <a:spAutoFit/>
          </a:bodyPr>
          <a:lstStyle/>
          <a:p>
            <a:pPr defTabSz="68479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92"/>
            <a:ext cx="1674186" cy="588620"/>
          </a:xfrm>
          <a:prstGeom prst="rect">
            <a:avLst/>
          </a:prstGeom>
          <a:noFill/>
        </p:spPr>
        <p:txBody>
          <a:bodyPr wrap="square" lIns="68534" tIns="34289" rIns="68534" bIns="34289" rtlCol="0" anchor="ctr">
            <a:spAutoFit/>
          </a:bodyPr>
          <a:lstStyle/>
          <a:p>
            <a:pPr defTabSz="684797"/>
            <a:r>
              <a:rPr lang="en-US" altLang="ko-KR" sz="1100" b="1" dirty="0">
                <a:solidFill>
                  <a:prstClr val="white"/>
                </a:solidFill>
                <a:cs typeface="Arial" panose="020B0604020202020204" pitchFamily="34" charset="0"/>
              </a:rPr>
              <a:t>You can Change Fill Color &amp;</a:t>
            </a:r>
          </a:p>
          <a:p>
            <a:pPr defTabSz="68479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9"/>
            <a:ext cx="1674000" cy="242371"/>
          </a:xfrm>
          <a:prstGeom prst="rect">
            <a:avLst/>
          </a:prstGeom>
          <a:noFill/>
        </p:spPr>
        <p:txBody>
          <a:bodyPr wrap="square" lIns="68534" tIns="34289" rIns="68534" bIns="34289" rtlCol="0" anchor="ctr">
            <a:spAutoFit/>
          </a:bodyPr>
          <a:lstStyle/>
          <a:p>
            <a:pPr defTabSz="68479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5"/>
            <a:ext cx="2037972" cy="1038744"/>
          </a:xfrm>
          <a:prstGeom prst="rect">
            <a:avLst/>
          </a:prstGeom>
          <a:noFill/>
        </p:spPr>
        <p:txBody>
          <a:bodyPr wrap="square" lIns="68534" tIns="34289" rIns="68534" bIns="34289" rtlCol="0" anchor="ctr">
            <a:spAutoFit/>
          </a:bodyPr>
          <a:lstStyle/>
          <a:p>
            <a:pPr defTabSz="684797"/>
            <a:r>
              <a:rPr lang="en-US" altLang="ko-KR" sz="2100" b="1" dirty="0">
                <a:solidFill>
                  <a:prstClr val="white"/>
                </a:solidFill>
                <a:cs typeface="Arial" panose="020B0604020202020204" pitchFamily="34" charset="0"/>
              </a:rPr>
              <a:t>FREE </a:t>
            </a:r>
          </a:p>
          <a:p>
            <a:pPr defTabSz="68479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718025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40"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34" tIns="34289" rIns="68534" bIns="34289" anchor="ctr">
            <a:noAutofit/>
          </a:bodyPr>
          <a:lstStyle>
            <a:lvl1pPr marL="0" marR="0" indent="0" algn="ctr" defTabSz="68527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4344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34" tIns="34289" rIns="68534" bIns="34289" anchor="ctr">
            <a:noAutofit/>
          </a:bodyPr>
          <a:lstStyle>
            <a:lvl1pPr marL="0" marR="0" indent="0" algn="ctr" defTabSz="68527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17000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EBD9DF-647F-4C28-8A4C-46E20D2CC5D5}"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1073528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34" tIns="34289" rIns="6853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2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9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9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97"/>
              <a:endParaRPr lang="ko-KR" altLang="en-US">
                <a:solidFill>
                  <a:prstClr val="black"/>
                </a:solidFill>
              </a:endParaRPr>
            </a:p>
          </p:txBody>
        </p:sp>
      </p:grpSp>
    </p:spTree>
    <p:extLst>
      <p:ext uri="{BB962C8B-B14F-4D97-AF65-F5344CB8AC3E}">
        <p14:creationId xmlns:p14="http://schemas.microsoft.com/office/powerpoint/2010/main" val="365389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34" tIns="34289" rIns="68534" bIns="34289">
            <a:noAutofit/>
          </a:bodyPr>
          <a:lstStyle/>
          <a:p>
            <a:endParaRPr lang="zh-CN" altLang="en-US"/>
          </a:p>
        </p:txBody>
      </p:sp>
      <p:sp>
        <p:nvSpPr>
          <p:cNvPr id="9" name="图片占位符 8"/>
          <p:cNvSpPr>
            <a:spLocks noGrp="1"/>
          </p:cNvSpPr>
          <p:nvPr>
            <p:ph type="pic" sz="quarter" idx="11"/>
          </p:nvPr>
        </p:nvSpPr>
        <p:spPr>
          <a:xfrm>
            <a:off x="6407998" y="2397287"/>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34" tIns="34289" rIns="68534" bIns="34289">
            <a:noAutofit/>
          </a:bodyPr>
          <a:lstStyle/>
          <a:p>
            <a:endParaRPr lang="zh-CN" altLang="en-US"/>
          </a:p>
        </p:txBody>
      </p:sp>
    </p:spTree>
    <p:extLst>
      <p:ext uri="{BB962C8B-B14F-4D97-AF65-F5344CB8AC3E}">
        <p14:creationId xmlns:p14="http://schemas.microsoft.com/office/powerpoint/2010/main" val="1141252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6936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34" tIns="34289" rIns="68534" bIns="34289"/>
          <a:lstStyle>
            <a:lvl1pPr>
              <a:defRPr/>
            </a:lvl1pPr>
          </a:lstStyle>
          <a:p>
            <a:pPr defTabSz="684797"/>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34" tIns="34289" rIns="68534" bIns="34289"/>
          <a:lstStyle>
            <a:lvl1pPr>
              <a:defRPr/>
            </a:lvl1pPr>
          </a:lstStyle>
          <a:p>
            <a:pPr defTabSz="684797"/>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34" tIns="34289" rIns="68534" bIns="34289"/>
          <a:lstStyle>
            <a:lvl1pPr>
              <a:defRPr/>
            </a:lvl1pPr>
          </a:lstStyle>
          <a:p>
            <a:pPr defTabSz="684797"/>
            <a:fld id="{1FD9860F-6113-4557-A0F6-5FF0A87D581D}" type="slidenum">
              <a:rPr lang="en-US" altLang="en-US" sz="1400" smtClean="0">
                <a:solidFill>
                  <a:prstClr val="black"/>
                </a:solidFill>
              </a:rPr>
              <a:pPr defTabSz="684797"/>
              <a:t>‹#›</a:t>
            </a:fld>
            <a:endParaRPr lang="en-US" altLang="en-US" sz="1400">
              <a:solidFill>
                <a:prstClr val="black"/>
              </a:solidFill>
            </a:endParaRPr>
          </a:p>
        </p:txBody>
      </p:sp>
    </p:spTree>
    <p:extLst>
      <p:ext uri="{BB962C8B-B14F-4D97-AF65-F5344CB8AC3E}">
        <p14:creationId xmlns:p14="http://schemas.microsoft.com/office/powerpoint/2010/main" val="722262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672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714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958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0067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C211C3-3134-421B-A91F-25D0C2A95CAC}" type="datetimeFigureOut">
              <a:rPr lang="en-US" smtClean="0">
                <a:solidFill>
                  <a:prstClr val="black">
                    <a:tint val="75000"/>
                  </a:prstClr>
                </a:solidFill>
              </a:rPr>
              <a:pPr/>
              <a:t>9/26/2023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301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211C3-3134-421B-A91F-25D0C2A95CAC}" type="datetimeFigureOut">
              <a:rPr lang="en-US" smtClean="0">
                <a:solidFill>
                  <a:prstClr val="black">
                    <a:tint val="75000"/>
                  </a:prstClr>
                </a:solidFill>
              </a:rPr>
              <a:pPr/>
              <a:t>9/26/2023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76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22" indent="0">
              <a:buNone/>
              <a:defRPr sz="2000" b="1"/>
            </a:lvl2pPr>
            <a:lvl3pPr marL="913500" indent="0">
              <a:buNone/>
              <a:defRPr sz="1800" b="1"/>
            </a:lvl3pPr>
            <a:lvl4pPr marL="1370240" indent="0">
              <a:buNone/>
              <a:defRPr sz="1600" b="1"/>
            </a:lvl4pPr>
            <a:lvl5pPr marL="1826999" indent="0">
              <a:buNone/>
              <a:defRPr sz="1600" b="1"/>
            </a:lvl5pPr>
            <a:lvl6pPr marL="2283720" indent="0">
              <a:buNone/>
              <a:defRPr sz="1600" b="1"/>
            </a:lvl6pPr>
            <a:lvl7pPr marL="2740442" indent="0">
              <a:buNone/>
              <a:defRPr sz="1600" b="1"/>
            </a:lvl7pPr>
            <a:lvl8pPr marL="3197200" indent="0">
              <a:buNone/>
              <a:defRPr sz="1600" b="1"/>
            </a:lvl8pPr>
            <a:lvl9pPr marL="36539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9" y="1151335"/>
            <a:ext cx="4041775" cy="479822"/>
          </a:xfrm>
        </p:spPr>
        <p:txBody>
          <a:bodyPr anchor="b"/>
          <a:lstStyle>
            <a:lvl1pPr marL="0" indent="0">
              <a:buNone/>
              <a:defRPr sz="2400" b="1"/>
            </a:lvl1pPr>
            <a:lvl2pPr marL="456722" indent="0">
              <a:buNone/>
              <a:defRPr sz="2000" b="1"/>
            </a:lvl2pPr>
            <a:lvl3pPr marL="913500" indent="0">
              <a:buNone/>
              <a:defRPr sz="1800" b="1"/>
            </a:lvl3pPr>
            <a:lvl4pPr marL="1370240" indent="0">
              <a:buNone/>
              <a:defRPr sz="1600" b="1"/>
            </a:lvl4pPr>
            <a:lvl5pPr marL="1826999" indent="0">
              <a:buNone/>
              <a:defRPr sz="1600" b="1"/>
            </a:lvl5pPr>
            <a:lvl6pPr marL="2283720" indent="0">
              <a:buNone/>
              <a:defRPr sz="1600" b="1"/>
            </a:lvl6pPr>
            <a:lvl7pPr marL="2740442" indent="0">
              <a:buNone/>
              <a:defRPr sz="1600" b="1"/>
            </a:lvl7pPr>
            <a:lvl8pPr marL="3197200" indent="0">
              <a:buNone/>
              <a:defRPr sz="1600" b="1"/>
            </a:lvl8pPr>
            <a:lvl9pPr marL="36539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EBD9DF-647F-4C28-8A4C-46E20D2CC5D5}"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3024963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211C3-3134-421B-A91F-25D0C2A95CAC}" type="datetimeFigureOut">
              <a:rPr lang="en-US" smtClean="0">
                <a:solidFill>
                  <a:prstClr val="black">
                    <a:tint val="75000"/>
                  </a:prstClr>
                </a:solidFill>
              </a:rPr>
              <a:pPr/>
              <a:t>9/26/2023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14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769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7707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171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825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7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45" indent="0" algn="ctr">
              <a:buNone/>
              <a:defRPr>
                <a:solidFill>
                  <a:schemeClr val="tx1">
                    <a:tint val="75000"/>
                  </a:schemeClr>
                </a:solidFill>
              </a:defRPr>
            </a:lvl2pPr>
            <a:lvl3pPr marL="913151" indent="0" algn="ctr">
              <a:buNone/>
              <a:defRPr>
                <a:solidFill>
                  <a:schemeClr val="tx1">
                    <a:tint val="75000"/>
                  </a:schemeClr>
                </a:solidFill>
              </a:defRPr>
            </a:lvl3pPr>
            <a:lvl4pPr marL="1369716" indent="0" algn="ctr">
              <a:buNone/>
              <a:defRPr>
                <a:solidFill>
                  <a:schemeClr val="tx1">
                    <a:tint val="75000"/>
                  </a:schemeClr>
                </a:solidFill>
              </a:defRPr>
            </a:lvl4pPr>
            <a:lvl5pPr marL="1826300" indent="0" algn="ctr">
              <a:buNone/>
              <a:defRPr>
                <a:solidFill>
                  <a:schemeClr val="tx1">
                    <a:tint val="75000"/>
                  </a:schemeClr>
                </a:solidFill>
              </a:defRPr>
            </a:lvl5pPr>
            <a:lvl6pPr marL="2282845" indent="0" algn="ctr">
              <a:buNone/>
              <a:defRPr>
                <a:solidFill>
                  <a:schemeClr val="tx1">
                    <a:tint val="75000"/>
                  </a:schemeClr>
                </a:solidFill>
              </a:defRPr>
            </a:lvl6pPr>
            <a:lvl7pPr marL="2739389" indent="0" algn="ctr">
              <a:buNone/>
              <a:defRPr>
                <a:solidFill>
                  <a:schemeClr val="tx1">
                    <a:tint val="75000"/>
                  </a:schemeClr>
                </a:solidFill>
              </a:defRPr>
            </a:lvl7pPr>
            <a:lvl8pPr marL="3195973" indent="0" algn="ctr">
              <a:buNone/>
              <a:defRPr>
                <a:solidFill>
                  <a:schemeClr val="tx1">
                    <a:tint val="75000"/>
                  </a:schemeClr>
                </a:solidFill>
              </a:defRPr>
            </a:lvl8pPr>
            <a:lvl9pPr marL="36525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761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43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45" indent="0">
              <a:buNone/>
              <a:defRPr sz="1800">
                <a:solidFill>
                  <a:schemeClr val="tx1">
                    <a:tint val="75000"/>
                  </a:schemeClr>
                </a:solidFill>
              </a:defRPr>
            </a:lvl2pPr>
            <a:lvl3pPr marL="913151" indent="0">
              <a:buNone/>
              <a:defRPr sz="1600">
                <a:solidFill>
                  <a:schemeClr val="tx1">
                    <a:tint val="75000"/>
                  </a:schemeClr>
                </a:solidFill>
              </a:defRPr>
            </a:lvl3pPr>
            <a:lvl4pPr marL="1369716" indent="0">
              <a:buNone/>
              <a:defRPr sz="1400">
                <a:solidFill>
                  <a:schemeClr val="tx1">
                    <a:tint val="75000"/>
                  </a:schemeClr>
                </a:solidFill>
              </a:defRPr>
            </a:lvl4pPr>
            <a:lvl5pPr marL="1826300" indent="0">
              <a:buNone/>
              <a:defRPr sz="1400">
                <a:solidFill>
                  <a:schemeClr val="tx1">
                    <a:tint val="75000"/>
                  </a:schemeClr>
                </a:solidFill>
              </a:defRPr>
            </a:lvl5pPr>
            <a:lvl6pPr marL="2282845" indent="0">
              <a:buNone/>
              <a:defRPr sz="1400">
                <a:solidFill>
                  <a:schemeClr val="tx1">
                    <a:tint val="75000"/>
                  </a:schemeClr>
                </a:solidFill>
              </a:defRPr>
            </a:lvl6pPr>
            <a:lvl7pPr marL="2739389" indent="0">
              <a:buNone/>
              <a:defRPr sz="1400">
                <a:solidFill>
                  <a:schemeClr val="tx1">
                    <a:tint val="75000"/>
                  </a:schemeClr>
                </a:solidFill>
              </a:defRPr>
            </a:lvl7pPr>
            <a:lvl8pPr marL="3195973" indent="0">
              <a:buNone/>
              <a:defRPr sz="1400">
                <a:solidFill>
                  <a:schemeClr val="tx1">
                    <a:tint val="75000"/>
                  </a:schemeClr>
                </a:solidFill>
              </a:defRPr>
            </a:lvl8pPr>
            <a:lvl9pPr marL="36525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711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732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45" indent="0">
              <a:buNone/>
              <a:defRPr sz="2000" b="1"/>
            </a:lvl2pPr>
            <a:lvl3pPr marL="913151" indent="0">
              <a:buNone/>
              <a:defRPr sz="1800" b="1"/>
            </a:lvl3pPr>
            <a:lvl4pPr marL="1369716" indent="0">
              <a:buNone/>
              <a:defRPr sz="1600" b="1"/>
            </a:lvl4pPr>
            <a:lvl5pPr marL="1826300" indent="0">
              <a:buNone/>
              <a:defRPr sz="1600" b="1"/>
            </a:lvl5pPr>
            <a:lvl6pPr marL="2282845" indent="0">
              <a:buNone/>
              <a:defRPr sz="1600" b="1"/>
            </a:lvl6pPr>
            <a:lvl7pPr marL="2739389" indent="0">
              <a:buNone/>
              <a:defRPr sz="1600" b="1"/>
            </a:lvl7pPr>
            <a:lvl8pPr marL="3195973" indent="0">
              <a:buNone/>
              <a:defRPr sz="1600" b="1"/>
            </a:lvl8pPr>
            <a:lvl9pPr marL="36525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0" y="1151335"/>
            <a:ext cx="4041775" cy="479822"/>
          </a:xfrm>
        </p:spPr>
        <p:txBody>
          <a:bodyPr anchor="b"/>
          <a:lstStyle>
            <a:lvl1pPr marL="0" indent="0">
              <a:buNone/>
              <a:defRPr sz="2400" b="1"/>
            </a:lvl1pPr>
            <a:lvl2pPr marL="456545" indent="0">
              <a:buNone/>
              <a:defRPr sz="2000" b="1"/>
            </a:lvl2pPr>
            <a:lvl3pPr marL="913151" indent="0">
              <a:buNone/>
              <a:defRPr sz="1800" b="1"/>
            </a:lvl3pPr>
            <a:lvl4pPr marL="1369716" indent="0">
              <a:buNone/>
              <a:defRPr sz="1600" b="1"/>
            </a:lvl4pPr>
            <a:lvl5pPr marL="1826300" indent="0">
              <a:buNone/>
              <a:defRPr sz="1600" b="1"/>
            </a:lvl5pPr>
            <a:lvl6pPr marL="2282845" indent="0">
              <a:buNone/>
              <a:defRPr sz="1600" b="1"/>
            </a:lvl6pPr>
            <a:lvl7pPr marL="2739389" indent="0">
              <a:buNone/>
              <a:defRPr sz="1600" b="1"/>
            </a:lvl7pPr>
            <a:lvl8pPr marL="3195973" indent="0">
              <a:buNone/>
              <a:defRPr sz="1600" b="1"/>
            </a:lvl8pPr>
            <a:lvl9pPr marL="36525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321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EBD9DF-647F-4C28-8A4C-46E20D2CC5D5}"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33532204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8542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329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4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3" y="1076328"/>
            <a:ext cx="3008313" cy="3518297"/>
          </a:xfrm>
        </p:spPr>
        <p:txBody>
          <a:bodyPr/>
          <a:lstStyle>
            <a:lvl1pPr marL="0" indent="0">
              <a:buNone/>
              <a:defRPr sz="1400"/>
            </a:lvl1pPr>
            <a:lvl2pPr marL="456545" indent="0">
              <a:buNone/>
              <a:defRPr sz="1200"/>
            </a:lvl2pPr>
            <a:lvl3pPr marL="913151" indent="0">
              <a:buNone/>
              <a:defRPr sz="1000"/>
            </a:lvl3pPr>
            <a:lvl4pPr marL="1369716" indent="0">
              <a:buNone/>
              <a:defRPr sz="900"/>
            </a:lvl4pPr>
            <a:lvl5pPr marL="1826300" indent="0">
              <a:buNone/>
              <a:defRPr sz="900"/>
            </a:lvl5pPr>
            <a:lvl6pPr marL="2282845" indent="0">
              <a:buNone/>
              <a:defRPr sz="900"/>
            </a:lvl6pPr>
            <a:lvl7pPr marL="2739389" indent="0">
              <a:buNone/>
              <a:defRPr sz="900"/>
            </a:lvl7pPr>
            <a:lvl8pPr marL="3195973" indent="0">
              <a:buNone/>
              <a:defRPr sz="900"/>
            </a:lvl8pPr>
            <a:lvl9pPr marL="36525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145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45" indent="0">
              <a:buNone/>
              <a:defRPr sz="2800"/>
            </a:lvl2pPr>
            <a:lvl3pPr marL="913151" indent="0">
              <a:buNone/>
              <a:defRPr sz="2400"/>
            </a:lvl3pPr>
            <a:lvl4pPr marL="1369716" indent="0">
              <a:buNone/>
              <a:defRPr sz="2000"/>
            </a:lvl4pPr>
            <a:lvl5pPr marL="1826300" indent="0">
              <a:buNone/>
              <a:defRPr sz="2000"/>
            </a:lvl5pPr>
            <a:lvl6pPr marL="2282845" indent="0">
              <a:buNone/>
              <a:defRPr sz="2000"/>
            </a:lvl6pPr>
            <a:lvl7pPr marL="2739389" indent="0">
              <a:buNone/>
              <a:defRPr sz="2000"/>
            </a:lvl7pPr>
            <a:lvl8pPr marL="3195973" indent="0">
              <a:buNone/>
              <a:defRPr sz="2000"/>
            </a:lvl8pPr>
            <a:lvl9pPr marL="3652552" indent="0">
              <a:buNone/>
              <a:defRPr sz="2000"/>
            </a:lvl9pPr>
          </a:lstStyle>
          <a:p>
            <a:endParaRPr lang="en-US"/>
          </a:p>
        </p:txBody>
      </p:sp>
      <p:sp>
        <p:nvSpPr>
          <p:cNvPr id="4" name="Text Placeholder 3"/>
          <p:cNvSpPr>
            <a:spLocks noGrp="1"/>
          </p:cNvSpPr>
          <p:nvPr>
            <p:ph type="body" sz="half" idx="2"/>
          </p:nvPr>
        </p:nvSpPr>
        <p:spPr>
          <a:xfrm>
            <a:off x="1792288" y="4025561"/>
            <a:ext cx="5486400" cy="603647"/>
          </a:xfrm>
        </p:spPr>
        <p:txBody>
          <a:bodyPr/>
          <a:lstStyle>
            <a:lvl1pPr marL="0" indent="0">
              <a:buNone/>
              <a:defRPr sz="1400"/>
            </a:lvl1pPr>
            <a:lvl2pPr marL="456545" indent="0">
              <a:buNone/>
              <a:defRPr sz="1200"/>
            </a:lvl2pPr>
            <a:lvl3pPr marL="913151" indent="0">
              <a:buNone/>
              <a:defRPr sz="1000"/>
            </a:lvl3pPr>
            <a:lvl4pPr marL="1369716" indent="0">
              <a:buNone/>
              <a:defRPr sz="900"/>
            </a:lvl4pPr>
            <a:lvl5pPr marL="1826300" indent="0">
              <a:buNone/>
              <a:defRPr sz="900"/>
            </a:lvl5pPr>
            <a:lvl6pPr marL="2282845" indent="0">
              <a:buNone/>
              <a:defRPr sz="900"/>
            </a:lvl6pPr>
            <a:lvl7pPr marL="2739389" indent="0">
              <a:buNone/>
              <a:defRPr sz="900"/>
            </a:lvl7pPr>
            <a:lvl8pPr marL="3195973" indent="0">
              <a:buNone/>
              <a:defRPr sz="900"/>
            </a:lvl8pPr>
            <a:lvl9pPr marL="36525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4967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3802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877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CA2DB1-1BF1-4FD7-8920-8FEEFC1AC9F3}"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484537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A2DB1-1BF1-4FD7-8920-8FEEFC1AC9F3}"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4289430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CA2DB1-1BF1-4FD7-8920-8FEEFC1AC9F3}"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5882695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CA2DB1-1BF1-4FD7-8920-8FEEFC1AC9F3}"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34366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BD9DF-647F-4C28-8A4C-46E20D2CC5D5}"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24936384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CA2DB1-1BF1-4FD7-8920-8FEEFC1AC9F3}"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11926571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CA2DB1-1BF1-4FD7-8920-8FEEFC1AC9F3}"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831096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A2DB1-1BF1-4FD7-8920-8FEEFC1AC9F3}"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42394035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4CA2DB1-1BF1-4FD7-8920-8FEEFC1AC9F3}"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324706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4CA2DB1-1BF1-4FD7-8920-8FEEFC1AC9F3}"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6470796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A2DB1-1BF1-4FD7-8920-8FEEFC1AC9F3}"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4105173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A2DB1-1BF1-4FD7-8920-8FEEFC1AC9F3}"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22716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3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6328"/>
            <a:ext cx="3008313" cy="3518297"/>
          </a:xfrm>
        </p:spPr>
        <p:txBody>
          <a:bodyPr/>
          <a:lstStyle>
            <a:lvl1pPr marL="0" indent="0">
              <a:buNone/>
              <a:defRPr sz="1400"/>
            </a:lvl1pPr>
            <a:lvl2pPr marL="456722" indent="0">
              <a:buNone/>
              <a:defRPr sz="1200"/>
            </a:lvl2pPr>
            <a:lvl3pPr marL="913500" indent="0">
              <a:buNone/>
              <a:defRPr sz="1000"/>
            </a:lvl3pPr>
            <a:lvl4pPr marL="1370240" indent="0">
              <a:buNone/>
              <a:defRPr sz="900"/>
            </a:lvl4pPr>
            <a:lvl5pPr marL="1826999" indent="0">
              <a:buNone/>
              <a:defRPr sz="900"/>
            </a:lvl5pPr>
            <a:lvl6pPr marL="2283720" indent="0">
              <a:buNone/>
              <a:defRPr sz="900"/>
            </a:lvl6pPr>
            <a:lvl7pPr marL="2740442" indent="0">
              <a:buNone/>
              <a:defRPr sz="900"/>
            </a:lvl7pPr>
            <a:lvl8pPr marL="3197200" indent="0">
              <a:buNone/>
              <a:defRPr sz="900"/>
            </a:lvl8pPr>
            <a:lvl9pPr marL="365394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D9DF-647F-4C28-8A4C-46E20D2CC5D5}"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157931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722" indent="0">
              <a:buNone/>
              <a:defRPr sz="2800"/>
            </a:lvl2pPr>
            <a:lvl3pPr marL="913500" indent="0">
              <a:buNone/>
              <a:defRPr sz="2400"/>
            </a:lvl3pPr>
            <a:lvl4pPr marL="1370240" indent="0">
              <a:buNone/>
              <a:defRPr sz="2000"/>
            </a:lvl4pPr>
            <a:lvl5pPr marL="1826999" indent="0">
              <a:buNone/>
              <a:defRPr sz="2000"/>
            </a:lvl5pPr>
            <a:lvl6pPr marL="2283720" indent="0">
              <a:buNone/>
              <a:defRPr sz="2000"/>
            </a:lvl6pPr>
            <a:lvl7pPr marL="2740442" indent="0">
              <a:buNone/>
              <a:defRPr sz="2000"/>
            </a:lvl7pPr>
            <a:lvl8pPr marL="3197200" indent="0">
              <a:buNone/>
              <a:defRPr sz="2000"/>
            </a:lvl8pPr>
            <a:lvl9pPr marL="3653946" indent="0">
              <a:buNone/>
              <a:defRPr sz="2000"/>
            </a:lvl9pPr>
          </a:lstStyle>
          <a:p>
            <a:endParaRPr lang="en-US"/>
          </a:p>
        </p:txBody>
      </p:sp>
      <p:sp>
        <p:nvSpPr>
          <p:cNvPr id="4" name="Text Placeholder 3"/>
          <p:cNvSpPr>
            <a:spLocks noGrp="1"/>
          </p:cNvSpPr>
          <p:nvPr>
            <p:ph type="body" sz="half" idx="2"/>
          </p:nvPr>
        </p:nvSpPr>
        <p:spPr>
          <a:xfrm>
            <a:off x="1792288" y="4025546"/>
            <a:ext cx="5486400" cy="603647"/>
          </a:xfrm>
        </p:spPr>
        <p:txBody>
          <a:bodyPr/>
          <a:lstStyle>
            <a:lvl1pPr marL="0" indent="0">
              <a:buNone/>
              <a:defRPr sz="1400"/>
            </a:lvl1pPr>
            <a:lvl2pPr marL="456722" indent="0">
              <a:buNone/>
              <a:defRPr sz="1200"/>
            </a:lvl2pPr>
            <a:lvl3pPr marL="913500" indent="0">
              <a:buNone/>
              <a:defRPr sz="1000"/>
            </a:lvl3pPr>
            <a:lvl4pPr marL="1370240" indent="0">
              <a:buNone/>
              <a:defRPr sz="900"/>
            </a:lvl4pPr>
            <a:lvl5pPr marL="1826999" indent="0">
              <a:buNone/>
              <a:defRPr sz="900"/>
            </a:lvl5pPr>
            <a:lvl6pPr marL="2283720" indent="0">
              <a:buNone/>
              <a:defRPr sz="900"/>
            </a:lvl6pPr>
            <a:lvl7pPr marL="2740442" indent="0">
              <a:buNone/>
              <a:defRPr sz="900"/>
            </a:lvl7pPr>
            <a:lvl8pPr marL="3197200" indent="0">
              <a:buNone/>
              <a:defRPr sz="900"/>
            </a:lvl8pPr>
            <a:lvl9pPr marL="365394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D9DF-647F-4C28-8A4C-46E20D2CC5D5}"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4188531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heme" Target="../theme/theme3.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60" tIns="45680" rIns="91360" bIns="456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60" tIns="45680" rIns="91360" bIns="456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60" tIns="45680" rIns="91360" bIns="45680" rtlCol="0" anchor="ctr"/>
          <a:lstStyle>
            <a:lvl1pPr algn="l">
              <a:defRPr sz="1200">
                <a:solidFill>
                  <a:schemeClr val="tx1">
                    <a:tint val="75000"/>
                  </a:schemeClr>
                </a:solidFill>
              </a:defRPr>
            </a:lvl1pPr>
          </a:lstStyle>
          <a:p>
            <a:fld id="{49EBD9DF-647F-4C28-8A4C-46E20D2CC5D5}" type="datetimeFigureOut">
              <a:rPr lang="en-US" smtClean="0"/>
              <a:t>9/26/2023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60" tIns="45680" rIns="91360" bIns="4568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60" tIns="45680" rIns="91360" bIns="45680" rtlCol="0" anchor="ctr"/>
          <a:lstStyle>
            <a:lvl1pPr algn="r">
              <a:defRPr sz="1200">
                <a:solidFill>
                  <a:schemeClr val="tx1">
                    <a:tint val="75000"/>
                  </a:schemeClr>
                </a:solidFill>
              </a:defRPr>
            </a:lvl1pPr>
          </a:lstStyle>
          <a:p>
            <a:fld id="{8C17AD2F-FFF2-4D06-9E99-E3AE1B11AB4B}" type="slidenum">
              <a:rPr lang="en-US" smtClean="0"/>
              <a:t>‹#›</a:t>
            </a:fld>
            <a:endParaRPr lang="en-US"/>
          </a:p>
        </p:txBody>
      </p:sp>
    </p:spTree>
    <p:extLst>
      <p:ext uri="{BB962C8B-B14F-4D97-AF65-F5344CB8AC3E}">
        <p14:creationId xmlns:p14="http://schemas.microsoft.com/office/powerpoint/2010/main" val="754207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500" rtl="0" eaLnBrk="1" latinLnBrk="0" hangingPunct="1">
        <a:spcBef>
          <a:spcPct val="0"/>
        </a:spcBef>
        <a:buNone/>
        <a:defRPr sz="4400" kern="1200">
          <a:solidFill>
            <a:schemeClr val="tx1"/>
          </a:solidFill>
          <a:latin typeface="+mj-lt"/>
          <a:ea typeface="+mj-ea"/>
          <a:cs typeface="+mj-cs"/>
        </a:defRPr>
      </a:lvl1pPr>
    </p:titleStyle>
    <p:bodyStyle>
      <a:lvl1pPr marL="342542" indent="-342542" algn="l" defTabSz="9135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29" indent="-285470" algn="l" defTabSz="9135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861" indent="-228360" algn="l" defTabSz="9135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600"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359"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080"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840"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580"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320"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00" rtl="0" eaLnBrk="1" latinLnBrk="0" hangingPunct="1">
        <a:defRPr sz="1800" kern="1200">
          <a:solidFill>
            <a:schemeClr val="tx1"/>
          </a:solidFill>
          <a:latin typeface="+mn-lt"/>
          <a:ea typeface="+mn-ea"/>
          <a:cs typeface="+mn-cs"/>
        </a:defRPr>
      </a:lvl1pPr>
      <a:lvl2pPr marL="456722" algn="l" defTabSz="913500" rtl="0" eaLnBrk="1" latinLnBrk="0" hangingPunct="1">
        <a:defRPr sz="1800" kern="1200">
          <a:solidFill>
            <a:schemeClr val="tx1"/>
          </a:solidFill>
          <a:latin typeface="+mn-lt"/>
          <a:ea typeface="+mn-ea"/>
          <a:cs typeface="+mn-cs"/>
        </a:defRPr>
      </a:lvl2pPr>
      <a:lvl3pPr marL="913500" algn="l" defTabSz="913500" rtl="0" eaLnBrk="1" latinLnBrk="0" hangingPunct="1">
        <a:defRPr sz="1800" kern="1200">
          <a:solidFill>
            <a:schemeClr val="tx1"/>
          </a:solidFill>
          <a:latin typeface="+mn-lt"/>
          <a:ea typeface="+mn-ea"/>
          <a:cs typeface="+mn-cs"/>
        </a:defRPr>
      </a:lvl3pPr>
      <a:lvl4pPr marL="1370240" algn="l" defTabSz="913500" rtl="0" eaLnBrk="1" latinLnBrk="0" hangingPunct="1">
        <a:defRPr sz="1800" kern="1200">
          <a:solidFill>
            <a:schemeClr val="tx1"/>
          </a:solidFill>
          <a:latin typeface="+mn-lt"/>
          <a:ea typeface="+mn-ea"/>
          <a:cs typeface="+mn-cs"/>
        </a:defRPr>
      </a:lvl4pPr>
      <a:lvl5pPr marL="1826999" algn="l" defTabSz="913500" rtl="0" eaLnBrk="1" latinLnBrk="0" hangingPunct="1">
        <a:defRPr sz="1800" kern="1200">
          <a:solidFill>
            <a:schemeClr val="tx1"/>
          </a:solidFill>
          <a:latin typeface="+mn-lt"/>
          <a:ea typeface="+mn-ea"/>
          <a:cs typeface="+mn-cs"/>
        </a:defRPr>
      </a:lvl5pPr>
      <a:lvl6pPr marL="2283720" algn="l" defTabSz="913500" rtl="0" eaLnBrk="1" latinLnBrk="0" hangingPunct="1">
        <a:defRPr sz="1800" kern="1200">
          <a:solidFill>
            <a:schemeClr val="tx1"/>
          </a:solidFill>
          <a:latin typeface="+mn-lt"/>
          <a:ea typeface="+mn-ea"/>
          <a:cs typeface="+mn-cs"/>
        </a:defRPr>
      </a:lvl6pPr>
      <a:lvl7pPr marL="2740442" algn="l" defTabSz="913500" rtl="0" eaLnBrk="1" latinLnBrk="0" hangingPunct="1">
        <a:defRPr sz="1800" kern="1200">
          <a:solidFill>
            <a:schemeClr val="tx1"/>
          </a:solidFill>
          <a:latin typeface="+mn-lt"/>
          <a:ea typeface="+mn-ea"/>
          <a:cs typeface="+mn-cs"/>
        </a:defRPr>
      </a:lvl7pPr>
      <a:lvl8pPr marL="3197200" algn="l" defTabSz="913500" rtl="0" eaLnBrk="1" latinLnBrk="0" hangingPunct="1">
        <a:defRPr sz="1800" kern="1200">
          <a:solidFill>
            <a:schemeClr val="tx1"/>
          </a:solidFill>
          <a:latin typeface="+mn-lt"/>
          <a:ea typeface="+mn-ea"/>
          <a:cs typeface="+mn-cs"/>
        </a:defRPr>
      </a:lvl8pPr>
      <a:lvl9pPr marL="3653946" algn="l" defTabSz="9135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1"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757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814194" rtl="0" eaLnBrk="1" latinLnBrk="0" hangingPunct="1">
        <a:spcBef>
          <a:spcPct val="0"/>
        </a:spcBef>
        <a:buNone/>
        <a:defRPr sz="3900" kern="1200">
          <a:solidFill>
            <a:schemeClr val="tx1"/>
          </a:solidFill>
          <a:latin typeface="+mj-lt"/>
          <a:ea typeface="+mj-ea"/>
          <a:cs typeface="+mj-cs"/>
        </a:defRPr>
      </a:lvl1pPr>
    </p:titleStyle>
    <p:bodyStyle>
      <a:lvl1pPr marL="305447" indent="-305447" algn="l" defTabSz="81419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708" indent="-254393" algn="l" defTabSz="81419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7970" indent="-203551" algn="l" defTabSz="81419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5044"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2441"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9489"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6831"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3913"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0982"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194" rtl="0" eaLnBrk="1" latinLnBrk="0" hangingPunct="1">
        <a:defRPr sz="1600" kern="1200">
          <a:solidFill>
            <a:schemeClr val="tx1"/>
          </a:solidFill>
          <a:latin typeface="+mn-lt"/>
          <a:ea typeface="+mn-ea"/>
          <a:cs typeface="+mn-cs"/>
        </a:defRPr>
      </a:lvl1pPr>
      <a:lvl2pPr marL="407102" algn="l" defTabSz="814194" rtl="0" eaLnBrk="1" latinLnBrk="0" hangingPunct="1">
        <a:defRPr sz="1600" kern="1200">
          <a:solidFill>
            <a:schemeClr val="tx1"/>
          </a:solidFill>
          <a:latin typeface="+mn-lt"/>
          <a:ea typeface="+mn-ea"/>
          <a:cs typeface="+mn-cs"/>
        </a:defRPr>
      </a:lvl2pPr>
      <a:lvl3pPr marL="814420" algn="l" defTabSz="814194" rtl="0" eaLnBrk="1" latinLnBrk="0" hangingPunct="1">
        <a:defRPr sz="1600" kern="1200">
          <a:solidFill>
            <a:schemeClr val="tx1"/>
          </a:solidFill>
          <a:latin typeface="+mn-lt"/>
          <a:ea typeface="+mn-ea"/>
          <a:cs typeface="+mn-cs"/>
        </a:defRPr>
      </a:lvl3pPr>
      <a:lvl4pPr marL="1221547" algn="l" defTabSz="814194" rtl="0" eaLnBrk="1" latinLnBrk="0" hangingPunct="1">
        <a:defRPr sz="1600" kern="1200">
          <a:solidFill>
            <a:schemeClr val="tx1"/>
          </a:solidFill>
          <a:latin typeface="+mn-lt"/>
          <a:ea typeface="+mn-ea"/>
          <a:cs typeface="+mn-cs"/>
        </a:defRPr>
      </a:lvl4pPr>
      <a:lvl5pPr marL="1628862" algn="l" defTabSz="814194" rtl="0" eaLnBrk="1" latinLnBrk="0" hangingPunct="1">
        <a:defRPr sz="1600" kern="1200">
          <a:solidFill>
            <a:schemeClr val="tx1"/>
          </a:solidFill>
          <a:latin typeface="+mn-lt"/>
          <a:ea typeface="+mn-ea"/>
          <a:cs typeface="+mn-cs"/>
        </a:defRPr>
      </a:lvl5pPr>
      <a:lvl6pPr marL="2035938" algn="l" defTabSz="814194" rtl="0" eaLnBrk="1" latinLnBrk="0" hangingPunct="1">
        <a:defRPr sz="1600" kern="1200">
          <a:solidFill>
            <a:schemeClr val="tx1"/>
          </a:solidFill>
          <a:latin typeface="+mn-lt"/>
          <a:ea typeface="+mn-ea"/>
          <a:cs typeface="+mn-cs"/>
        </a:defRPr>
      </a:lvl6pPr>
      <a:lvl7pPr marL="2443040" algn="l" defTabSz="814194" rtl="0" eaLnBrk="1" latinLnBrk="0" hangingPunct="1">
        <a:defRPr sz="1600" kern="1200">
          <a:solidFill>
            <a:schemeClr val="tx1"/>
          </a:solidFill>
          <a:latin typeface="+mn-lt"/>
          <a:ea typeface="+mn-ea"/>
          <a:cs typeface="+mn-cs"/>
        </a:defRPr>
      </a:lvl7pPr>
      <a:lvl8pPr marL="2850382" algn="l" defTabSz="814194" rtl="0" eaLnBrk="1" latinLnBrk="0" hangingPunct="1">
        <a:defRPr sz="1600" kern="1200">
          <a:solidFill>
            <a:schemeClr val="tx1"/>
          </a:solidFill>
          <a:latin typeface="+mn-lt"/>
          <a:ea typeface="+mn-ea"/>
          <a:cs typeface="+mn-cs"/>
        </a:defRPr>
      </a:lvl8pPr>
      <a:lvl9pPr marL="3257483" algn="l" defTabSz="81419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1862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9" r:id="rId19"/>
    <p:sldLayoutId id="2147483740" r:id="rId20"/>
    <p:sldLayoutId id="2147483741" r:id="rId21"/>
    <p:sldLayoutId id="2147483742" r:id="rId22"/>
    <p:sldLayoutId id="2147483743" r:id="rId23"/>
  </p:sldLayoutIdLst>
  <p:txStyles>
    <p:titleStyle>
      <a:lvl1pPr algn="l" defTabSz="6852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26" indent="-171326" algn="l" defTabSz="6852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77" indent="-171326" algn="l" defTabSz="6852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98" indent="-171326" algn="l" defTabSz="6852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220"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843"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493"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130"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766"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417"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73" rtl="0" eaLnBrk="1" latinLnBrk="0" hangingPunct="1">
        <a:defRPr sz="1400" kern="1200">
          <a:solidFill>
            <a:schemeClr val="tx1"/>
          </a:solidFill>
          <a:latin typeface="+mn-lt"/>
          <a:ea typeface="+mn-ea"/>
          <a:cs typeface="+mn-cs"/>
        </a:defRPr>
      </a:lvl1pPr>
      <a:lvl2pPr marL="342623" algn="l" defTabSz="685273" rtl="0" eaLnBrk="1" latinLnBrk="0" hangingPunct="1">
        <a:defRPr sz="1400" kern="1200">
          <a:solidFill>
            <a:schemeClr val="tx1"/>
          </a:solidFill>
          <a:latin typeface="+mn-lt"/>
          <a:ea typeface="+mn-ea"/>
          <a:cs typeface="+mn-cs"/>
        </a:defRPr>
      </a:lvl2pPr>
      <a:lvl3pPr marL="685273" algn="l" defTabSz="685273" rtl="0" eaLnBrk="1" latinLnBrk="0" hangingPunct="1">
        <a:defRPr sz="1400" kern="1200">
          <a:solidFill>
            <a:schemeClr val="tx1"/>
          </a:solidFill>
          <a:latin typeface="+mn-lt"/>
          <a:ea typeface="+mn-ea"/>
          <a:cs typeface="+mn-cs"/>
        </a:defRPr>
      </a:lvl3pPr>
      <a:lvl4pPr marL="1027910" algn="l" defTabSz="685273" rtl="0" eaLnBrk="1" latinLnBrk="0" hangingPunct="1">
        <a:defRPr sz="1400" kern="1200">
          <a:solidFill>
            <a:schemeClr val="tx1"/>
          </a:solidFill>
          <a:latin typeface="+mn-lt"/>
          <a:ea typeface="+mn-ea"/>
          <a:cs typeface="+mn-cs"/>
        </a:defRPr>
      </a:lvl4pPr>
      <a:lvl5pPr marL="1370546" algn="l" defTabSz="685273" rtl="0" eaLnBrk="1" latinLnBrk="0" hangingPunct="1">
        <a:defRPr sz="1400" kern="1200">
          <a:solidFill>
            <a:schemeClr val="tx1"/>
          </a:solidFill>
          <a:latin typeface="+mn-lt"/>
          <a:ea typeface="+mn-ea"/>
          <a:cs typeface="+mn-cs"/>
        </a:defRPr>
      </a:lvl5pPr>
      <a:lvl6pPr marL="1713197" algn="l" defTabSz="685273" rtl="0" eaLnBrk="1" latinLnBrk="0" hangingPunct="1">
        <a:defRPr sz="1400" kern="1200">
          <a:solidFill>
            <a:schemeClr val="tx1"/>
          </a:solidFill>
          <a:latin typeface="+mn-lt"/>
          <a:ea typeface="+mn-ea"/>
          <a:cs typeface="+mn-cs"/>
        </a:defRPr>
      </a:lvl6pPr>
      <a:lvl7pPr marL="2055818" algn="l" defTabSz="685273" rtl="0" eaLnBrk="1" latinLnBrk="0" hangingPunct="1">
        <a:defRPr sz="1400" kern="1200">
          <a:solidFill>
            <a:schemeClr val="tx1"/>
          </a:solidFill>
          <a:latin typeface="+mn-lt"/>
          <a:ea typeface="+mn-ea"/>
          <a:cs typeface="+mn-cs"/>
        </a:defRPr>
      </a:lvl7pPr>
      <a:lvl8pPr marL="2398440" algn="l" defTabSz="685273" rtl="0" eaLnBrk="1" latinLnBrk="0" hangingPunct="1">
        <a:defRPr sz="1400" kern="1200">
          <a:solidFill>
            <a:schemeClr val="tx1"/>
          </a:solidFill>
          <a:latin typeface="+mn-lt"/>
          <a:ea typeface="+mn-ea"/>
          <a:cs typeface="+mn-cs"/>
        </a:defRPr>
      </a:lvl8pPr>
      <a:lvl9pPr marL="2741063" algn="l" defTabSz="68527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53"/>
            <a:fld id="{64C211C3-3134-421B-A91F-25D0C2A95CAC}" type="datetimeFigureOut">
              <a:rPr lang="en-US" smtClean="0">
                <a:solidFill>
                  <a:prstClr val="black">
                    <a:tint val="75000"/>
                  </a:prstClr>
                </a:solidFill>
              </a:rPr>
              <a:pPr defTabSz="914153"/>
              <a:t>9/26/2023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5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53"/>
            <a:fld id="{25A76C07-5E24-4101-831E-CFF6FD6B7194}" type="slidenum">
              <a:rPr lang="en-US" smtClean="0">
                <a:solidFill>
                  <a:prstClr val="black">
                    <a:tint val="75000"/>
                  </a:prstClr>
                </a:solidFill>
              </a:rPr>
              <a:pPr defTabSz="914153"/>
              <a:t>‹#›</a:t>
            </a:fld>
            <a:endParaRPr lang="en-US">
              <a:solidFill>
                <a:prstClr val="black">
                  <a:tint val="75000"/>
                </a:prstClr>
              </a:solidFill>
            </a:endParaRPr>
          </a:p>
        </p:txBody>
      </p:sp>
    </p:spTree>
    <p:extLst>
      <p:ext uri="{BB962C8B-B14F-4D97-AF65-F5344CB8AC3E}">
        <p14:creationId xmlns:p14="http://schemas.microsoft.com/office/powerpoint/2010/main" val="384826848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6" tIns="45663" rIns="91326" bIns="456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6" tIns="45663" rIns="91326" bIns="4566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6" tIns="45663" rIns="91326" bIns="45663" rtlCol="0" anchor="ctr"/>
          <a:lstStyle>
            <a:lvl1pPr algn="l">
              <a:defRPr sz="1200">
                <a:solidFill>
                  <a:schemeClr val="tx1">
                    <a:tint val="75000"/>
                  </a:schemeClr>
                </a:solidFill>
              </a:defRPr>
            </a:lvl1pPr>
          </a:lstStyle>
          <a:p>
            <a:pPr defTabSz="913151"/>
            <a:fld id="{8B4DEF19-180F-4A65-B4F1-ED6AE6A9FE3E}" type="datetimeFigureOut">
              <a:rPr lang="en-US" smtClean="0">
                <a:solidFill>
                  <a:prstClr val="black">
                    <a:tint val="75000"/>
                  </a:prstClr>
                </a:solidFill>
              </a:rPr>
              <a:pPr defTabSz="913151"/>
              <a:t>9/26/2023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6" tIns="45663" rIns="91326" bIns="45663" rtlCol="0" anchor="ctr"/>
          <a:lstStyle>
            <a:lvl1pPr algn="ctr">
              <a:defRPr sz="1200">
                <a:solidFill>
                  <a:schemeClr val="tx1">
                    <a:tint val="75000"/>
                  </a:schemeClr>
                </a:solidFill>
              </a:defRPr>
            </a:lvl1pPr>
          </a:lstStyle>
          <a:p>
            <a:pPr defTabSz="913151"/>
            <a:endParaRPr lang="en-US">
              <a:solidFill>
                <a:prstClr val="black">
                  <a:tint val="75000"/>
                </a:prstClr>
              </a:solidFill>
            </a:endParaRPr>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326" tIns="45663" rIns="91326" bIns="45663" rtlCol="0" anchor="ctr"/>
          <a:lstStyle>
            <a:lvl1pPr algn="r">
              <a:defRPr sz="1200">
                <a:solidFill>
                  <a:schemeClr val="tx1">
                    <a:tint val="75000"/>
                  </a:schemeClr>
                </a:solidFill>
              </a:defRPr>
            </a:lvl1pPr>
          </a:lstStyle>
          <a:p>
            <a:pPr defTabSz="913151"/>
            <a:fld id="{7A7A428E-E799-4F72-806A-8C264C703076}" type="slidenum">
              <a:rPr lang="en-US" smtClean="0">
                <a:solidFill>
                  <a:prstClr val="black">
                    <a:tint val="75000"/>
                  </a:prstClr>
                </a:solidFill>
              </a:rPr>
              <a:pPr defTabSz="913151"/>
              <a:t>‹#›</a:t>
            </a:fld>
            <a:endParaRPr lang="en-US">
              <a:solidFill>
                <a:prstClr val="black">
                  <a:tint val="75000"/>
                </a:prstClr>
              </a:solidFill>
            </a:endParaRPr>
          </a:p>
        </p:txBody>
      </p:sp>
    </p:spTree>
    <p:extLst>
      <p:ext uri="{BB962C8B-B14F-4D97-AF65-F5344CB8AC3E}">
        <p14:creationId xmlns:p14="http://schemas.microsoft.com/office/powerpoint/2010/main" val="339137671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3151" rtl="0" eaLnBrk="1" latinLnBrk="0" hangingPunct="1">
        <a:spcBef>
          <a:spcPct val="0"/>
        </a:spcBef>
        <a:buNone/>
        <a:defRPr sz="4400" kern="1200">
          <a:solidFill>
            <a:schemeClr val="tx1"/>
          </a:solidFill>
          <a:latin typeface="+mj-lt"/>
          <a:ea typeface="+mj-ea"/>
          <a:cs typeface="+mj-cs"/>
        </a:defRPr>
      </a:lvl1pPr>
    </p:titleStyle>
    <p:bodyStyle>
      <a:lvl1pPr marL="342410" indent="-342410" algn="l" defTabSz="91315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7" indent="-285361" algn="l" defTabSz="91315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21" indent="-228272" algn="l" defTabSz="91315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86" indent="-228272" algn="l" defTabSz="91315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573" indent="-228272" algn="l" defTabSz="91315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17" indent="-228272" algn="l" defTabSz="9131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02" indent="-228272" algn="l" defTabSz="9131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267" indent="-228272" algn="l" defTabSz="9131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831" indent="-228272" algn="l" defTabSz="9131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51" rtl="0" eaLnBrk="1" latinLnBrk="0" hangingPunct="1">
        <a:defRPr sz="1800" kern="1200">
          <a:solidFill>
            <a:schemeClr val="tx1"/>
          </a:solidFill>
          <a:latin typeface="+mn-lt"/>
          <a:ea typeface="+mn-ea"/>
          <a:cs typeface="+mn-cs"/>
        </a:defRPr>
      </a:lvl1pPr>
      <a:lvl2pPr marL="456545" algn="l" defTabSz="913151" rtl="0" eaLnBrk="1" latinLnBrk="0" hangingPunct="1">
        <a:defRPr sz="1800" kern="1200">
          <a:solidFill>
            <a:schemeClr val="tx1"/>
          </a:solidFill>
          <a:latin typeface="+mn-lt"/>
          <a:ea typeface="+mn-ea"/>
          <a:cs typeface="+mn-cs"/>
        </a:defRPr>
      </a:lvl2pPr>
      <a:lvl3pPr marL="913151" algn="l" defTabSz="913151" rtl="0" eaLnBrk="1" latinLnBrk="0" hangingPunct="1">
        <a:defRPr sz="1800" kern="1200">
          <a:solidFill>
            <a:schemeClr val="tx1"/>
          </a:solidFill>
          <a:latin typeface="+mn-lt"/>
          <a:ea typeface="+mn-ea"/>
          <a:cs typeface="+mn-cs"/>
        </a:defRPr>
      </a:lvl3pPr>
      <a:lvl4pPr marL="1369716" algn="l" defTabSz="913151" rtl="0" eaLnBrk="1" latinLnBrk="0" hangingPunct="1">
        <a:defRPr sz="1800" kern="1200">
          <a:solidFill>
            <a:schemeClr val="tx1"/>
          </a:solidFill>
          <a:latin typeface="+mn-lt"/>
          <a:ea typeface="+mn-ea"/>
          <a:cs typeface="+mn-cs"/>
        </a:defRPr>
      </a:lvl4pPr>
      <a:lvl5pPr marL="1826300" algn="l" defTabSz="913151" rtl="0" eaLnBrk="1" latinLnBrk="0" hangingPunct="1">
        <a:defRPr sz="1800" kern="1200">
          <a:solidFill>
            <a:schemeClr val="tx1"/>
          </a:solidFill>
          <a:latin typeface="+mn-lt"/>
          <a:ea typeface="+mn-ea"/>
          <a:cs typeface="+mn-cs"/>
        </a:defRPr>
      </a:lvl5pPr>
      <a:lvl6pPr marL="2282845" algn="l" defTabSz="913151" rtl="0" eaLnBrk="1" latinLnBrk="0" hangingPunct="1">
        <a:defRPr sz="1800" kern="1200">
          <a:solidFill>
            <a:schemeClr val="tx1"/>
          </a:solidFill>
          <a:latin typeface="+mn-lt"/>
          <a:ea typeface="+mn-ea"/>
          <a:cs typeface="+mn-cs"/>
        </a:defRPr>
      </a:lvl6pPr>
      <a:lvl7pPr marL="2739389" algn="l" defTabSz="913151" rtl="0" eaLnBrk="1" latinLnBrk="0" hangingPunct="1">
        <a:defRPr sz="1800" kern="1200">
          <a:solidFill>
            <a:schemeClr val="tx1"/>
          </a:solidFill>
          <a:latin typeface="+mn-lt"/>
          <a:ea typeface="+mn-ea"/>
          <a:cs typeface="+mn-cs"/>
        </a:defRPr>
      </a:lvl7pPr>
      <a:lvl8pPr marL="3195973" algn="l" defTabSz="913151" rtl="0" eaLnBrk="1" latinLnBrk="0" hangingPunct="1">
        <a:defRPr sz="1800" kern="1200">
          <a:solidFill>
            <a:schemeClr val="tx1"/>
          </a:solidFill>
          <a:latin typeface="+mn-lt"/>
          <a:ea typeface="+mn-ea"/>
          <a:cs typeface="+mn-cs"/>
        </a:defRPr>
      </a:lvl8pPr>
      <a:lvl9pPr marL="3652552" algn="l" defTabSz="91315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4CA2DB1-1BF1-4FD7-8920-8FEEFC1AC9F3}" type="datetimeFigureOut">
              <a:rPr lang="en-US" smtClean="0"/>
              <a:t>9/26/2023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CDFA5B8-2277-4AA6-9479-48B9E75D8454}" type="slidenum">
              <a:rPr lang="en-US" smtClean="0"/>
              <a:t>‹#›</a:t>
            </a:fld>
            <a:endParaRPr lang="en-US"/>
          </a:p>
        </p:txBody>
      </p:sp>
    </p:spTree>
    <p:extLst>
      <p:ext uri="{BB962C8B-B14F-4D97-AF65-F5344CB8AC3E}">
        <p14:creationId xmlns:p14="http://schemas.microsoft.com/office/powerpoint/2010/main" val="302003435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5.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image" Target="../media/image18.jpeg"/><Relationship Id="rId5" Type="http://schemas.openxmlformats.org/officeDocument/2006/relationships/image" Target="../media/image26.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45.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5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41.xml"/><Relationship Id="rId18" Type="http://schemas.openxmlformats.org/officeDocument/2006/relationships/image" Target="../media/image38.png"/><Relationship Id="rId3" Type="http://schemas.openxmlformats.org/officeDocument/2006/relationships/slideLayout" Target="../slideLayouts/slideLayout72.xml"/><Relationship Id="rId7" Type="http://schemas.openxmlformats.org/officeDocument/2006/relationships/slide" Target="slide38.xml"/><Relationship Id="rId12" Type="http://schemas.openxmlformats.org/officeDocument/2006/relationships/image" Target="../media/image35.png"/><Relationship Id="rId17" Type="http://schemas.openxmlformats.org/officeDocument/2006/relationships/slide" Target="slide43.xml"/><Relationship Id="rId2" Type="http://schemas.openxmlformats.org/officeDocument/2006/relationships/audio" Target="../media/media1.mp3"/><Relationship Id="rId16" Type="http://schemas.openxmlformats.org/officeDocument/2006/relationships/image" Target="../media/image37.png"/><Relationship Id="rId1" Type="http://schemas.microsoft.com/office/2007/relationships/media" Target="../media/media1.mp3"/><Relationship Id="rId6" Type="http://schemas.openxmlformats.org/officeDocument/2006/relationships/image" Target="../media/image31.gif"/><Relationship Id="rId11" Type="http://schemas.openxmlformats.org/officeDocument/2006/relationships/slide" Target="slide40.xml"/><Relationship Id="rId5" Type="http://schemas.openxmlformats.org/officeDocument/2006/relationships/image" Target="../media/image30.jpg"/><Relationship Id="rId15" Type="http://schemas.openxmlformats.org/officeDocument/2006/relationships/slide" Target="slide42.xml"/><Relationship Id="rId10" Type="http://schemas.openxmlformats.org/officeDocument/2006/relationships/image" Target="../media/image34.png"/><Relationship Id="rId19"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slide" Target="slide39.xml"/><Relationship Id="rId14"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Layout" Target="../slideLayouts/slideLayout72.xml"/><Relationship Id="rId7" Type="http://schemas.openxmlformats.org/officeDocument/2006/relationships/image" Target="../media/image3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32.png"/><Relationship Id="rId5" Type="http://schemas.openxmlformats.org/officeDocument/2006/relationships/image" Target="../media/image30.jp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Layout" Target="../slideLayouts/slideLayout72.xml"/><Relationship Id="rId7" Type="http://schemas.openxmlformats.org/officeDocument/2006/relationships/image" Target="../media/image3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32.png"/><Relationship Id="rId5" Type="http://schemas.openxmlformats.org/officeDocument/2006/relationships/image" Target="../media/image30.jp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Layout" Target="../slideLayouts/slideLayout72.xml"/><Relationship Id="rId7" Type="http://schemas.openxmlformats.org/officeDocument/2006/relationships/image" Target="../media/image3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32.png"/><Relationship Id="rId5" Type="http://schemas.openxmlformats.org/officeDocument/2006/relationships/image" Target="../media/image30.jp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Layout" Target="../slideLayouts/slideLayout72.xml"/><Relationship Id="rId7" Type="http://schemas.openxmlformats.org/officeDocument/2006/relationships/image" Target="../media/image3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32.png"/><Relationship Id="rId5" Type="http://schemas.openxmlformats.org/officeDocument/2006/relationships/image" Target="../media/image30.jp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Layout" Target="../slideLayouts/slideLayout72.xml"/><Relationship Id="rId7" Type="http://schemas.openxmlformats.org/officeDocument/2006/relationships/image" Target="../media/image3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32.png"/><Relationship Id="rId5" Type="http://schemas.openxmlformats.org/officeDocument/2006/relationships/image" Target="../media/image30.jp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2.xml"/><Relationship Id="rId7" Type="http://schemas.openxmlformats.org/officeDocument/2006/relationships/slide" Target="slide3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gif"/><Relationship Id="rId5" Type="http://schemas.openxmlformats.org/officeDocument/2006/relationships/image" Target="../media/image39.png"/><Relationship Id="rId10" Type="http://schemas.openxmlformats.org/officeDocument/2006/relationships/image" Target="../media/image32.png"/><Relationship Id="rId4" Type="http://schemas.openxmlformats.org/officeDocument/2006/relationships/image" Target="../media/image30.jp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23478"/>
            <a:ext cx="3744416" cy="4889138"/>
          </a:xfrm>
          <a:prstGeom prst="rect">
            <a:avLst/>
          </a:prstGeom>
          <a:ln>
            <a:noFill/>
          </a:ln>
          <a:effectLst>
            <a:outerShdw blurRad="190500" algn="tl" rotWithShape="0">
              <a:srgbClr val="000000">
                <a:alpha val="70000"/>
              </a:srgbClr>
            </a:outerShdw>
          </a:effectLst>
        </p:spPr>
      </p:pic>
      <p:grpSp>
        <p:nvGrpSpPr>
          <p:cNvPr id="6" name="Google Shape;989;p34"/>
          <p:cNvGrpSpPr/>
          <p:nvPr/>
        </p:nvGrpSpPr>
        <p:grpSpPr>
          <a:xfrm>
            <a:off x="4144295" y="626881"/>
            <a:ext cx="4569976" cy="1368152"/>
            <a:chOff x="4319250" y="3137000"/>
            <a:chExt cx="885825" cy="524125"/>
          </a:xfrm>
        </p:grpSpPr>
        <p:sp>
          <p:nvSpPr>
            <p:cNvPr id="7"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8"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9"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0"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1"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2"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3"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4"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5"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6"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7"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grpSp>
      <p:sp>
        <p:nvSpPr>
          <p:cNvPr id="18" name="文本框 15">
            <a:extLst>
              <a:ext uri="{FF2B5EF4-FFF2-40B4-BE49-F238E27FC236}">
                <a16:creationId xmlns:a16="http://schemas.microsoft.com/office/drawing/2014/main" xmlns="" id="{C9E97E71-F1A5-4B2A-B2BE-71C0229136CA}"/>
              </a:ext>
            </a:extLst>
          </p:cNvPr>
          <p:cNvSpPr txBox="1"/>
          <p:nvPr/>
        </p:nvSpPr>
        <p:spPr>
          <a:xfrm>
            <a:off x="4502294" y="785454"/>
            <a:ext cx="3719585" cy="1054133"/>
          </a:xfrm>
          <a:prstGeom prst="rect">
            <a:avLst/>
          </a:prstGeom>
          <a:noFill/>
        </p:spPr>
        <p:txBody>
          <a:bodyPr wrap="square" lIns="68555" tIns="34289" rIns="68555" bIns="34289" rtlCol="0">
            <a:spAutoFit/>
          </a:bodyPr>
          <a:lstStyle/>
          <a:p>
            <a:pPr algn="ctr" defTabSz="685511"/>
            <a:r>
              <a:rPr lang="en-US" altLang="zh-CN" sz="3200" b="1" dirty="0" smtClean="0">
                <a:solidFill>
                  <a:srgbClr val="FF0344"/>
                </a:solidFill>
                <a:latin typeface="Times New Roman" panose="02020603050405020304" pitchFamily="18" charset="0"/>
                <a:ea typeface="华文中宋" pitchFamily="2" charset="-122"/>
                <a:cs typeface="Times New Roman" panose="02020603050405020304" pitchFamily="18" charset="0"/>
              </a:rPr>
              <a:t>“BÁC HỒ TRONG TRÁI TIM TÔI”</a:t>
            </a:r>
            <a:endParaRPr lang="zh-CN" altLang="en-US" sz="3200" b="1" dirty="0">
              <a:solidFill>
                <a:srgbClr val="FF0344"/>
              </a:solidFill>
              <a:latin typeface="Times New Roman" panose="02020603050405020304" pitchFamily="18" charset="0"/>
              <a:ea typeface="华文中宋" pitchFamily="2" charset="-122"/>
              <a:cs typeface="Times New Roman" panose="02020603050405020304" pitchFamily="18" charset="0"/>
            </a:endParaRPr>
          </a:p>
        </p:txBody>
      </p:sp>
      <p:sp>
        <p:nvSpPr>
          <p:cNvPr id="19" name="TextBox 18"/>
          <p:cNvSpPr txBox="1">
            <a:spLocks noChangeArrowheads="1"/>
          </p:cNvSpPr>
          <p:nvPr/>
        </p:nvSpPr>
        <p:spPr bwMode="auto">
          <a:xfrm>
            <a:off x="4496952" y="2568047"/>
            <a:ext cx="4212976" cy="153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91" tIns="28574" rIns="57091"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dirty="0" err="1" smtClean="0">
                <a:latin typeface="Amazone" pitchFamily="66" charset="0"/>
              </a:rPr>
              <a:t>Em</a:t>
            </a:r>
            <a:r>
              <a:rPr lang="en-US" altLang="en-US" sz="2400" dirty="0" smtClean="0">
                <a:latin typeface="Amazone" pitchFamily="66" charset="0"/>
              </a:rPr>
              <a:t> </a:t>
            </a:r>
            <a:r>
              <a:rPr lang="en-US" altLang="en-US" sz="2400" dirty="0" err="1" smtClean="0">
                <a:latin typeface="Amazone" pitchFamily="66" charset="0"/>
              </a:rPr>
              <a:t>hãy</a:t>
            </a:r>
            <a:r>
              <a:rPr lang="en-US" altLang="en-US" sz="2400" dirty="0" smtClean="0">
                <a:latin typeface="Amazone" pitchFamily="66" charset="0"/>
              </a:rPr>
              <a:t> </a:t>
            </a:r>
            <a:r>
              <a:rPr lang="en-US" altLang="en-US" sz="2400" dirty="0" err="1" smtClean="0">
                <a:latin typeface="Amazone" pitchFamily="66" charset="0"/>
              </a:rPr>
              <a:t>nêu</a:t>
            </a:r>
            <a:r>
              <a:rPr lang="en-US" altLang="en-US" sz="2400" dirty="0" smtClean="0">
                <a:latin typeface="Amazone" pitchFamily="66" charset="0"/>
              </a:rPr>
              <a:t> </a:t>
            </a:r>
            <a:r>
              <a:rPr lang="en-US" altLang="en-US" sz="2400" dirty="0" err="1" smtClean="0">
                <a:latin typeface="Amazone" pitchFamily="66" charset="0"/>
              </a:rPr>
              <a:t>những</a:t>
            </a:r>
            <a:r>
              <a:rPr lang="en-US" altLang="en-US" sz="2400" dirty="0" smtClean="0">
                <a:latin typeface="Amazone" pitchFamily="66" charset="0"/>
              </a:rPr>
              <a:t> </a:t>
            </a:r>
            <a:r>
              <a:rPr lang="en-US" altLang="en-US" sz="2400" dirty="0" err="1" smtClean="0">
                <a:latin typeface="Amazone" pitchFamily="66" charset="0"/>
              </a:rPr>
              <a:t>hiểu</a:t>
            </a:r>
            <a:r>
              <a:rPr lang="en-US" altLang="en-US" sz="2400" dirty="0" smtClean="0">
                <a:latin typeface="Amazone" pitchFamily="66" charset="0"/>
              </a:rPr>
              <a:t> </a:t>
            </a:r>
            <a:r>
              <a:rPr lang="en-US" altLang="en-US" sz="2400" dirty="0" err="1" smtClean="0">
                <a:latin typeface="Amazone" pitchFamily="66" charset="0"/>
              </a:rPr>
              <a:t>biết</a:t>
            </a:r>
            <a:r>
              <a:rPr lang="en-US" altLang="en-US" sz="2400" dirty="0" smtClean="0">
                <a:latin typeface="Amazone" pitchFamily="66" charset="0"/>
              </a:rPr>
              <a:t>, </a:t>
            </a:r>
            <a:r>
              <a:rPr lang="en-US" altLang="en-US" sz="2400" dirty="0" err="1" smtClean="0">
                <a:latin typeface="Amazone" pitchFamily="66" charset="0"/>
              </a:rPr>
              <a:t>suy</a:t>
            </a:r>
            <a:r>
              <a:rPr lang="en-US" altLang="en-US" sz="2400" dirty="0">
                <a:latin typeface="Amazone" pitchFamily="66" charset="0"/>
              </a:rPr>
              <a:t> </a:t>
            </a:r>
            <a:r>
              <a:rPr lang="en-US" altLang="en-US" sz="2400" dirty="0" err="1" smtClean="0">
                <a:latin typeface="Amazone" pitchFamily="66" charset="0"/>
              </a:rPr>
              <a:t>nghĩ</a:t>
            </a:r>
            <a:r>
              <a:rPr lang="en-US" altLang="en-US" sz="2400" dirty="0" smtClean="0">
                <a:latin typeface="Amazone" pitchFamily="66" charset="0"/>
              </a:rPr>
              <a:t>, </a:t>
            </a:r>
            <a:r>
              <a:rPr lang="en-US" altLang="en-US" sz="2400" dirty="0" err="1" smtClean="0">
                <a:latin typeface="Amazone" pitchFamily="66" charset="0"/>
              </a:rPr>
              <a:t>cảm</a:t>
            </a:r>
            <a:r>
              <a:rPr lang="en-US" altLang="en-US" sz="2400" dirty="0" smtClean="0">
                <a:latin typeface="Amazone" pitchFamily="66" charset="0"/>
              </a:rPr>
              <a:t> </a:t>
            </a:r>
            <a:r>
              <a:rPr lang="en-US" altLang="en-US" sz="2400" dirty="0" err="1" smtClean="0">
                <a:latin typeface="Amazone" pitchFamily="66" charset="0"/>
              </a:rPr>
              <a:t>nhận</a:t>
            </a:r>
            <a:r>
              <a:rPr lang="en-US" altLang="en-US" sz="2400" dirty="0" smtClean="0">
                <a:latin typeface="Amazone" pitchFamily="66" charset="0"/>
              </a:rPr>
              <a:t> </a:t>
            </a:r>
            <a:r>
              <a:rPr lang="en-US" altLang="en-US" sz="2400" dirty="0" err="1" smtClean="0">
                <a:latin typeface="Amazone" pitchFamily="66" charset="0"/>
              </a:rPr>
              <a:t>về</a:t>
            </a:r>
            <a:r>
              <a:rPr lang="en-US" altLang="en-US" sz="2400" dirty="0" smtClean="0">
                <a:latin typeface="Amazone" pitchFamily="66" charset="0"/>
              </a:rPr>
              <a:t> </a:t>
            </a:r>
            <a:r>
              <a:rPr lang="en-US" altLang="en-US" sz="2400" dirty="0" err="1" smtClean="0">
                <a:latin typeface="Amazone" pitchFamily="66" charset="0"/>
              </a:rPr>
              <a:t>Bác</a:t>
            </a:r>
            <a:r>
              <a:rPr lang="en-US" altLang="en-US" sz="2400" dirty="0" smtClean="0">
                <a:latin typeface="Amazone" pitchFamily="66" charset="0"/>
              </a:rPr>
              <a:t> </a:t>
            </a:r>
            <a:r>
              <a:rPr lang="en-US" altLang="en-US" sz="2400" dirty="0" err="1" smtClean="0">
                <a:latin typeface="Amazone" pitchFamily="66" charset="0"/>
              </a:rPr>
              <a:t>Hồ</a:t>
            </a:r>
            <a:endParaRPr lang="en-US" altLang="en-US" sz="2400" dirty="0" smtClean="0">
              <a:latin typeface="Amazone" pitchFamily="66" charset="0"/>
            </a:endParaRPr>
          </a:p>
          <a:p>
            <a:pPr algn="ctr" fontAlgn="base">
              <a:spcBef>
                <a:spcPct val="0"/>
              </a:spcBef>
              <a:spcAft>
                <a:spcPct val="0"/>
              </a:spcAft>
            </a:pPr>
            <a:r>
              <a:rPr lang="en-US" altLang="en-US" sz="2400" dirty="0" smtClean="0">
                <a:latin typeface="Amazone" pitchFamily="66" charset="0"/>
              </a:rPr>
              <a:t>(</a:t>
            </a:r>
            <a:r>
              <a:rPr lang="en-US" altLang="en-US" sz="2400" dirty="0" err="1" smtClean="0">
                <a:latin typeface="Amazone" pitchFamily="66" charset="0"/>
              </a:rPr>
              <a:t>năm</a:t>
            </a:r>
            <a:r>
              <a:rPr lang="en-US" altLang="en-US" sz="2400" dirty="0" smtClean="0">
                <a:latin typeface="Amazone" pitchFamily="66" charset="0"/>
              </a:rPr>
              <a:t> </a:t>
            </a:r>
            <a:r>
              <a:rPr lang="en-US" altLang="en-US" sz="2400" dirty="0" err="1" smtClean="0">
                <a:latin typeface="Amazone" pitchFamily="66" charset="0"/>
              </a:rPr>
              <a:t>sinh</a:t>
            </a:r>
            <a:r>
              <a:rPr lang="en-US" altLang="en-US" sz="2400" dirty="0" smtClean="0">
                <a:latin typeface="Amazone" pitchFamily="66" charset="0"/>
              </a:rPr>
              <a:t>, </a:t>
            </a:r>
            <a:r>
              <a:rPr lang="en-US" altLang="en-US" sz="2400" dirty="0" err="1" smtClean="0">
                <a:latin typeface="Amazone" pitchFamily="66" charset="0"/>
              </a:rPr>
              <a:t>quê</a:t>
            </a:r>
            <a:r>
              <a:rPr lang="en-US" altLang="en-US" sz="2400" dirty="0" smtClean="0">
                <a:latin typeface="Amazone" pitchFamily="66" charset="0"/>
              </a:rPr>
              <a:t> </a:t>
            </a:r>
            <a:r>
              <a:rPr lang="en-US" altLang="en-US" sz="2400" dirty="0" err="1" smtClean="0">
                <a:latin typeface="Amazone" pitchFamily="66" charset="0"/>
              </a:rPr>
              <a:t>quán</a:t>
            </a:r>
            <a:r>
              <a:rPr lang="en-US" altLang="en-US" sz="2400" dirty="0" smtClean="0">
                <a:latin typeface="Amazone" pitchFamily="66" charset="0"/>
              </a:rPr>
              <a:t>, con </a:t>
            </a:r>
            <a:r>
              <a:rPr lang="en-US" altLang="en-US" sz="2400" dirty="0" err="1" smtClean="0">
                <a:latin typeface="Amazone" pitchFamily="66" charset="0"/>
              </a:rPr>
              <a:t>người</a:t>
            </a:r>
            <a:r>
              <a:rPr lang="en-US" altLang="en-US" sz="2400" dirty="0" smtClean="0">
                <a:latin typeface="Amazone" pitchFamily="66" charset="0"/>
              </a:rPr>
              <a:t>, </a:t>
            </a:r>
            <a:r>
              <a:rPr lang="en-US" altLang="en-US" sz="2400" dirty="0" err="1" smtClean="0">
                <a:latin typeface="Amazone" pitchFamily="66" charset="0"/>
              </a:rPr>
              <a:t>cuộc</a:t>
            </a:r>
            <a:r>
              <a:rPr lang="en-US" altLang="en-US" sz="2400" dirty="0" smtClean="0">
                <a:latin typeface="Amazone" pitchFamily="66" charset="0"/>
              </a:rPr>
              <a:t> </a:t>
            </a:r>
            <a:r>
              <a:rPr lang="en-US" altLang="en-US" sz="2400" dirty="0" err="1" smtClean="0">
                <a:latin typeface="Amazone" pitchFamily="66" charset="0"/>
              </a:rPr>
              <a:t>đời</a:t>
            </a:r>
            <a:r>
              <a:rPr lang="en-US" altLang="en-US" sz="2400" dirty="0" smtClean="0">
                <a:latin typeface="Amazone" pitchFamily="66" charset="0"/>
              </a:rPr>
              <a:t>…)</a:t>
            </a:r>
            <a:endParaRPr lang="en-US" altLang="en-US" sz="2400" dirty="0">
              <a:latin typeface="Amazone" pitchFamily="66" charset="0"/>
            </a:endParaRPr>
          </a:p>
        </p:txBody>
      </p:sp>
    </p:spTree>
    <p:extLst>
      <p:ext uri="{BB962C8B-B14F-4D97-AF65-F5344CB8AC3E}">
        <p14:creationId xmlns:p14="http://schemas.microsoft.com/office/powerpoint/2010/main" val="414584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
            <a:ext cx="9144000" cy="5185098"/>
          </a:xfrm>
          <a:prstGeom prst="rect">
            <a:avLst/>
          </a:prstGeom>
        </p:spPr>
      </p:pic>
      <p:sp>
        <p:nvSpPr>
          <p:cNvPr id="5" name="Rectangle 4"/>
          <p:cNvSpPr/>
          <p:nvPr/>
        </p:nvSpPr>
        <p:spPr>
          <a:xfrm>
            <a:off x="611560" y="411510"/>
            <a:ext cx="7920880" cy="4320480"/>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91880" y="464354"/>
            <a:ext cx="1944216" cy="523220"/>
          </a:xfrm>
          <a:prstGeom prst="rect">
            <a:avLst/>
          </a:prstGeom>
          <a:solidFill>
            <a:schemeClr val="accent3">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d, </a:t>
            </a:r>
            <a:r>
              <a:rPr kumimoji="0" lang="en-US" sz="2800" b="1" i="1" u="none" strike="noStrike" kern="120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Tóm</a:t>
            </a:r>
            <a:r>
              <a:rPr kumimoji="0" lang="en-US" sz="2800" b="1" i="1"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tắt</a:t>
            </a:r>
            <a:endPar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971600" y="1059582"/>
            <a:ext cx="7200800" cy="3477875"/>
          </a:xfrm>
          <a:prstGeom prst="rect">
            <a:avLst/>
          </a:prstGeom>
        </p:spPr>
        <p:txBody>
          <a:bodyPr wrap="square">
            <a:spAutoFit/>
          </a:bodyPr>
          <a:lstStyle/>
          <a:p>
            <a:pPr algn="just"/>
            <a:r>
              <a:rPr lang="vi-VN" sz="2000" i="1" dirty="0">
                <a:solidFill>
                  <a:srgbClr val="001A33"/>
                </a:solidFill>
                <a:latin typeface="+mj-lt"/>
              </a:rPr>
              <a:t>Cuộc đời Hồ Chí Minh đầy truân chuyên. Người đã tiếp xúc với nhiều nền văn hóa trên thế giới và thành thạo nhiều ngôn ngữ. Động lực thúc đẩy Hồ Chí Minh tìm hiểu sâu sắc về các dân tộc và văn hóa thế giới xuất phát từ khát vọng cứu nước. Tuy là một người uyên bác nhưng Người có một phóng cách sống vô cùng giản dị từ nơi ở, nơi làm việc đơn sơ, trang phục giản dị, ăn uống đạm bạc, đến cách sống thanh cao và có văn hóa. Viết về cách sống của Bác, tác giả liên tưởng đến các vị hiền triết ngày xưa: Nguyễn Trãi, Nguyễn Bỉnh Khiêm. Bác sống giản dị, thanh cao không phải để khác đời, hơn đời. Đó là lối sống thanh cao, một cách di dưỡng tinh thần và quan niệm về lối sống đẹp</a:t>
            </a:r>
            <a:endParaRPr lang="en-US" sz="2000" i="1" dirty="0">
              <a:latin typeface="+mj-lt"/>
            </a:endParaRPr>
          </a:p>
        </p:txBody>
      </p:sp>
    </p:spTree>
    <p:extLst>
      <p:ext uri="{BB962C8B-B14F-4D97-AF65-F5344CB8AC3E}">
        <p14:creationId xmlns:p14="http://schemas.microsoft.com/office/powerpoint/2010/main" val="144095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13" y="148477"/>
            <a:ext cx="3753205" cy="369332"/>
            <a:chOff x="-178462" y="1828800"/>
            <a:chExt cx="10009850" cy="98483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239952" y="519984"/>
            <a:ext cx="7788431" cy="395616"/>
            <a:chOff x="644526" y="2766774"/>
            <a:chExt cx="20771853" cy="1054961"/>
          </a:xfrm>
        </p:grpSpPr>
        <p:sp>
          <p:nvSpPr>
            <p:cNvPr id="8" name="TextBox 7"/>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Sự</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thu</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văn</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hóa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nhân</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loại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2" descr="Sáng ngời phong cách Hồ Chí Minh - Hànộimớ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68" b="56184" l="53400" r="100000">
                        <a14:foregroundMark x1="94200" y1="38784" x2="94200" y2="38784"/>
                        <a14:foregroundMark x1="94200" y1="38784" x2="94200" y2="38784"/>
                        <a14:foregroundMark x1="94200" y1="38784" x2="94200" y2="38784"/>
                        <a14:foregroundMark x1="95200" y1="40042" x2="95800" y2="40881"/>
                        <a14:foregroundMark x1="96000" y1="40881" x2="96000" y2="40881"/>
                        <a14:foregroundMark x1="94400" y1="37107" x2="94400" y2="37107"/>
                        <a14:foregroundMark x1="94200" y1="36688" x2="95400" y2="36059"/>
                        <a14:foregroundMark x1="96800" y1="35639" x2="96800" y2="35639"/>
                        <a14:foregroundMark x1="97200" y1="35849" x2="98200" y2="36688"/>
                        <a14:foregroundMark x1="67000" y1="40042" x2="67000" y2="40042"/>
                        <a14:foregroundMark x1="65400" y1="39832" x2="65400" y2="39832"/>
                        <a14:foregroundMark x1="64400" y1="39623" x2="64400" y2="39623"/>
                      </a14:backgroundRemoval>
                    </a14:imgEffect>
                  </a14:imgLayer>
                </a14:imgProps>
              </a:ext>
              <a:ext uri="{28A0092B-C50C-407E-A947-70E740481C1C}">
                <a14:useLocalDpi xmlns:a14="http://schemas.microsoft.com/office/drawing/2010/main" val="0"/>
              </a:ext>
            </a:extLst>
          </a:blip>
          <a:srcRect/>
          <a:stretch>
            <a:fillRect/>
          </a:stretch>
        </p:blipFill>
        <p:spPr bwMode="auto">
          <a:xfrm>
            <a:off x="3673833" y="-8164"/>
            <a:ext cx="5470167" cy="53751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73352" y="1670652"/>
            <a:ext cx="1528768" cy="267765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Con </a:t>
            </a:r>
            <a:r>
              <a:rPr kumimoji="0" lang="en-SG"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đường</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SG"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thu</a:t>
            </a:r>
            <a:r>
              <a:rPr kumimoji="0" lang="en-SG"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SG"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SG"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xúc</a:t>
            </a:r>
            <a:r>
              <a:rPr kumimoji="0" lang="en-SG"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SG"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nền</a:t>
            </a:r>
            <a:r>
              <a:rPr kumimoji="0" lang="en-SG"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SG"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hóa</a:t>
            </a:r>
            <a:endParaRPr kumimoji="0" lang="en-SG"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239952" y="1582082"/>
            <a:ext cx="2484865" cy="1200329"/>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nơi</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nền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239952" y="3144617"/>
            <a:ext cx="2484865" cy="1569660"/>
          </a:xfrm>
          <a:prstGeom prst="rect">
            <a:avLst/>
          </a:prstGeom>
          <a:solidFill>
            <a:schemeClr val="accent3">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thạo</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Nga</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5494013" y="1942292"/>
            <a:ext cx="2538427" cy="830997"/>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ngành</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nghề</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nhau</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ight Arrow 17"/>
          <p:cNvSpPr/>
          <p:nvPr/>
        </p:nvSpPr>
        <p:spPr>
          <a:xfrm>
            <a:off x="2784438" y="2147769"/>
            <a:ext cx="367127" cy="288032"/>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ight Arrow 18"/>
          <p:cNvSpPr/>
          <p:nvPr/>
        </p:nvSpPr>
        <p:spPr>
          <a:xfrm>
            <a:off x="2768068" y="3785431"/>
            <a:ext cx="367127" cy="288032"/>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ight Arrow 19"/>
          <p:cNvSpPr/>
          <p:nvPr/>
        </p:nvSpPr>
        <p:spPr>
          <a:xfrm rot="10638859">
            <a:off x="4920099" y="2300228"/>
            <a:ext cx="367127" cy="288032"/>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8">
            <a:extLst>
              <a:ext uri="{FF2B5EF4-FFF2-40B4-BE49-F238E27FC236}">
                <a16:creationId xmlns:a16="http://schemas.microsoft.com/office/drawing/2014/main" xmlns="" id="{75EC703B-643C-431B-B10D-84EF67A11848}"/>
              </a:ext>
            </a:extLst>
          </p:cNvPr>
          <p:cNvSpPr>
            <a:spLocks noChangeArrowheads="1"/>
          </p:cNvSpPr>
          <p:nvPr/>
        </p:nvSpPr>
        <p:spPr bwMode="auto">
          <a:xfrm>
            <a:off x="5103662" y="3271686"/>
            <a:ext cx="3772739"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257175" marR="0" lvl="0" indent="-257175" algn="just" defTabSz="685800" rtl="0" eaLnBrk="1" fontAlgn="auto" latinLnBrk="0" hangingPunct="1">
              <a:lnSpc>
                <a:spcPct val="105000"/>
              </a:lnSpc>
              <a:spcBef>
                <a:spcPct val="20000"/>
              </a:spcBef>
              <a:spcAft>
                <a:spcPts val="0"/>
              </a:spcAft>
              <a:buClrTx/>
              <a:buSzTx/>
              <a:buFontTx/>
              <a:buNone/>
              <a:tabLst/>
              <a:defRPr/>
            </a:pPr>
            <a:r>
              <a:rPr kumimoji="0" lang="en-US" alt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Tạo</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nên</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một</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trí</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tuệ</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con </a:t>
            </a:r>
            <a:r>
              <a:rPr kumimoji="0" lang="en-US" alt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Hồ</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Chí</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Minh </a:t>
            </a:r>
            <a:r>
              <a:rPr kumimoji="0" lang="en-US" alt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hiểu</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sâu</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biết</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rộng</a:t>
            </a:r>
            <a:r>
              <a:rPr kumimoji="0" lang="en-US" alt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alt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0952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13" y="148477"/>
            <a:ext cx="3753205" cy="369332"/>
            <a:chOff x="-178462" y="1828800"/>
            <a:chExt cx="10009850" cy="98483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239952" y="519984"/>
            <a:ext cx="7788431" cy="395616"/>
            <a:chOff x="644526" y="2766774"/>
            <a:chExt cx="20771853" cy="1054961"/>
          </a:xfrm>
        </p:grpSpPr>
        <p:sp>
          <p:nvSpPr>
            <p:cNvPr id="8" name="TextBox 7"/>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Sự</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thu</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văn</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hóa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nhân</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loại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23" name="Rectangle: Rounded Corners 7">
            <a:extLst>
              <a:ext uri="{FF2B5EF4-FFF2-40B4-BE49-F238E27FC236}">
                <a16:creationId xmlns:a16="http://schemas.microsoft.com/office/drawing/2014/main" xmlns="" id="{E507E370-D84D-472C-A637-5DA9F19FB7E8}"/>
              </a:ext>
            </a:extLst>
          </p:cNvPr>
          <p:cNvSpPr/>
          <p:nvPr/>
        </p:nvSpPr>
        <p:spPr>
          <a:xfrm>
            <a:off x="2371794" y="1059582"/>
            <a:ext cx="4806534" cy="103658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SG" sz="2400" b="1" u="sng" dirty="0" err="1">
                <a:solidFill>
                  <a:prstClr val="black"/>
                </a:solidFill>
                <a:latin typeface="Times New Roman" panose="02020603050405020304" pitchFamily="18" charset="0"/>
                <a:cs typeface="Times New Roman" panose="02020603050405020304" pitchFamily="18" charset="0"/>
              </a:rPr>
              <a:t>Chủ</a:t>
            </a:r>
            <a:r>
              <a:rPr lang="en-SG" sz="2400" b="1" u="sng" dirty="0">
                <a:solidFill>
                  <a:prstClr val="black"/>
                </a:solidFill>
                <a:latin typeface="Times New Roman" panose="02020603050405020304" pitchFamily="18" charset="0"/>
                <a:cs typeface="Times New Roman" panose="02020603050405020304" pitchFamily="18" charset="0"/>
              </a:rPr>
              <a:t> </a:t>
            </a:r>
            <a:r>
              <a:rPr lang="en-SG" sz="2400" b="1" u="sng" dirty="0" err="1">
                <a:solidFill>
                  <a:prstClr val="black"/>
                </a:solidFill>
                <a:latin typeface="Times New Roman" panose="02020603050405020304" pitchFamily="18" charset="0"/>
                <a:cs typeface="Times New Roman" panose="02020603050405020304" pitchFamily="18" charset="0"/>
              </a:rPr>
              <a:t>động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tìm</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hiểu</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theo</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chiều</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sâu</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uyên</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thâm</a:t>
            </a:r>
            <a:endParaRPr lang="en-SG" sz="2400" dirty="0">
              <a:solidFill>
                <a:prstClr val="black"/>
              </a:solidFill>
              <a:latin typeface="Times New Roman" panose="02020603050405020304" pitchFamily="18" charset="0"/>
              <a:cs typeface="Times New Roman" panose="02020603050405020304" pitchFamily="18" charset="0"/>
            </a:endParaRPr>
          </a:p>
        </p:txBody>
      </p:sp>
      <p:sp>
        <p:nvSpPr>
          <p:cNvPr id="24" name="Rectangle: Rounded Corners 12">
            <a:extLst>
              <a:ext uri="{FF2B5EF4-FFF2-40B4-BE49-F238E27FC236}">
                <a16:creationId xmlns:a16="http://schemas.microsoft.com/office/drawing/2014/main" xmlns="" id="{8C1B61F4-9C9C-478E-9E79-29C965FC345F}"/>
              </a:ext>
            </a:extLst>
          </p:cNvPr>
          <p:cNvSpPr/>
          <p:nvPr/>
        </p:nvSpPr>
        <p:spPr>
          <a:xfrm>
            <a:off x="2692800" y="2480834"/>
            <a:ext cx="6105708" cy="10365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SG"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SG"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sz="2400" b="1" u="sng" dirty="0" err="1">
                <a:solidFill>
                  <a:prstClr val="black"/>
                </a:solidFill>
                <a:latin typeface="Times New Roman" panose="02020603050405020304" pitchFamily="18" charset="0"/>
                <a:cs typeface="Times New Roman" panose="02020603050405020304" pitchFamily="18" charset="0"/>
              </a:rPr>
              <a:t>chọn</a:t>
            </a:r>
            <a:r>
              <a:rPr lang="en-SG" sz="2400" b="1" u="sng" dirty="0">
                <a:solidFill>
                  <a:prstClr val="black"/>
                </a:solidFill>
                <a:latin typeface="Times New Roman" panose="02020603050405020304" pitchFamily="18" charset="0"/>
                <a:cs typeface="Times New Roman" panose="02020603050405020304" pitchFamily="18" charset="0"/>
              </a:rPr>
              <a:t> </a:t>
            </a:r>
            <a:r>
              <a:rPr lang="en-SG" sz="2400" b="1" u="sng" dirty="0" err="1">
                <a:solidFill>
                  <a:prstClr val="black"/>
                </a:solidFill>
                <a:latin typeface="Times New Roman" panose="02020603050405020304" pitchFamily="18" charset="0"/>
                <a:cs typeface="Times New Roman" panose="02020603050405020304" pitchFamily="18" charset="0"/>
              </a:rPr>
              <a:t>lọc</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loại</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bỏ</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phê</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phán</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yếu</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tố</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tiêu</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cực</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của</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chủ</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nghĩa</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tư</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bản</a:t>
            </a:r>
            <a:endParaRPr lang="en-SG" sz="2400" dirty="0">
              <a:solidFill>
                <a:prstClr val="black"/>
              </a:solidFill>
              <a:latin typeface="Times New Roman" panose="02020603050405020304" pitchFamily="18" charset="0"/>
              <a:cs typeface="Times New Roman" panose="02020603050405020304" pitchFamily="18" charset="0"/>
            </a:endParaRPr>
          </a:p>
        </p:txBody>
      </p:sp>
      <p:sp>
        <p:nvSpPr>
          <p:cNvPr id="25" name="Rectangle: Rounded Corners 13">
            <a:extLst>
              <a:ext uri="{FF2B5EF4-FFF2-40B4-BE49-F238E27FC236}">
                <a16:creationId xmlns:a16="http://schemas.microsoft.com/office/drawing/2014/main" xmlns="" id="{C50AD5F3-D9F1-49F6-961F-D8518D6ABEC9}"/>
              </a:ext>
            </a:extLst>
          </p:cNvPr>
          <p:cNvSpPr/>
          <p:nvPr/>
        </p:nvSpPr>
        <p:spPr>
          <a:xfrm>
            <a:off x="2368765" y="3948217"/>
            <a:ext cx="4806534" cy="103658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SG" sz="2400" b="1" u="sng" dirty="0" err="1">
                <a:solidFill>
                  <a:prstClr val="black"/>
                </a:solidFill>
                <a:latin typeface="Times New Roman" panose="02020603050405020304" pitchFamily="18" charset="0"/>
                <a:cs typeface="Times New Roman" panose="02020603050405020304" pitchFamily="18" charset="0"/>
              </a:rPr>
              <a:t>Nhào</a:t>
            </a:r>
            <a:r>
              <a:rPr lang="en-SG" sz="2400" b="1" u="sng" dirty="0">
                <a:solidFill>
                  <a:prstClr val="black"/>
                </a:solidFill>
                <a:latin typeface="Times New Roman" panose="02020603050405020304" pitchFamily="18" charset="0"/>
                <a:cs typeface="Times New Roman" panose="02020603050405020304" pitchFamily="18" charset="0"/>
              </a:rPr>
              <a:t> </a:t>
            </a:r>
            <a:r>
              <a:rPr lang="en-SG" sz="2400" b="1" u="sng" dirty="0" err="1">
                <a:solidFill>
                  <a:prstClr val="black"/>
                </a:solidFill>
                <a:latin typeface="Times New Roman" panose="02020603050405020304" pitchFamily="18" charset="0"/>
                <a:cs typeface="Times New Roman" panose="02020603050405020304" pitchFamily="18" charset="0"/>
              </a:rPr>
              <a:t>nặn</a:t>
            </a:r>
            <a:r>
              <a:rPr lang="en-SG" sz="2400" b="1"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tới</a:t>
            </a:r>
            <a:r>
              <a:rPr lang="en-SG" sz="2400" dirty="0">
                <a:solidFill>
                  <a:prstClr val="black"/>
                </a:solidFill>
                <a:latin typeface="Times New Roman" panose="02020603050405020304" pitchFamily="18" charset="0"/>
                <a:cs typeface="Times New Roman" panose="02020603050405020304" pitchFamily="18" charset="0"/>
              </a:rPr>
              <a:t> </a:t>
            </a:r>
            <a:r>
              <a:rPr lang="en-SG" sz="2400" b="1" u="sng" dirty="0" err="1">
                <a:solidFill>
                  <a:prstClr val="black"/>
                </a:solidFill>
                <a:latin typeface="Times New Roman" panose="02020603050405020304" pitchFamily="18" charset="0"/>
                <a:cs typeface="Times New Roman" panose="02020603050405020304" pitchFamily="18" charset="0"/>
              </a:rPr>
              <a:t>gốc</a:t>
            </a:r>
            <a:r>
              <a:rPr lang="en-SG" sz="2400" b="1" u="sng" dirty="0">
                <a:solidFill>
                  <a:prstClr val="black"/>
                </a:solidFill>
                <a:latin typeface="Times New Roman" panose="02020603050405020304" pitchFamily="18" charset="0"/>
                <a:cs typeface="Times New Roman" panose="02020603050405020304" pitchFamily="18" charset="0"/>
              </a:rPr>
              <a:t> </a:t>
            </a:r>
            <a:r>
              <a:rPr lang="en-SG" sz="2400" b="1" u="sng" dirty="0" err="1">
                <a:solidFill>
                  <a:prstClr val="black"/>
                </a:solidFill>
                <a:latin typeface="Times New Roman" panose="02020603050405020304" pitchFamily="18" charset="0"/>
                <a:cs typeface="Times New Roman" panose="02020603050405020304" pitchFamily="18" charset="0"/>
              </a:rPr>
              <a:t>rễ</a:t>
            </a:r>
            <a:r>
              <a:rPr lang="en-SG" sz="2400" b="1" u="sng" dirty="0">
                <a:solidFill>
                  <a:prstClr val="black"/>
                </a:solidFill>
                <a:latin typeface="Times New Roman" panose="02020603050405020304" pitchFamily="18" charset="0"/>
                <a:cs typeface="Times New Roman" panose="02020603050405020304" pitchFamily="18" charset="0"/>
              </a:rPr>
              <a:t> </a:t>
            </a:r>
            <a:r>
              <a:rPr lang="en-SG" sz="2400" b="1" u="sng" dirty="0" err="1">
                <a:solidFill>
                  <a:prstClr val="black"/>
                </a:solidFill>
                <a:latin typeface="Times New Roman" panose="02020603050405020304" pitchFamily="18" charset="0"/>
                <a:cs typeface="Times New Roman" panose="02020603050405020304" pitchFamily="18" charset="0"/>
              </a:rPr>
              <a:t>văn</a:t>
            </a:r>
            <a:r>
              <a:rPr lang="en-SG" sz="2400" b="1" u="sng" dirty="0">
                <a:solidFill>
                  <a:prstClr val="black"/>
                </a:solidFill>
                <a:latin typeface="Times New Roman" panose="02020603050405020304" pitchFamily="18" charset="0"/>
                <a:cs typeface="Times New Roman" panose="02020603050405020304" pitchFamily="18" charset="0"/>
              </a:rPr>
              <a:t> </a:t>
            </a:r>
            <a:r>
              <a:rPr lang="en-SG" sz="2400" b="1" u="sng" dirty="0" err="1">
                <a:solidFill>
                  <a:prstClr val="black"/>
                </a:solidFill>
                <a:latin typeface="Times New Roman" panose="02020603050405020304" pitchFamily="18" charset="0"/>
                <a:cs typeface="Times New Roman" panose="02020603050405020304" pitchFamily="18" charset="0"/>
              </a:rPr>
              <a:t>hóa</a:t>
            </a:r>
            <a:r>
              <a:rPr lang="en-SG" sz="2400" b="1"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không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hề</a:t>
            </a:r>
            <a:r>
              <a:rPr lang="en-SG" sz="2400" dirty="0">
                <a:solidFill>
                  <a:prstClr val="black"/>
                </a:solidFill>
                <a:latin typeface="Times New Roman" panose="02020603050405020304" pitchFamily="18" charset="0"/>
                <a:cs typeface="Times New Roman" panose="02020603050405020304" pitchFamily="18" charset="0"/>
              </a:rPr>
              <a:t> lay </a:t>
            </a:r>
            <a:r>
              <a:rPr lang="en-SG" sz="2400" dirty="0" err="1">
                <a:solidFill>
                  <a:prstClr val="black"/>
                </a:solidFill>
                <a:latin typeface="Times New Roman" panose="02020603050405020304" pitchFamily="18" charset="0"/>
                <a:cs typeface="Times New Roman" panose="02020603050405020304" pitchFamily="18" charset="0"/>
              </a:rPr>
              <a:t>chuyển</a:t>
            </a:r>
            <a:endParaRPr lang="en-SG" sz="2400"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403357" y="1660297"/>
            <a:ext cx="1528768" cy="267765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thu</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hóa</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loại</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SG"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Minh</a:t>
            </a:r>
            <a:endParaRPr kumimoji="0" lang="en-SG"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190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13" y="148477"/>
            <a:ext cx="3753205" cy="369332"/>
            <a:chOff x="-178462" y="1828800"/>
            <a:chExt cx="10009850" cy="98483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239952" y="519984"/>
            <a:ext cx="7788431" cy="395616"/>
            <a:chOff x="644526" y="2766774"/>
            <a:chExt cx="20771853" cy="1054961"/>
          </a:xfrm>
        </p:grpSpPr>
        <p:sp>
          <p:nvSpPr>
            <p:cNvPr id="8" name="TextBox 7"/>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Sự</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thu</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tinh</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văn</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hóa</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nhân</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loại</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2" descr="Sáng ngời phong cách Hồ Chí Minh - Hànộimớ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68" b="56184" l="53400" r="100000">
                        <a14:foregroundMark x1="94200" y1="38784" x2="94200" y2="38784"/>
                        <a14:foregroundMark x1="94200" y1="38784" x2="94200" y2="38784"/>
                        <a14:foregroundMark x1="94200" y1="38784" x2="94200" y2="38784"/>
                        <a14:foregroundMark x1="95200" y1="40042" x2="95800" y2="40881"/>
                        <a14:foregroundMark x1="96000" y1="40881" x2="96000" y2="40881"/>
                        <a14:foregroundMark x1="94400" y1="37107" x2="94400" y2="37107"/>
                        <a14:foregroundMark x1="94200" y1="36688" x2="95400" y2="36059"/>
                        <a14:foregroundMark x1="96800" y1="35639" x2="96800" y2="35639"/>
                        <a14:foregroundMark x1="97200" y1="35849" x2="98200" y2="36688"/>
                        <a14:foregroundMark x1="67000" y1="40042" x2="67000" y2="40042"/>
                        <a14:foregroundMark x1="65400" y1="39832" x2="65400" y2="39832"/>
                        <a14:foregroundMark x1="64400" y1="39623" x2="64400" y2="39623"/>
                      </a14:backgroundRemoval>
                    </a14:imgEffect>
                  </a14:imgLayer>
                </a14:imgProps>
              </a:ext>
              <a:ext uri="{28A0092B-C50C-407E-A947-70E740481C1C}">
                <a14:useLocalDpi xmlns:a14="http://schemas.microsoft.com/office/drawing/2010/main" val="0"/>
              </a:ext>
            </a:extLst>
          </a:blip>
          <a:srcRect/>
          <a:stretch>
            <a:fillRect/>
          </a:stretch>
        </p:blipFill>
        <p:spPr bwMode="auto">
          <a:xfrm>
            <a:off x="-2988840" y="1921548"/>
            <a:ext cx="5470167" cy="537513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1">
            <a:extLst>
              <a:ext uri="{FF2B5EF4-FFF2-40B4-BE49-F238E27FC236}">
                <a16:creationId xmlns:a16="http://schemas.microsoft.com/office/drawing/2014/main" xmlns="" id="{9FC5CA41-46C9-40C4-AC3E-F9E0057AFC23}"/>
              </a:ext>
            </a:extLst>
          </p:cNvPr>
          <p:cNvSpPr/>
          <p:nvPr/>
        </p:nvSpPr>
        <p:spPr>
          <a:xfrm>
            <a:off x="3059832" y="1136035"/>
            <a:ext cx="4752528" cy="75608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SG" sz="2800" i="1" dirty="0">
                <a:solidFill>
                  <a:srgbClr val="FF0000"/>
                </a:solidFill>
                <a:latin typeface="Times New Roman" panose="02020603050405020304" pitchFamily="18" charset="0"/>
                <a:cs typeface="Times New Roman" panose="02020603050405020304" pitchFamily="18" charset="0"/>
              </a:rPr>
              <a:t>HCM </a:t>
            </a:r>
            <a:r>
              <a:rPr lang="en-SG" sz="2800" i="1" dirty="0" err="1">
                <a:solidFill>
                  <a:srgbClr val="FF0000"/>
                </a:solidFill>
                <a:latin typeface="Times New Roman" panose="02020603050405020304" pitchFamily="18" charset="0"/>
                <a:cs typeface="Times New Roman" panose="02020603050405020304" pitchFamily="18" charset="0"/>
              </a:rPr>
              <a:t>có</a:t>
            </a:r>
            <a:r>
              <a:rPr lang="en-SG" sz="2800" i="1" dirty="0">
                <a:solidFill>
                  <a:srgbClr val="FF0000"/>
                </a:solidFill>
                <a:latin typeface="Times New Roman" panose="02020603050405020304" pitchFamily="18" charset="0"/>
                <a:cs typeface="Times New Roman" panose="02020603050405020304" pitchFamily="18" charset="0"/>
              </a:rPr>
              <a:t> </a:t>
            </a:r>
            <a:r>
              <a:rPr lang="en-SG" sz="2800" i="1" dirty="0" err="1">
                <a:solidFill>
                  <a:srgbClr val="FF0000"/>
                </a:solidFill>
                <a:latin typeface="Times New Roman" panose="02020603050405020304" pitchFamily="18" charset="0"/>
                <a:cs typeface="Times New Roman" panose="02020603050405020304" pitchFamily="18" charset="0"/>
              </a:rPr>
              <a:t>vốn</a:t>
            </a:r>
            <a:r>
              <a:rPr lang="en-SG" sz="2800" i="1" dirty="0">
                <a:solidFill>
                  <a:srgbClr val="FF0000"/>
                </a:solidFill>
                <a:latin typeface="Times New Roman" panose="02020603050405020304" pitchFamily="18" charset="0"/>
                <a:cs typeface="Times New Roman" panose="02020603050405020304" pitchFamily="18" charset="0"/>
              </a:rPr>
              <a:t> tri </a:t>
            </a:r>
            <a:r>
              <a:rPr lang="en-SG" sz="2800" i="1" dirty="0" err="1">
                <a:solidFill>
                  <a:srgbClr val="FF0000"/>
                </a:solidFill>
                <a:latin typeface="Times New Roman" panose="02020603050405020304" pitchFamily="18" charset="0"/>
                <a:cs typeface="Times New Roman" panose="02020603050405020304" pitchFamily="18" charset="0"/>
              </a:rPr>
              <a:t>thức</a:t>
            </a:r>
            <a:r>
              <a:rPr lang="en-SG" sz="2800" i="1" dirty="0">
                <a:solidFill>
                  <a:srgbClr val="FF0000"/>
                </a:solidFill>
                <a:latin typeface="Times New Roman" panose="02020603050405020304" pitchFamily="18" charset="0"/>
                <a:cs typeface="Times New Roman" panose="02020603050405020304" pitchFamily="18" charset="0"/>
              </a:rPr>
              <a:t> </a:t>
            </a:r>
            <a:r>
              <a:rPr lang="en-SG" sz="2800" i="1" dirty="0" err="1">
                <a:solidFill>
                  <a:srgbClr val="FF0000"/>
                </a:solidFill>
                <a:latin typeface="Times New Roman" panose="02020603050405020304" pitchFamily="18" charset="0"/>
                <a:cs typeface="Times New Roman" panose="02020603050405020304" pitchFamily="18" charset="0"/>
              </a:rPr>
              <a:t>sâu</a:t>
            </a:r>
            <a:r>
              <a:rPr lang="en-SG" sz="2800" i="1" dirty="0">
                <a:solidFill>
                  <a:srgbClr val="FF0000"/>
                </a:solidFill>
                <a:latin typeface="Times New Roman" panose="02020603050405020304" pitchFamily="18" charset="0"/>
                <a:cs typeface="Times New Roman" panose="02020603050405020304" pitchFamily="18" charset="0"/>
              </a:rPr>
              <a:t> </a:t>
            </a:r>
            <a:r>
              <a:rPr lang="en-SG" sz="2800" i="1" dirty="0" err="1">
                <a:solidFill>
                  <a:srgbClr val="FF0000"/>
                </a:solidFill>
                <a:latin typeface="Times New Roman" panose="02020603050405020304" pitchFamily="18" charset="0"/>
                <a:cs typeface="Times New Roman" panose="02020603050405020304" pitchFamily="18" charset="0"/>
              </a:rPr>
              <a:t>rộng</a:t>
            </a:r>
            <a:endParaRPr lang="en-SG" sz="2800" i="1" dirty="0">
              <a:solidFill>
                <a:srgbClr val="FF0000"/>
              </a:solidFill>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a:off x="5580112" y="2139702"/>
            <a:ext cx="0" cy="1944216"/>
          </a:xfrm>
          <a:prstGeom prst="line">
            <a:avLst/>
          </a:prstGeom>
          <a:ln w="28575">
            <a:prstDash val="lgDashDot"/>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028908" y="2245398"/>
            <a:ext cx="2209395" cy="1692771"/>
          </a:xfrm>
          <a:prstGeom prst="rect">
            <a:avLst/>
          </a:prstGeom>
        </p:spPr>
        <p:txBody>
          <a:bodyPr wrap="square">
            <a:spAutoFit/>
          </a:bodyPr>
          <a:lstStyle/>
          <a:p>
            <a:pPr algn="ctr" defTabSz="685800"/>
            <a:r>
              <a:rPr lang="en-SG" sz="2800" b="1" i="1" dirty="0" err="1">
                <a:solidFill>
                  <a:srgbClr val="FF0000"/>
                </a:solidFill>
                <a:latin typeface="Times New Roman" panose="02020603050405020304" pitchFamily="18" charset="0"/>
                <a:cs typeface="Times New Roman" panose="02020603050405020304" pitchFamily="18" charset="0"/>
              </a:rPr>
              <a:t>Rộng</a:t>
            </a:r>
            <a:r>
              <a:rPr lang="en-SG"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Hiểu</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văn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hoá</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phương</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Đông</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v</a:t>
            </a:r>
            <a:r>
              <a:rPr lang="en-US" alt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văn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hoá</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ph</a:t>
            </a:r>
            <a:r>
              <a:rPr lang="vi-VN" altLang="en-US" sz="2400" dirty="0">
                <a:solidFill>
                  <a:prstClr val="black"/>
                </a:solidFill>
                <a:latin typeface="Times New Roman" panose="02020603050405020304" pitchFamily="18" charset="0"/>
                <a:cs typeface="Times New Roman" panose="02020603050405020304" pitchFamily="18" charset="0"/>
              </a:rPr>
              <a:t>ư</a:t>
            </a:r>
            <a:r>
              <a:rPr lang="en-SG" altLang="en-US" sz="2400" dirty="0" err="1">
                <a:solidFill>
                  <a:prstClr val="black"/>
                </a:solidFill>
                <a:latin typeface="Times New Roman" panose="02020603050405020304" pitchFamily="18" charset="0"/>
                <a:cs typeface="Times New Roman" panose="02020603050405020304" pitchFamily="18" charset="0"/>
              </a:rPr>
              <a:t>ơng</a:t>
            </a:r>
            <a:r>
              <a:rPr lang="en-SG"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Tây</a:t>
            </a:r>
            <a:endParaRPr lang="en-US" altLang="en-US" sz="2400"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6012160" y="2245398"/>
            <a:ext cx="1728192" cy="1692771"/>
          </a:xfrm>
          <a:prstGeom prst="rect">
            <a:avLst/>
          </a:prstGeom>
        </p:spPr>
        <p:txBody>
          <a:bodyPr wrap="square">
            <a:spAutoFit/>
          </a:bodyPr>
          <a:lstStyle/>
          <a:p>
            <a:pPr algn="ctr" defTabSz="685800"/>
            <a:r>
              <a:rPr lang="en-SG" sz="2800" b="1" i="1" dirty="0" err="1">
                <a:solidFill>
                  <a:srgbClr val="FF0000"/>
                </a:solidFill>
                <a:latin typeface="Times New Roman" panose="02020603050405020304" pitchFamily="18" charset="0"/>
                <a:cs typeface="Times New Roman" panose="02020603050405020304" pitchFamily="18" charset="0"/>
              </a:rPr>
              <a:t>Sâu</a:t>
            </a:r>
            <a:r>
              <a:rPr lang="en-SG"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Hiểu</a:t>
            </a:r>
            <a:r>
              <a:rPr lang="en-US" altLang="en-US" sz="2400" dirty="0">
                <a:solidFill>
                  <a:prstClr val="black"/>
                </a:solidFill>
                <a:latin typeface="Times New Roman" panose="02020603050405020304" pitchFamily="18" charset="0"/>
                <a:cs typeface="Times New Roman" panose="02020603050405020304" pitchFamily="18" charset="0"/>
              </a:rPr>
              <a:t> </a:t>
            </a:r>
            <a:r>
              <a:rPr lang="en-SG" altLang="en-US" sz="2400" dirty="0" err="1">
                <a:solidFill>
                  <a:prstClr val="black"/>
                </a:solidFill>
                <a:latin typeface="Times New Roman" panose="02020603050405020304" pitchFamily="18" charset="0"/>
                <a:cs typeface="Times New Roman" panose="02020603050405020304" pitchFamily="18" charset="0"/>
              </a:rPr>
              <a:t>một</a:t>
            </a:r>
            <a:r>
              <a:rPr lang="en-SG" altLang="en-US" sz="2400" dirty="0">
                <a:solidFill>
                  <a:prstClr val="black"/>
                </a:solidFill>
                <a:latin typeface="Times New Roman" panose="02020603050405020304" pitchFamily="18" charset="0"/>
                <a:cs typeface="Times New Roman" panose="02020603050405020304" pitchFamily="18" charset="0"/>
              </a:rPr>
              <a:t> </a:t>
            </a:r>
            <a:r>
              <a:rPr lang="en-SG" altLang="en-US" sz="2400" dirty="0" err="1">
                <a:solidFill>
                  <a:prstClr val="black"/>
                </a:solidFill>
                <a:latin typeface="Times New Roman" panose="02020603050405020304" pitchFamily="18" charset="0"/>
                <a:cs typeface="Times New Roman" panose="02020603050405020304" pitchFamily="18" charset="0"/>
              </a:rPr>
              <a:t>cách</a:t>
            </a:r>
            <a:r>
              <a:rPr lang="en-SG" altLang="en-US" sz="2400" dirty="0">
                <a:solidFill>
                  <a:prstClr val="black"/>
                </a:solidFill>
                <a:latin typeface="Times New Roman" panose="02020603050405020304" pitchFamily="18" charset="0"/>
                <a:cs typeface="Times New Roman" panose="02020603050405020304" pitchFamily="18" charset="0"/>
              </a:rPr>
              <a:t> </a:t>
            </a:r>
            <a:r>
              <a:rPr lang="en-SG" altLang="en-US" sz="2400" dirty="0" err="1">
                <a:solidFill>
                  <a:prstClr val="black"/>
                </a:solidFill>
                <a:latin typeface="Times New Roman" panose="02020603050405020304" pitchFamily="18" charset="0"/>
                <a:cs typeface="Times New Roman" panose="02020603050405020304" pitchFamily="18" charset="0"/>
              </a:rPr>
              <a:t>sâu</a:t>
            </a:r>
            <a:r>
              <a:rPr lang="en-SG" altLang="en-US" sz="2400" dirty="0">
                <a:solidFill>
                  <a:prstClr val="black"/>
                </a:solidFill>
                <a:latin typeface="Times New Roman" panose="02020603050405020304" pitchFamily="18" charset="0"/>
                <a:cs typeface="Times New Roman" panose="02020603050405020304" pitchFamily="18" charset="0"/>
              </a:rPr>
              <a:t> </a:t>
            </a:r>
            <a:r>
              <a:rPr lang="en-SG" altLang="en-US" sz="2400" dirty="0" err="1">
                <a:solidFill>
                  <a:prstClr val="black"/>
                </a:solidFill>
                <a:latin typeface="Times New Roman" panose="02020603050405020304" pitchFamily="18" charset="0"/>
                <a:cs typeface="Times New Roman" panose="02020603050405020304" pitchFamily="18" charset="0"/>
              </a:rPr>
              <a:t>sắc</a:t>
            </a:r>
            <a:r>
              <a:rPr lang="en-SG" altLang="en-US" sz="2400" dirty="0">
                <a:solidFill>
                  <a:prstClr val="black"/>
                </a:solidFill>
                <a:latin typeface="Times New Roman" panose="02020603050405020304" pitchFamily="18" charset="0"/>
                <a:cs typeface="Times New Roman" panose="02020603050405020304" pitchFamily="18" charset="0"/>
              </a:rPr>
              <a:t>, </a:t>
            </a:r>
            <a:r>
              <a:rPr lang="en-SG" altLang="en-US" sz="2400" dirty="0" err="1">
                <a:solidFill>
                  <a:prstClr val="black"/>
                </a:solidFill>
                <a:latin typeface="Times New Roman" panose="02020603050405020304" pitchFamily="18" charset="0"/>
                <a:cs typeface="Times New Roman" panose="02020603050405020304" pitchFamily="18" charset="0"/>
              </a:rPr>
              <a:t>uyên</a:t>
            </a:r>
            <a:r>
              <a:rPr lang="en-SG" altLang="en-US" sz="2400" dirty="0">
                <a:solidFill>
                  <a:prstClr val="black"/>
                </a:solidFill>
                <a:latin typeface="Times New Roman" panose="02020603050405020304" pitchFamily="18" charset="0"/>
                <a:cs typeface="Times New Roman" panose="02020603050405020304" pitchFamily="18" charset="0"/>
              </a:rPr>
              <a:t> </a:t>
            </a:r>
            <a:r>
              <a:rPr lang="en-SG" altLang="en-US" sz="2400" dirty="0" err="1">
                <a:solidFill>
                  <a:prstClr val="black"/>
                </a:solidFill>
                <a:latin typeface="Times New Roman" panose="02020603050405020304" pitchFamily="18" charset="0"/>
                <a:cs typeface="Times New Roman" panose="02020603050405020304" pitchFamily="18" charset="0"/>
              </a:rPr>
              <a:t>thâm</a:t>
            </a:r>
            <a:endParaRPr lang="en-US" alt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46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áng ngời phong cách Hồ Chí Minh - Hànộimớ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68" b="56184" l="53400" r="100000">
                        <a14:foregroundMark x1="94200" y1="38784" x2="94200" y2="38784"/>
                        <a14:foregroundMark x1="94200" y1="38784" x2="94200" y2="38784"/>
                        <a14:foregroundMark x1="94200" y1="38784" x2="94200" y2="38784"/>
                        <a14:foregroundMark x1="95200" y1="40042" x2="95800" y2="40881"/>
                        <a14:foregroundMark x1="96000" y1="40881" x2="96000" y2="40881"/>
                        <a14:foregroundMark x1="94400" y1="37107" x2="94400" y2="37107"/>
                        <a14:foregroundMark x1="94200" y1="36688" x2="95400" y2="36059"/>
                        <a14:foregroundMark x1="96800" y1="35639" x2="96800" y2="35639"/>
                        <a14:foregroundMark x1="97200" y1="35849" x2="98200" y2="36688"/>
                        <a14:foregroundMark x1="67000" y1="40042" x2="67000" y2="40042"/>
                        <a14:foregroundMark x1="65400" y1="39832" x2="65400" y2="39832"/>
                        <a14:foregroundMark x1="64400" y1="39623" x2="64400" y2="39623"/>
                      </a14:backgroundRemoval>
                    </a14:imgEffect>
                  </a14:imgLayer>
                </a14:imgProps>
              </a:ext>
              <a:ext uri="{28A0092B-C50C-407E-A947-70E740481C1C}">
                <a14:useLocalDpi xmlns:a14="http://schemas.microsoft.com/office/drawing/2010/main" val="0"/>
              </a:ext>
            </a:extLst>
          </a:blip>
          <a:srcRect/>
          <a:stretch>
            <a:fillRect/>
          </a:stretch>
        </p:blipFill>
        <p:spPr bwMode="auto">
          <a:xfrm>
            <a:off x="-2156522" y="-92546"/>
            <a:ext cx="11305256" cy="111088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1283" y="1563638"/>
            <a:ext cx="4272323" cy="461665"/>
          </a:xfrm>
          <a:prstGeom prst="rect">
            <a:avLst/>
          </a:prstGeom>
        </p:spPr>
        <p:txBody>
          <a:bodyPr wrap="none">
            <a:spAutoFit/>
          </a:bodyPr>
          <a:lstStyle/>
          <a:p>
            <a:pPr algn="ctr" defTabSz="685800"/>
            <a:r>
              <a:rPr lang="en-SG" sz="2400" b="1" dirty="0" err="1">
                <a:solidFill>
                  <a:srgbClr val="FF0000"/>
                </a:solidFill>
                <a:latin typeface="Times New Roman" panose="02020603050405020304" pitchFamily="18" charset="0"/>
                <a:cs typeface="Times New Roman" panose="02020603050405020304" pitchFamily="18" charset="0"/>
              </a:rPr>
              <a:t>Nghệ</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thuật</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Điệp</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ngữ</a:t>
            </a:r>
            <a:r>
              <a:rPr lang="en-SG" sz="2400" b="1" dirty="0">
                <a:solidFill>
                  <a:srgbClr val="FF0000"/>
                </a:solidFill>
                <a:latin typeface="Times New Roman" panose="02020603050405020304" pitchFamily="18" charset="0"/>
                <a:cs typeface="Times New Roman" panose="02020603050405020304" pitchFamily="18" charset="0"/>
              </a:rPr>
              <a:t> + </a:t>
            </a:r>
            <a:r>
              <a:rPr lang="en-SG" sz="2400" b="1" dirty="0" err="1">
                <a:solidFill>
                  <a:srgbClr val="FF0000"/>
                </a:solidFill>
                <a:latin typeface="Times New Roman" panose="02020603050405020304" pitchFamily="18" charset="0"/>
                <a:cs typeface="Times New Roman" panose="02020603050405020304" pitchFamily="18" charset="0"/>
              </a:rPr>
              <a:t>Liệt</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kê</a:t>
            </a:r>
            <a:endParaRPr lang="en-SG" sz="2400" b="1" dirty="0">
              <a:solidFill>
                <a:srgbClr val="FF000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Sự</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thu</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tinh</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văn</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hóa</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nhân</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loại</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5" name="Rectangle 34">
            <a:extLst>
              <a:ext uri="{FF2B5EF4-FFF2-40B4-BE49-F238E27FC236}">
                <a16:creationId xmlns:a16="http://schemas.microsoft.com/office/drawing/2014/main" xmlns="" id="{A1D49E67-F94B-4903-829E-6C5F7C6AC563}"/>
              </a:ext>
            </a:extLst>
          </p:cNvPr>
          <p:cNvSpPr/>
          <p:nvPr/>
        </p:nvSpPr>
        <p:spPr>
          <a:xfrm>
            <a:off x="536565" y="3512478"/>
            <a:ext cx="3755984" cy="954107"/>
          </a:xfrm>
          <a:prstGeom prst="rect">
            <a:avLst/>
          </a:prstGeom>
        </p:spPr>
        <p:txBody>
          <a:bodyPr wrap="square">
            <a:spAutoFit/>
          </a:bodyPr>
          <a:lstStyle/>
          <a:p>
            <a:pPr algn="ctr" defTabSz="685800"/>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Ý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nghị</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lực</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Bác</a:t>
            </a:r>
            <a:endParaRPr lang="en-SG" sz="28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67545" y="2353392"/>
            <a:ext cx="1920264" cy="830997"/>
          </a:xfrm>
          <a:prstGeom prst="rect">
            <a:avLst/>
          </a:prstGeom>
        </p:spPr>
        <p:txBody>
          <a:bodyPr wrap="square">
            <a:spAutoFit/>
          </a:bodyPr>
          <a:lstStyle/>
          <a:p>
            <a:pPr algn="ctr" defTabSz="685800"/>
            <a:r>
              <a:rPr lang="en-SG"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SG"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chăm</a:t>
            </a:r>
            <a:r>
              <a:rPr lang="en-SG"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chỉ</a:t>
            </a:r>
            <a:r>
              <a:rPr lang="en-SG"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ham </a:t>
            </a:r>
            <a:r>
              <a:rPr lang="en-SG"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học</a:t>
            </a:r>
            <a:r>
              <a:rPr lang="en-SG"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hỏi</a:t>
            </a:r>
            <a:endParaRPr lang="en-SG"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 name="Rectangle 3"/>
          <p:cNvSpPr/>
          <p:nvPr/>
        </p:nvSpPr>
        <p:spPr>
          <a:xfrm>
            <a:off x="2871409" y="2353392"/>
            <a:ext cx="1629765" cy="830997"/>
          </a:xfrm>
          <a:prstGeom prst="rect">
            <a:avLst/>
          </a:prstGeom>
        </p:spPr>
        <p:txBody>
          <a:bodyPr wrap="square">
            <a:spAutoFit/>
          </a:bodyPr>
          <a:lstStyle/>
          <a:p>
            <a:pPr algn="ctr" defTabSz="685800"/>
            <a:r>
              <a:rPr lang="en-SG"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Nhịp</a:t>
            </a:r>
            <a:r>
              <a:rPr lang="en-SG"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điệu</a:t>
            </a:r>
            <a:r>
              <a:rPr lang="en-SG"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SG"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xúc</a:t>
            </a:r>
            <a:endParaRPr lang="en-SG"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cxnSp>
        <p:nvCxnSpPr>
          <p:cNvPr id="38" name="Straight Connector 37"/>
          <p:cNvCxnSpPr/>
          <p:nvPr/>
        </p:nvCxnSpPr>
        <p:spPr>
          <a:xfrm>
            <a:off x="2627784" y="2353392"/>
            <a:ext cx="0" cy="1010446"/>
          </a:xfrm>
          <a:prstGeom prst="line">
            <a:avLst/>
          </a:prstGeom>
          <a:ln w="28575">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29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 name="Picture 2" descr="DSC_0068"/>
          <p:cNvPicPr>
            <a:picLocks noChangeAspect="1"/>
          </p:cNvPicPr>
          <p:nvPr/>
        </p:nvPicPr>
        <p:blipFill>
          <a:blip r:embed="rId3"/>
          <a:stretch>
            <a:fillRect/>
          </a:stretch>
        </p:blipFill>
        <p:spPr>
          <a:xfrm>
            <a:off x="539552" y="1491630"/>
            <a:ext cx="2036124" cy="15841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4" descr="cd195hoc2"/>
          <p:cNvPicPr>
            <a:picLocks noGrp="1" noChangeAspect="1"/>
          </p:cNvPicPr>
          <p:nvPr>
            <p:ph idx="1"/>
          </p:nvPr>
        </p:nvPicPr>
        <p:blipFill>
          <a:blip r:embed="rId4"/>
          <a:srcRect/>
          <a:stretch>
            <a:fillRect/>
          </a:stretch>
        </p:blipFill>
        <p:spPr>
          <a:xfrm>
            <a:off x="3410744" y="1491630"/>
            <a:ext cx="1920055" cy="25313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descr="luoc-rau"/>
          <p:cNvPicPr>
            <a:picLocks noChangeAspect="1"/>
          </p:cNvPicPr>
          <p:nvPr/>
        </p:nvPicPr>
        <p:blipFill>
          <a:blip r:embed="rId5"/>
          <a:stretch>
            <a:fillRect/>
          </a:stretch>
        </p:blipFill>
        <p:spPr>
          <a:xfrm>
            <a:off x="6113958" y="1476031"/>
            <a:ext cx="2480508" cy="14196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Rectangle: Rounded Corners 4">
            <a:extLst>
              <a:ext uri="{FF2B5EF4-FFF2-40B4-BE49-F238E27FC236}">
                <a16:creationId xmlns:a16="http://schemas.microsoft.com/office/drawing/2014/main" xmlns="" id="{3180A7C3-B8BA-4BF7-A097-4BA66447A6E0}"/>
              </a:ext>
            </a:extLst>
          </p:cNvPr>
          <p:cNvSpPr/>
          <p:nvPr/>
        </p:nvSpPr>
        <p:spPr>
          <a:xfrm>
            <a:off x="376077" y="3436250"/>
            <a:ext cx="2323715" cy="758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i="1" dirty="0">
                <a:solidFill>
                  <a:prstClr val="black"/>
                </a:solidFill>
                <a:latin typeface="Times New Roman" panose="02020603050405020304" pitchFamily="18" charset="0"/>
                <a:cs typeface="Times New Roman" panose="02020603050405020304" pitchFamily="18" charset="0"/>
              </a:rPr>
              <a:t>N</a:t>
            </a:r>
            <a:r>
              <a:rPr lang="vi-VN" sz="2800" i="1" dirty="0">
                <a:solidFill>
                  <a:prstClr val="black"/>
                </a:solidFill>
                <a:latin typeface="Times New Roman" panose="02020603050405020304" pitchFamily="18" charset="0"/>
                <a:cs typeface="Times New Roman" panose="02020603050405020304" pitchFamily="18" charset="0"/>
              </a:rPr>
              <a:t>ơ</a:t>
            </a:r>
            <a:r>
              <a:rPr lang="en-US" sz="2800" i="1" dirty="0" err="1">
                <a:solidFill>
                  <a:prstClr val="black"/>
                </a:solidFill>
                <a:latin typeface="Times New Roman" panose="02020603050405020304" pitchFamily="18" charset="0"/>
                <a:cs typeface="Times New Roman" panose="02020603050405020304" pitchFamily="18" charset="0"/>
              </a:rPr>
              <a:t>i</a:t>
            </a:r>
            <a:r>
              <a:rPr lang="en-US" sz="2800" i="1" dirty="0">
                <a:solidFill>
                  <a:prstClr val="black"/>
                </a:solidFill>
                <a:latin typeface="Times New Roman" panose="02020603050405020304" pitchFamily="18" charset="0"/>
                <a:cs typeface="Times New Roman" panose="02020603050405020304" pitchFamily="18" charset="0"/>
              </a:rPr>
              <a:t> ở, n</a:t>
            </a:r>
            <a:r>
              <a:rPr lang="vi-VN" sz="2800" i="1" dirty="0">
                <a:solidFill>
                  <a:prstClr val="black"/>
                </a:solidFill>
                <a:latin typeface="Times New Roman" panose="02020603050405020304" pitchFamily="18" charset="0"/>
                <a:cs typeface="Times New Roman" panose="02020603050405020304" pitchFamily="18" charset="0"/>
              </a:rPr>
              <a:t>ơ</a:t>
            </a:r>
            <a:r>
              <a:rPr lang="en-US" sz="2800" i="1" dirty="0" err="1">
                <a:solidFill>
                  <a:prstClr val="black"/>
                </a:solidFill>
                <a:latin typeface="Times New Roman" panose="02020603050405020304" pitchFamily="18" charset="0"/>
                <a:cs typeface="Times New Roman" panose="02020603050405020304" pitchFamily="18" charset="0"/>
              </a:rPr>
              <a:t>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việc</a:t>
            </a:r>
            <a:endParaRPr lang="en-SG" sz="2800" i="1" dirty="0">
              <a:solidFill>
                <a:prstClr val="black"/>
              </a:solidFill>
              <a:latin typeface="Times New Roman" panose="02020603050405020304" pitchFamily="18" charset="0"/>
              <a:cs typeface="Times New Roman" panose="02020603050405020304" pitchFamily="18" charset="0"/>
            </a:endParaRPr>
          </a:p>
        </p:txBody>
      </p:sp>
      <p:sp>
        <p:nvSpPr>
          <p:cNvPr id="14" name="Rectangle: Rounded Corners 5">
            <a:extLst>
              <a:ext uri="{FF2B5EF4-FFF2-40B4-BE49-F238E27FC236}">
                <a16:creationId xmlns:a16="http://schemas.microsoft.com/office/drawing/2014/main" xmlns="" id="{062205F8-1A88-4F94-85AA-DFC46CB2E7CA}"/>
              </a:ext>
            </a:extLst>
          </p:cNvPr>
          <p:cNvSpPr/>
          <p:nvPr/>
        </p:nvSpPr>
        <p:spPr>
          <a:xfrm>
            <a:off x="3347864" y="4333574"/>
            <a:ext cx="2167378" cy="75845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i="1" dirty="0">
                <a:solidFill>
                  <a:prstClr val="black"/>
                </a:solidFill>
                <a:latin typeface="Times New Roman" panose="02020603050405020304" pitchFamily="18" charset="0"/>
                <a:cs typeface="Times New Roman" panose="02020603050405020304" pitchFamily="18" charset="0"/>
              </a:rPr>
              <a:t>Trang </a:t>
            </a:r>
            <a:r>
              <a:rPr lang="en-US" sz="2800" i="1" dirty="0" err="1">
                <a:solidFill>
                  <a:prstClr val="black"/>
                </a:solidFill>
                <a:latin typeface="Times New Roman" panose="02020603050405020304" pitchFamily="18" charset="0"/>
                <a:cs typeface="Times New Roman" panose="02020603050405020304" pitchFamily="18" charset="0"/>
              </a:rPr>
              <a:t>phục</a:t>
            </a:r>
            <a:endParaRPr lang="en-SG" sz="2800" i="1" dirty="0">
              <a:solidFill>
                <a:prstClr val="black"/>
              </a:solidFill>
              <a:latin typeface="Times New Roman" panose="02020603050405020304" pitchFamily="18" charset="0"/>
              <a:cs typeface="Times New Roman" panose="02020603050405020304" pitchFamily="18" charset="0"/>
            </a:endParaRPr>
          </a:p>
        </p:txBody>
      </p:sp>
      <p:sp>
        <p:nvSpPr>
          <p:cNvPr id="15" name="Rectangle: Rounded Corners 6">
            <a:extLst>
              <a:ext uri="{FF2B5EF4-FFF2-40B4-BE49-F238E27FC236}">
                <a16:creationId xmlns:a16="http://schemas.microsoft.com/office/drawing/2014/main" xmlns="" id="{2E5C5884-C51F-482E-B2B8-279D64BEADA6}"/>
              </a:ext>
            </a:extLst>
          </p:cNvPr>
          <p:cNvSpPr/>
          <p:nvPr/>
        </p:nvSpPr>
        <p:spPr>
          <a:xfrm>
            <a:off x="6207743" y="3224830"/>
            <a:ext cx="2292938" cy="7584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i="1" dirty="0" err="1">
                <a:solidFill>
                  <a:prstClr val="black"/>
                </a:solidFill>
                <a:latin typeface="Times New Roman" panose="02020603050405020304" pitchFamily="18" charset="0"/>
                <a:cs typeface="Times New Roman" panose="02020603050405020304" pitchFamily="18" charset="0"/>
              </a:rPr>
              <a:t>Việc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ăn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uống</a:t>
            </a:r>
            <a:endParaRPr lang="en-SG" sz="2800" i="1" dirty="0">
              <a:solidFill>
                <a:prstClr val="black"/>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defTabSz="685800"/>
            <a:r>
              <a:rPr lang="en-US" sz="2400" i="1" dirty="0" smtClean="0">
                <a:solidFill>
                  <a:srgbClr val="FF0000"/>
                </a:solidFill>
                <a:latin typeface="Times New Roman" panose="02020603050405020304" pitchFamily="18" charset="0"/>
                <a:cs typeface="Times New Roman" panose="02020603050405020304" pitchFamily="18" charset="0"/>
              </a:rPr>
              <a:t>a. </a:t>
            </a:r>
            <a:r>
              <a:rPr lang="en-US" sz="2400" i="1" dirty="0" err="1" smtClean="0">
                <a:solidFill>
                  <a:srgbClr val="FF0000"/>
                </a:solidFill>
                <a:latin typeface="Times New Roman" panose="02020603050405020304" pitchFamily="18" charset="0"/>
                <a:cs typeface="Times New Roman" panose="02020603050405020304" pitchFamily="18" charset="0"/>
              </a:rPr>
              <a:t>Lối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dị</a:t>
            </a:r>
            <a:endParaRPr lang="en-SG"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54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Rounded Corners 4">
            <a:extLst>
              <a:ext uri="{FF2B5EF4-FFF2-40B4-BE49-F238E27FC236}">
                <a16:creationId xmlns:a16="http://schemas.microsoft.com/office/drawing/2014/main" xmlns="" id="{3180A7C3-B8BA-4BF7-A097-4BA66447A6E0}"/>
              </a:ext>
            </a:extLst>
          </p:cNvPr>
          <p:cNvSpPr/>
          <p:nvPr/>
        </p:nvSpPr>
        <p:spPr>
          <a:xfrm>
            <a:off x="775301" y="4099718"/>
            <a:ext cx="2323715" cy="758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5">
            <a:extLst>
              <a:ext uri="{FF2B5EF4-FFF2-40B4-BE49-F238E27FC236}">
                <a16:creationId xmlns:a16="http://schemas.microsoft.com/office/drawing/2014/main" xmlns="" id="{062205F8-1A88-4F94-85AA-DFC46CB2E7CA}"/>
              </a:ext>
            </a:extLst>
          </p:cNvPr>
          <p:cNvSpPr/>
          <p:nvPr/>
        </p:nvSpPr>
        <p:spPr>
          <a:xfrm>
            <a:off x="3553526" y="4099718"/>
            <a:ext cx="2167378" cy="75845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Trang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6">
            <a:extLst>
              <a:ext uri="{FF2B5EF4-FFF2-40B4-BE49-F238E27FC236}">
                <a16:creationId xmlns:a16="http://schemas.microsoft.com/office/drawing/2014/main" xmlns="" id="{2E5C5884-C51F-482E-B2B8-279D64BEADA6}"/>
              </a:ext>
            </a:extLst>
          </p:cNvPr>
          <p:cNvSpPr/>
          <p:nvPr/>
        </p:nvSpPr>
        <p:spPr>
          <a:xfrm>
            <a:off x="6163780" y="4099718"/>
            <a:ext cx="2292938" cy="7584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uống</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Rounded Corners 1">
            <a:extLst>
              <a:ext uri="{FF2B5EF4-FFF2-40B4-BE49-F238E27FC236}">
                <a16:creationId xmlns:a16="http://schemas.microsoft.com/office/drawing/2014/main" xmlns="" id="{9FC5CA41-46C9-40C4-AC3E-F9E0057AFC23}"/>
              </a:ext>
            </a:extLst>
          </p:cNvPr>
          <p:cNvSpPr/>
          <p:nvPr/>
        </p:nvSpPr>
        <p:spPr>
          <a:xfrm>
            <a:off x="4283968" y="976008"/>
            <a:ext cx="4055231" cy="63936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SG" sz="2800" b="1" i="1" dirty="0" smtClean="0">
                <a:solidFill>
                  <a:srgbClr val="FF0000"/>
                </a:solidFill>
                <a:latin typeface="Times New Roman" panose="02020603050405020304" pitchFamily="18" charset="0"/>
                <a:cs typeface="Times New Roman" panose="02020603050405020304" pitchFamily="18" charset="0"/>
              </a:rPr>
              <a:t>HOẠT ĐỘNG NHÓM</a:t>
            </a:r>
            <a:endParaRPr lang="en-SG" sz="2800" b="1" i="1" dirty="0">
              <a:solidFill>
                <a:srgbClr val="FF0000"/>
              </a:solidFill>
              <a:latin typeface="Times New Roman" panose="02020603050405020304" pitchFamily="18" charset="0"/>
              <a:cs typeface="Times New Roman" panose="02020603050405020304" pitchFamily="18" charset="0"/>
            </a:endParaRPr>
          </a:p>
        </p:txBody>
      </p:sp>
      <p:cxnSp>
        <p:nvCxnSpPr>
          <p:cNvPr id="25" name="Straight Connector 24"/>
          <p:cNvCxnSpPr/>
          <p:nvPr/>
        </p:nvCxnSpPr>
        <p:spPr>
          <a:xfrm flipV="1">
            <a:off x="5923327" y="3505200"/>
            <a:ext cx="9387" cy="1437526"/>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259632" y="3273998"/>
            <a:ext cx="1374094" cy="461665"/>
          </a:xfrm>
          <a:prstGeom prst="rect">
            <a:avLst/>
          </a:prstGeom>
        </p:spPr>
        <p:txBody>
          <a:bodyPr wrap="none">
            <a:spAutoFit/>
          </a:bodyPr>
          <a:lstStyle/>
          <a:p>
            <a:pPr lvl="0" defTabSz="685800">
              <a:defRPr/>
            </a:pPr>
            <a:r>
              <a:rPr lang="en-US" sz="2400" b="1" i="1" u="sng" dirty="0" smtClean="0">
                <a:latin typeface="Times New Roman" panose="02020603050405020304" pitchFamily="18" charset="0"/>
                <a:cs typeface="Times New Roman" panose="02020603050405020304" pitchFamily="18" charset="0"/>
              </a:rPr>
              <a:t>NHÓM 1</a:t>
            </a:r>
            <a:endParaRPr lang="en-SG" sz="2400" b="1" i="1" u="sng" dirty="0">
              <a:latin typeface="Times New Roman" panose="02020603050405020304" pitchFamily="18" charset="0"/>
              <a:cs typeface="Times New Roman" panose="02020603050405020304" pitchFamily="18" charset="0"/>
            </a:endParaRPr>
          </a:p>
        </p:txBody>
      </p:sp>
      <p:sp>
        <p:nvSpPr>
          <p:cNvPr id="26" name="Rectangle 25"/>
          <p:cNvSpPr/>
          <p:nvPr/>
        </p:nvSpPr>
        <p:spPr>
          <a:xfrm>
            <a:off x="3909825" y="3267926"/>
            <a:ext cx="1374094" cy="461665"/>
          </a:xfrm>
          <a:prstGeom prst="rect">
            <a:avLst/>
          </a:prstGeom>
        </p:spPr>
        <p:txBody>
          <a:bodyPr wrap="none">
            <a:spAutoFit/>
          </a:bodyPr>
          <a:lstStyle/>
          <a:p>
            <a:pPr lvl="0" defTabSz="685800">
              <a:defRPr/>
            </a:pPr>
            <a:r>
              <a:rPr lang="en-US" sz="2400" b="1" i="1" u="sng" dirty="0" smtClean="0">
                <a:latin typeface="Times New Roman" panose="02020603050405020304" pitchFamily="18" charset="0"/>
                <a:cs typeface="Times New Roman" panose="02020603050405020304" pitchFamily="18" charset="0"/>
              </a:rPr>
              <a:t>NHÓM 2</a:t>
            </a:r>
            <a:endParaRPr lang="en-SG" sz="2400" b="1" i="1" u="sng" dirty="0">
              <a:latin typeface="Times New Roman" panose="02020603050405020304" pitchFamily="18" charset="0"/>
              <a:cs typeface="Times New Roman" panose="02020603050405020304" pitchFamily="18" charset="0"/>
            </a:endParaRPr>
          </a:p>
        </p:txBody>
      </p:sp>
      <p:sp>
        <p:nvSpPr>
          <p:cNvPr id="27" name="Rectangle 26"/>
          <p:cNvSpPr/>
          <p:nvPr/>
        </p:nvSpPr>
        <p:spPr>
          <a:xfrm>
            <a:off x="6516216" y="3267926"/>
            <a:ext cx="1374094" cy="461665"/>
          </a:xfrm>
          <a:prstGeom prst="rect">
            <a:avLst/>
          </a:prstGeom>
        </p:spPr>
        <p:txBody>
          <a:bodyPr wrap="none">
            <a:spAutoFit/>
          </a:bodyPr>
          <a:lstStyle/>
          <a:p>
            <a:pPr lvl="0" defTabSz="685800">
              <a:defRPr/>
            </a:pPr>
            <a:r>
              <a:rPr lang="en-US" sz="2400" b="1" i="1" u="sng" dirty="0" smtClean="0">
                <a:latin typeface="Times New Roman" panose="02020603050405020304" pitchFamily="18" charset="0"/>
                <a:cs typeface="Times New Roman" panose="02020603050405020304" pitchFamily="18" charset="0"/>
              </a:rPr>
              <a:t>NHÓM 3</a:t>
            </a:r>
            <a:endParaRPr lang="en-SG" sz="2400" b="1" i="1" u="sng"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80" y="1518707"/>
            <a:ext cx="2841825" cy="1690886"/>
          </a:xfrm>
          <a:prstGeom prst="rect">
            <a:avLst/>
          </a:prstGeom>
        </p:spPr>
      </p:pic>
      <p:sp>
        <p:nvSpPr>
          <p:cNvPr id="30" name="TextBox 29">
            <a:extLst>
              <a:ext uri="{FF2B5EF4-FFF2-40B4-BE49-F238E27FC236}">
                <a16:creationId xmlns:a16="http://schemas.microsoft.com/office/drawing/2014/main" xmlns="" id="{99A03029-B19C-4E0F-BA5E-6657D5F8A90D}"/>
              </a:ext>
            </a:extLst>
          </p:cNvPr>
          <p:cNvSpPr txBox="1"/>
          <p:nvPr/>
        </p:nvSpPr>
        <p:spPr>
          <a:xfrm>
            <a:off x="2951313" y="1696886"/>
            <a:ext cx="6085183" cy="1569660"/>
          </a:xfrm>
          <a:prstGeom prst="rect">
            <a:avLst/>
          </a:prstGeom>
          <a:noFill/>
          <a:ln>
            <a:solidFill>
              <a:schemeClr val="accent3">
                <a:lumMod val="60000"/>
                <a:lumOff val="40000"/>
              </a:schemeClr>
            </a:solidFill>
          </a:ln>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2400" b="1"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cầu</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đóng</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vai</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hướng</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dẫn</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viên</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du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lịch</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để</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thuyết</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trình</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cho</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du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khách</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hiểu</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về</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dị</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của</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Bác</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qua 3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yếu</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tố</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nơi</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ở,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trang</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phục</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ăn</a:t>
            </a:r>
            <a:r>
              <a:rPr kumimoji="0" lang="en-US" sz="2400" b="0" i="1"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uống</a:t>
            </a:r>
            <a:r>
              <a:rPr lang="en-US" sz="2400" i="1" dirty="0" smtClean="0">
                <a:latin typeface="Times New Roman" panose="02020603050405020304" pitchFamily="18" charset="0"/>
                <a:cs typeface="Times New Roman" panose="02020603050405020304" pitchFamily="18" charset="0"/>
              </a:rPr>
              <a:t>..</a:t>
            </a:r>
            <a:endParaRPr kumimoji="0" lang="en-SG" sz="24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cxnSp>
        <p:nvCxnSpPr>
          <p:cNvPr id="45" name="Straight Connector 44"/>
          <p:cNvCxnSpPr/>
          <p:nvPr/>
        </p:nvCxnSpPr>
        <p:spPr>
          <a:xfrm flipV="1">
            <a:off x="3267082" y="3498758"/>
            <a:ext cx="9387" cy="1437526"/>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8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par>
                                <p:cTn id="34" presetID="31" presetClass="entr" presetSubtype="0"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fltVal val="0"/>
                                          </p:val>
                                        </p:tav>
                                        <p:tav tm="100000">
                                          <p:val>
                                            <p:strVal val="#ppt_w"/>
                                          </p:val>
                                        </p:tav>
                                      </p:tavLst>
                                    </p:anim>
                                    <p:anim calcmode="lin" valueType="num">
                                      <p:cBhvr>
                                        <p:cTn id="37" dur="1000" fill="hold"/>
                                        <p:tgtEl>
                                          <p:spTgt spid="45"/>
                                        </p:tgtEl>
                                        <p:attrNameLst>
                                          <p:attrName>ppt_h</p:attrName>
                                        </p:attrNameLst>
                                      </p:cBhvr>
                                      <p:tavLst>
                                        <p:tav tm="0">
                                          <p:val>
                                            <p:fltVal val="0"/>
                                          </p:val>
                                        </p:tav>
                                        <p:tav tm="100000">
                                          <p:val>
                                            <p:strVal val="#ppt_h"/>
                                          </p:val>
                                        </p:tav>
                                      </p:tavLst>
                                    </p:anim>
                                    <p:anim calcmode="lin" valueType="num">
                                      <p:cBhvr>
                                        <p:cTn id="38" dur="1000" fill="hold"/>
                                        <p:tgtEl>
                                          <p:spTgt spid="45"/>
                                        </p:tgtEl>
                                        <p:attrNameLst>
                                          <p:attrName>style.rotation</p:attrName>
                                        </p:attrNameLst>
                                      </p:cBhvr>
                                      <p:tavLst>
                                        <p:tav tm="0">
                                          <p:val>
                                            <p:fltVal val="90"/>
                                          </p:val>
                                        </p:tav>
                                        <p:tav tm="100000">
                                          <p:val>
                                            <p:fltVal val="0"/>
                                          </p:val>
                                        </p:tav>
                                      </p:tavLst>
                                    </p:anim>
                                    <p:animEffect transition="in" filter="fade">
                                      <p:cBhvr>
                                        <p:cTn id="39" dur="1000"/>
                                        <p:tgtEl>
                                          <p:spTgt spid="45"/>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000" fill="hold"/>
                                        <p:tgtEl>
                                          <p:spTgt spid="26"/>
                                        </p:tgtEl>
                                        <p:attrNameLst>
                                          <p:attrName>ppt_w</p:attrName>
                                        </p:attrNameLst>
                                      </p:cBhvr>
                                      <p:tavLst>
                                        <p:tav tm="0">
                                          <p:val>
                                            <p:fltVal val="0"/>
                                          </p:val>
                                        </p:tav>
                                        <p:tav tm="100000">
                                          <p:val>
                                            <p:strVal val="#ppt_w"/>
                                          </p:val>
                                        </p:tav>
                                      </p:tavLst>
                                    </p:anim>
                                    <p:anim calcmode="lin" valueType="num">
                                      <p:cBhvr>
                                        <p:cTn id="43" dur="1000" fill="hold"/>
                                        <p:tgtEl>
                                          <p:spTgt spid="26"/>
                                        </p:tgtEl>
                                        <p:attrNameLst>
                                          <p:attrName>ppt_h</p:attrName>
                                        </p:attrNameLst>
                                      </p:cBhvr>
                                      <p:tavLst>
                                        <p:tav tm="0">
                                          <p:val>
                                            <p:fltVal val="0"/>
                                          </p:val>
                                        </p:tav>
                                        <p:tav tm="100000">
                                          <p:val>
                                            <p:strVal val="#ppt_h"/>
                                          </p:val>
                                        </p:tav>
                                      </p:tavLst>
                                    </p:anim>
                                    <p:anim calcmode="lin" valueType="num">
                                      <p:cBhvr>
                                        <p:cTn id="44" dur="1000" fill="hold"/>
                                        <p:tgtEl>
                                          <p:spTgt spid="26"/>
                                        </p:tgtEl>
                                        <p:attrNameLst>
                                          <p:attrName>style.rotation</p:attrName>
                                        </p:attrNameLst>
                                      </p:cBhvr>
                                      <p:tavLst>
                                        <p:tav tm="0">
                                          <p:val>
                                            <p:fltVal val="90"/>
                                          </p:val>
                                        </p:tav>
                                        <p:tav tm="100000">
                                          <p:val>
                                            <p:fltVal val="0"/>
                                          </p:val>
                                        </p:tav>
                                      </p:tavLst>
                                    </p:anim>
                                    <p:animEffect transition="in" filter="fade">
                                      <p:cBhvr>
                                        <p:cTn id="45" dur="1000"/>
                                        <p:tgtEl>
                                          <p:spTgt spid="26"/>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fltVal val="0"/>
                                          </p:val>
                                        </p:tav>
                                        <p:tav tm="100000">
                                          <p:val>
                                            <p:strVal val="#ppt_w"/>
                                          </p:val>
                                        </p:tav>
                                      </p:tavLst>
                                    </p:anim>
                                    <p:anim calcmode="lin" valueType="num">
                                      <p:cBhvr>
                                        <p:cTn id="49" dur="1000" fill="hold"/>
                                        <p:tgtEl>
                                          <p:spTgt spid="14"/>
                                        </p:tgtEl>
                                        <p:attrNameLst>
                                          <p:attrName>ppt_h</p:attrName>
                                        </p:attrNameLst>
                                      </p:cBhvr>
                                      <p:tavLst>
                                        <p:tav tm="0">
                                          <p:val>
                                            <p:fltVal val="0"/>
                                          </p:val>
                                        </p:tav>
                                        <p:tav tm="100000">
                                          <p:val>
                                            <p:strVal val="#ppt_h"/>
                                          </p:val>
                                        </p:tav>
                                      </p:tavLst>
                                    </p:anim>
                                    <p:anim calcmode="lin" valueType="num">
                                      <p:cBhvr>
                                        <p:cTn id="50" dur="1000" fill="hold"/>
                                        <p:tgtEl>
                                          <p:spTgt spid="14"/>
                                        </p:tgtEl>
                                        <p:attrNameLst>
                                          <p:attrName>style.rotation</p:attrName>
                                        </p:attrNameLst>
                                      </p:cBhvr>
                                      <p:tavLst>
                                        <p:tav tm="0">
                                          <p:val>
                                            <p:fltVal val="90"/>
                                          </p:val>
                                        </p:tav>
                                        <p:tav tm="100000">
                                          <p:val>
                                            <p:fltVal val="0"/>
                                          </p:val>
                                        </p:tav>
                                      </p:tavLst>
                                    </p:anim>
                                    <p:animEffect transition="in" filter="fade">
                                      <p:cBhvr>
                                        <p:cTn id="51" dur="1000"/>
                                        <p:tgtEl>
                                          <p:spTgt spid="14"/>
                                        </p:tgtEl>
                                      </p:cBhvr>
                                    </p:animEffect>
                                  </p:childTnLst>
                                </p:cTn>
                              </p:par>
                              <p:par>
                                <p:cTn id="52" presetID="31"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1000" fill="hold"/>
                                        <p:tgtEl>
                                          <p:spTgt spid="25"/>
                                        </p:tgtEl>
                                        <p:attrNameLst>
                                          <p:attrName>ppt_w</p:attrName>
                                        </p:attrNameLst>
                                      </p:cBhvr>
                                      <p:tavLst>
                                        <p:tav tm="0">
                                          <p:val>
                                            <p:fltVal val="0"/>
                                          </p:val>
                                        </p:tav>
                                        <p:tav tm="100000">
                                          <p:val>
                                            <p:strVal val="#ppt_w"/>
                                          </p:val>
                                        </p:tav>
                                      </p:tavLst>
                                    </p:anim>
                                    <p:anim calcmode="lin" valueType="num">
                                      <p:cBhvr>
                                        <p:cTn id="55" dur="1000" fill="hold"/>
                                        <p:tgtEl>
                                          <p:spTgt spid="25"/>
                                        </p:tgtEl>
                                        <p:attrNameLst>
                                          <p:attrName>ppt_h</p:attrName>
                                        </p:attrNameLst>
                                      </p:cBhvr>
                                      <p:tavLst>
                                        <p:tav tm="0">
                                          <p:val>
                                            <p:fltVal val="0"/>
                                          </p:val>
                                        </p:tav>
                                        <p:tav tm="100000">
                                          <p:val>
                                            <p:strVal val="#ppt_h"/>
                                          </p:val>
                                        </p:tav>
                                      </p:tavLst>
                                    </p:anim>
                                    <p:anim calcmode="lin" valueType="num">
                                      <p:cBhvr>
                                        <p:cTn id="56" dur="1000" fill="hold"/>
                                        <p:tgtEl>
                                          <p:spTgt spid="25"/>
                                        </p:tgtEl>
                                        <p:attrNameLst>
                                          <p:attrName>style.rotation</p:attrName>
                                        </p:attrNameLst>
                                      </p:cBhvr>
                                      <p:tavLst>
                                        <p:tav tm="0">
                                          <p:val>
                                            <p:fltVal val="90"/>
                                          </p:val>
                                        </p:tav>
                                        <p:tav tm="100000">
                                          <p:val>
                                            <p:fltVal val="0"/>
                                          </p:val>
                                        </p:tav>
                                      </p:tavLst>
                                    </p:anim>
                                    <p:animEffect transition="in" filter="fade">
                                      <p:cBhvr>
                                        <p:cTn id="57" dur="1000"/>
                                        <p:tgtEl>
                                          <p:spTgt spid="25"/>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style.rotation</p:attrName>
                                        </p:attrNameLst>
                                      </p:cBhvr>
                                      <p:tavLst>
                                        <p:tav tm="0">
                                          <p:val>
                                            <p:fltVal val="90"/>
                                          </p:val>
                                        </p:tav>
                                        <p:tav tm="100000">
                                          <p:val>
                                            <p:fltVal val="0"/>
                                          </p:val>
                                        </p:tav>
                                      </p:tavLst>
                                    </p:anim>
                                    <p:animEffect transition="in" filter="fade">
                                      <p:cBhvr>
                                        <p:cTn id="63" dur="1000"/>
                                        <p:tgtEl>
                                          <p:spTgt spid="15"/>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p:cTn id="66" dur="1000" fill="hold"/>
                                        <p:tgtEl>
                                          <p:spTgt spid="27"/>
                                        </p:tgtEl>
                                        <p:attrNameLst>
                                          <p:attrName>ppt_w</p:attrName>
                                        </p:attrNameLst>
                                      </p:cBhvr>
                                      <p:tavLst>
                                        <p:tav tm="0">
                                          <p:val>
                                            <p:fltVal val="0"/>
                                          </p:val>
                                        </p:tav>
                                        <p:tav tm="100000">
                                          <p:val>
                                            <p:strVal val="#ppt_w"/>
                                          </p:val>
                                        </p:tav>
                                      </p:tavLst>
                                    </p:anim>
                                    <p:anim calcmode="lin" valueType="num">
                                      <p:cBhvr>
                                        <p:cTn id="67" dur="1000" fill="hold"/>
                                        <p:tgtEl>
                                          <p:spTgt spid="27"/>
                                        </p:tgtEl>
                                        <p:attrNameLst>
                                          <p:attrName>ppt_h</p:attrName>
                                        </p:attrNameLst>
                                      </p:cBhvr>
                                      <p:tavLst>
                                        <p:tav tm="0">
                                          <p:val>
                                            <p:fltVal val="0"/>
                                          </p:val>
                                        </p:tav>
                                        <p:tav tm="100000">
                                          <p:val>
                                            <p:strVal val="#ppt_h"/>
                                          </p:val>
                                        </p:tav>
                                      </p:tavLst>
                                    </p:anim>
                                    <p:anim calcmode="lin" valueType="num">
                                      <p:cBhvr>
                                        <p:cTn id="68" dur="1000" fill="hold"/>
                                        <p:tgtEl>
                                          <p:spTgt spid="27"/>
                                        </p:tgtEl>
                                        <p:attrNameLst>
                                          <p:attrName>style.rotation</p:attrName>
                                        </p:attrNameLst>
                                      </p:cBhvr>
                                      <p:tavLst>
                                        <p:tav tm="0">
                                          <p:val>
                                            <p:fltVal val="90"/>
                                          </p:val>
                                        </p:tav>
                                        <p:tav tm="100000">
                                          <p:val>
                                            <p:fltVal val="0"/>
                                          </p:val>
                                        </p:tav>
                                      </p:tavLst>
                                    </p:anim>
                                    <p:animEffect transition="in" filter="fade">
                                      <p:cBhvr>
                                        <p:cTn id="6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8" grpId="0"/>
      <p:bldP spid="26" grpId="0"/>
      <p:bldP spid="27"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78760"/>
            <a:ext cx="4625752" cy="42211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1347614"/>
            <a:ext cx="4435251" cy="3536826"/>
          </a:xfrm>
          <a:prstGeom prst="rect">
            <a:avLst/>
          </a:prstGeom>
        </p:spPr>
      </p:pic>
    </p:spTree>
    <p:extLst>
      <p:ext uri="{BB962C8B-B14F-4D97-AF65-F5344CB8AC3E}">
        <p14:creationId xmlns:p14="http://schemas.microsoft.com/office/powerpoint/2010/main" val="428059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Rounded Corners 4">
            <a:extLst>
              <a:ext uri="{FF2B5EF4-FFF2-40B4-BE49-F238E27FC236}">
                <a16:creationId xmlns:a16="http://schemas.microsoft.com/office/drawing/2014/main" xmlns="" id="{3180A7C3-B8BA-4BF7-A097-4BA66447A6E0}"/>
              </a:ext>
            </a:extLst>
          </p:cNvPr>
          <p:cNvSpPr/>
          <p:nvPr/>
        </p:nvSpPr>
        <p:spPr>
          <a:xfrm>
            <a:off x="3009468" y="1460337"/>
            <a:ext cx="3528392" cy="51995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469419" y="1518624"/>
            <a:ext cx="1374094"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 1</a:t>
            </a:r>
            <a:endParaRPr kumimoji="0" lang="en-SG" sz="24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080410" y="2274478"/>
            <a:ext cx="5112568" cy="1292662"/>
          </a:xfrm>
          <a:prstGeom prst="rect">
            <a:avLst/>
          </a:prstGeom>
        </p:spPr>
        <p:txBody>
          <a:bodyPr wrap="square">
            <a:spAutoFit/>
          </a:bodyPr>
          <a:lstStyle/>
          <a:p>
            <a:pPr algn="just" defTabSz="685800"/>
            <a:r>
              <a:rPr lang="en-US" altLang="en-US" sz="2600" b="1" i="1" dirty="0" err="1">
                <a:solidFill>
                  <a:prstClr val="black"/>
                </a:solidFill>
                <a:latin typeface="Times New Roman" panose="02020603050405020304" pitchFamily="18" charset="0"/>
                <a:cs typeface="Arial" panose="020B0604020202020204" pitchFamily="34" charset="0"/>
              </a:rPr>
              <a:t>Vị</a:t>
            </a:r>
            <a:r>
              <a:rPr lang="en-US" altLang="en-US" sz="2600" b="1" i="1" dirty="0">
                <a:solidFill>
                  <a:prstClr val="black"/>
                </a:solidFill>
                <a:latin typeface="Times New Roman" panose="02020603050405020304" pitchFamily="18" charset="0"/>
                <a:cs typeface="Arial" panose="020B0604020202020204" pitchFamily="34" charset="0"/>
              </a:rPr>
              <a:t> </a:t>
            </a:r>
            <a:r>
              <a:rPr lang="en-US" altLang="en-US" sz="2600" b="1" i="1" dirty="0" err="1">
                <a:solidFill>
                  <a:prstClr val="black"/>
                </a:solidFill>
                <a:latin typeface="Times New Roman" panose="02020603050405020304" pitchFamily="18" charset="0"/>
                <a:cs typeface="Arial" panose="020B0604020202020204" pitchFamily="34" charset="0"/>
              </a:rPr>
              <a:t>trí</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Nằm</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trong</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khuôn</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viên</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Phủ</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Chủ</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tịch</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thuộc</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quận</a:t>
            </a:r>
            <a:r>
              <a:rPr lang="en-US" altLang="en-US" sz="2600" i="1" dirty="0">
                <a:solidFill>
                  <a:prstClr val="black"/>
                </a:solidFill>
                <a:latin typeface="Times New Roman" panose="02020603050405020304" pitchFamily="18" charset="0"/>
                <a:cs typeface="Arial" panose="020B0604020202020204" pitchFamily="34" charset="0"/>
              </a:rPr>
              <a:t> Ba </a:t>
            </a:r>
            <a:r>
              <a:rPr lang="en-US" altLang="en-US" sz="2600" i="1" dirty="0" err="1">
                <a:solidFill>
                  <a:prstClr val="black"/>
                </a:solidFill>
                <a:latin typeface="Times New Roman" panose="02020603050405020304" pitchFamily="18" charset="0"/>
                <a:cs typeface="Arial" panose="020B0604020202020204" pitchFamily="34" charset="0"/>
              </a:rPr>
              <a:t>Đình</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th</a:t>
            </a:r>
            <a:r>
              <a:rPr lang="en-US" altLang="en-US" sz="2600" i="1" dirty="0" err="1">
                <a:solidFill>
                  <a:prstClr val="black"/>
                </a:solidFill>
                <a:latin typeface="Times New Roman" panose="02020603050405020304" pitchFamily="18" charset="0"/>
                <a:ea typeface="Arial" panose="020B0604020202020204" pitchFamily="34" charset="0"/>
              </a:rPr>
              <a:t>à</a:t>
            </a:r>
            <a:r>
              <a:rPr lang="en-US" altLang="en-US" sz="2600" i="1" dirty="0" err="1">
                <a:solidFill>
                  <a:prstClr val="black"/>
                </a:solidFill>
                <a:latin typeface="Times New Roman" panose="02020603050405020304" pitchFamily="18" charset="0"/>
                <a:cs typeface="Arial" panose="020B0604020202020204" pitchFamily="34" charset="0"/>
              </a:rPr>
              <a:t>nh</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phố</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H</a:t>
            </a:r>
            <a:r>
              <a:rPr lang="en-US" altLang="en-US" sz="2600" i="1" dirty="0" err="1">
                <a:solidFill>
                  <a:prstClr val="black"/>
                </a:solidFill>
                <a:latin typeface="Times New Roman" panose="02020603050405020304" pitchFamily="18" charset="0"/>
                <a:ea typeface="Arial" panose="020B0604020202020204" pitchFamily="34" charset="0"/>
              </a:rPr>
              <a:t>à</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Nội</a:t>
            </a:r>
            <a:r>
              <a:rPr lang="en-US" altLang="en-US" sz="2600" i="1" dirty="0">
                <a:solidFill>
                  <a:prstClr val="black"/>
                </a:solidFill>
                <a:latin typeface="Times New Roman" panose="02020603050405020304" pitchFamily="18" charset="0"/>
                <a:cs typeface="Arial" panose="020B0604020202020204" pitchFamily="34" charset="0"/>
              </a:rPr>
              <a:t>.</a:t>
            </a:r>
            <a:endParaRPr lang="en-US" altLang="en-US" sz="2600" i="1" dirty="0">
              <a:solidFill>
                <a:prstClr val="black"/>
              </a:solidFill>
              <a:latin typeface="Times New Roman" panose="02020603050405020304" pitchFamily="18" charset="0"/>
              <a:ea typeface="Arial" panose="020B0604020202020204" pitchFamily="34" charset="0"/>
            </a:endParaRPr>
          </a:p>
        </p:txBody>
      </p:sp>
      <p:sp>
        <p:nvSpPr>
          <p:cNvPr id="4" name="Rectangle 3"/>
          <p:cNvSpPr/>
          <p:nvPr/>
        </p:nvSpPr>
        <p:spPr>
          <a:xfrm>
            <a:off x="3686292" y="3853862"/>
            <a:ext cx="5112568" cy="892552"/>
          </a:xfrm>
          <a:prstGeom prst="rect">
            <a:avLst/>
          </a:prstGeom>
        </p:spPr>
        <p:txBody>
          <a:bodyPr wrap="square">
            <a:spAutoFit/>
          </a:bodyPr>
          <a:lstStyle/>
          <a:p>
            <a:pPr algn="just" defTabSz="685800"/>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rPr>
              <a:t>Đây</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l</a:t>
            </a:r>
            <a:r>
              <a:rPr lang="en-US" altLang="en-US" sz="2600" i="1" dirty="0" err="1">
                <a:solidFill>
                  <a:prstClr val="black"/>
                </a:solidFill>
                <a:latin typeface="Times New Roman" panose="02020603050405020304" pitchFamily="18" charset="0"/>
                <a:ea typeface="Arial" panose="020B0604020202020204" pitchFamily="34" charset="0"/>
              </a:rPr>
              <a:t>à</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ngôi</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nh</a:t>
            </a:r>
            <a:r>
              <a:rPr lang="en-US" altLang="en-US" sz="2600" i="1" dirty="0" err="1">
                <a:solidFill>
                  <a:prstClr val="black"/>
                </a:solidFill>
                <a:latin typeface="Times New Roman" panose="02020603050405020304" pitchFamily="18" charset="0"/>
                <a:ea typeface="Arial" panose="020B0604020202020204" pitchFamily="34" charset="0"/>
              </a:rPr>
              <a:t>à</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Bác</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sống</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v</a:t>
            </a:r>
            <a:r>
              <a:rPr lang="en-US" altLang="en-US" sz="2600" i="1" dirty="0" err="1">
                <a:solidFill>
                  <a:prstClr val="black"/>
                </a:solidFill>
                <a:latin typeface="Times New Roman" panose="02020603050405020304" pitchFamily="18" charset="0"/>
                <a:ea typeface="Arial" panose="020B0604020202020204" pitchFamily="34" charset="0"/>
              </a:rPr>
              <a:t>à</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l</a:t>
            </a:r>
            <a:r>
              <a:rPr lang="en-US" altLang="en-US" sz="2600" i="1" dirty="0" err="1">
                <a:solidFill>
                  <a:prstClr val="black"/>
                </a:solidFill>
                <a:latin typeface="Times New Roman" panose="02020603050405020304" pitchFamily="18" charset="0"/>
                <a:ea typeface="Arial" panose="020B0604020202020204" pitchFamily="34" charset="0"/>
              </a:rPr>
              <a:t>à</a:t>
            </a:r>
            <a:r>
              <a:rPr lang="en-US" altLang="en-US" sz="2600" i="1" dirty="0" err="1">
                <a:solidFill>
                  <a:prstClr val="black"/>
                </a:solidFill>
                <a:latin typeface="Times New Roman" panose="02020603050405020304" pitchFamily="18" charset="0"/>
                <a:cs typeface="Arial" panose="020B0604020202020204" pitchFamily="34" charset="0"/>
              </a:rPr>
              <a:t>m</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việc</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từ</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năm</a:t>
            </a:r>
            <a:r>
              <a:rPr lang="en-US" altLang="en-US" sz="2600" i="1" dirty="0">
                <a:solidFill>
                  <a:prstClr val="black"/>
                </a:solidFill>
                <a:latin typeface="Times New Roman" panose="02020603050405020304" pitchFamily="18" charset="0"/>
                <a:cs typeface="Arial" panose="020B0604020202020204" pitchFamily="34" charset="0"/>
              </a:rPr>
              <a:t> 1958 </a:t>
            </a:r>
            <a:r>
              <a:rPr lang="en-US" altLang="en-US" sz="2600" i="1" dirty="0" err="1">
                <a:solidFill>
                  <a:prstClr val="black"/>
                </a:solidFill>
                <a:latin typeface="Times New Roman" panose="02020603050405020304" pitchFamily="18" charset="0"/>
                <a:cs typeface="Arial" panose="020B0604020202020204" pitchFamily="34" charset="0"/>
              </a:rPr>
              <a:t>đến</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a:solidFill>
                  <a:prstClr val="black"/>
                </a:solidFill>
                <a:latin typeface="Times New Roman" panose="02020603050405020304" pitchFamily="18" charset="0"/>
                <a:cs typeface="Arial" panose="020B0604020202020204" pitchFamily="34" charset="0"/>
              </a:rPr>
              <a:t>khi</a:t>
            </a:r>
            <a:r>
              <a:rPr lang="en-US" altLang="en-US" sz="2600" i="1" dirty="0">
                <a:solidFill>
                  <a:prstClr val="black"/>
                </a:solidFill>
                <a:latin typeface="Times New Roman" panose="02020603050405020304" pitchFamily="18" charset="0"/>
                <a:cs typeface="Arial" panose="020B0604020202020204" pitchFamily="34" charset="0"/>
              </a:rPr>
              <a:t> qua </a:t>
            </a:r>
            <a:r>
              <a:rPr lang="en-US" altLang="en-US" sz="2600" i="1" dirty="0" err="1">
                <a:solidFill>
                  <a:prstClr val="black"/>
                </a:solidFill>
                <a:latin typeface="Times New Roman" panose="02020603050405020304" pitchFamily="18" charset="0"/>
                <a:cs typeface="Arial" panose="020B0604020202020204" pitchFamily="34" charset="0"/>
              </a:rPr>
              <a:t>đời</a:t>
            </a:r>
            <a:r>
              <a:rPr lang="en-US" altLang="en-US" sz="2600" i="1" dirty="0">
                <a:solidFill>
                  <a:prstClr val="black"/>
                </a:solidFill>
                <a:latin typeface="Times New Roman" panose="02020603050405020304" pitchFamily="18" charset="0"/>
                <a:cs typeface="Arial" panose="020B0604020202020204" pitchFamily="34" charset="0"/>
              </a:rPr>
              <a:t>.</a:t>
            </a:r>
            <a:endParaRPr lang="en-US" altLang="en-US" sz="2600" i="1" dirty="0">
              <a:solidFill>
                <a:prstClr val="black"/>
              </a:solidFill>
              <a:latin typeface="Times New Roman" panose="02020603050405020304" pitchFamily="18" charset="0"/>
              <a:ea typeface="Arial" panose="020B0604020202020204" pitchFamily="34" charset="0"/>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956" y="3055528"/>
            <a:ext cx="2841825" cy="1690886"/>
          </a:xfrm>
          <a:prstGeom prst="rect">
            <a:avLst/>
          </a:prstGeom>
        </p:spPr>
      </p:pic>
    </p:spTree>
    <p:extLst>
      <p:ext uri="{BB962C8B-B14F-4D97-AF65-F5344CB8AC3E}">
        <p14:creationId xmlns:p14="http://schemas.microsoft.com/office/powerpoint/2010/main" val="18571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Rounded Corners 4">
            <a:extLst>
              <a:ext uri="{FF2B5EF4-FFF2-40B4-BE49-F238E27FC236}">
                <a16:creationId xmlns:a16="http://schemas.microsoft.com/office/drawing/2014/main" xmlns="" id="{3180A7C3-B8BA-4BF7-A097-4BA66447A6E0}"/>
              </a:ext>
            </a:extLst>
          </p:cNvPr>
          <p:cNvSpPr/>
          <p:nvPr/>
        </p:nvSpPr>
        <p:spPr>
          <a:xfrm>
            <a:off x="3009468" y="1460337"/>
            <a:ext cx="3528392" cy="51995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469419" y="1518624"/>
            <a:ext cx="1374094"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 1</a:t>
            </a:r>
            <a:endParaRPr kumimoji="0" lang="en-SG" sz="24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Rounded Corners 5">
            <a:extLst>
              <a:ext uri="{FF2B5EF4-FFF2-40B4-BE49-F238E27FC236}">
                <a16:creationId xmlns:a16="http://schemas.microsoft.com/office/drawing/2014/main" xmlns="" id="{0390CEBA-8629-4D6E-A115-CE053EC68036}"/>
              </a:ext>
            </a:extLst>
          </p:cNvPr>
          <p:cNvSpPr/>
          <p:nvPr/>
        </p:nvSpPr>
        <p:spPr>
          <a:xfrm>
            <a:off x="222204" y="2355726"/>
            <a:ext cx="1613492" cy="1800199"/>
          </a:xfrm>
          <a:prstGeom prst="roundRect">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300" dirty="0" err="1">
                <a:solidFill>
                  <a:prstClr val="black"/>
                </a:solidFill>
                <a:latin typeface="Times New Roman" panose="02020603050405020304" pitchFamily="18" charset="0"/>
                <a:cs typeface="Times New Roman" panose="02020603050405020304" pitchFamily="18" charset="0"/>
              </a:rPr>
              <a:t>Nhà</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sàn</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nhỏ</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bằng</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gỗ</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bên</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cạnh</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chiếc</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ao</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cá</a:t>
            </a:r>
            <a:endParaRPr lang="en-SG" sz="2300" dirty="0">
              <a:solidFill>
                <a:prstClr val="black"/>
              </a:solidFill>
              <a:latin typeface="Times New Roman" panose="02020603050405020304" pitchFamily="18" charset="0"/>
              <a:cs typeface="Times New Roman" panose="02020603050405020304" pitchFamily="18" charset="0"/>
            </a:endParaRPr>
          </a:p>
        </p:txBody>
      </p:sp>
      <p:sp>
        <p:nvSpPr>
          <p:cNvPr id="29" name="Rectangle: Rounded Corners 6">
            <a:extLst>
              <a:ext uri="{FF2B5EF4-FFF2-40B4-BE49-F238E27FC236}">
                <a16:creationId xmlns:a16="http://schemas.microsoft.com/office/drawing/2014/main" xmlns="" id="{A8DD14B4-6A0B-40D4-85D7-595EC89240DA}"/>
              </a:ext>
            </a:extLst>
          </p:cNvPr>
          <p:cNvSpPr/>
          <p:nvPr/>
        </p:nvSpPr>
        <p:spPr>
          <a:xfrm>
            <a:off x="2159732" y="2355728"/>
            <a:ext cx="1404156" cy="1800199"/>
          </a:xfrm>
          <a:prstGeom prst="roundRect">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phòng</a:t>
            </a:r>
            <a:endParaRPr lang="en-SG" sz="2400" dirty="0">
              <a:solidFill>
                <a:prstClr val="black"/>
              </a:solidFill>
              <a:latin typeface="Times New Roman" panose="02020603050405020304" pitchFamily="18" charset="0"/>
              <a:cs typeface="Times New Roman" panose="02020603050405020304" pitchFamily="18" charset="0"/>
            </a:endParaRPr>
          </a:p>
        </p:txBody>
      </p:sp>
      <p:sp>
        <p:nvSpPr>
          <p:cNvPr id="30" name="Rectangle: Rounded Corners 7">
            <a:extLst>
              <a:ext uri="{FF2B5EF4-FFF2-40B4-BE49-F238E27FC236}">
                <a16:creationId xmlns:a16="http://schemas.microsoft.com/office/drawing/2014/main" xmlns="" id="{1C243FDE-2325-42D5-827D-754B2DB6BA71}"/>
              </a:ext>
            </a:extLst>
          </p:cNvPr>
          <p:cNvSpPr/>
          <p:nvPr/>
        </p:nvSpPr>
        <p:spPr>
          <a:xfrm>
            <a:off x="3870176" y="2355727"/>
            <a:ext cx="1565920" cy="1800199"/>
          </a:xfrm>
          <a:prstGeom prst="roundRect">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Đồ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mạc</a:t>
            </a:r>
            <a:r>
              <a:rPr lang="en-US" sz="2400" dirty="0">
                <a:solidFill>
                  <a:prstClr val="black"/>
                </a:solidFill>
                <a:latin typeface="Times New Roman" panose="02020603050405020304" pitchFamily="18" charset="0"/>
                <a:cs typeface="Times New Roman" panose="02020603050405020304" pitchFamily="18" charset="0"/>
              </a:rPr>
              <a:t>, đ</a:t>
            </a:r>
            <a:r>
              <a:rPr lang="vi-VN" sz="2400" dirty="0">
                <a:solidFill>
                  <a:prstClr val="black"/>
                </a:solidFill>
                <a:latin typeface="Times New Roman" panose="02020603050405020304" pitchFamily="18" charset="0"/>
                <a:cs typeface="Times New Roman" panose="02020603050405020304" pitchFamily="18" charset="0"/>
              </a:rPr>
              <a:t>ơ</a:t>
            </a:r>
            <a:r>
              <a:rPr lang="en-US" sz="2400" dirty="0">
                <a:solidFill>
                  <a:prstClr val="black"/>
                </a:solidFill>
                <a:latin typeface="Times New Roman" panose="02020603050405020304" pitchFamily="18" charset="0"/>
                <a:cs typeface="Times New Roman" panose="02020603050405020304" pitchFamily="18" charset="0"/>
              </a:rPr>
              <a:t>n s</a:t>
            </a:r>
            <a:r>
              <a:rPr lang="vi-VN" sz="2400" dirty="0">
                <a:solidFill>
                  <a:prstClr val="black"/>
                </a:solidFill>
                <a:latin typeface="Times New Roman" panose="02020603050405020304" pitchFamily="18" charset="0"/>
                <a:cs typeface="Times New Roman" panose="02020603050405020304" pitchFamily="18" charset="0"/>
              </a:rPr>
              <a:t>ơ</a:t>
            </a:r>
            <a:endParaRPr lang="en-SG" sz="2400" dirty="0">
              <a:solidFill>
                <a:prstClr val="black"/>
              </a:solidFill>
              <a:latin typeface="Times New Roman" panose="02020603050405020304" pitchFamily="18" charset="0"/>
              <a:cs typeface="Times New Roman" panose="02020603050405020304" pitchFamily="18" charset="0"/>
            </a:endParaRPr>
          </a:p>
        </p:txBody>
      </p:sp>
      <p:sp>
        <p:nvSpPr>
          <p:cNvPr id="31" name="Rectangle: Rounded Corners 8">
            <a:extLst>
              <a:ext uri="{FF2B5EF4-FFF2-40B4-BE49-F238E27FC236}">
                <a16:creationId xmlns:a16="http://schemas.microsoft.com/office/drawing/2014/main" xmlns="" id="{724D9FC7-AE3D-4506-9C0B-9C7D8227062A}"/>
              </a:ext>
            </a:extLst>
          </p:cNvPr>
          <p:cNvSpPr/>
          <p:nvPr/>
        </p:nvSpPr>
        <p:spPr>
          <a:xfrm>
            <a:off x="5760132" y="2355727"/>
            <a:ext cx="1404156" cy="1800199"/>
          </a:xfrm>
          <a:prstGeom prst="roundRect">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400" dirty="0">
                <a:solidFill>
                  <a:prstClr val="black"/>
                </a:solidFill>
                <a:latin typeface="Times New Roman" panose="02020603050405020304" pitchFamily="18" charset="0"/>
                <a:cs typeface="Times New Roman" panose="02020603050405020304" pitchFamily="18" charset="0"/>
              </a:rPr>
              <a:t>Đ</a:t>
            </a:r>
            <a:r>
              <a:rPr lang="vi-VN" sz="2400" dirty="0">
                <a:solidFill>
                  <a:prstClr val="black"/>
                </a:solidFill>
                <a:latin typeface="Times New Roman" panose="02020603050405020304" pitchFamily="18" charset="0"/>
                <a:cs typeface="Times New Roman" panose="02020603050405020304" pitchFamily="18" charset="0"/>
              </a:rPr>
              <a:t>ư</a:t>
            </a:r>
            <a:r>
              <a:rPr lang="en-US" sz="2400" dirty="0" err="1">
                <a:solidFill>
                  <a:prstClr val="black"/>
                </a:solidFill>
                <a:latin typeface="Times New Roman" panose="02020603050405020304" pitchFamily="18" charset="0"/>
                <a:cs typeface="Times New Roman" panose="02020603050405020304" pitchFamily="18" charset="0"/>
              </a:rPr>
              <a:t>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sỏi</a:t>
            </a:r>
            <a:endParaRPr lang="en-SG" sz="2400" dirty="0">
              <a:solidFill>
                <a:prstClr val="black"/>
              </a:solidFill>
              <a:latin typeface="Times New Roman" panose="02020603050405020304" pitchFamily="18" charset="0"/>
              <a:cs typeface="Times New Roman" panose="02020603050405020304" pitchFamily="18" charset="0"/>
            </a:endParaRPr>
          </a:p>
        </p:txBody>
      </p:sp>
      <p:sp>
        <p:nvSpPr>
          <p:cNvPr id="32" name="Rectangle: Rounded Corners 9">
            <a:extLst>
              <a:ext uri="{FF2B5EF4-FFF2-40B4-BE49-F238E27FC236}">
                <a16:creationId xmlns:a16="http://schemas.microsoft.com/office/drawing/2014/main" xmlns="" id="{7FFF6AEC-E795-4AAB-AD97-3454D44FBFA1}"/>
              </a:ext>
            </a:extLst>
          </p:cNvPr>
          <p:cNvSpPr/>
          <p:nvPr/>
        </p:nvSpPr>
        <p:spPr>
          <a:xfrm>
            <a:off x="7479879" y="2355726"/>
            <a:ext cx="1404156" cy="1800199"/>
          </a:xfrm>
          <a:prstGeom prst="roundRect">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Trồng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xanh</a:t>
            </a:r>
            <a:endParaRPr lang="en-SG" sz="2400" dirty="0">
              <a:solidFill>
                <a:prstClr val="black"/>
              </a:solidFill>
              <a:latin typeface="Times New Roman" panose="02020603050405020304" pitchFamily="18" charset="0"/>
              <a:cs typeface="Times New Roman" panose="02020603050405020304" pitchFamily="18" charset="0"/>
            </a:endParaRPr>
          </a:p>
        </p:txBody>
      </p:sp>
      <p:cxnSp>
        <p:nvCxnSpPr>
          <p:cNvPr id="3" name="Straight Arrow Connector 2"/>
          <p:cNvCxnSpPr>
            <a:stCxn id="13" idx="2"/>
            <a:endCxn id="30" idx="0"/>
          </p:cNvCxnSpPr>
          <p:nvPr/>
        </p:nvCxnSpPr>
        <p:spPr>
          <a:xfrm flipH="1">
            <a:off x="4653136" y="1980289"/>
            <a:ext cx="120528" cy="375438"/>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13" idx="2"/>
            <a:endCxn id="31" idx="0"/>
          </p:cNvCxnSpPr>
          <p:nvPr/>
        </p:nvCxnSpPr>
        <p:spPr>
          <a:xfrm>
            <a:off x="4773664" y="1980289"/>
            <a:ext cx="1688546" cy="375438"/>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3" idx="2"/>
            <a:endCxn id="32" idx="0"/>
          </p:cNvCxnSpPr>
          <p:nvPr/>
        </p:nvCxnSpPr>
        <p:spPr>
          <a:xfrm>
            <a:off x="4773664" y="1980289"/>
            <a:ext cx="3408293" cy="375437"/>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2"/>
            <a:endCxn id="29" idx="0"/>
          </p:cNvCxnSpPr>
          <p:nvPr/>
        </p:nvCxnSpPr>
        <p:spPr>
          <a:xfrm flipH="1">
            <a:off x="2861810" y="1980289"/>
            <a:ext cx="1911854" cy="375439"/>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2"/>
            <a:endCxn id="28" idx="0"/>
          </p:cNvCxnSpPr>
          <p:nvPr/>
        </p:nvCxnSpPr>
        <p:spPr>
          <a:xfrm flipH="1">
            <a:off x="1028950" y="1980289"/>
            <a:ext cx="3744714" cy="375437"/>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99A03029-B19C-4E0F-BA5E-6657D5F8A90D}"/>
              </a:ext>
            </a:extLst>
          </p:cNvPr>
          <p:cNvSpPr txBox="1"/>
          <p:nvPr/>
        </p:nvSpPr>
        <p:spPr>
          <a:xfrm>
            <a:off x="467342" y="4300529"/>
            <a:ext cx="841608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một</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cung</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điện</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Bác</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giản</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dị</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không</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khoa</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trương</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4078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ircle(in)">
                                      <p:cBhvr>
                                        <p:cTn id="38" dur="20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1000"/>
                                        <p:tgtEl>
                                          <p:spTgt spid="43"/>
                                        </p:tgtEl>
                                      </p:cBhvr>
                                    </p:animEffect>
                                    <p:anim calcmode="lin" valueType="num">
                                      <p:cBhvr>
                                        <p:cTn id="64" dur="1000" fill="hold"/>
                                        <p:tgtEl>
                                          <p:spTgt spid="43"/>
                                        </p:tgtEl>
                                        <p:attrNameLst>
                                          <p:attrName>ppt_x</p:attrName>
                                        </p:attrNameLst>
                                      </p:cBhvr>
                                      <p:tavLst>
                                        <p:tav tm="0">
                                          <p:val>
                                            <p:strVal val="#ppt_x"/>
                                          </p:val>
                                        </p:tav>
                                        <p:tav tm="100000">
                                          <p:val>
                                            <p:strVal val="#ppt_x"/>
                                          </p:val>
                                        </p:tav>
                                      </p:tavLst>
                                    </p:anim>
                                    <p:anim calcmode="lin" valueType="num">
                                      <p:cBhvr>
                                        <p:cTn id="6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28" grpId="0" animBg="1"/>
      <p:bldP spid="29" grpId="0" animBg="1"/>
      <p:bldP spid="30" grpId="0" animBg="1"/>
      <p:bldP spid="31" grpId="0" animBg="1"/>
      <p:bldP spid="32" grpId="0" animBg="1"/>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48902">
            <a:off x="355748" y="486439"/>
            <a:ext cx="4717061" cy="4104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1053" y="460867"/>
            <a:ext cx="3286914" cy="4155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331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Rounded Corners 4">
            <a:extLst>
              <a:ext uri="{FF2B5EF4-FFF2-40B4-BE49-F238E27FC236}">
                <a16:creationId xmlns:a16="http://schemas.microsoft.com/office/drawing/2014/main" xmlns="" id="{3180A7C3-B8BA-4BF7-A097-4BA66447A6E0}"/>
              </a:ext>
            </a:extLst>
          </p:cNvPr>
          <p:cNvSpPr/>
          <p:nvPr/>
        </p:nvSpPr>
        <p:spPr>
          <a:xfrm>
            <a:off x="3009468" y="1460337"/>
            <a:ext cx="3528392" cy="51995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469419" y="1518624"/>
            <a:ext cx="1374094"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 1</a:t>
            </a:r>
            <a:endParaRPr kumimoji="0" lang="en-SG" sz="24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3080410" y="2274478"/>
            <a:ext cx="5812070" cy="2492990"/>
          </a:xfrm>
          <a:prstGeom prst="rect">
            <a:avLst/>
          </a:prstGeom>
        </p:spPr>
        <p:txBody>
          <a:bodyPr wrap="square">
            <a:spAutoFit/>
          </a:bodyPr>
          <a:lstStyle/>
          <a:p>
            <a:pPr algn="just" defTabSz="685800"/>
            <a:r>
              <a:rPr lang="en-US" altLang="en-US" sz="2600" b="1" i="1" dirty="0" err="1" smtClean="0">
                <a:solidFill>
                  <a:prstClr val="black"/>
                </a:solidFill>
                <a:latin typeface="Times New Roman" panose="02020603050405020304" pitchFamily="18" charset="0"/>
                <a:cs typeface="Arial" panose="020B0604020202020204" pitchFamily="34" charset="0"/>
              </a:rPr>
              <a:t>Mở</a:t>
            </a:r>
            <a:r>
              <a:rPr lang="en-US" altLang="en-US" sz="2600" b="1" i="1" dirty="0" smtClean="0">
                <a:solidFill>
                  <a:prstClr val="black"/>
                </a:solidFill>
                <a:latin typeface="Times New Roman" panose="02020603050405020304" pitchFamily="18" charset="0"/>
                <a:cs typeface="Arial" panose="020B0604020202020204" pitchFamily="34" charset="0"/>
              </a:rPr>
              <a:t> </a:t>
            </a:r>
            <a:r>
              <a:rPr lang="en-US" altLang="en-US" sz="2600" b="1" i="1" dirty="0" err="1" smtClean="0">
                <a:solidFill>
                  <a:prstClr val="black"/>
                </a:solidFill>
                <a:latin typeface="Times New Roman" panose="02020603050405020304" pitchFamily="18" charset="0"/>
                <a:cs typeface="Arial" panose="020B0604020202020204" pitchFamily="34" charset="0"/>
              </a:rPr>
              <a:t>rộng</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nhiều</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lần</a:t>
            </a:r>
            <a:r>
              <a:rPr lang="en-US" altLang="en-US" sz="2600" i="1" dirty="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cán</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bộ</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đã</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ngỏ</a:t>
            </a:r>
            <a:r>
              <a:rPr lang="en-US" altLang="en-US" sz="2600" i="1" dirty="0" smtClean="0">
                <a:solidFill>
                  <a:prstClr val="black"/>
                </a:solidFill>
                <a:latin typeface="Times New Roman" panose="02020603050405020304" pitchFamily="18" charset="0"/>
                <a:cs typeface="Arial" panose="020B0604020202020204" pitchFamily="34" charset="0"/>
              </a:rPr>
              <a:t> ý </a:t>
            </a:r>
            <a:r>
              <a:rPr lang="en-US" altLang="en-US" sz="2600" i="1" dirty="0" err="1" smtClean="0">
                <a:solidFill>
                  <a:prstClr val="black"/>
                </a:solidFill>
                <a:latin typeface="Times New Roman" panose="02020603050405020304" pitchFamily="18" charset="0"/>
                <a:cs typeface="Arial" panose="020B0604020202020204" pitchFamily="34" charset="0"/>
              </a:rPr>
              <a:t>muốn</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xây</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cho</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Bác</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một</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biệt</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phủ</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để</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Bác</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sống</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thoải</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mái</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nhưng</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Bác</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từ</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chối</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Bác</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nói</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Nhân</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dân</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còn</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khổ</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cực</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đất</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nước</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còn</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lầm</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than,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Bác</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sống</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trong</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ngôi</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nhà</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sàn</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là</a:t>
            </a:r>
            <a:r>
              <a:rPr lang="en-US" altLang="en-US" sz="2600" i="1" dirty="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Bác</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thoải</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mái</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 </a:t>
            </a:r>
            <a:r>
              <a:rPr lang="en-US" altLang="en-US" sz="2600" i="1" dirty="0" err="1" smtClean="0">
                <a:solidFill>
                  <a:prstClr val="black"/>
                </a:solidFill>
                <a:latin typeface="Times New Roman" panose="02020603050405020304" pitchFamily="18" charset="0"/>
                <a:cs typeface="Arial" panose="020B0604020202020204" pitchFamily="34" charset="0"/>
                <a:sym typeface="Wingdings" panose="05000000000000000000" pitchFamily="2" charset="2"/>
              </a:rPr>
              <a:t>rồi</a:t>
            </a:r>
            <a:r>
              <a:rPr lang="en-US" altLang="en-US" sz="2600" i="1" dirty="0" smtClean="0">
                <a:solidFill>
                  <a:prstClr val="black"/>
                </a:solidFill>
                <a:latin typeface="Times New Roman" panose="02020603050405020304" pitchFamily="18" charset="0"/>
                <a:cs typeface="Arial" panose="020B0604020202020204" pitchFamily="34" charset="0"/>
                <a:sym typeface="Wingdings" panose="05000000000000000000" pitchFamily="2" charset="2"/>
              </a:rPr>
              <a:t>”</a:t>
            </a:r>
            <a:endParaRPr lang="en-US" altLang="en-US" sz="2600" i="1" dirty="0">
              <a:solidFill>
                <a:prstClr val="black"/>
              </a:solidFill>
              <a:latin typeface="Times New Roman" panose="02020603050405020304" pitchFamily="18" charset="0"/>
              <a:ea typeface="Arial" panose="020B0604020202020204" pitchFamily="34"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956" y="3055528"/>
            <a:ext cx="2841825" cy="1690886"/>
          </a:xfrm>
          <a:prstGeom prst="rect">
            <a:avLst/>
          </a:prstGeom>
        </p:spPr>
      </p:pic>
    </p:spTree>
    <p:extLst>
      <p:ext uri="{BB962C8B-B14F-4D97-AF65-F5344CB8AC3E}">
        <p14:creationId xmlns:p14="http://schemas.microsoft.com/office/powerpoint/2010/main" val="266245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899592" y="2629807"/>
            <a:ext cx="5812070" cy="2308324"/>
          </a:xfrm>
          <a:prstGeom prst="rect">
            <a:avLst/>
          </a:prstGeom>
        </p:spPr>
        <p:txBody>
          <a:bodyPr wrap="square">
            <a:spAutoFit/>
          </a:bodyPr>
          <a:lstStyle/>
          <a:p>
            <a:pPr algn="just" defTabSz="685800"/>
            <a:r>
              <a:rPr lang="en-US" altLang="en-US" sz="2400" i="1" dirty="0">
                <a:solidFill>
                  <a:prstClr val="black"/>
                </a:solidFill>
                <a:latin typeface="Times New Roman" panose="02020603050405020304" pitchFamily="18" charset="0"/>
                <a:cs typeface="Arial" panose="020B0604020202020204" pitchFamily="34" charset="0"/>
              </a:rPr>
              <a:t> </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Một</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điều</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giản</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dị</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ấy</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thôi</a:t>
            </a:r>
            <a:endParaRPr lang="en-US" altLang="en-US" sz="2400" i="1" dirty="0">
              <a:solidFill>
                <a:prstClr val="black"/>
              </a:solidFill>
              <a:latin typeface="Times New Roman" panose="02020603050405020304" pitchFamily="18" charset="0"/>
            </a:endParaRPr>
          </a:p>
          <a:p>
            <a:pPr algn="just" defTabSz="685800"/>
            <a:r>
              <a:rPr lang="en-US" altLang="en-US" sz="2400" i="1" dirty="0" err="1" smtClean="0">
                <a:solidFill>
                  <a:prstClr val="black"/>
                </a:solidFill>
                <a:latin typeface="Times New Roman" panose="02020603050405020304" pitchFamily="18" charset="0"/>
                <a:cs typeface="Arial" panose="020B0604020202020204" pitchFamily="34" charset="0"/>
              </a:rPr>
              <a:t>Nơi</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Bác</a:t>
            </a:r>
            <a:r>
              <a:rPr lang="en-US" altLang="en-US" sz="2400" i="1" dirty="0" smtClean="0">
                <a:solidFill>
                  <a:prstClr val="black"/>
                </a:solidFill>
                <a:latin typeface="Times New Roman" panose="02020603050405020304" pitchFamily="18" charset="0"/>
                <a:cs typeface="Arial" panose="020B0604020202020204" pitchFamily="34" charset="0"/>
              </a:rPr>
              <a:t> ở </a:t>
            </a:r>
            <a:r>
              <a:rPr lang="en-US" altLang="en-US" sz="2400" i="1" dirty="0" err="1" smtClean="0">
                <a:solidFill>
                  <a:prstClr val="black"/>
                </a:solidFill>
                <a:latin typeface="Times New Roman" panose="02020603050405020304" pitchFamily="18" charset="0"/>
                <a:cs typeface="Arial" panose="020B0604020202020204" pitchFamily="34" charset="0"/>
              </a:rPr>
              <a:t>là</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một</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ngôi</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nhà</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sàn</a:t>
            </a:r>
            <a:r>
              <a:rPr lang="en-US" altLang="en-US" sz="2400" i="1" dirty="0" smtClean="0">
                <a:solidFill>
                  <a:prstClr val="black"/>
                </a:solidFill>
                <a:latin typeface="Times New Roman" panose="02020603050405020304" pitchFamily="18" charset="0"/>
                <a:cs typeface="Arial" panose="020B0604020202020204" pitchFamily="34" charset="0"/>
              </a:rPr>
              <a:t>:</a:t>
            </a:r>
          </a:p>
          <a:p>
            <a:pPr algn="just" defTabSz="685800"/>
            <a:r>
              <a:rPr lang="en-US" altLang="en-US" sz="2400" i="1" dirty="0">
                <a:solidFill>
                  <a:prstClr val="black"/>
                </a:solidFill>
                <a:latin typeface="Times New Roman" panose="02020603050405020304" pitchFamily="18" charset="0"/>
                <a:cs typeface="Arial" panose="020B0604020202020204" pitchFamily="34" charset="0"/>
              </a:rPr>
              <a:t> </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Hỡi</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ai</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đi</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khắp</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thế</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gian</a:t>
            </a:r>
            <a:endParaRPr lang="en-US" altLang="en-US" sz="2400" i="1" dirty="0" smtClean="0">
              <a:solidFill>
                <a:prstClr val="black"/>
              </a:solidFill>
              <a:latin typeface="Times New Roman" panose="02020603050405020304" pitchFamily="18" charset="0"/>
              <a:cs typeface="Arial" panose="020B0604020202020204" pitchFamily="34" charset="0"/>
            </a:endParaRPr>
          </a:p>
          <a:p>
            <a:pPr algn="just" defTabSz="685800"/>
            <a:r>
              <a:rPr lang="en-US" altLang="en-US" sz="2400" i="1" dirty="0" err="1" smtClean="0">
                <a:solidFill>
                  <a:prstClr val="black"/>
                </a:solidFill>
                <a:latin typeface="Times New Roman" panose="02020603050405020304" pitchFamily="18" charset="0"/>
                <a:cs typeface="Arial" panose="020B0604020202020204" pitchFamily="34" charset="0"/>
              </a:rPr>
              <a:t>Gặp</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bao</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thành</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quách</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huy</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hoàng</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nguy</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nga</a:t>
            </a:r>
            <a:endParaRPr lang="en-US" altLang="en-US" sz="2400" i="1" dirty="0" smtClean="0">
              <a:solidFill>
                <a:prstClr val="black"/>
              </a:solidFill>
              <a:latin typeface="Times New Roman" panose="02020603050405020304" pitchFamily="18" charset="0"/>
              <a:cs typeface="Arial" panose="020B0604020202020204" pitchFamily="34" charset="0"/>
            </a:endParaRPr>
          </a:p>
          <a:p>
            <a:pPr algn="just" defTabSz="685800"/>
            <a:r>
              <a:rPr lang="en-US" altLang="en-US" sz="2400" i="1" dirty="0">
                <a:solidFill>
                  <a:prstClr val="black"/>
                </a:solidFill>
                <a:latin typeface="Times New Roman" panose="02020603050405020304" pitchFamily="18" charset="0"/>
                <a:cs typeface="Arial" panose="020B0604020202020204" pitchFamily="34" charset="0"/>
              </a:rPr>
              <a:t> </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Nhớ</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về</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nơi</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Bác</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chúng</a:t>
            </a:r>
            <a:r>
              <a:rPr lang="en-US" altLang="en-US" sz="2400" i="1" dirty="0" smtClean="0">
                <a:solidFill>
                  <a:prstClr val="black"/>
                </a:solidFill>
                <a:latin typeface="Times New Roman" panose="02020603050405020304" pitchFamily="18" charset="0"/>
                <a:cs typeface="Arial" panose="020B0604020202020204" pitchFamily="34" charset="0"/>
              </a:rPr>
              <a:t> ta</a:t>
            </a:r>
          </a:p>
          <a:p>
            <a:pPr algn="just" defTabSz="685800"/>
            <a:r>
              <a:rPr lang="en-US" altLang="en-US" sz="2400" i="1" dirty="0" err="1" smtClean="0">
                <a:solidFill>
                  <a:prstClr val="black"/>
                </a:solidFill>
                <a:latin typeface="Times New Roman" panose="02020603050405020304" pitchFamily="18" charset="0"/>
                <a:cs typeface="Arial" panose="020B0604020202020204" pitchFamily="34" charset="0"/>
              </a:rPr>
              <a:t>Góc</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vườn</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nho</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nhỏ</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ngôi</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nhà</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đơn</a:t>
            </a:r>
            <a:r>
              <a:rPr lang="en-US" altLang="en-US" sz="2400" i="1" dirty="0" smtClean="0">
                <a:solidFill>
                  <a:prstClr val="black"/>
                </a:solidFill>
                <a:latin typeface="Times New Roman" panose="02020603050405020304" pitchFamily="18" charset="0"/>
                <a:cs typeface="Arial" panose="020B0604020202020204" pitchFamily="34" charset="0"/>
              </a:rPr>
              <a:t> </a:t>
            </a:r>
            <a:r>
              <a:rPr lang="en-US" altLang="en-US" sz="2400" i="1" dirty="0" err="1" smtClean="0">
                <a:solidFill>
                  <a:prstClr val="black"/>
                </a:solidFill>
                <a:latin typeface="Times New Roman" panose="02020603050405020304" pitchFamily="18" charset="0"/>
                <a:cs typeface="Arial" panose="020B0604020202020204" pitchFamily="34" charset="0"/>
              </a:rPr>
              <a:t>sơ</a:t>
            </a:r>
            <a:endParaRPr lang="en-US" altLang="en-US" sz="2400" i="1" dirty="0" smtClean="0">
              <a:solidFill>
                <a:prstClr val="black"/>
              </a:solidFill>
              <a:latin typeface="Times New Roman" panose="02020603050405020304" pitchFamily="18" charset="0"/>
              <a:cs typeface="Arial" panose="020B0604020202020204" pitchFamily="34" charset="0"/>
            </a:endParaRPr>
          </a:p>
        </p:txBody>
      </p:sp>
      <p:sp>
        <p:nvSpPr>
          <p:cNvPr id="2" name="Rectangle 1"/>
          <p:cNvSpPr/>
          <p:nvPr/>
        </p:nvSpPr>
        <p:spPr>
          <a:xfrm>
            <a:off x="971600" y="1572769"/>
            <a:ext cx="4548224" cy="830997"/>
          </a:xfrm>
          <a:prstGeom prst="rect">
            <a:avLst/>
          </a:prstGeom>
          <a:solidFill>
            <a:srgbClr val="E6E0EC">
              <a:alpha val="70980"/>
            </a:srgbClr>
          </a:solidFill>
        </p:spPr>
        <p:txBody>
          <a:bodyPr wrap="square">
            <a:spAutoFit/>
          </a:bodyPr>
          <a:lstStyle/>
          <a:p>
            <a:pPr algn="just" defTabSz="685800"/>
            <a:r>
              <a:rPr lang="en-US" altLang="en-US" sz="2400" i="1" dirty="0" err="1" smtClean="0">
                <a:solidFill>
                  <a:srgbClr val="FF0000"/>
                </a:solidFill>
                <a:latin typeface="Times New Roman" panose="02020603050405020304" pitchFamily="18" charset="0"/>
                <a:cs typeface="Arial" panose="020B0604020202020204" pitchFamily="34" charset="0"/>
              </a:rPr>
              <a:t>Nơi</a:t>
            </a:r>
            <a:r>
              <a:rPr lang="en-US" altLang="en-US" sz="2400" i="1" dirty="0" smtClean="0">
                <a:solidFill>
                  <a:srgbClr val="FF0000"/>
                </a:solidFill>
                <a:latin typeface="Times New Roman" panose="02020603050405020304" pitchFamily="18" charset="0"/>
                <a:cs typeface="Arial" panose="020B0604020202020204" pitchFamily="34" charset="0"/>
              </a:rPr>
              <a:t> </a:t>
            </a:r>
            <a:r>
              <a:rPr lang="en-US" altLang="en-US" sz="2400" i="1" dirty="0" err="1">
                <a:solidFill>
                  <a:srgbClr val="FF0000"/>
                </a:solidFill>
                <a:latin typeface="Times New Roman" panose="02020603050405020304" pitchFamily="18" charset="0"/>
                <a:cs typeface="Arial" panose="020B0604020202020204" pitchFamily="34" charset="0"/>
              </a:rPr>
              <a:t>Bác</a:t>
            </a:r>
            <a:r>
              <a:rPr lang="en-US" altLang="en-US" sz="2400" i="1" dirty="0">
                <a:solidFill>
                  <a:srgbClr val="FF0000"/>
                </a:solidFill>
                <a:latin typeface="Times New Roman" panose="02020603050405020304" pitchFamily="18" charset="0"/>
                <a:cs typeface="Arial" panose="020B0604020202020204" pitchFamily="34" charset="0"/>
              </a:rPr>
              <a:t> ở </a:t>
            </a:r>
            <a:r>
              <a:rPr lang="en-US" altLang="en-US" sz="2400" i="1" dirty="0" err="1">
                <a:solidFill>
                  <a:srgbClr val="FF0000"/>
                </a:solidFill>
                <a:latin typeface="Times New Roman" panose="02020603050405020304" pitchFamily="18" charset="0"/>
                <a:cs typeface="Arial" panose="020B0604020202020204" pitchFamily="34" charset="0"/>
              </a:rPr>
              <a:t>là</a:t>
            </a:r>
            <a:r>
              <a:rPr lang="en-US" altLang="en-US" sz="2400" i="1" dirty="0">
                <a:solidFill>
                  <a:srgbClr val="FF0000"/>
                </a:solidFill>
                <a:latin typeface="Times New Roman" panose="02020603050405020304" pitchFamily="18" charset="0"/>
                <a:cs typeface="Arial" panose="020B0604020202020204" pitchFamily="34" charset="0"/>
              </a:rPr>
              <a:t> </a:t>
            </a:r>
            <a:r>
              <a:rPr lang="en-US" altLang="en-US" sz="2400" i="1" dirty="0" err="1">
                <a:solidFill>
                  <a:srgbClr val="FF0000"/>
                </a:solidFill>
                <a:latin typeface="Times New Roman" panose="02020603050405020304" pitchFamily="18" charset="0"/>
                <a:cs typeface="Arial" panose="020B0604020202020204" pitchFamily="34" charset="0"/>
              </a:rPr>
              <a:t>một</a:t>
            </a:r>
            <a:r>
              <a:rPr lang="en-US" altLang="en-US" sz="2400" i="1" dirty="0">
                <a:solidFill>
                  <a:srgbClr val="FF0000"/>
                </a:solidFill>
                <a:latin typeface="Times New Roman" panose="02020603050405020304" pitchFamily="18" charset="0"/>
                <a:cs typeface="Arial" panose="020B0604020202020204" pitchFamily="34" charset="0"/>
              </a:rPr>
              <a:t> </a:t>
            </a:r>
            <a:r>
              <a:rPr lang="en-US" altLang="en-US" sz="2400" i="1" dirty="0" err="1">
                <a:solidFill>
                  <a:srgbClr val="FF0000"/>
                </a:solidFill>
                <a:latin typeface="Times New Roman" panose="02020603050405020304" pitchFamily="18" charset="0"/>
                <a:cs typeface="Arial" panose="020B0604020202020204" pitchFamily="34" charset="0"/>
              </a:rPr>
              <a:t>ngôi</a:t>
            </a:r>
            <a:r>
              <a:rPr lang="en-US" altLang="en-US" sz="2400" i="1" dirty="0">
                <a:solidFill>
                  <a:srgbClr val="FF0000"/>
                </a:solidFill>
                <a:latin typeface="Times New Roman" panose="02020603050405020304" pitchFamily="18" charset="0"/>
                <a:cs typeface="Arial" panose="020B0604020202020204" pitchFamily="34" charset="0"/>
              </a:rPr>
              <a:t> </a:t>
            </a:r>
            <a:r>
              <a:rPr lang="en-US" altLang="en-US" sz="2400" i="1" dirty="0" err="1">
                <a:solidFill>
                  <a:srgbClr val="FF0000"/>
                </a:solidFill>
                <a:latin typeface="Times New Roman" panose="02020603050405020304" pitchFamily="18" charset="0"/>
                <a:cs typeface="Arial" panose="020B0604020202020204" pitchFamily="34" charset="0"/>
              </a:rPr>
              <a:t>nhà</a:t>
            </a:r>
            <a:r>
              <a:rPr lang="en-US" altLang="en-US" sz="2400" i="1" dirty="0">
                <a:solidFill>
                  <a:srgbClr val="FF0000"/>
                </a:solidFill>
                <a:latin typeface="Times New Roman" panose="02020603050405020304" pitchFamily="18" charset="0"/>
                <a:cs typeface="Arial" panose="020B0604020202020204" pitchFamily="34" charset="0"/>
              </a:rPr>
              <a:t> </a:t>
            </a:r>
            <a:r>
              <a:rPr lang="en-US" altLang="en-US" sz="2400" i="1" dirty="0" err="1" smtClean="0">
                <a:solidFill>
                  <a:srgbClr val="FF0000"/>
                </a:solidFill>
                <a:latin typeface="Times New Roman" panose="02020603050405020304" pitchFamily="18" charset="0"/>
                <a:cs typeface="Arial" panose="020B0604020202020204" pitchFamily="34" charset="0"/>
              </a:rPr>
              <a:t>sàn</a:t>
            </a:r>
            <a:endParaRPr lang="en-US" altLang="en-US" sz="2400" i="1" dirty="0" smtClean="0">
              <a:solidFill>
                <a:srgbClr val="FF0000"/>
              </a:solidFill>
              <a:latin typeface="Times New Roman" panose="02020603050405020304" pitchFamily="18" charset="0"/>
              <a:cs typeface="Arial" panose="020B0604020202020204" pitchFamily="34" charset="0"/>
            </a:endParaRPr>
          </a:p>
          <a:p>
            <a:pPr algn="r" defTabSz="685800"/>
            <a:r>
              <a:rPr lang="en-US" altLang="en-US" sz="2400" i="1" dirty="0" smtClean="0">
                <a:solidFill>
                  <a:srgbClr val="FF0000"/>
                </a:solidFill>
                <a:latin typeface="Times New Roman" panose="02020603050405020304" pitchFamily="18" charset="0"/>
                <a:cs typeface="Arial" panose="020B0604020202020204" pitchFamily="34" charset="0"/>
              </a:rPr>
              <a:t>- </a:t>
            </a:r>
            <a:r>
              <a:rPr lang="en-US" altLang="en-US" sz="2400" i="1" dirty="0" err="1" smtClean="0">
                <a:solidFill>
                  <a:srgbClr val="FF0000"/>
                </a:solidFill>
                <a:latin typeface="Times New Roman" panose="02020603050405020304" pitchFamily="18" charset="0"/>
                <a:cs typeface="Arial" panose="020B0604020202020204" pitchFamily="34" charset="0"/>
              </a:rPr>
              <a:t>Bùi</a:t>
            </a:r>
            <a:r>
              <a:rPr lang="en-US" altLang="en-US" sz="2400" i="1" dirty="0" smtClean="0">
                <a:solidFill>
                  <a:srgbClr val="FF0000"/>
                </a:solidFill>
                <a:latin typeface="Times New Roman" panose="02020603050405020304" pitchFamily="18" charset="0"/>
                <a:cs typeface="Arial" panose="020B0604020202020204" pitchFamily="34" charset="0"/>
              </a:rPr>
              <a:t> </a:t>
            </a:r>
            <a:r>
              <a:rPr lang="en-US" altLang="en-US" sz="2400" i="1" dirty="0" err="1" smtClean="0">
                <a:solidFill>
                  <a:srgbClr val="FF0000"/>
                </a:solidFill>
                <a:latin typeface="Times New Roman" panose="02020603050405020304" pitchFamily="18" charset="0"/>
                <a:cs typeface="Arial" panose="020B0604020202020204" pitchFamily="34" charset="0"/>
              </a:rPr>
              <a:t>Công</a:t>
            </a:r>
            <a:r>
              <a:rPr lang="en-US" altLang="en-US" sz="2400" i="1" dirty="0" smtClean="0">
                <a:solidFill>
                  <a:srgbClr val="FF0000"/>
                </a:solidFill>
                <a:latin typeface="Times New Roman" panose="02020603050405020304" pitchFamily="18" charset="0"/>
                <a:cs typeface="Arial" panose="020B0604020202020204" pitchFamily="34" charset="0"/>
              </a:rPr>
              <a:t> Minh-</a:t>
            </a:r>
            <a:endParaRPr lang="en-US" altLang="en-US" sz="2400" i="1" dirty="0">
              <a:solidFill>
                <a:srgbClr val="FF0000"/>
              </a:solidFill>
              <a:latin typeface="Times New Roman" panose="02020603050405020304" pitchFamily="18" charset="0"/>
              <a:cs typeface="Arial" panose="020B0604020202020204" pitchFamily="34" charset="0"/>
            </a:endParaRPr>
          </a:p>
        </p:txBody>
      </p:sp>
      <p:pic>
        <p:nvPicPr>
          <p:cNvPr id="17" name="Picture 2" descr="60 nÄm NhÃ  sÃ n BÃ¡c Há» trong Khu Phá»§ Chá»§ tá»châ | BÃ¡o dÃ¢n sinh">
            <a:extLst>
              <a:ext uri="{FF2B5EF4-FFF2-40B4-BE49-F238E27FC236}">
                <a16:creationId xmlns:a16="http://schemas.microsoft.com/office/drawing/2014/main" xmlns="" id="{BB4E22C8-3584-41C6-9436-AC20BA918F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73" r="5628"/>
          <a:stretch/>
        </p:blipFill>
        <p:spPr bwMode="auto">
          <a:xfrm>
            <a:off x="6444208" y="1581871"/>
            <a:ext cx="2376264"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86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Rounded Corners 4">
            <a:extLst>
              <a:ext uri="{FF2B5EF4-FFF2-40B4-BE49-F238E27FC236}">
                <a16:creationId xmlns:a16="http://schemas.microsoft.com/office/drawing/2014/main" xmlns="" id="{3180A7C3-B8BA-4BF7-A097-4BA66447A6E0}"/>
              </a:ext>
            </a:extLst>
          </p:cNvPr>
          <p:cNvSpPr/>
          <p:nvPr/>
        </p:nvSpPr>
        <p:spPr>
          <a:xfrm>
            <a:off x="2095088" y="1460337"/>
            <a:ext cx="2482427" cy="51995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55039" y="1518624"/>
            <a:ext cx="1374094"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 2</a:t>
            </a:r>
            <a:endParaRPr kumimoji="0" lang="en-SG" sz="24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4" descr="cd195hoc2"/>
          <p:cNvPicPr>
            <a:picLocks noGrp="1" noChangeAspect="1"/>
          </p:cNvPicPr>
          <p:nvPr>
            <p:ph idx="1"/>
          </p:nvPr>
        </p:nvPicPr>
        <p:blipFill>
          <a:blip r:embed="rId3"/>
          <a:srcRect/>
          <a:stretch>
            <a:fillRect/>
          </a:stretch>
        </p:blipFill>
        <p:spPr>
          <a:xfrm>
            <a:off x="6084168" y="890655"/>
            <a:ext cx="2760595" cy="4073009"/>
          </a:xfrm>
          <a:prstGeom prst="rect">
            <a:avLst/>
          </a:prstGeom>
          <a:ln>
            <a:noFill/>
          </a:ln>
          <a:effectLst>
            <a:softEdge rad="112500"/>
          </a:effectLst>
        </p:spPr>
      </p:pic>
      <p:sp>
        <p:nvSpPr>
          <p:cNvPr id="17" name="Rectangle: Rounded Corners 5">
            <a:extLst>
              <a:ext uri="{FF2B5EF4-FFF2-40B4-BE49-F238E27FC236}">
                <a16:creationId xmlns:a16="http://schemas.microsoft.com/office/drawing/2014/main" xmlns="" id="{0390CEBA-8629-4D6E-A115-CE053EC68036}"/>
              </a:ext>
            </a:extLst>
          </p:cNvPr>
          <p:cNvSpPr/>
          <p:nvPr/>
        </p:nvSpPr>
        <p:spPr>
          <a:xfrm>
            <a:off x="226268" y="2427731"/>
            <a:ext cx="1613492" cy="936107"/>
          </a:xfrm>
          <a:prstGeom prst="roundRect">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300" dirty="0" err="1" smtClean="0">
                <a:solidFill>
                  <a:prstClr val="black"/>
                </a:solidFill>
                <a:latin typeface="Times New Roman" panose="02020603050405020304" pitchFamily="18" charset="0"/>
                <a:cs typeface="Times New Roman" panose="02020603050405020304" pitchFamily="18" charset="0"/>
              </a:rPr>
              <a:t>Bộ</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quần</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áo</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bà</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ba</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nâu</a:t>
            </a:r>
            <a:endParaRPr lang="en-SG" sz="2300" dirty="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5">
            <a:extLst>
              <a:ext uri="{FF2B5EF4-FFF2-40B4-BE49-F238E27FC236}">
                <a16:creationId xmlns:a16="http://schemas.microsoft.com/office/drawing/2014/main" xmlns="" id="{0390CEBA-8629-4D6E-A115-CE053EC68036}"/>
              </a:ext>
            </a:extLst>
          </p:cNvPr>
          <p:cNvSpPr/>
          <p:nvPr/>
        </p:nvSpPr>
        <p:spPr>
          <a:xfrm>
            <a:off x="2267744" y="2427731"/>
            <a:ext cx="1613492" cy="936107"/>
          </a:xfrm>
          <a:prstGeom prst="roundRect">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300" dirty="0" err="1" smtClean="0">
                <a:solidFill>
                  <a:prstClr val="black"/>
                </a:solidFill>
                <a:latin typeface="Times New Roman" panose="02020603050405020304" pitchFamily="18" charset="0"/>
                <a:cs typeface="Times New Roman" panose="02020603050405020304" pitchFamily="18" charset="0"/>
              </a:rPr>
              <a:t>Chiếc</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áo</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trấn</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thủ</a:t>
            </a:r>
            <a:endParaRPr lang="en-SG" sz="2300" dirty="0">
              <a:solidFill>
                <a:prstClr val="black"/>
              </a:solidFill>
              <a:latin typeface="Times New Roman" panose="02020603050405020304" pitchFamily="18" charset="0"/>
              <a:cs typeface="Times New Roman" panose="02020603050405020304" pitchFamily="18" charset="0"/>
            </a:endParaRPr>
          </a:p>
        </p:txBody>
      </p:sp>
      <p:sp>
        <p:nvSpPr>
          <p:cNvPr id="27" name="Rectangle: Rounded Corners 5">
            <a:extLst>
              <a:ext uri="{FF2B5EF4-FFF2-40B4-BE49-F238E27FC236}">
                <a16:creationId xmlns:a16="http://schemas.microsoft.com/office/drawing/2014/main" xmlns="" id="{0390CEBA-8629-4D6E-A115-CE053EC68036}"/>
              </a:ext>
            </a:extLst>
          </p:cNvPr>
          <p:cNvSpPr/>
          <p:nvPr/>
        </p:nvSpPr>
        <p:spPr>
          <a:xfrm>
            <a:off x="4211960" y="2427731"/>
            <a:ext cx="1800200" cy="936107"/>
          </a:xfrm>
          <a:prstGeom prst="roundRect">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300" dirty="0" err="1" smtClean="0">
                <a:solidFill>
                  <a:prstClr val="black"/>
                </a:solidFill>
                <a:latin typeface="Times New Roman" panose="02020603050405020304" pitchFamily="18" charset="0"/>
                <a:cs typeface="Times New Roman" panose="02020603050405020304" pitchFamily="18" charset="0"/>
              </a:rPr>
              <a:t>Đôi</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dép</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lốp</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dép</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cao</a:t>
            </a:r>
            <a:r>
              <a:rPr lang="en-US" sz="2300" dirty="0" smtClean="0">
                <a:solidFill>
                  <a:prstClr val="black"/>
                </a:solidFill>
                <a:latin typeface="Times New Roman" panose="02020603050405020304" pitchFamily="18" charset="0"/>
                <a:cs typeface="Times New Roman" panose="02020603050405020304" pitchFamily="18" charset="0"/>
              </a:rPr>
              <a:t> </a:t>
            </a:r>
            <a:r>
              <a:rPr lang="en-US" sz="2300" dirty="0" err="1" smtClean="0">
                <a:solidFill>
                  <a:prstClr val="black"/>
                </a:solidFill>
                <a:latin typeface="Times New Roman" panose="02020603050405020304" pitchFamily="18" charset="0"/>
                <a:cs typeface="Times New Roman" panose="02020603050405020304" pitchFamily="18" charset="0"/>
              </a:rPr>
              <a:t>su</a:t>
            </a:r>
            <a:r>
              <a:rPr lang="en-US" sz="2300" dirty="0" smtClean="0">
                <a:solidFill>
                  <a:prstClr val="black"/>
                </a:solidFill>
                <a:latin typeface="Times New Roman" panose="02020603050405020304" pitchFamily="18" charset="0"/>
                <a:cs typeface="Times New Roman" panose="02020603050405020304" pitchFamily="18" charset="0"/>
              </a:rPr>
              <a:t>)</a:t>
            </a:r>
            <a:endParaRPr lang="en-SG" sz="2300" dirty="0">
              <a:solidFill>
                <a:prstClr val="black"/>
              </a:solidFill>
              <a:latin typeface="Times New Roman" panose="02020603050405020304" pitchFamily="18" charset="0"/>
              <a:cs typeface="Times New Roman" panose="02020603050405020304" pitchFamily="18" charset="0"/>
            </a:endParaRPr>
          </a:p>
        </p:txBody>
      </p:sp>
      <p:cxnSp>
        <p:nvCxnSpPr>
          <p:cNvPr id="3" name="Straight Arrow Connector 2"/>
          <p:cNvCxnSpPr>
            <a:stCxn id="13" idx="2"/>
            <a:endCxn id="17" idx="0"/>
          </p:cNvCxnSpPr>
          <p:nvPr/>
        </p:nvCxnSpPr>
        <p:spPr>
          <a:xfrm flipH="1">
            <a:off x="1033014" y="1980289"/>
            <a:ext cx="2303288" cy="44744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a:stCxn id="13" idx="2"/>
            <a:endCxn id="27" idx="0"/>
          </p:cNvCxnSpPr>
          <p:nvPr/>
        </p:nvCxnSpPr>
        <p:spPr>
          <a:xfrm>
            <a:off x="3336302" y="1980289"/>
            <a:ext cx="1775758" cy="44744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13" idx="2"/>
            <a:endCxn id="18" idx="0"/>
          </p:cNvCxnSpPr>
          <p:nvPr/>
        </p:nvCxnSpPr>
        <p:spPr>
          <a:xfrm flipH="1">
            <a:off x="3074490" y="1980289"/>
            <a:ext cx="261812" cy="44744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xmlns="" id="{99A03029-B19C-4E0F-BA5E-6657D5F8A90D}"/>
              </a:ext>
            </a:extLst>
          </p:cNvPr>
          <p:cNvSpPr txBox="1"/>
          <p:nvPr/>
        </p:nvSpPr>
        <p:spPr>
          <a:xfrm>
            <a:off x="960037" y="3790346"/>
            <a:ext cx="4752528"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Trang</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phục</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hết</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sức</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giản</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dị</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gần</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gũi</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tiết</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kiệm</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2758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1000"/>
                                        <p:tgtEl>
                                          <p:spTgt spid="30"/>
                                        </p:tgtEl>
                                      </p:cBhvr>
                                    </p:animEffect>
                                    <p:anim calcmode="lin" valueType="num">
                                      <p:cBhvr>
                                        <p:cTn id="53" dur="1000" fill="hold"/>
                                        <p:tgtEl>
                                          <p:spTgt spid="30"/>
                                        </p:tgtEl>
                                        <p:attrNameLst>
                                          <p:attrName>ppt_x</p:attrName>
                                        </p:attrNameLst>
                                      </p:cBhvr>
                                      <p:tavLst>
                                        <p:tav tm="0">
                                          <p:val>
                                            <p:strVal val="#ppt_x"/>
                                          </p:val>
                                        </p:tav>
                                        <p:tav tm="100000">
                                          <p:val>
                                            <p:strVal val="#ppt_x"/>
                                          </p:val>
                                        </p:tav>
                                      </p:tavLst>
                                    </p:anim>
                                    <p:anim calcmode="lin" valueType="num">
                                      <p:cBhvr>
                                        <p:cTn id="5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17" grpId="0" animBg="1"/>
      <p:bldP spid="18" grpId="0" animBg="1"/>
      <p:bldP spid="27"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Rounded Corners 4">
            <a:extLst>
              <a:ext uri="{FF2B5EF4-FFF2-40B4-BE49-F238E27FC236}">
                <a16:creationId xmlns:a16="http://schemas.microsoft.com/office/drawing/2014/main" xmlns="" id="{3180A7C3-B8BA-4BF7-A097-4BA66447A6E0}"/>
              </a:ext>
            </a:extLst>
          </p:cNvPr>
          <p:cNvSpPr/>
          <p:nvPr/>
        </p:nvSpPr>
        <p:spPr>
          <a:xfrm>
            <a:off x="2095088" y="1460337"/>
            <a:ext cx="2482427" cy="51995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55039" y="1518624"/>
            <a:ext cx="1374094"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 2</a:t>
            </a:r>
            <a:endParaRPr kumimoji="0" lang="en-SG" sz="24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4" descr="cd195hoc2"/>
          <p:cNvPicPr>
            <a:picLocks noGrp="1" noChangeAspect="1"/>
          </p:cNvPicPr>
          <p:nvPr>
            <p:ph idx="1"/>
          </p:nvPr>
        </p:nvPicPr>
        <p:blipFill>
          <a:blip r:embed="rId3"/>
          <a:srcRect/>
          <a:stretch>
            <a:fillRect/>
          </a:stretch>
        </p:blipFill>
        <p:spPr>
          <a:xfrm>
            <a:off x="6084168" y="890655"/>
            <a:ext cx="2760595" cy="4073009"/>
          </a:xfrm>
          <a:prstGeom prst="rect">
            <a:avLst/>
          </a:prstGeom>
          <a:ln>
            <a:noFill/>
          </a:ln>
          <a:effectLst>
            <a:softEdge rad="112500"/>
          </a:effectLst>
        </p:spPr>
      </p:pic>
      <p:sp>
        <p:nvSpPr>
          <p:cNvPr id="31" name="Rectangle 30">
            <a:extLst>
              <a:ext uri="{FF2B5EF4-FFF2-40B4-BE49-F238E27FC236}">
                <a16:creationId xmlns:a16="http://schemas.microsoft.com/office/drawing/2014/main" xmlns="" id="{0A855AC6-360A-4FA6-BA5B-EE0E78D23B31}"/>
              </a:ext>
            </a:extLst>
          </p:cNvPr>
          <p:cNvSpPr/>
          <p:nvPr/>
        </p:nvSpPr>
        <p:spPr>
          <a:xfrm>
            <a:off x="45471" y="2173337"/>
            <a:ext cx="5868145" cy="1200329"/>
          </a:xfrm>
          <a:prstGeom prst="rect">
            <a:avLst/>
          </a:prstGeom>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“Bác Hồ đó, chiếc áo nâu giản dị </a:t>
            </a:r>
            <a:endParaRPr lang="en-SG" sz="2400" dirty="0">
              <a:solidFill>
                <a:prstClr val="black"/>
              </a:solidFill>
              <a:latin typeface="Times New Roman" panose="02020603050405020304" pitchFamily="18" charset="0"/>
              <a:cs typeface="Times New Roman" panose="02020603050405020304" pitchFamily="18" charset="0"/>
            </a:endParaRPr>
          </a:p>
          <a:p>
            <a:pPr algn="ctr" defTabSz="685800"/>
            <a:r>
              <a:rPr lang="vi-VN" sz="2400" dirty="0">
                <a:solidFill>
                  <a:prstClr val="black"/>
                </a:solidFill>
                <a:latin typeface="Times New Roman" panose="02020603050405020304" pitchFamily="18" charset="0"/>
                <a:cs typeface="Times New Roman" panose="02020603050405020304" pitchFamily="18" charset="0"/>
              </a:rPr>
              <a:t>Màu quê hương bền bỉ đậm đà...” </a:t>
            </a:r>
            <a:endParaRPr lang="en-SG" sz="2400" dirty="0">
              <a:solidFill>
                <a:prstClr val="black"/>
              </a:solidFill>
              <a:latin typeface="Times New Roman" panose="02020603050405020304" pitchFamily="18" charset="0"/>
              <a:cs typeface="Times New Roman" panose="02020603050405020304" pitchFamily="18" charset="0"/>
            </a:endParaRPr>
          </a:p>
          <a:p>
            <a:pPr algn="ctr" defTabSz="685800"/>
            <a:r>
              <a:rPr lang="en-SG"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(Sáng tháng năm)</a:t>
            </a:r>
            <a:endParaRPr lang="en-SG" sz="2400" dirty="0">
              <a:solidFill>
                <a:prstClr val="black"/>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xmlns="" id="{4B2581F2-05D0-4B26-82D7-C6DCD17CAE66}"/>
              </a:ext>
            </a:extLst>
          </p:cNvPr>
          <p:cNvSpPr/>
          <p:nvPr/>
        </p:nvSpPr>
        <p:spPr>
          <a:xfrm>
            <a:off x="72007" y="3603669"/>
            <a:ext cx="5868145" cy="1200329"/>
          </a:xfrm>
          <a:prstGeom prst="rect">
            <a:avLst/>
          </a:prstGeom>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“Nhớ ông cụ mắt sáng ngời </a:t>
            </a:r>
            <a:endParaRPr lang="en-SG" sz="2400" dirty="0">
              <a:solidFill>
                <a:prstClr val="black"/>
              </a:solidFill>
              <a:latin typeface="Times New Roman" panose="02020603050405020304" pitchFamily="18" charset="0"/>
              <a:cs typeface="Times New Roman" panose="02020603050405020304" pitchFamily="18" charset="0"/>
            </a:endParaRPr>
          </a:p>
          <a:p>
            <a:pPr algn="ctr" defTabSz="685800"/>
            <a:r>
              <a:rPr lang="vi-VN" sz="2400" dirty="0">
                <a:solidFill>
                  <a:prstClr val="black"/>
                </a:solidFill>
                <a:latin typeface="Times New Roman" panose="02020603050405020304" pitchFamily="18" charset="0"/>
                <a:cs typeface="Times New Roman" panose="02020603050405020304" pitchFamily="18" charset="0"/>
              </a:rPr>
              <a:t>Áo nâu, túi vải đẹp tươi lạ thường” </a:t>
            </a:r>
            <a:endParaRPr lang="en-SG" sz="2400" dirty="0">
              <a:solidFill>
                <a:prstClr val="black"/>
              </a:solidFill>
              <a:latin typeface="Times New Roman" panose="02020603050405020304" pitchFamily="18" charset="0"/>
              <a:cs typeface="Times New Roman" panose="02020603050405020304" pitchFamily="18" charset="0"/>
            </a:endParaRPr>
          </a:p>
          <a:p>
            <a:pPr algn="ctr" defTabSz="685800"/>
            <a:r>
              <a:rPr lang="en-SG"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(Việt Bắc)</a:t>
            </a:r>
            <a:endParaRPr lang="en-SG"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23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5486"/>
            <a:ext cx="8496944" cy="4803998"/>
          </a:xfrm>
          <a:prstGeom prst="rect">
            <a:avLst/>
          </a:prstGeom>
        </p:spPr>
      </p:pic>
    </p:spTree>
    <p:extLst>
      <p:ext uri="{BB962C8B-B14F-4D97-AF65-F5344CB8AC3E}">
        <p14:creationId xmlns:p14="http://schemas.microsoft.com/office/powerpoint/2010/main" val="254100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016" y="0"/>
            <a:ext cx="8892480" cy="5078313"/>
          </a:xfrm>
          <a:prstGeom prst="rect">
            <a:avLst/>
          </a:prstGeom>
        </p:spPr>
        <p:txBody>
          <a:bodyPr wrap="square">
            <a:spAutoFit/>
          </a:bodyPr>
          <a:lstStyle/>
          <a:p>
            <a:pPr algn="just"/>
            <a:r>
              <a:rPr lang="vi-VN" dirty="0">
                <a:solidFill>
                  <a:srgbClr val="001A33"/>
                </a:solidFill>
                <a:latin typeface="+mj-lt"/>
              </a:rPr>
              <a:t>Đôi dép của Bác “ra đời’’ vào năm 1947, được ‘’chế tạo’’ từ một chiếc lốp ô tô quân sự của thực dân Pháp bị bộ đội ta phục kích tại Việt Bắc. Đôi dép đo cắt không dày lắm, quai trước to bản, quai sau nhỏ rất vừa chân Bác</a:t>
            </a:r>
            <a:r>
              <a:rPr lang="vi-VN" dirty="0" smtClean="0">
                <a:solidFill>
                  <a:srgbClr val="001A33"/>
                </a:solidFill>
                <a:latin typeface="+mj-lt"/>
              </a:rPr>
              <a:t>.</a:t>
            </a:r>
            <a:endParaRPr lang="vi-VN" dirty="0">
              <a:solidFill>
                <a:srgbClr val="001A33"/>
              </a:solidFill>
              <a:latin typeface="+mj-lt"/>
            </a:endParaRPr>
          </a:p>
          <a:p>
            <a:pPr algn="just"/>
            <a:r>
              <a:rPr lang="vi-VN" dirty="0">
                <a:solidFill>
                  <a:srgbClr val="001A33"/>
                </a:solidFill>
                <a:latin typeface="+mj-lt"/>
              </a:rPr>
              <a:t>Trên đường công tác, Bác nói vui với các cán bộ đi cùng:</a:t>
            </a:r>
          </a:p>
          <a:p>
            <a:pPr algn="just"/>
            <a:r>
              <a:rPr lang="vi-VN" dirty="0">
                <a:solidFill>
                  <a:srgbClr val="001A33"/>
                </a:solidFill>
                <a:latin typeface="+mj-lt"/>
              </a:rPr>
              <a:t>- Đây là đôi hài vạn dặm trong truyện cổ tích ngày xưa... Đôi hài thần đất, đi đến đâu mà chẳng được.</a:t>
            </a:r>
          </a:p>
          <a:p>
            <a:pPr algn="just"/>
            <a:r>
              <a:rPr lang="vi-VN" dirty="0">
                <a:solidFill>
                  <a:srgbClr val="001A33"/>
                </a:solidFill>
                <a:latin typeface="+mj-lt"/>
              </a:rPr>
              <a:t>Gặp suối hoặc trời mưa trơn, bùn nước vào dép khó đi, Bác tụt dép xách tay. Đi thăm bà con nông dân, sải chân trên các cánh đồng đang cấy, đang vụ gặt, Bác lại xắn quần cao lội ruộng, tay xách hoặc nách kẹp đôi dép...</a:t>
            </a:r>
          </a:p>
          <a:p>
            <a:pPr algn="just"/>
            <a:r>
              <a:rPr lang="vi-VN" dirty="0">
                <a:solidFill>
                  <a:srgbClr val="001A33"/>
                </a:solidFill>
                <a:latin typeface="+mj-lt"/>
              </a:rPr>
              <a:t>Mười một năm rồi vẫn đôi dép ấy... Các chiến sĩ cảnh vệ cũng đã đôi ba lần “xin’’ Bác đổi dép nhưng Bác bảo “vẫn còn đi được’’.</a:t>
            </a:r>
          </a:p>
          <a:p>
            <a:pPr algn="just"/>
            <a:r>
              <a:rPr lang="vi-VN" dirty="0">
                <a:solidFill>
                  <a:srgbClr val="001A33"/>
                </a:solidFill>
                <a:latin typeface="+mj-lt"/>
              </a:rPr>
              <a:t>Cho đến lần đi thăm Ấn Độ, khi Bác lên máy bay, ngồi trong buồng riêng thì mọi người trong tổ cảnh vệ lập mẹo dấu dép đi, để sẵn một đôi giầy mới...</a:t>
            </a:r>
          </a:p>
          <a:p>
            <a:pPr algn="just"/>
            <a:r>
              <a:rPr lang="vi-VN" dirty="0">
                <a:solidFill>
                  <a:srgbClr val="001A33"/>
                </a:solidFill>
                <a:latin typeface="+mj-lt"/>
              </a:rPr>
              <a:t>Máy bay hạ cánh xuống Niu-đê-li, Bác tìm dép. Mọi người thưa:</a:t>
            </a:r>
          </a:p>
          <a:p>
            <a:pPr algn="just"/>
            <a:r>
              <a:rPr lang="vi-VN" dirty="0">
                <a:solidFill>
                  <a:srgbClr val="001A33"/>
                </a:solidFill>
                <a:latin typeface="+mj-lt"/>
              </a:rPr>
              <a:t>- Có lẽ đã cất xuống khoang hàng của máy bay rồi... Thưa Bác....</a:t>
            </a:r>
          </a:p>
          <a:p>
            <a:pPr algn="just"/>
            <a:r>
              <a:rPr lang="vi-VN" dirty="0">
                <a:solidFill>
                  <a:srgbClr val="001A33"/>
                </a:solidFill>
                <a:latin typeface="+mj-lt"/>
              </a:rPr>
              <a:t>- Bác biết các chú cất dép của Bác đi chứ gì. Nước ta còn chưa được độc lập hoàn toàn, nhân dân ta còn khó khăn, Bác đi dép cao su nhưng bên trong lại có đôi tất mới thế là đủ lắm mà vẫn lịch sự - Bác ôn tồn </a:t>
            </a:r>
            <a:r>
              <a:rPr lang="vi-VN" dirty="0" smtClean="0">
                <a:solidFill>
                  <a:srgbClr val="001A33"/>
                </a:solidFill>
                <a:latin typeface="+mj-lt"/>
              </a:rPr>
              <a:t>nói</a:t>
            </a:r>
            <a:r>
              <a:rPr lang="en-US" dirty="0">
                <a:solidFill>
                  <a:srgbClr val="001A33"/>
                </a:solidFill>
                <a:latin typeface="+mj-lt"/>
              </a:rPr>
              <a:t>:</a:t>
            </a:r>
            <a:endParaRPr lang="vi-VN" dirty="0">
              <a:solidFill>
                <a:srgbClr val="001A33"/>
              </a:solidFill>
              <a:latin typeface="+mj-lt"/>
            </a:endParaRPr>
          </a:p>
        </p:txBody>
      </p:sp>
      <p:sp>
        <p:nvSpPr>
          <p:cNvPr id="6" name="Rectangle: Rounded Corners 4">
            <a:extLst>
              <a:ext uri="{FF2B5EF4-FFF2-40B4-BE49-F238E27FC236}">
                <a16:creationId xmlns:a16="http://schemas.microsoft.com/office/drawing/2014/main" xmlns="" id="{3180A7C3-B8BA-4BF7-A097-4BA66447A6E0}"/>
              </a:ext>
            </a:extLst>
          </p:cNvPr>
          <p:cNvSpPr/>
          <p:nvPr/>
        </p:nvSpPr>
        <p:spPr>
          <a:xfrm>
            <a:off x="2771800" y="987574"/>
            <a:ext cx="4061088" cy="106472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CHUYỆN VỀ ĐÔI DÉP CỦA  BÁC</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726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0"/>
            <a:ext cx="8892480" cy="5078313"/>
          </a:xfrm>
          <a:prstGeom prst="rect">
            <a:avLst/>
          </a:prstGeom>
        </p:spPr>
        <p:txBody>
          <a:bodyPr wrap="square">
            <a:spAutoFit/>
          </a:bodyPr>
          <a:lstStyle/>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001A33"/>
                </a:solidFill>
                <a:effectLst/>
                <a:uLnTx/>
                <a:uFillTx/>
                <a:latin typeface="Times New Roman" panose="02020603050405020304" pitchFamily="18" charset="0"/>
                <a:ea typeface="+mn-ea"/>
                <a:cs typeface="+mn-cs"/>
              </a:rPr>
              <a:t>Vậy </a:t>
            </a: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là các anh chiến sĩ phải trả lại dép để Bác đi vì dưới đất chủ nhà đang nóng lòng chờ đợi...</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Trong suốt thời gian Bác ở Ấn Độ, nhiều chính khách, nhà báo, nhà quay phim... rất quan tâm đến đôi dép của Bác. Họ cúi xuống sờ nắn quai dép, thi nhau bấm máy từ nhiều góc độ, ghi ghi chép chép... làm tổ cảnh vệ lại phải một phen xem chừng và bảo vệ “đôi hài thần kỳ” ấy.</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Năm 1960, Bác đến thăm một đơn vị Hải quân nhân dân Việt Nam. Vẫn đôi dép “thâm niên” ấy, Bác đi thăm nơi ăn, chốn ở, trại chăn nuôi của đơn vị. Các chiến sĩ rồng rắn kéo theo, ai cũng muốn chen chân, vượt lên để được gần Bác hơn. Bác vui cười nắm tay chiến sĩ này, vỗ vai chiến sĩ khác. Bỗng Bác đứng lại:</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 Thôi, các cháu dẫm làm tụt quai dép của Bác rồi...</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Nghe Bác nói, mọi người dừng lại cúi xuống yên lặng nhìn đôi dép rồi lại ồn ào lên:</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 Thưa Bác, cháu, cháu sửa...</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 Thưa Bác, cháu, cháu sửa được ạ...</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Thấy vậy, các chiến sĩ cảnh vệ trong đoàn chỉ đứng cười vì biết đôi dép của Bác đã phải đóng đinh sửa mấy lần rồi...</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Bác cười nói:</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 Cũng phải để Bác đến chỗ gốc cây kia, có chỗ dựa mà đứng đã chứ!</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Bác “lẹp xẹp” lết đôi dép đến gốc cây, một tay vịn vào cây, một chân co lên tháo dép ra:</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rPr>
              <a:t>- Đây! Cháu nào giỏi thì chữa hộ dép cho Bác</a:t>
            </a:r>
            <a:r>
              <a:rPr kumimoji="0" lang="vi-VN" sz="1800" b="0" i="0" u="none" strike="noStrike" kern="1200" cap="none" spc="0" normalizeH="0" baseline="0" noProof="0" dirty="0" smtClean="0">
                <a:ln>
                  <a:noFill/>
                </a:ln>
                <a:solidFill>
                  <a:srgbClr val="001A33"/>
                </a:solidFill>
                <a:effectLst/>
                <a:uLnTx/>
                <a:uFillTx/>
                <a:latin typeface="Times New Roman" panose="02020603050405020304" pitchFamily="18" charset="0"/>
                <a:ea typeface="+mn-ea"/>
                <a:cs typeface="+mn-cs"/>
              </a:rPr>
              <a:t>...</a:t>
            </a:r>
            <a:endPar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32318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627534"/>
            <a:ext cx="8892480" cy="4247317"/>
          </a:xfrm>
          <a:prstGeom prst="rect">
            <a:avLst/>
          </a:prstGeom>
        </p:spPr>
        <p:txBody>
          <a:bodyPr wrap="square">
            <a:spAutoFit/>
          </a:bodyPr>
          <a:lstStyle/>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001A33"/>
                </a:solidFill>
                <a:effectLst/>
                <a:uLnTx/>
                <a:uFillTx/>
                <a:latin typeface="Times New Roman" panose="02020603050405020304" pitchFamily="18" charset="0"/>
                <a:cs typeface="Times New Roman" panose="02020603050405020304" pitchFamily="18" charset="0"/>
              </a:rPr>
              <a:t>Một </a:t>
            </a: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anh nhanh tay giành lấy chiếc dép, giơ lên nhưng ngớ ra, lúng túng. Anh bên cạnh liếc thấy, “vượt vây” chạy biến... Bác phải giục:</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Ơ kìa, ngắm mãi thế, nhanh lên cho Bác còn đi chứ.</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Anh chiến sĩ, lúc nãy chạy đi đã trở lại với chiếc búa con, mấy cái đinh:</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Cháu, để cháu sửa dép...</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Mọi người dãn ra. Phút chốc, chiếc dép đã được chữa xong.</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Những chiến sĩ không được may mắn chữa dép phàn nàn:</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Tại dép của Bác cũ quá. Thưa Bác, Bác thay dép đi ạ...</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Bác nhìn các chiến sĩ nói:</a:t>
            </a:r>
          </a:p>
          <a:p>
            <a:pPr algn="just"/>
            <a:r>
              <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rPr>
              <a:t>- Các cháu nói đúng... nhưng chỉ đúng có một phần... Đôi dép của Bác cũ nhưng </a:t>
            </a:r>
            <a:r>
              <a:rPr kumimoji="0" lang="vi-VN" sz="1800" b="0" i="0" u="none" strike="noStrike" kern="1200" cap="none" spc="0" normalizeH="0" baseline="0" noProof="0" dirty="0" smtClean="0">
                <a:ln>
                  <a:noFill/>
                </a:ln>
                <a:solidFill>
                  <a:srgbClr val="001A33"/>
                </a:solidFill>
                <a:effectLst/>
                <a:uLnTx/>
                <a:uFillTx/>
                <a:latin typeface="Times New Roman" panose="02020603050405020304" pitchFamily="18" charset="0"/>
                <a:cs typeface="Times New Roman" panose="02020603050405020304" pitchFamily="18" charset="0"/>
              </a:rPr>
              <a:t>nó</a:t>
            </a:r>
            <a:r>
              <a:rPr kumimoji="0" lang="en-US" sz="1800" b="0" i="0" u="none" strike="noStrike" kern="1200" cap="none" spc="0" normalizeH="0" baseline="0" noProof="0" dirty="0" smtClean="0">
                <a:ln>
                  <a:noFill/>
                </a:ln>
                <a:solidFill>
                  <a:srgbClr val="001A33"/>
                </a:solidFill>
                <a:effectLst/>
                <a:uLnTx/>
                <a:uFillTx/>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chỉ mới tụt quai. Cháu đã chữa lại chắc chắn cho Bác thế này thì nó còn ‘’thọ’’ lắm! Mua đôi dép khác chẳng đáng là bao, nhưng khi chưa cần thiết cũng chưa nên... Ta phải tiết kiệm vì đất nước ta còn nghèo...</a:t>
            </a:r>
          </a:p>
          <a:p>
            <a:pPr algn="just"/>
            <a:r>
              <a:rPr lang="vi-VN" dirty="0">
                <a:latin typeface="Times New Roman" panose="02020603050405020304" pitchFamily="18" charset="0"/>
                <a:cs typeface="Times New Roman" panose="02020603050405020304" pitchFamily="18" charset="0"/>
              </a:rPr>
              <a:t>Mọi người nhìn nhau, thấm thía lời Bác dạy</a:t>
            </a:r>
          </a:p>
          <a:p>
            <a:pPr marL="0" marR="0" lvl="0" indent="0" algn="just" defTabSz="9135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001A33"/>
                </a:solidFill>
                <a:effectLst/>
                <a:uLnTx/>
                <a:uFillTx/>
                <a:latin typeface="Times New Roman" panose="02020603050405020304" pitchFamily="18" charset="0"/>
                <a:cs typeface="Times New Roman" panose="02020603050405020304" pitchFamily="18" charset="0"/>
              </a:rPr>
              <a:t> </a:t>
            </a:r>
            <a:endParaRPr kumimoji="0" lang="vi-VN" sz="1800" b="0" i="0" u="none" strike="noStrike" kern="1200" cap="none" spc="0" normalizeH="0" baseline="0" noProof="0" dirty="0">
              <a:ln>
                <a:noFill/>
              </a:ln>
              <a:solidFill>
                <a:srgbClr val="001A33"/>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5942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Rounded Corners 4">
            <a:extLst>
              <a:ext uri="{FF2B5EF4-FFF2-40B4-BE49-F238E27FC236}">
                <a16:creationId xmlns:a16="http://schemas.microsoft.com/office/drawing/2014/main" xmlns="" id="{3180A7C3-B8BA-4BF7-A097-4BA66447A6E0}"/>
              </a:ext>
            </a:extLst>
          </p:cNvPr>
          <p:cNvSpPr/>
          <p:nvPr/>
        </p:nvSpPr>
        <p:spPr>
          <a:xfrm>
            <a:off x="3009468" y="1460337"/>
            <a:ext cx="3528392" cy="51995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i="1" noProof="0" dirty="0" err="1" smtClean="0">
                <a:solidFill>
                  <a:prstClr val="black"/>
                </a:solidFill>
                <a:latin typeface="Times New Roman" panose="02020603050405020304" pitchFamily="18" charset="0"/>
                <a:cs typeface="Times New Roman" panose="02020603050405020304" pitchFamily="18" charset="0"/>
              </a:rPr>
              <a:t>Ăn</a:t>
            </a:r>
            <a:r>
              <a:rPr lang="en-US" sz="2800" i="1" noProof="0" dirty="0" smtClean="0">
                <a:solidFill>
                  <a:prstClr val="black"/>
                </a:solidFill>
                <a:latin typeface="Times New Roman" panose="02020603050405020304" pitchFamily="18" charset="0"/>
                <a:cs typeface="Times New Roman" panose="02020603050405020304" pitchFamily="18" charset="0"/>
              </a:rPr>
              <a:t> </a:t>
            </a:r>
            <a:r>
              <a:rPr lang="en-US" sz="2800" i="1" noProof="0" dirty="0" err="1" smtClean="0">
                <a:solidFill>
                  <a:prstClr val="black"/>
                </a:solidFill>
                <a:latin typeface="Times New Roman" panose="02020603050405020304" pitchFamily="18" charset="0"/>
                <a:cs typeface="Times New Roman" panose="02020603050405020304" pitchFamily="18" charset="0"/>
              </a:rPr>
              <a:t>uống</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469419" y="1518624"/>
            <a:ext cx="1374094"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 3</a:t>
            </a:r>
            <a:endParaRPr kumimoji="0" lang="en-SG" sz="24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5" descr="camuoixoi2"/>
          <p:cNvPicPr>
            <a:picLocks noChangeAspect="1"/>
          </p:cNvPicPr>
          <p:nvPr/>
        </p:nvPicPr>
        <p:blipFill>
          <a:blip r:embed="rId3"/>
          <a:stretch>
            <a:fillRect/>
          </a:stretch>
        </p:blipFill>
        <p:spPr>
          <a:xfrm>
            <a:off x="1018251" y="3337674"/>
            <a:ext cx="2766020" cy="1594588"/>
          </a:xfrm>
          <a:prstGeom prst="rect">
            <a:avLst/>
          </a:prstGeom>
          <a:noFill/>
          <a:ln w="9525">
            <a:noFill/>
          </a:ln>
        </p:spPr>
      </p:pic>
      <p:pic>
        <p:nvPicPr>
          <p:cNvPr id="17" name="Picture 7" descr="e341a9230c0d4ce5f8ddf852a5036f9e"/>
          <p:cNvPicPr>
            <a:picLocks noChangeAspect="1"/>
          </p:cNvPicPr>
          <p:nvPr/>
        </p:nvPicPr>
        <p:blipFill>
          <a:blip r:embed="rId4"/>
          <a:stretch>
            <a:fillRect/>
          </a:stretch>
        </p:blipFill>
        <p:spPr>
          <a:xfrm>
            <a:off x="4459700" y="3285620"/>
            <a:ext cx="2865534" cy="1665459"/>
          </a:xfrm>
          <a:prstGeom prst="rect">
            <a:avLst/>
          </a:prstGeom>
          <a:noFill/>
          <a:ln w="9525">
            <a:noFill/>
          </a:ln>
        </p:spPr>
      </p:pic>
      <p:pic>
        <p:nvPicPr>
          <p:cNvPr id="18" name="Picture 9" descr="xuhao"/>
          <p:cNvPicPr>
            <a:picLocks noChangeAspect="1"/>
          </p:cNvPicPr>
          <p:nvPr/>
        </p:nvPicPr>
        <p:blipFill>
          <a:blip r:embed="rId5"/>
          <a:stretch>
            <a:fillRect/>
          </a:stretch>
        </p:blipFill>
        <p:spPr>
          <a:xfrm>
            <a:off x="5685066" y="2051949"/>
            <a:ext cx="2936405" cy="1523718"/>
          </a:xfrm>
          <a:prstGeom prst="rect">
            <a:avLst/>
          </a:prstGeom>
          <a:noFill/>
          <a:ln w="9525">
            <a:noFill/>
          </a:ln>
        </p:spPr>
      </p:pic>
      <p:pic>
        <p:nvPicPr>
          <p:cNvPr id="27" name="Picture 11" descr="luoc-rau"/>
          <p:cNvPicPr>
            <a:picLocks noChangeAspect="1"/>
          </p:cNvPicPr>
          <p:nvPr/>
        </p:nvPicPr>
        <p:blipFill>
          <a:blip r:embed="rId6"/>
          <a:stretch>
            <a:fillRect/>
          </a:stretch>
        </p:blipFill>
        <p:spPr>
          <a:xfrm>
            <a:off x="3112605" y="2045194"/>
            <a:ext cx="2236363" cy="1630023"/>
          </a:xfrm>
          <a:prstGeom prst="rect">
            <a:avLst/>
          </a:prstGeom>
          <a:noFill/>
          <a:ln w="9525">
            <a:noFill/>
          </a:ln>
        </p:spPr>
      </p:pic>
      <p:pic>
        <p:nvPicPr>
          <p:cNvPr id="28" name="Picture 13" descr="20752249_images1440226_cakho"/>
          <p:cNvPicPr>
            <a:picLocks noChangeAspect="1"/>
          </p:cNvPicPr>
          <p:nvPr/>
        </p:nvPicPr>
        <p:blipFill>
          <a:blip r:embed="rId7"/>
          <a:stretch>
            <a:fillRect/>
          </a:stretch>
        </p:blipFill>
        <p:spPr>
          <a:xfrm>
            <a:off x="333876" y="2152604"/>
            <a:ext cx="2365916" cy="1522613"/>
          </a:xfrm>
          <a:prstGeom prst="rect">
            <a:avLst/>
          </a:prstGeom>
          <a:noFill/>
          <a:ln w="9525">
            <a:noFill/>
          </a:ln>
        </p:spPr>
      </p:pic>
    </p:spTree>
    <p:extLst>
      <p:ext uri="{BB962C8B-B14F-4D97-AF65-F5344CB8AC3E}">
        <p14:creationId xmlns:p14="http://schemas.microsoft.com/office/powerpoint/2010/main" val="9876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2000"/>
                                        <p:tgtEl>
                                          <p:spTgt spid="28"/>
                                        </p:tgtEl>
                                      </p:cBhvr>
                                    </p:animEffect>
                                    <p:anim calcmode="lin" valueType="num">
                                      <p:cBhvr>
                                        <p:cTn id="42" dur="2000" fill="hold"/>
                                        <p:tgtEl>
                                          <p:spTgt spid="28"/>
                                        </p:tgtEl>
                                        <p:attrNameLst>
                                          <p:attrName>ppt_w</p:attrName>
                                        </p:attrNameLst>
                                      </p:cBhvr>
                                      <p:tavLst>
                                        <p:tav tm="0" fmla="#ppt_w*sin(2.5*pi*$)">
                                          <p:val>
                                            <p:fltVal val="0"/>
                                          </p:val>
                                        </p:tav>
                                        <p:tav tm="100000">
                                          <p:val>
                                            <p:fltVal val="1"/>
                                          </p:val>
                                        </p:tav>
                                      </p:tavLst>
                                    </p:anim>
                                    <p:anim calcmode="lin" valueType="num">
                                      <p:cBhvr>
                                        <p:cTn id="43" dur="2000" fill="hold"/>
                                        <p:tgtEl>
                                          <p:spTgt spid="28"/>
                                        </p:tgtEl>
                                        <p:attrNameLst>
                                          <p:attrName>ppt_h</p:attrName>
                                        </p:attrNameLst>
                                      </p:cBhvr>
                                      <p:tavLst>
                                        <p:tav tm="0">
                                          <p:val>
                                            <p:strVal val="#ppt_h"/>
                                          </p:val>
                                        </p:tav>
                                        <p:tav tm="100000">
                                          <p:val>
                                            <p:strVal val="#ppt_h"/>
                                          </p:val>
                                        </p:tav>
                                      </p:tavLst>
                                    </p:anim>
                                  </p:childTnLst>
                                </p:cTn>
                              </p:par>
                              <p:par>
                                <p:cTn id="44" presetID="45"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2000"/>
                                        <p:tgtEl>
                                          <p:spTgt spid="27"/>
                                        </p:tgtEl>
                                      </p:cBhvr>
                                    </p:animEffect>
                                    <p:anim calcmode="lin" valueType="num">
                                      <p:cBhvr>
                                        <p:cTn id="47" dur="2000" fill="hold"/>
                                        <p:tgtEl>
                                          <p:spTgt spid="27"/>
                                        </p:tgtEl>
                                        <p:attrNameLst>
                                          <p:attrName>ppt_w</p:attrName>
                                        </p:attrNameLst>
                                      </p:cBhvr>
                                      <p:tavLst>
                                        <p:tav tm="0" fmla="#ppt_w*sin(2.5*pi*$)">
                                          <p:val>
                                            <p:fltVal val="0"/>
                                          </p:val>
                                        </p:tav>
                                        <p:tav tm="100000">
                                          <p:val>
                                            <p:fltVal val="1"/>
                                          </p:val>
                                        </p:tav>
                                      </p:tavLst>
                                    </p:anim>
                                    <p:anim calcmode="lin" valueType="num">
                                      <p:cBhvr>
                                        <p:cTn id="48" dur="2000" fill="hold"/>
                                        <p:tgtEl>
                                          <p:spTgt spid="27"/>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000"/>
                                        <p:tgtEl>
                                          <p:spTgt spid="18"/>
                                        </p:tgtEl>
                                      </p:cBhvr>
                                    </p:animEffect>
                                    <p:anim calcmode="lin" valueType="num">
                                      <p:cBhvr>
                                        <p:cTn id="52" dur="2000" fill="hold"/>
                                        <p:tgtEl>
                                          <p:spTgt spid="18"/>
                                        </p:tgtEl>
                                        <p:attrNameLst>
                                          <p:attrName>ppt_w</p:attrName>
                                        </p:attrNameLst>
                                      </p:cBhvr>
                                      <p:tavLst>
                                        <p:tav tm="0" fmla="#ppt_w*sin(2.5*pi*$)">
                                          <p:val>
                                            <p:fltVal val="0"/>
                                          </p:val>
                                        </p:tav>
                                        <p:tav tm="100000">
                                          <p:val>
                                            <p:fltVal val="1"/>
                                          </p:val>
                                        </p:tav>
                                      </p:tavLst>
                                    </p:anim>
                                    <p:anim calcmode="lin" valueType="num">
                                      <p:cBhvr>
                                        <p:cTn id="53" dur="2000" fill="hold"/>
                                        <p:tgtEl>
                                          <p:spTgt spid="18"/>
                                        </p:tgtEl>
                                        <p:attrNameLst>
                                          <p:attrName>ppt_h</p:attrName>
                                        </p:attrNameLst>
                                      </p:cBhvr>
                                      <p:tavLst>
                                        <p:tav tm="0">
                                          <p:val>
                                            <p:strVal val="#ppt_h"/>
                                          </p:val>
                                        </p:tav>
                                        <p:tav tm="100000">
                                          <p:val>
                                            <p:strVal val="#ppt_h"/>
                                          </p:val>
                                        </p:tav>
                                      </p:tavLst>
                                    </p:anim>
                                  </p:childTnLst>
                                </p:cTn>
                              </p:par>
                              <p:par>
                                <p:cTn id="54" presetID="45"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2000"/>
                                        <p:tgtEl>
                                          <p:spTgt spid="17"/>
                                        </p:tgtEl>
                                      </p:cBhvr>
                                    </p:animEffect>
                                    <p:anim calcmode="lin" valueType="num">
                                      <p:cBhvr>
                                        <p:cTn id="57" dur="2000" fill="hold"/>
                                        <p:tgtEl>
                                          <p:spTgt spid="17"/>
                                        </p:tgtEl>
                                        <p:attrNameLst>
                                          <p:attrName>ppt_w</p:attrName>
                                        </p:attrNameLst>
                                      </p:cBhvr>
                                      <p:tavLst>
                                        <p:tav tm="0" fmla="#ppt_w*sin(2.5*pi*$)">
                                          <p:val>
                                            <p:fltVal val="0"/>
                                          </p:val>
                                        </p:tav>
                                        <p:tav tm="100000">
                                          <p:val>
                                            <p:fltVal val="1"/>
                                          </p:val>
                                        </p:tav>
                                      </p:tavLst>
                                    </p:anim>
                                    <p:anim calcmode="lin" valueType="num">
                                      <p:cBhvr>
                                        <p:cTn id="58" dur="2000" fill="hold"/>
                                        <p:tgtEl>
                                          <p:spTgt spid="17"/>
                                        </p:tgtEl>
                                        <p:attrNameLst>
                                          <p:attrName>ppt_h</p:attrName>
                                        </p:attrNameLst>
                                      </p:cBhvr>
                                      <p:tavLst>
                                        <p:tav tm="0">
                                          <p:val>
                                            <p:strVal val="#ppt_h"/>
                                          </p:val>
                                        </p:tav>
                                        <p:tav tm="100000">
                                          <p:val>
                                            <p:strVal val="#ppt_h"/>
                                          </p:val>
                                        </p:tav>
                                      </p:tavLst>
                                    </p:anim>
                                  </p:childTnLst>
                                </p:cTn>
                              </p:par>
                              <p:par>
                                <p:cTn id="59" presetID="45"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2000"/>
                                        <p:tgtEl>
                                          <p:spTgt spid="15"/>
                                        </p:tgtEl>
                                      </p:cBhvr>
                                    </p:animEffect>
                                    <p:anim calcmode="lin" valueType="num">
                                      <p:cBhvr>
                                        <p:cTn id="62" dur="2000" fill="hold"/>
                                        <p:tgtEl>
                                          <p:spTgt spid="15"/>
                                        </p:tgtEl>
                                        <p:attrNameLst>
                                          <p:attrName>ppt_w</p:attrName>
                                        </p:attrNameLst>
                                      </p:cBhvr>
                                      <p:tavLst>
                                        <p:tav tm="0" fmla="#ppt_w*sin(2.5*pi*$)">
                                          <p:val>
                                            <p:fltVal val="0"/>
                                          </p:val>
                                        </p:tav>
                                        <p:tav tm="100000">
                                          <p:val>
                                            <p:fltVal val="1"/>
                                          </p:val>
                                        </p:tav>
                                      </p:tavLst>
                                    </p:anim>
                                    <p:anim calcmode="lin" valueType="num">
                                      <p:cBhvr>
                                        <p:cTn id="63"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Rounded Corners 4">
            <a:extLst>
              <a:ext uri="{FF2B5EF4-FFF2-40B4-BE49-F238E27FC236}">
                <a16:creationId xmlns:a16="http://schemas.microsoft.com/office/drawing/2014/main" xmlns="" id="{3180A7C3-B8BA-4BF7-A097-4BA66447A6E0}"/>
              </a:ext>
            </a:extLst>
          </p:cNvPr>
          <p:cNvSpPr/>
          <p:nvPr/>
        </p:nvSpPr>
        <p:spPr>
          <a:xfrm>
            <a:off x="3009468" y="1460337"/>
            <a:ext cx="3528392" cy="51995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uống</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469419" y="1518624"/>
            <a:ext cx="1374094"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 3</a:t>
            </a:r>
            <a:endParaRPr kumimoji="0" lang="en-SG" sz="24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1619672" y="2355726"/>
            <a:ext cx="6460142" cy="1692771"/>
          </a:xfrm>
          <a:prstGeom prst="rect">
            <a:avLst/>
          </a:prstGeom>
        </p:spPr>
        <p:txBody>
          <a:bodyPr wrap="square">
            <a:spAutoFit/>
          </a:bodyPr>
          <a:lstStyle/>
          <a:p>
            <a:pPr marL="457200" indent="-457200" algn="just" defTabSz="685800">
              <a:buFontTx/>
              <a:buChar char="-"/>
            </a:pPr>
            <a:r>
              <a:rPr lang="en-US" altLang="en-US" sz="2600" i="1" dirty="0" err="1" smtClean="0">
                <a:solidFill>
                  <a:prstClr val="black"/>
                </a:solidFill>
                <a:latin typeface="Times New Roman" panose="02020603050405020304" pitchFamily="18" charset="0"/>
                <a:cs typeface="Arial" panose="020B0604020202020204" pitchFamily="34" charset="0"/>
              </a:rPr>
              <a:t>Không</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cầu</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kì</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không</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sơn</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hào</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hải</a:t>
            </a:r>
            <a:r>
              <a:rPr lang="en-US" altLang="en-US" sz="2600" i="1" dirty="0" smtClean="0">
                <a:solidFill>
                  <a:prstClr val="black"/>
                </a:solidFill>
                <a:latin typeface="Times New Roman" panose="02020603050405020304" pitchFamily="18" charset="0"/>
                <a:cs typeface="Arial" panose="020B0604020202020204" pitchFamily="34" charset="0"/>
              </a:rPr>
              <a:t> </a:t>
            </a:r>
            <a:r>
              <a:rPr lang="en-US" altLang="en-US" sz="2600" i="1" dirty="0" err="1" smtClean="0">
                <a:solidFill>
                  <a:prstClr val="black"/>
                </a:solidFill>
                <a:latin typeface="Times New Roman" panose="02020603050405020304" pitchFamily="18" charset="0"/>
                <a:cs typeface="Arial" panose="020B0604020202020204" pitchFamily="34" charset="0"/>
              </a:rPr>
              <a:t>vị</a:t>
            </a:r>
            <a:endParaRPr lang="en-US" altLang="en-US" sz="2600" i="1" dirty="0" smtClean="0">
              <a:solidFill>
                <a:prstClr val="black"/>
              </a:solidFill>
              <a:latin typeface="Times New Roman" panose="02020603050405020304" pitchFamily="18" charset="0"/>
              <a:cs typeface="Arial" panose="020B0604020202020204" pitchFamily="34" charset="0"/>
            </a:endParaRPr>
          </a:p>
          <a:p>
            <a:pPr marL="457200" indent="-457200" algn="just" defTabSz="685800">
              <a:buFontTx/>
              <a:buChar char="-"/>
            </a:pP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Đó</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là</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những</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món</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ăn</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đạm</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bạc</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a:t>
            </a:r>
          </a:p>
          <a:p>
            <a:pPr algn="just" defTabSz="685800"/>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Cá</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kho</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 Rau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luộc</a:t>
            </a:r>
            <a:endPar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endParaRPr>
          </a:p>
          <a:p>
            <a:pPr algn="just" defTabSz="685800"/>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Dưa</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ghém</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Cà</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muối</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Cháo</a:t>
            </a:r>
            <a:r>
              <a:rPr lang="en-US" altLang="en-US" sz="26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6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hoa</a:t>
            </a:r>
            <a:endParaRPr lang="en-US" altLang="en-US" sz="2600" i="1" dirty="0">
              <a:solidFill>
                <a:prstClr val="black"/>
              </a:solidFill>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375150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51520" y="415929"/>
            <a:ext cx="2016224" cy="37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91" tIns="28574" rIns="57091"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4800" dirty="0" err="1" smtClean="0">
                <a:solidFill>
                  <a:srgbClr val="FF0000"/>
                </a:solidFill>
                <a:latin typeface="Amazone" pitchFamily="66" charset="0"/>
              </a:rPr>
              <a:t>Phong</a:t>
            </a:r>
            <a:r>
              <a:rPr lang="en-US" altLang="en-US" sz="4800" dirty="0" smtClean="0">
                <a:solidFill>
                  <a:srgbClr val="FF0000"/>
                </a:solidFill>
                <a:latin typeface="Amazone" pitchFamily="66" charset="0"/>
              </a:rPr>
              <a:t> </a:t>
            </a:r>
            <a:r>
              <a:rPr lang="en-US" altLang="en-US" sz="4800" dirty="0" err="1" smtClean="0">
                <a:solidFill>
                  <a:srgbClr val="FF0000"/>
                </a:solidFill>
                <a:latin typeface="Amazone" pitchFamily="66" charset="0"/>
              </a:rPr>
              <a:t>cách</a:t>
            </a:r>
            <a:r>
              <a:rPr lang="en-US" altLang="en-US" sz="4800" dirty="0" smtClean="0">
                <a:solidFill>
                  <a:srgbClr val="FF0000"/>
                </a:solidFill>
                <a:latin typeface="Amazone" pitchFamily="66" charset="0"/>
              </a:rPr>
              <a:t> </a:t>
            </a:r>
            <a:r>
              <a:rPr lang="en-US" altLang="en-US" sz="4800" dirty="0" err="1" smtClean="0">
                <a:solidFill>
                  <a:srgbClr val="FF0000"/>
                </a:solidFill>
                <a:latin typeface="Amazone" pitchFamily="66" charset="0"/>
              </a:rPr>
              <a:t>Hồ</a:t>
            </a:r>
            <a:r>
              <a:rPr lang="en-US" altLang="en-US" sz="4800" dirty="0" smtClean="0">
                <a:solidFill>
                  <a:srgbClr val="FF0000"/>
                </a:solidFill>
                <a:latin typeface="Amazone" pitchFamily="66" charset="0"/>
              </a:rPr>
              <a:t> </a:t>
            </a:r>
          </a:p>
          <a:p>
            <a:pPr algn="ctr" fontAlgn="base">
              <a:spcBef>
                <a:spcPct val="0"/>
              </a:spcBef>
              <a:spcAft>
                <a:spcPct val="0"/>
              </a:spcAft>
            </a:pPr>
            <a:r>
              <a:rPr lang="en-US" altLang="en-US" sz="4800" dirty="0" err="1" smtClean="0">
                <a:solidFill>
                  <a:srgbClr val="FF0000"/>
                </a:solidFill>
                <a:latin typeface="Amazone" pitchFamily="66" charset="0"/>
              </a:rPr>
              <a:t>Chí</a:t>
            </a:r>
            <a:r>
              <a:rPr lang="en-US" altLang="en-US" sz="4800" dirty="0" smtClean="0">
                <a:solidFill>
                  <a:srgbClr val="FF0000"/>
                </a:solidFill>
                <a:latin typeface="Amazone" pitchFamily="66" charset="0"/>
              </a:rPr>
              <a:t> Minh</a:t>
            </a:r>
            <a:endParaRPr lang="en-US" altLang="en-US" sz="4800" dirty="0">
              <a:solidFill>
                <a:srgbClr val="FF0000"/>
              </a:solidFill>
              <a:latin typeface="Amazone" pitchFamily="66" charset="0"/>
            </a:endParaRPr>
          </a:p>
        </p:txBody>
      </p:sp>
      <p:sp>
        <p:nvSpPr>
          <p:cNvPr id="6" name="TextBox 5"/>
          <p:cNvSpPr txBox="1">
            <a:spLocks noChangeArrowheads="1"/>
          </p:cNvSpPr>
          <p:nvPr/>
        </p:nvSpPr>
        <p:spPr bwMode="auto">
          <a:xfrm>
            <a:off x="-1116632" y="4371950"/>
            <a:ext cx="504056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91" tIns="28574" rIns="57091"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dirty="0">
                <a:latin typeface="Amazone" pitchFamily="66" charset="0"/>
              </a:rPr>
              <a:t>- </a:t>
            </a:r>
            <a:r>
              <a:rPr lang="en-US" altLang="en-US" sz="2400" dirty="0" err="1" smtClean="0">
                <a:latin typeface="Amazone" pitchFamily="66" charset="0"/>
              </a:rPr>
              <a:t>Lê</a:t>
            </a:r>
            <a:r>
              <a:rPr lang="en-US" altLang="en-US" sz="2400" dirty="0" smtClean="0">
                <a:latin typeface="Amazone" pitchFamily="66" charset="0"/>
              </a:rPr>
              <a:t> </a:t>
            </a:r>
            <a:r>
              <a:rPr lang="en-US" altLang="en-US" sz="2400" dirty="0" err="1" smtClean="0">
                <a:latin typeface="Amazone" pitchFamily="66" charset="0"/>
              </a:rPr>
              <a:t>Anh</a:t>
            </a:r>
            <a:r>
              <a:rPr lang="en-US" altLang="en-US" sz="2400" dirty="0" smtClean="0">
                <a:latin typeface="Amazone" pitchFamily="66" charset="0"/>
              </a:rPr>
              <a:t> </a:t>
            </a:r>
            <a:r>
              <a:rPr lang="en-US" altLang="en-US" sz="2400" dirty="0" err="1" smtClean="0">
                <a:latin typeface="Amazone" pitchFamily="66" charset="0"/>
              </a:rPr>
              <a:t>Trà</a:t>
            </a:r>
            <a:r>
              <a:rPr lang="en-US" altLang="en-US" sz="2400" dirty="0" smtClean="0">
                <a:latin typeface="Amazone" pitchFamily="66" charset="0"/>
              </a:rPr>
              <a:t>-</a:t>
            </a:r>
            <a:endParaRPr lang="en-US" altLang="en-US" sz="2400" dirty="0">
              <a:latin typeface="Amazone" pitchFamily="66"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267494"/>
            <a:ext cx="6408712" cy="4656997"/>
          </a:xfrm>
          <a:prstGeom prst="rect">
            <a:avLst/>
          </a:prstGeom>
        </p:spPr>
      </p:pic>
    </p:spTree>
    <p:extLst>
      <p:ext uri="{BB962C8B-B14F-4D97-AF65-F5344CB8AC3E}">
        <p14:creationId xmlns:p14="http://schemas.microsoft.com/office/powerpoint/2010/main" val="2375194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Rounded Corners 4">
            <a:extLst>
              <a:ext uri="{FF2B5EF4-FFF2-40B4-BE49-F238E27FC236}">
                <a16:creationId xmlns:a16="http://schemas.microsoft.com/office/drawing/2014/main" xmlns="" id="{3180A7C3-B8BA-4BF7-A097-4BA66447A6E0}"/>
              </a:ext>
            </a:extLst>
          </p:cNvPr>
          <p:cNvSpPr/>
          <p:nvPr/>
        </p:nvSpPr>
        <p:spPr>
          <a:xfrm>
            <a:off x="3009468" y="1460337"/>
            <a:ext cx="3528392" cy="51995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uống</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469419" y="1518624"/>
            <a:ext cx="1374094"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 3</a:t>
            </a:r>
            <a:endParaRPr kumimoji="0" lang="en-SG" sz="24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4">
            <a:extLst>
              <a:ext uri="{FF2B5EF4-FFF2-40B4-BE49-F238E27FC236}">
                <a16:creationId xmlns:a16="http://schemas.microsoft.com/office/drawing/2014/main" xmlns="" id="{3180A7C3-B8BA-4BF7-A097-4BA66447A6E0}"/>
              </a:ext>
            </a:extLst>
          </p:cNvPr>
          <p:cNvSpPr/>
          <p:nvPr/>
        </p:nvSpPr>
        <p:spPr>
          <a:xfrm>
            <a:off x="508463" y="2172082"/>
            <a:ext cx="3897060" cy="47167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2800" b="0"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Hồ</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5">
            <a:extLst>
              <a:ext uri="{FF2B5EF4-FFF2-40B4-BE49-F238E27FC236}">
                <a16:creationId xmlns:a16="http://schemas.microsoft.com/office/drawing/2014/main" xmlns="" id="{062205F8-1A88-4F94-85AA-DFC46CB2E7CA}"/>
              </a:ext>
            </a:extLst>
          </p:cNvPr>
          <p:cNvSpPr/>
          <p:nvPr/>
        </p:nvSpPr>
        <p:spPr>
          <a:xfrm>
            <a:off x="4860031" y="2172082"/>
            <a:ext cx="3743443" cy="47167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Hiền</a:t>
            </a:r>
            <a:r>
              <a:rPr kumimoji="0" lang="en-US" sz="2800" b="0"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triết</a:t>
            </a:r>
            <a:r>
              <a:rPr kumimoji="0" lang="en-US" sz="2800" b="0" i="1"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xưa</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7" name="Straight Connector 16"/>
          <p:cNvCxnSpPr/>
          <p:nvPr/>
        </p:nvCxnSpPr>
        <p:spPr>
          <a:xfrm flipV="1">
            <a:off x="4573588" y="2122305"/>
            <a:ext cx="9387" cy="1437526"/>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57513" y="2662890"/>
            <a:ext cx="4016075" cy="1200329"/>
          </a:xfrm>
          <a:prstGeom prst="rect">
            <a:avLst/>
          </a:prstGeom>
        </p:spPr>
        <p:txBody>
          <a:bodyPr wrap="square">
            <a:spAutoFit/>
          </a:bodyPr>
          <a:lstStyle/>
          <a:p>
            <a:pPr algn="just" defTabSz="685800"/>
            <a:r>
              <a:rPr lang="en-US" altLang="en-US" sz="2400" i="1" dirty="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a:solidFill>
                  <a:prstClr val="black"/>
                </a:solidFill>
                <a:latin typeface="Times New Roman" panose="02020603050405020304" pitchFamily="18" charset="0"/>
                <a:ea typeface="Arial" panose="020B0604020202020204" pitchFamily="34" charset="0"/>
                <a:cs typeface="Arial" panose="020B0604020202020204" pitchFamily="34" charset="0"/>
              </a:rPr>
              <a:t>Cá</a:t>
            </a:r>
            <a:r>
              <a:rPr lang="en-US" altLang="en-US" sz="2400" i="1" dirty="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a:solidFill>
                  <a:prstClr val="black"/>
                </a:solidFill>
                <a:latin typeface="Times New Roman" panose="02020603050405020304" pitchFamily="18" charset="0"/>
                <a:ea typeface="Arial" panose="020B0604020202020204" pitchFamily="34" charset="0"/>
                <a:cs typeface="Arial" panose="020B0604020202020204" pitchFamily="34" charset="0"/>
              </a:rPr>
              <a:t>kho</a:t>
            </a:r>
            <a:r>
              <a:rPr lang="en-US" altLang="en-US" sz="2400" i="1" dirty="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a:solidFill>
                  <a:prstClr val="black"/>
                </a:solidFill>
                <a:latin typeface="Times New Roman" panose="02020603050405020304" pitchFamily="18" charset="0"/>
                <a:ea typeface="Arial" panose="020B0604020202020204" pitchFamily="34" charset="0"/>
                <a:cs typeface="Arial" panose="020B0604020202020204" pitchFamily="34" charset="0"/>
              </a:rPr>
              <a:t>Rau </a:t>
            </a:r>
            <a:r>
              <a:rPr lang="en-US" altLang="en-US" sz="2400" i="1" dirty="0" err="1">
                <a:solidFill>
                  <a:prstClr val="black"/>
                </a:solidFill>
                <a:latin typeface="Times New Roman" panose="02020603050405020304" pitchFamily="18" charset="0"/>
                <a:ea typeface="Arial" panose="020B0604020202020204" pitchFamily="34" charset="0"/>
                <a:cs typeface="Arial" panose="020B0604020202020204" pitchFamily="34" charset="0"/>
              </a:rPr>
              <a:t>luộc</a:t>
            </a:r>
            <a:endParaRPr lang="en-US" altLang="en-US" sz="2400" i="1" dirty="0">
              <a:solidFill>
                <a:prstClr val="black"/>
              </a:solidFill>
              <a:latin typeface="Times New Roman" panose="02020603050405020304" pitchFamily="18" charset="0"/>
              <a:ea typeface="Arial" panose="020B0604020202020204" pitchFamily="34" charset="0"/>
              <a:cs typeface="Arial" panose="020B0604020202020204" pitchFamily="34" charset="0"/>
            </a:endParaRPr>
          </a:p>
          <a:p>
            <a:pPr algn="just" defTabSz="685800"/>
            <a:r>
              <a:rPr lang="en-US" altLang="en-US" sz="2400" i="1" dirty="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a:solidFill>
                  <a:prstClr val="black"/>
                </a:solidFill>
                <a:latin typeface="Times New Roman" panose="02020603050405020304" pitchFamily="18" charset="0"/>
                <a:ea typeface="Arial" panose="020B0604020202020204" pitchFamily="34" charset="0"/>
                <a:cs typeface="Arial" panose="020B0604020202020204" pitchFamily="34" charset="0"/>
              </a:rPr>
              <a:t>Dưa</a:t>
            </a:r>
            <a:r>
              <a:rPr lang="en-US" altLang="en-US" sz="2400" i="1" dirty="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a:solidFill>
                  <a:prstClr val="black"/>
                </a:solidFill>
                <a:latin typeface="Times New Roman" panose="02020603050405020304" pitchFamily="18" charset="0"/>
                <a:ea typeface="Arial" panose="020B0604020202020204" pitchFamily="34" charset="0"/>
                <a:cs typeface="Arial" panose="020B0604020202020204" pitchFamily="34" charset="0"/>
              </a:rPr>
              <a:t>ghém</a:t>
            </a:r>
            <a:r>
              <a:rPr lang="en-US" altLang="en-US" sz="2400" i="1" dirty="0">
                <a:solidFill>
                  <a:prstClr val="black"/>
                </a:solidFill>
                <a:latin typeface="Times New Roman" panose="02020603050405020304" pitchFamily="18" charset="0"/>
                <a:ea typeface="Arial" panose="020B0604020202020204" pitchFamily="34" charset="0"/>
                <a:cs typeface="Arial" panose="020B0604020202020204" pitchFamily="34" charset="0"/>
              </a:rPr>
              <a:t>      + </a:t>
            </a:r>
            <a:r>
              <a:rPr lang="en-US" altLang="en-US" sz="2400" i="1" dirty="0" err="1">
                <a:solidFill>
                  <a:prstClr val="black"/>
                </a:solidFill>
                <a:latin typeface="Times New Roman" panose="02020603050405020304" pitchFamily="18" charset="0"/>
                <a:ea typeface="Arial" panose="020B0604020202020204" pitchFamily="34" charset="0"/>
                <a:cs typeface="Arial" panose="020B0604020202020204" pitchFamily="34" charset="0"/>
              </a:rPr>
              <a:t>Cà</a:t>
            </a:r>
            <a:r>
              <a:rPr lang="en-US" altLang="en-US" sz="2400" i="1" dirty="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a:solidFill>
                  <a:prstClr val="black"/>
                </a:solidFill>
                <a:latin typeface="Times New Roman" panose="02020603050405020304" pitchFamily="18" charset="0"/>
                <a:ea typeface="Arial" panose="020B0604020202020204" pitchFamily="34" charset="0"/>
                <a:cs typeface="Arial" panose="020B0604020202020204" pitchFamily="34" charset="0"/>
              </a:rPr>
              <a:t>muối</a:t>
            </a:r>
            <a:r>
              <a:rPr lang="en-US" altLang="en-US" sz="2400" i="1" dirty="0">
                <a:solidFill>
                  <a:prstClr val="black"/>
                </a:solidFill>
                <a:latin typeface="Times New Roman" panose="02020603050405020304" pitchFamily="18" charset="0"/>
                <a:ea typeface="Arial" panose="020B0604020202020204" pitchFamily="34" charset="0"/>
                <a:cs typeface="Arial" panose="020B0604020202020204" pitchFamily="34" charset="0"/>
              </a:rPr>
              <a:t>      </a:t>
            </a:r>
            <a:endPar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endParaRPr>
          </a:p>
          <a:p>
            <a:pPr algn="just" defTabSz="685800"/>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a:solidFill>
                  <a:prstClr val="black"/>
                </a:solidFill>
                <a:latin typeface="Times New Roman" panose="02020603050405020304" pitchFamily="18" charset="0"/>
                <a:ea typeface="Arial" panose="020B0604020202020204" pitchFamily="34" charset="0"/>
                <a:cs typeface="Arial" panose="020B0604020202020204" pitchFamily="34" charset="0"/>
              </a:rPr>
              <a:t>Cháo</a:t>
            </a:r>
            <a:r>
              <a:rPr lang="en-US" altLang="en-US" sz="2400" i="1" dirty="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a:solidFill>
                  <a:prstClr val="black"/>
                </a:solidFill>
                <a:latin typeface="Times New Roman" panose="02020603050405020304" pitchFamily="18" charset="0"/>
                <a:ea typeface="Arial" panose="020B0604020202020204" pitchFamily="34" charset="0"/>
                <a:cs typeface="Arial" panose="020B0604020202020204" pitchFamily="34" charset="0"/>
              </a:rPr>
              <a:t>hoa</a:t>
            </a:r>
            <a:endParaRPr lang="en-US" altLang="en-US" sz="2400" i="1" dirty="0">
              <a:solidFill>
                <a:prstClr val="black"/>
              </a:solidFill>
              <a:latin typeface="Times New Roman" panose="02020603050405020304" pitchFamily="18" charset="0"/>
              <a:ea typeface="Arial" panose="020B0604020202020204" pitchFamily="34" charset="0"/>
            </a:endParaRPr>
          </a:p>
        </p:txBody>
      </p:sp>
      <p:sp>
        <p:nvSpPr>
          <p:cNvPr id="18" name="Rectangle 17"/>
          <p:cNvSpPr/>
          <p:nvPr/>
        </p:nvSpPr>
        <p:spPr>
          <a:xfrm>
            <a:off x="4786620" y="2726195"/>
            <a:ext cx="4177868" cy="830997"/>
          </a:xfrm>
          <a:prstGeom prst="rect">
            <a:avLst/>
          </a:prstGeom>
        </p:spPr>
        <p:txBody>
          <a:bodyPr wrap="square">
            <a:spAutoFit/>
          </a:bodyPr>
          <a:lstStyle/>
          <a:p>
            <a:pPr algn="just" defTabSz="685800"/>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“Thu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ăn</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măng</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trúc</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đông</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ăn</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giá</a:t>
            </a:r>
            <a:endPar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endParaRPr>
          </a:p>
          <a:p>
            <a:pPr algn="just" defTabSz="685800"/>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Xuân</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tắm</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hồ</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sen</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Hạ</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tắm</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 </a:t>
            </a:r>
            <a:r>
              <a:rPr lang="en-US" altLang="en-US" sz="2400" i="1" dirty="0" err="1" smtClean="0">
                <a:solidFill>
                  <a:prstClr val="black"/>
                </a:solidFill>
                <a:latin typeface="Times New Roman" panose="02020603050405020304" pitchFamily="18" charset="0"/>
                <a:ea typeface="Arial" panose="020B0604020202020204" pitchFamily="34" charset="0"/>
                <a:cs typeface="Arial" panose="020B0604020202020204" pitchFamily="34" charset="0"/>
              </a:rPr>
              <a:t>ao</a:t>
            </a:r>
            <a:r>
              <a:rPr lang="en-US" altLang="en-US" sz="2400" i="1" dirty="0" smtClean="0">
                <a:solidFill>
                  <a:prstClr val="black"/>
                </a:solidFill>
                <a:latin typeface="Times New Roman" panose="02020603050405020304" pitchFamily="18" charset="0"/>
                <a:ea typeface="Arial" panose="020B0604020202020204" pitchFamily="34" charset="0"/>
                <a:cs typeface="Arial" panose="020B0604020202020204" pitchFamily="34" charset="0"/>
              </a:rPr>
              <a:t>”</a:t>
            </a:r>
            <a:endParaRPr lang="en-US" altLang="en-US" sz="2400" i="1" dirty="0">
              <a:solidFill>
                <a:prstClr val="black"/>
              </a:solidFill>
              <a:latin typeface="Times New Roman" panose="02020603050405020304" pitchFamily="18" charset="0"/>
              <a:ea typeface="Arial" panose="020B0604020202020204" pitchFamily="34" charset="0"/>
            </a:endParaRPr>
          </a:p>
        </p:txBody>
      </p:sp>
      <p:sp>
        <p:nvSpPr>
          <p:cNvPr id="26" name="TextBox 25">
            <a:extLst>
              <a:ext uri="{FF2B5EF4-FFF2-40B4-BE49-F238E27FC236}">
                <a16:creationId xmlns:a16="http://schemas.microsoft.com/office/drawing/2014/main" xmlns="" id="{99A03029-B19C-4E0F-BA5E-6657D5F8A90D}"/>
              </a:ext>
            </a:extLst>
          </p:cNvPr>
          <p:cNvSpPr txBox="1"/>
          <p:nvPr/>
        </p:nvSpPr>
        <p:spPr>
          <a:xfrm>
            <a:off x="1144437" y="4100416"/>
            <a:ext cx="7438255" cy="830997"/>
          </a:xfrm>
          <a:prstGeom prst="rect">
            <a:avLst/>
          </a:prstGeom>
          <a:noFill/>
        </p:spPr>
        <p:txBody>
          <a:bodyPr wrap="none" rtlCol="0">
            <a:spAutoFit/>
          </a:bodyPr>
          <a:lstStyle/>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nếp</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thú</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thuần</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đức</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Bác</a:t>
            </a:r>
            <a:endParaRPr lang="en-SG"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vi-VN"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 kế thừa, phát huy những nét VH tốt đẹp của người tài</a:t>
            </a:r>
            <a:endPar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51612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p:bldP spid="18"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Rounded Corners 4">
            <a:extLst>
              <a:ext uri="{FF2B5EF4-FFF2-40B4-BE49-F238E27FC236}">
                <a16:creationId xmlns:a16="http://schemas.microsoft.com/office/drawing/2014/main" xmlns="" id="{3180A7C3-B8BA-4BF7-A097-4BA66447A6E0}"/>
              </a:ext>
            </a:extLst>
          </p:cNvPr>
          <p:cNvSpPr/>
          <p:nvPr/>
        </p:nvSpPr>
        <p:spPr>
          <a:xfrm>
            <a:off x="775301" y="1563638"/>
            <a:ext cx="2323715" cy="758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5">
            <a:extLst>
              <a:ext uri="{FF2B5EF4-FFF2-40B4-BE49-F238E27FC236}">
                <a16:creationId xmlns:a16="http://schemas.microsoft.com/office/drawing/2014/main" xmlns="" id="{062205F8-1A88-4F94-85AA-DFC46CB2E7CA}"/>
              </a:ext>
            </a:extLst>
          </p:cNvPr>
          <p:cNvSpPr/>
          <p:nvPr/>
        </p:nvSpPr>
        <p:spPr>
          <a:xfrm>
            <a:off x="3553526" y="1563638"/>
            <a:ext cx="2167378" cy="75845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Trang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6">
            <a:extLst>
              <a:ext uri="{FF2B5EF4-FFF2-40B4-BE49-F238E27FC236}">
                <a16:creationId xmlns:a16="http://schemas.microsoft.com/office/drawing/2014/main" xmlns="" id="{2E5C5884-C51F-482E-B2B8-279D64BEADA6}"/>
              </a:ext>
            </a:extLst>
          </p:cNvPr>
          <p:cNvSpPr/>
          <p:nvPr/>
        </p:nvSpPr>
        <p:spPr>
          <a:xfrm>
            <a:off x="6163780" y="1563638"/>
            <a:ext cx="2292938" cy="7584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uống</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Plus 1"/>
          <p:cNvSpPr/>
          <p:nvPr/>
        </p:nvSpPr>
        <p:spPr>
          <a:xfrm>
            <a:off x="3135681" y="1779662"/>
            <a:ext cx="338044" cy="360040"/>
          </a:xfrm>
          <a:prstGeom prst="math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us 27"/>
          <p:cNvSpPr/>
          <p:nvPr/>
        </p:nvSpPr>
        <p:spPr>
          <a:xfrm>
            <a:off x="5750468" y="1779662"/>
            <a:ext cx="338044" cy="360040"/>
          </a:xfrm>
          <a:prstGeom prst="math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75301" y="2534751"/>
            <a:ext cx="7901155" cy="1938992"/>
          </a:xfrm>
          <a:prstGeom prst="rect">
            <a:avLst/>
          </a:prstGeom>
        </p:spPr>
        <p:txBody>
          <a:bodyPr wrap="square">
            <a:spAutoFit/>
          </a:bodyPr>
          <a:lstStyle/>
          <a:p>
            <a:pPr algn="just" defTabSz="685800"/>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x-none"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dị</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mọi</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mặt</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Bác</a:t>
            </a:r>
            <a:endParaRPr lang="en-US" altLang="x-none"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defTabSz="685800"/>
            <a:r>
              <a:rPr lang="en-US" altLang="x-none" sz="2400" i="1" dirty="0" smtClean="0">
                <a:latin typeface="Times New Roman" panose="02020603050405020304" pitchFamily="18" charset="0"/>
                <a:cs typeface="Times New Roman" panose="02020603050405020304" pitchFamily="18" charset="0"/>
              </a:rPr>
              <a:t>“</a:t>
            </a:r>
            <a:r>
              <a:rPr lang="vi-VN" altLang="x-none" sz="2400" i="1" dirty="0" smtClean="0">
                <a:latin typeface="Times New Roman" panose="02020603050405020304" pitchFamily="18" charset="0"/>
                <a:cs typeface="Times New Roman" panose="02020603050405020304" pitchFamily="18" charset="0"/>
              </a:rPr>
              <a:t>Chưa </a:t>
            </a:r>
            <a:r>
              <a:rPr lang="vi-VN" altLang="x-none" sz="2400" i="1" dirty="0">
                <a:latin typeface="Times New Roman" panose="02020603050405020304" pitchFamily="18" charset="0"/>
                <a:cs typeface="Times New Roman" panose="02020603050405020304" pitchFamily="18" charset="0"/>
              </a:rPr>
              <a:t>có vị nguyên thủ quốc gia n</a:t>
            </a:r>
            <a:r>
              <a:rPr lang="vi-VN" altLang="x-none" sz="2400" i="1" dirty="0">
                <a:latin typeface="Times New Roman" panose="02020603050405020304" pitchFamily="18" charset="0"/>
                <a:ea typeface="Times New Roman" panose="02020603050405020304" pitchFamily="18" charset="0"/>
                <a:cs typeface="Times New Roman" panose="02020603050405020304" pitchFamily="18" charset="0"/>
              </a:rPr>
              <a:t>à</a:t>
            </a:r>
            <a:r>
              <a:rPr lang="vi-VN" altLang="x-none" sz="2400" i="1" dirty="0">
                <a:latin typeface="Times New Roman" panose="02020603050405020304" pitchFamily="18" charset="0"/>
                <a:cs typeface="Times New Roman" panose="02020603050405020304" pitchFamily="18" charset="0"/>
              </a:rPr>
              <a:t>o có cách sống giống như </a:t>
            </a:r>
            <a:r>
              <a:rPr lang="vi-VN" altLang="x-none" sz="2400" i="1" dirty="0" smtClean="0">
                <a:latin typeface="Times New Roman" panose="02020603050405020304" pitchFamily="18" charset="0"/>
                <a:cs typeface="Times New Roman" panose="02020603050405020304" pitchFamily="18" charset="0"/>
              </a:rPr>
              <a:t>Bác</a:t>
            </a:r>
            <a:r>
              <a:rPr lang="en-US" altLang="x-none" sz="2400" i="1" dirty="0" smtClean="0">
                <a:latin typeface="Times New Roman" panose="02020603050405020304" pitchFamily="18" charset="0"/>
                <a:cs typeface="Times New Roman" panose="02020603050405020304" pitchFamily="18" charset="0"/>
              </a:rPr>
              <a:t>”</a:t>
            </a:r>
          </a:p>
          <a:p>
            <a:pPr algn="just" defTabSz="685800"/>
            <a:r>
              <a:rPr lang="en-US" altLang="x-none" sz="2400" b="1" i="1" dirty="0" err="1" smtClean="0">
                <a:latin typeface="Times New Roman" panose="02020603050405020304" pitchFamily="18" charset="0"/>
                <a:cs typeface="Times New Roman" panose="02020603050405020304" pitchFamily="18" charset="0"/>
              </a:rPr>
              <a:t>Nghệ</a:t>
            </a:r>
            <a:r>
              <a:rPr lang="en-US" altLang="x-none" sz="2400" b="1" i="1" dirty="0" smtClean="0">
                <a:latin typeface="Times New Roman" panose="02020603050405020304" pitchFamily="18" charset="0"/>
                <a:cs typeface="Times New Roman" panose="02020603050405020304" pitchFamily="18" charset="0"/>
              </a:rPr>
              <a:t> </a:t>
            </a:r>
            <a:r>
              <a:rPr lang="en-US" altLang="x-none" sz="2400" b="1" i="1" dirty="0" err="1" smtClean="0">
                <a:latin typeface="Times New Roman" panose="02020603050405020304" pitchFamily="18" charset="0"/>
                <a:cs typeface="Times New Roman" panose="02020603050405020304" pitchFamily="18" charset="0"/>
              </a:rPr>
              <a:t>thuật</a:t>
            </a:r>
            <a:r>
              <a:rPr lang="en-US" altLang="x-none" sz="2400" b="1" i="1" dirty="0" smtClean="0">
                <a:latin typeface="Times New Roman" panose="02020603050405020304" pitchFamily="18" charset="0"/>
                <a:cs typeface="Times New Roman" panose="02020603050405020304" pitchFamily="18" charset="0"/>
              </a:rPr>
              <a:t>: </a:t>
            </a:r>
            <a:r>
              <a:rPr lang="en-US" altLang="x-none" sz="2400" dirty="0" err="1" smtClean="0">
                <a:latin typeface="Times New Roman" panose="02020603050405020304" pitchFamily="18" charset="0"/>
                <a:cs typeface="Times New Roman" panose="02020603050405020304" pitchFamily="18" charset="0"/>
              </a:rPr>
              <a:t>liệt</a:t>
            </a:r>
            <a:r>
              <a:rPr lang="en-US" altLang="x-none" sz="2400" dirty="0" smtClean="0">
                <a:latin typeface="Times New Roman" panose="02020603050405020304" pitchFamily="18" charset="0"/>
                <a:cs typeface="Times New Roman" panose="02020603050405020304" pitchFamily="18" charset="0"/>
              </a:rPr>
              <a:t> </a:t>
            </a:r>
            <a:r>
              <a:rPr lang="en-US" altLang="x-none" sz="2400" dirty="0" err="1" smtClean="0">
                <a:latin typeface="Times New Roman" panose="02020603050405020304" pitchFamily="18" charset="0"/>
                <a:cs typeface="Times New Roman" panose="02020603050405020304" pitchFamily="18" charset="0"/>
              </a:rPr>
              <a:t>kê</a:t>
            </a:r>
            <a:r>
              <a:rPr lang="en-US" altLang="x-none" sz="2400" dirty="0" smtClean="0">
                <a:latin typeface="Times New Roman" panose="02020603050405020304" pitchFamily="18" charset="0"/>
                <a:cs typeface="Times New Roman" panose="02020603050405020304" pitchFamily="18" charset="0"/>
              </a:rPr>
              <a:t>, so </a:t>
            </a:r>
            <a:r>
              <a:rPr lang="en-US" altLang="x-none" sz="2400" dirty="0" err="1" smtClean="0">
                <a:latin typeface="Times New Roman" panose="02020603050405020304" pitchFamily="18" charset="0"/>
                <a:cs typeface="Times New Roman" panose="02020603050405020304" pitchFamily="18" charset="0"/>
              </a:rPr>
              <a:t>sánh</a:t>
            </a:r>
            <a:r>
              <a:rPr lang="en-US" altLang="x-none" sz="2400" dirty="0" smtClean="0">
                <a:latin typeface="Times New Roman" panose="02020603050405020304" pitchFamily="18" charset="0"/>
                <a:cs typeface="Times New Roman" panose="02020603050405020304" pitchFamily="18" charset="0"/>
              </a:rPr>
              <a:t>, </a:t>
            </a:r>
            <a:r>
              <a:rPr lang="en-US" altLang="x-none" sz="2400" dirty="0" err="1" smtClean="0">
                <a:latin typeface="Times New Roman" panose="02020603050405020304" pitchFamily="18" charset="0"/>
                <a:cs typeface="Times New Roman" panose="02020603050405020304" pitchFamily="18" charset="0"/>
              </a:rPr>
              <a:t>lí</a:t>
            </a:r>
            <a:r>
              <a:rPr lang="en-US" altLang="x-none" sz="2400" dirty="0" smtClean="0">
                <a:latin typeface="Times New Roman" panose="02020603050405020304" pitchFamily="18" charset="0"/>
                <a:cs typeface="Times New Roman" panose="02020603050405020304" pitchFamily="18" charset="0"/>
              </a:rPr>
              <a:t> </a:t>
            </a:r>
            <a:r>
              <a:rPr lang="en-US" altLang="x-none" sz="2400" dirty="0" err="1" smtClean="0">
                <a:latin typeface="Times New Roman" panose="02020603050405020304" pitchFamily="18" charset="0"/>
                <a:cs typeface="Times New Roman" panose="02020603050405020304" pitchFamily="18" charset="0"/>
              </a:rPr>
              <a:t>luận</a:t>
            </a:r>
            <a:r>
              <a:rPr lang="en-US" altLang="x-none" sz="2400" dirty="0" smtClean="0">
                <a:latin typeface="Times New Roman" panose="02020603050405020304" pitchFamily="18" charset="0"/>
                <a:cs typeface="Times New Roman" panose="02020603050405020304" pitchFamily="18" charset="0"/>
              </a:rPr>
              <a:t>, </a:t>
            </a:r>
            <a:r>
              <a:rPr lang="en-US" altLang="x-none" sz="2400" dirty="0" err="1" smtClean="0">
                <a:latin typeface="Times New Roman" panose="02020603050405020304" pitchFamily="18" charset="0"/>
                <a:cs typeface="Times New Roman" panose="02020603050405020304" pitchFamily="18" charset="0"/>
              </a:rPr>
              <a:t>dẫn</a:t>
            </a:r>
            <a:r>
              <a:rPr lang="en-US" altLang="x-none" sz="2400" dirty="0">
                <a:latin typeface="Times New Roman" panose="02020603050405020304" pitchFamily="18" charset="0"/>
                <a:cs typeface="Times New Roman" panose="02020603050405020304" pitchFamily="18" charset="0"/>
              </a:rPr>
              <a:t> </a:t>
            </a:r>
            <a:r>
              <a:rPr lang="en-US" altLang="x-none" sz="2400" dirty="0" err="1" smtClean="0">
                <a:latin typeface="Times New Roman" panose="02020603050405020304" pitchFamily="18" charset="0"/>
                <a:cs typeface="Times New Roman" panose="02020603050405020304" pitchFamily="18" charset="0"/>
              </a:rPr>
              <a:t>chứng</a:t>
            </a:r>
            <a:r>
              <a:rPr lang="en-US" altLang="x-none" sz="2400" dirty="0" smtClean="0">
                <a:latin typeface="Times New Roman" panose="02020603050405020304" pitchFamily="18" charset="0"/>
                <a:cs typeface="Times New Roman" panose="02020603050405020304" pitchFamily="18" charset="0"/>
              </a:rPr>
              <a:t> </a:t>
            </a:r>
            <a:r>
              <a:rPr lang="en-US" altLang="x-none" sz="2400" dirty="0" err="1" smtClean="0">
                <a:latin typeface="Times New Roman" panose="02020603050405020304" pitchFamily="18" charset="0"/>
                <a:cs typeface="Times New Roman" panose="02020603050405020304" pitchFamily="18" charset="0"/>
              </a:rPr>
              <a:t>rõ</a:t>
            </a:r>
            <a:r>
              <a:rPr lang="en-US" altLang="x-none" sz="2400" dirty="0" smtClean="0">
                <a:latin typeface="Times New Roman" panose="02020603050405020304" pitchFamily="18" charset="0"/>
                <a:cs typeface="Times New Roman" panose="02020603050405020304" pitchFamily="18" charset="0"/>
              </a:rPr>
              <a:t> </a:t>
            </a:r>
            <a:r>
              <a:rPr lang="vi-VN" altLang="x-none" sz="2400" dirty="0" smtClean="0">
                <a:latin typeface="Times New Roman" panose="02020603050405020304" pitchFamily="18" charset="0"/>
                <a:cs typeface="Times New Roman" panose="02020603050405020304" pitchFamily="18" charset="0"/>
              </a:rPr>
              <a:t>ràng</a:t>
            </a:r>
            <a:r>
              <a:rPr lang="en-US" altLang="x-none" sz="2400" dirty="0" smtClean="0">
                <a:latin typeface="Times New Roman" panose="02020603050405020304" pitchFamily="18" charset="0"/>
                <a:cs typeface="Times New Roman" panose="02020603050405020304" pitchFamily="18" charset="0"/>
              </a:rPr>
              <a:t>, </a:t>
            </a:r>
            <a:r>
              <a:rPr lang="en-US" altLang="x-none" sz="2400" dirty="0" err="1" smtClean="0">
                <a:latin typeface="Times New Roman" panose="02020603050405020304" pitchFamily="18" charset="0"/>
                <a:cs typeface="Times New Roman" panose="02020603050405020304" pitchFamily="18" charset="0"/>
              </a:rPr>
              <a:t>cụ</a:t>
            </a:r>
            <a:r>
              <a:rPr lang="en-US" altLang="x-none" sz="2400" dirty="0" smtClean="0">
                <a:latin typeface="Times New Roman" panose="02020603050405020304" pitchFamily="18" charset="0"/>
                <a:cs typeface="Times New Roman" panose="02020603050405020304" pitchFamily="18" charset="0"/>
              </a:rPr>
              <a:t> </a:t>
            </a:r>
            <a:r>
              <a:rPr lang="en-US" altLang="x-none" sz="2400" dirty="0" err="1" smtClean="0">
                <a:latin typeface="Times New Roman" panose="02020603050405020304" pitchFamily="18" charset="0"/>
                <a:cs typeface="Times New Roman" panose="02020603050405020304" pitchFamily="18" charset="0"/>
              </a:rPr>
              <a:t>thể</a:t>
            </a:r>
            <a:r>
              <a:rPr lang="en-US" altLang="x-none" sz="2400" dirty="0" smtClean="0">
                <a:latin typeface="Times New Roman" panose="02020603050405020304" pitchFamily="18" charset="0"/>
                <a:cs typeface="Times New Roman" panose="02020603050405020304" pitchFamily="18" charset="0"/>
              </a:rPr>
              <a:t> </a:t>
            </a:r>
            <a:endParaRPr lang="vi-VN" alt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344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80">
                                          <p:stCondLst>
                                            <p:cond delay="0"/>
                                          </p:stCondLst>
                                        </p:cTn>
                                        <p:tgtEl>
                                          <p:spTgt spid="28"/>
                                        </p:tgtEl>
                                      </p:cBhvr>
                                    </p:animEffect>
                                    <p:anim calcmode="lin" valueType="num">
                                      <p:cBhvr>
                                        <p:cTn id="5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61" dur="26">
                                          <p:stCondLst>
                                            <p:cond delay="650"/>
                                          </p:stCondLst>
                                        </p:cTn>
                                        <p:tgtEl>
                                          <p:spTgt spid="28"/>
                                        </p:tgtEl>
                                      </p:cBhvr>
                                      <p:to x="100000" y="60000"/>
                                    </p:animScale>
                                    <p:animScale>
                                      <p:cBhvr>
                                        <p:cTn id="62" dur="166" decel="50000">
                                          <p:stCondLst>
                                            <p:cond delay="676"/>
                                          </p:stCondLst>
                                        </p:cTn>
                                        <p:tgtEl>
                                          <p:spTgt spid="28"/>
                                        </p:tgtEl>
                                      </p:cBhvr>
                                      <p:to x="100000" y="100000"/>
                                    </p:animScale>
                                    <p:animScale>
                                      <p:cBhvr>
                                        <p:cTn id="63" dur="26">
                                          <p:stCondLst>
                                            <p:cond delay="1312"/>
                                          </p:stCondLst>
                                        </p:cTn>
                                        <p:tgtEl>
                                          <p:spTgt spid="28"/>
                                        </p:tgtEl>
                                      </p:cBhvr>
                                      <p:to x="100000" y="80000"/>
                                    </p:animScale>
                                    <p:animScale>
                                      <p:cBhvr>
                                        <p:cTn id="64" dur="166" decel="50000">
                                          <p:stCondLst>
                                            <p:cond delay="1338"/>
                                          </p:stCondLst>
                                        </p:cTn>
                                        <p:tgtEl>
                                          <p:spTgt spid="28"/>
                                        </p:tgtEl>
                                      </p:cBhvr>
                                      <p:to x="100000" y="100000"/>
                                    </p:animScale>
                                    <p:animScale>
                                      <p:cBhvr>
                                        <p:cTn id="65" dur="26">
                                          <p:stCondLst>
                                            <p:cond delay="1642"/>
                                          </p:stCondLst>
                                        </p:cTn>
                                        <p:tgtEl>
                                          <p:spTgt spid="28"/>
                                        </p:tgtEl>
                                      </p:cBhvr>
                                      <p:to x="100000" y="90000"/>
                                    </p:animScale>
                                    <p:animScale>
                                      <p:cBhvr>
                                        <p:cTn id="66" dur="166" decel="50000">
                                          <p:stCondLst>
                                            <p:cond delay="1668"/>
                                          </p:stCondLst>
                                        </p:cTn>
                                        <p:tgtEl>
                                          <p:spTgt spid="28"/>
                                        </p:tgtEl>
                                      </p:cBhvr>
                                      <p:to x="100000" y="100000"/>
                                    </p:animScale>
                                    <p:animScale>
                                      <p:cBhvr>
                                        <p:cTn id="67" dur="26">
                                          <p:stCondLst>
                                            <p:cond delay="1808"/>
                                          </p:stCondLst>
                                        </p:cTn>
                                        <p:tgtEl>
                                          <p:spTgt spid="28"/>
                                        </p:tgtEl>
                                      </p:cBhvr>
                                      <p:to x="100000" y="95000"/>
                                    </p:animScale>
                                    <p:animScale>
                                      <p:cBhvr>
                                        <p:cTn id="68" dur="166" decel="50000">
                                          <p:stCondLst>
                                            <p:cond delay="1834"/>
                                          </p:stCondLst>
                                        </p:cTn>
                                        <p:tgtEl>
                                          <p:spTgt spid="28"/>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80">
                                          <p:stCondLst>
                                            <p:cond delay="0"/>
                                          </p:stCondLst>
                                        </p:cTn>
                                        <p:tgtEl>
                                          <p:spTgt spid="15"/>
                                        </p:tgtEl>
                                      </p:cBhvr>
                                    </p:animEffect>
                                    <p:anim calcmode="lin" valueType="num">
                                      <p:cBhvr>
                                        <p:cTn id="7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7" dur="26">
                                          <p:stCondLst>
                                            <p:cond delay="650"/>
                                          </p:stCondLst>
                                        </p:cTn>
                                        <p:tgtEl>
                                          <p:spTgt spid="15"/>
                                        </p:tgtEl>
                                      </p:cBhvr>
                                      <p:to x="100000" y="60000"/>
                                    </p:animScale>
                                    <p:animScale>
                                      <p:cBhvr>
                                        <p:cTn id="78" dur="166" decel="50000">
                                          <p:stCondLst>
                                            <p:cond delay="676"/>
                                          </p:stCondLst>
                                        </p:cTn>
                                        <p:tgtEl>
                                          <p:spTgt spid="15"/>
                                        </p:tgtEl>
                                      </p:cBhvr>
                                      <p:to x="100000" y="100000"/>
                                    </p:animScale>
                                    <p:animScale>
                                      <p:cBhvr>
                                        <p:cTn id="79" dur="26">
                                          <p:stCondLst>
                                            <p:cond delay="1312"/>
                                          </p:stCondLst>
                                        </p:cTn>
                                        <p:tgtEl>
                                          <p:spTgt spid="15"/>
                                        </p:tgtEl>
                                      </p:cBhvr>
                                      <p:to x="100000" y="80000"/>
                                    </p:animScale>
                                    <p:animScale>
                                      <p:cBhvr>
                                        <p:cTn id="80" dur="166" decel="50000">
                                          <p:stCondLst>
                                            <p:cond delay="1338"/>
                                          </p:stCondLst>
                                        </p:cTn>
                                        <p:tgtEl>
                                          <p:spTgt spid="15"/>
                                        </p:tgtEl>
                                      </p:cBhvr>
                                      <p:to x="100000" y="100000"/>
                                    </p:animScale>
                                    <p:animScale>
                                      <p:cBhvr>
                                        <p:cTn id="81" dur="26">
                                          <p:stCondLst>
                                            <p:cond delay="1642"/>
                                          </p:stCondLst>
                                        </p:cTn>
                                        <p:tgtEl>
                                          <p:spTgt spid="15"/>
                                        </p:tgtEl>
                                      </p:cBhvr>
                                      <p:to x="100000" y="90000"/>
                                    </p:animScale>
                                    <p:animScale>
                                      <p:cBhvr>
                                        <p:cTn id="82" dur="166" decel="50000">
                                          <p:stCondLst>
                                            <p:cond delay="1668"/>
                                          </p:stCondLst>
                                        </p:cTn>
                                        <p:tgtEl>
                                          <p:spTgt spid="15"/>
                                        </p:tgtEl>
                                      </p:cBhvr>
                                      <p:to x="100000" y="100000"/>
                                    </p:animScale>
                                    <p:animScale>
                                      <p:cBhvr>
                                        <p:cTn id="83" dur="26">
                                          <p:stCondLst>
                                            <p:cond delay="1808"/>
                                          </p:stCondLst>
                                        </p:cTn>
                                        <p:tgtEl>
                                          <p:spTgt spid="15"/>
                                        </p:tgtEl>
                                      </p:cBhvr>
                                      <p:to x="100000" y="95000"/>
                                    </p:animScale>
                                    <p:animScale>
                                      <p:cBhvr>
                                        <p:cTn id="84" dur="166" decel="50000">
                                          <p:stCondLst>
                                            <p:cond delay="1834"/>
                                          </p:stCondLst>
                                        </p:cTn>
                                        <p:tgtEl>
                                          <p:spTgt spid="15"/>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nodeType="clickEffect">
                                  <p:stCondLst>
                                    <p:cond delay="0"/>
                                  </p:stCondLst>
                                  <p:childTnLst>
                                    <p:set>
                                      <p:cBhvr>
                                        <p:cTn id="88" dur="1" fill="hold">
                                          <p:stCondLst>
                                            <p:cond delay="0"/>
                                          </p:stCondLst>
                                        </p:cTn>
                                        <p:tgtEl>
                                          <p:spTgt spid="3">
                                            <p:txEl>
                                              <p:pRg st="0" end="0"/>
                                            </p:txEl>
                                          </p:spTgt>
                                        </p:tgtEl>
                                        <p:attrNameLst>
                                          <p:attrName>style.visibility</p:attrName>
                                        </p:attrNameLst>
                                      </p:cBhvr>
                                      <p:to>
                                        <p:strVal val="visible"/>
                                      </p:to>
                                    </p:set>
                                    <p:anim calcmode="lin" valueType="num">
                                      <p:cBhvr>
                                        <p:cTn id="8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9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92" dur="1000"/>
                                        <p:tgtEl>
                                          <p:spTgt spid="3">
                                            <p:txEl>
                                              <p:pRg st="0" end="0"/>
                                            </p:txEl>
                                          </p:spTgt>
                                        </p:tgtEl>
                                      </p:cBhvr>
                                    </p:animEffect>
                                  </p:childTnLst>
                                </p:cTn>
                              </p:par>
                              <p:par>
                                <p:cTn id="93" presetID="31" presetClass="entr" presetSubtype="0" fill="hold" nodeType="withEffect">
                                  <p:stCondLst>
                                    <p:cond delay="0"/>
                                  </p:stCondLst>
                                  <p:childTnLst>
                                    <p:set>
                                      <p:cBhvr>
                                        <p:cTn id="94" dur="1" fill="hold">
                                          <p:stCondLst>
                                            <p:cond delay="0"/>
                                          </p:stCondLst>
                                        </p:cTn>
                                        <p:tgtEl>
                                          <p:spTgt spid="3">
                                            <p:txEl>
                                              <p:pRg st="1" end="1"/>
                                            </p:txEl>
                                          </p:spTgt>
                                        </p:tgtEl>
                                        <p:attrNameLst>
                                          <p:attrName>style.visibility</p:attrName>
                                        </p:attrNameLst>
                                      </p:cBhvr>
                                      <p:to>
                                        <p:strVal val="visible"/>
                                      </p:to>
                                    </p:set>
                                    <p:anim calcmode="lin" valueType="num">
                                      <p:cBhvr>
                                        <p:cTn id="9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9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98" dur="1000"/>
                                        <p:tgtEl>
                                          <p:spTgt spid="3">
                                            <p:txEl>
                                              <p:pRg st="1" end="1"/>
                                            </p:txEl>
                                          </p:spTgt>
                                        </p:tgtEl>
                                      </p:cBhvr>
                                    </p:animEffect>
                                  </p:childTnLst>
                                </p:cTn>
                              </p:par>
                              <p:par>
                                <p:cTn id="99" presetID="31" presetClass="entr" presetSubtype="0" fill="hold" nodeType="withEffect">
                                  <p:stCondLst>
                                    <p:cond delay="0"/>
                                  </p:stCondLst>
                                  <p:childTnLst>
                                    <p:set>
                                      <p:cBhvr>
                                        <p:cTn id="100" dur="1" fill="hold">
                                          <p:stCondLst>
                                            <p:cond delay="0"/>
                                          </p:stCondLst>
                                        </p:cTn>
                                        <p:tgtEl>
                                          <p:spTgt spid="3">
                                            <p:txEl>
                                              <p:pRg st="2" end="2"/>
                                            </p:txEl>
                                          </p:spTgt>
                                        </p:tgtEl>
                                        <p:attrNameLst>
                                          <p:attrName>style.visibility</p:attrName>
                                        </p:attrNameLst>
                                      </p:cBhvr>
                                      <p:to>
                                        <p:strVal val="visible"/>
                                      </p:to>
                                    </p:set>
                                    <p:anim calcmode="lin" valueType="num">
                                      <p:cBhvr>
                                        <p:cTn id="10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0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0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6" name="TextBox 15">
            <a:extLst>
              <a:ext uri="{FF2B5EF4-FFF2-40B4-BE49-F238E27FC236}">
                <a16:creationId xmlns:a16="http://schemas.microsoft.com/office/drawing/2014/main" xmlns="" id="{99A03029-B19C-4E0F-BA5E-6657D5F8A90D}"/>
              </a:ext>
            </a:extLst>
          </p:cNvPr>
          <p:cNvSpPr txBox="1"/>
          <p:nvPr/>
        </p:nvSpPr>
        <p:spPr>
          <a:xfrm>
            <a:off x="508462" y="889316"/>
            <a:ext cx="250100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5" y="1737609"/>
            <a:ext cx="4017963" cy="3026101"/>
          </a:xfrm>
          <a:prstGeom prst="rect">
            <a:avLst/>
          </a:prstGeom>
        </p:spPr>
      </p:pic>
      <p:sp>
        <p:nvSpPr>
          <p:cNvPr id="15" name="Rectangle 14">
            <a:extLst>
              <a:ext uri="{FF2B5EF4-FFF2-40B4-BE49-F238E27FC236}">
                <a16:creationId xmlns:a16="http://schemas.microsoft.com/office/drawing/2014/main" xmlns="" id="{3EC6C0AE-5923-41A4-8535-4F3833F7BC3B}"/>
              </a:ext>
            </a:extLst>
          </p:cNvPr>
          <p:cNvSpPr/>
          <p:nvPr/>
        </p:nvSpPr>
        <p:spPr>
          <a:xfrm>
            <a:off x="4125468" y="1995686"/>
            <a:ext cx="4657127" cy="1938992"/>
          </a:xfrm>
          <a:prstGeom prst="rect">
            <a:avLst/>
          </a:prstGeom>
        </p:spPr>
        <p:txBody>
          <a:bodyPr wrap="square">
            <a:spAutoFit/>
          </a:bodyPr>
          <a:lstStyle/>
          <a:p>
            <a:pPr algn="just" defTabSz="685800"/>
            <a:r>
              <a:rPr lang="vi-VN" altLang="en-US" sz="2400" i="1" dirty="0" smtClean="0">
                <a:solidFill>
                  <a:srgbClr val="FF0000"/>
                </a:solidFill>
                <a:latin typeface="Times New Roman" panose="02020603050405020304" pitchFamily="18" charset="0"/>
                <a:cs typeface="Times New Roman" panose="02020603050405020304" pitchFamily="18" charset="0"/>
              </a:rPr>
              <a:t>Hướng dẫn viên du lịch hỏi: </a:t>
            </a:r>
            <a:r>
              <a:rPr lang="en-US" altLang="en-US" sz="2400" i="1" dirty="0" smtClean="0">
                <a:solidFill>
                  <a:prstClr val="black"/>
                </a:solidFill>
                <a:latin typeface="Times New Roman" panose="02020603050405020304" pitchFamily="18" charset="0"/>
                <a:cs typeface="Times New Roman" panose="02020603050405020304" pitchFamily="18" charset="0"/>
              </a:rPr>
              <a:t>“</a:t>
            </a:r>
            <a:r>
              <a:rPr lang="en-US" altLang="en-US" sz="2400" i="1" dirty="0" err="1" smtClean="0">
                <a:solidFill>
                  <a:prstClr val="black"/>
                </a:solidFill>
                <a:latin typeface="Times New Roman" panose="02020603050405020304" pitchFamily="18" charset="0"/>
                <a:cs typeface="Times New Roman" panose="02020603050405020304" pitchFamily="18" charset="0"/>
              </a:rPr>
              <a:t>Cách</a:t>
            </a:r>
            <a:r>
              <a:rPr lang="en-US" altLang="en-US" sz="2400" i="1" dirty="0" smtClean="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sống</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giản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dị</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đạm</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bạc</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của</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Bác</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Hồ</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lại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vô</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cùng</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thanh</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cao</a:t>
            </a:r>
            <a:r>
              <a:rPr lang="en-US" altLang="en-US" sz="2400" i="1" dirty="0">
                <a:solidFill>
                  <a:prstClr val="black"/>
                </a:solidFill>
                <a:latin typeface="Times New Roman" panose="02020603050405020304" pitchFamily="18" charset="0"/>
                <a:cs typeface="Times New Roman" panose="02020603050405020304" pitchFamily="18" charset="0"/>
              </a:rPr>
              <a:t>, sang </a:t>
            </a:r>
            <a:r>
              <a:rPr lang="en-US" altLang="en-US" sz="2400" i="1" dirty="0" err="1">
                <a:solidFill>
                  <a:prstClr val="black"/>
                </a:solidFill>
                <a:latin typeface="Times New Roman" panose="02020603050405020304" pitchFamily="18" charset="0"/>
                <a:cs typeface="Times New Roman" panose="02020603050405020304" pitchFamily="18" charset="0"/>
              </a:rPr>
              <a:t>trọng</a:t>
            </a:r>
            <a:r>
              <a:rPr lang="en-US" altLang="en-US" sz="2400" i="1" dirty="0">
                <a:solidFill>
                  <a:prstClr val="black"/>
                </a:solidFill>
                <a:latin typeface="Times New Roman" panose="02020603050405020304" pitchFamily="18" charset="0"/>
                <a:cs typeface="Times New Roman" panose="02020603050405020304" pitchFamily="18" charset="0"/>
              </a:rPr>
              <a:t>”. </a:t>
            </a:r>
            <a:r>
              <a:rPr lang="vi-VN" altLang="en-US" sz="2400" i="1" dirty="0" smtClean="0">
                <a:solidFill>
                  <a:prstClr val="black"/>
                </a:solidFill>
                <a:latin typeface="Times New Roman" panose="02020603050405020304" pitchFamily="18" charset="0"/>
                <a:cs typeface="Times New Roman" panose="02020603050405020304" pitchFamily="18" charset="0"/>
              </a:rPr>
              <a:t>Du khách</a:t>
            </a:r>
            <a:r>
              <a:rPr lang="en-US" altLang="en-US" sz="2400" i="1" dirty="0" smtClean="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có</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smtClean="0">
                <a:solidFill>
                  <a:prstClr val="black"/>
                </a:solidFill>
                <a:latin typeface="Times New Roman" panose="02020603050405020304" pitchFamily="18" charset="0"/>
                <a:cs typeface="Times New Roman" panose="02020603050405020304" pitchFamily="18" charset="0"/>
              </a:rPr>
              <a:t>đồng</a:t>
            </a:r>
            <a:r>
              <a:rPr lang="en-US" altLang="en-US" sz="2400" i="1" dirty="0" smtClean="0">
                <a:solidFill>
                  <a:prstClr val="black"/>
                </a:solidFill>
                <a:latin typeface="Times New Roman" panose="02020603050405020304" pitchFamily="18" charset="0"/>
                <a:cs typeface="Times New Roman" panose="02020603050405020304" pitchFamily="18" charset="0"/>
              </a:rPr>
              <a:t> </a:t>
            </a:r>
            <a:r>
              <a:rPr lang="en-US" altLang="en-US" sz="2400" i="1" dirty="0">
                <a:solidFill>
                  <a:prstClr val="black"/>
                </a:solidFill>
                <a:latin typeface="Times New Roman" panose="02020603050405020304" pitchFamily="18" charset="0"/>
                <a:cs typeface="Times New Roman" panose="02020603050405020304" pitchFamily="18" charset="0"/>
              </a:rPr>
              <a:t>ý </a:t>
            </a:r>
            <a:r>
              <a:rPr lang="en-US" altLang="en-US" sz="2400" i="1" dirty="0" err="1">
                <a:solidFill>
                  <a:prstClr val="black"/>
                </a:solidFill>
                <a:latin typeface="Times New Roman" panose="02020603050405020304" pitchFamily="18" charset="0"/>
                <a:cs typeface="Times New Roman" panose="02020603050405020304" pitchFamily="18" charset="0"/>
              </a:rPr>
              <a:t>với</a:t>
            </a:r>
            <a:r>
              <a:rPr lang="en-US" altLang="en-US" sz="2400" i="1" dirty="0">
                <a:solidFill>
                  <a:prstClr val="black"/>
                </a:solidFill>
                <a:latin typeface="Times New Roman" panose="02020603050405020304" pitchFamily="18" charset="0"/>
                <a:cs typeface="Times New Roman" panose="02020603050405020304" pitchFamily="18" charset="0"/>
              </a:rPr>
              <a:t> ý </a:t>
            </a:r>
            <a:r>
              <a:rPr lang="en-US" altLang="en-US" sz="2400" i="1" dirty="0" err="1">
                <a:solidFill>
                  <a:prstClr val="black"/>
                </a:solidFill>
                <a:latin typeface="Times New Roman" panose="02020603050405020304" pitchFamily="18" charset="0"/>
                <a:cs typeface="Times New Roman" panose="02020603050405020304" pitchFamily="18" charset="0"/>
              </a:rPr>
              <a:t>kiến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đó</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không</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vì</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sao</a:t>
            </a:r>
            <a:r>
              <a:rPr lang="en-US" altLang="en-US" sz="2400" i="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592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nét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đẹp</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lối</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1" u="none" strike="noStrike" kern="1200" cap="none" spc="0" normalizeH="0" baseline="0" noProof="0" dirty="0" err="1"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Chí</a:t>
              </a:r>
              <a:r>
                <a:rPr kumimoji="0" lang="en-US" sz="18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TextBox 12">
            <a:extLst>
              <a:ext uri="{FF2B5EF4-FFF2-40B4-BE49-F238E27FC236}">
                <a16:creationId xmlns:a16="http://schemas.microsoft.com/office/drawing/2014/main" xmlns="" id="{99A03029-B19C-4E0F-BA5E-6657D5F8A90D}"/>
              </a:ext>
            </a:extLst>
          </p:cNvPr>
          <p:cNvSpPr txBox="1"/>
          <p:nvPr/>
        </p:nvSpPr>
        <p:spPr>
          <a:xfrm>
            <a:off x="508462" y="889316"/>
            <a:ext cx="286007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 Lối</a:t>
            </a:r>
            <a:r>
              <a:rPr kumimoji="0" lang="vi-VN"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sống thanh cao</a:t>
            </a:r>
            <a:endParaRPr kumimoji="0" lang="en-SG"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5">
            <a:extLst>
              <a:ext uri="{FF2B5EF4-FFF2-40B4-BE49-F238E27FC236}">
                <a16:creationId xmlns:a16="http://schemas.microsoft.com/office/drawing/2014/main" xmlns="" id="{062205F8-1A88-4F94-85AA-DFC46CB2E7CA}"/>
              </a:ext>
            </a:extLst>
          </p:cNvPr>
          <p:cNvSpPr/>
          <p:nvPr/>
        </p:nvSpPr>
        <p:spPr>
          <a:xfrm>
            <a:off x="1835696" y="1563638"/>
            <a:ext cx="5760640" cy="9361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SG" sz="2800" i="1" dirty="0" err="1">
                <a:solidFill>
                  <a:prstClr val="black"/>
                </a:solidFill>
                <a:latin typeface="Times New Roman" panose="02020603050405020304" pitchFamily="18" charset="0"/>
                <a:cs typeface="Times New Roman" panose="02020603050405020304" pitchFamily="18" charset="0"/>
              </a:rPr>
              <a:t>Cách</a:t>
            </a:r>
            <a:r>
              <a:rPr lang="en-SG" sz="2800" i="1" dirty="0">
                <a:solidFill>
                  <a:prstClr val="black"/>
                </a:solidFill>
                <a:latin typeface="Times New Roman" panose="02020603050405020304" pitchFamily="18" charset="0"/>
                <a:cs typeface="Times New Roman" panose="02020603050405020304" pitchFamily="18" charset="0"/>
              </a:rPr>
              <a:t> </a:t>
            </a:r>
            <a:r>
              <a:rPr lang="en-SG" sz="2800" i="1" dirty="0" err="1">
                <a:solidFill>
                  <a:prstClr val="black"/>
                </a:solidFill>
                <a:latin typeface="Times New Roman" panose="02020603050405020304" pitchFamily="18" charset="0"/>
                <a:cs typeface="Times New Roman" panose="02020603050405020304" pitchFamily="18" charset="0"/>
              </a:rPr>
              <a:t>sống</a:t>
            </a:r>
            <a:r>
              <a:rPr lang="en-SG" sz="2800" i="1" dirty="0">
                <a:solidFill>
                  <a:prstClr val="black"/>
                </a:solidFill>
                <a:latin typeface="Times New Roman" panose="02020603050405020304" pitchFamily="18" charset="0"/>
                <a:cs typeface="Times New Roman" panose="02020603050405020304" pitchFamily="18" charset="0"/>
              </a:rPr>
              <a:t> </a:t>
            </a:r>
            <a:r>
              <a:rPr lang="en-SG" sz="2800" i="1" dirty="0" err="1">
                <a:solidFill>
                  <a:prstClr val="black"/>
                </a:solidFill>
                <a:latin typeface="Times New Roman" panose="02020603050405020304" pitchFamily="18" charset="0"/>
                <a:cs typeface="Times New Roman" panose="02020603050405020304" pitchFamily="18" charset="0"/>
              </a:rPr>
              <a:t>giản</a:t>
            </a:r>
            <a:r>
              <a:rPr lang="en-SG" sz="2800" i="1" dirty="0">
                <a:solidFill>
                  <a:prstClr val="black"/>
                </a:solidFill>
                <a:latin typeface="Times New Roman" panose="02020603050405020304" pitchFamily="18" charset="0"/>
                <a:cs typeface="Times New Roman" panose="02020603050405020304" pitchFamily="18" charset="0"/>
              </a:rPr>
              <a:t> </a:t>
            </a:r>
            <a:r>
              <a:rPr lang="en-SG" sz="2800" i="1" dirty="0" err="1">
                <a:solidFill>
                  <a:prstClr val="black"/>
                </a:solidFill>
                <a:latin typeface="Times New Roman" panose="02020603050405020304" pitchFamily="18" charset="0"/>
                <a:cs typeface="Times New Roman" panose="02020603050405020304" pitchFamily="18" charset="0"/>
              </a:rPr>
              <a:t>dị</a:t>
            </a:r>
            <a:r>
              <a:rPr lang="en-SG" sz="2800" i="1" dirty="0">
                <a:solidFill>
                  <a:prstClr val="black"/>
                </a:solidFill>
                <a:latin typeface="Times New Roman" panose="02020603050405020304" pitchFamily="18" charset="0"/>
                <a:cs typeface="Times New Roman" panose="02020603050405020304" pitchFamily="18" charset="0"/>
              </a:rPr>
              <a:t> </a:t>
            </a:r>
            <a:r>
              <a:rPr lang="en-SG" sz="2800" i="1" dirty="0" err="1">
                <a:solidFill>
                  <a:prstClr val="black"/>
                </a:solidFill>
                <a:latin typeface="Times New Roman" panose="02020603050405020304" pitchFamily="18" charset="0"/>
                <a:cs typeface="Times New Roman" panose="02020603050405020304" pitchFamily="18" charset="0"/>
              </a:rPr>
              <a:t>của</a:t>
            </a:r>
            <a:r>
              <a:rPr lang="en-SG" sz="2800" i="1" dirty="0">
                <a:solidFill>
                  <a:prstClr val="black"/>
                </a:solidFill>
                <a:latin typeface="Times New Roman" panose="02020603050405020304" pitchFamily="18" charset="0"/>
                <a:cs typeface="Times New Roman" panose="02020603050405020304" pitchFamily="18" charset="0"/>
              </a:rPr>
              <a:t> </a:t>
            </a:r>
            <a:r>
              <a:rPr lang="en-SG" sz="2800" i="1" dirty="0" err="1">
                <a:solidFill>
                  <a:prstClr val="black"/>
                </a:solidFill>
                <a:latin typeface="Times New Roman" panose="02020603050405020304" pitchFamily="18" charset="0"/>
                <a:cs typeface="Times New Roman" panose="02020603050405020304" pitchFamily="18" charset="0"/>
              </a:rPr>
              <a:t>Bác</a:t>
            </a:r>
            <a:r>
              <a:rPr lang="en-SG" sz="2800" i="1" dirty="0">
                <a:solidFill>
                  <a:prstClr val="black"/>
                </a:solidFill>
                <a:latin typeface="Times New Roman" panose="02020603050405020304" pitchFamily="18" charset="0"/>
                <a:cs typeface="Times New Roman" panose="02020603050405020304" pitchFamily="18" charset="0"/>
              </a:rPr>
              <a:t> </a:t>
            </a:r>
            <a:r>
              <a:rPr lang="en-SG" sz="2800" i="1" dirty="0" err="1">
                <a:solidFill>
                  <a:prstClr val="black"/>
                </a:solidFill>
                <a:latin typeface="Times New Roman" panose="02020603050405020304" pitchFamily="18" charset="0"/>
                <a:cs typeface="Times New Roman" panose="02020603050405020304" pitchFamily="18" charset="0"/>
              </a:rPr>
              <a:t>Hồ</a:t>
            </a:r>
            <a:r>
              <a:rPr lang="en-SG" sz="2800" i="1" dirty="0">
                <a:solidFill>
                  <a:prstClr val="black"/>
                </a:solidFill>
                <a:latin typeface="Times New Roman" panose="02020603050405020304" pitchFamily="18" charset="0"/>
                <a:cs typeface="Times New Roman" panose="02020603050405020304" pitchFamily="18" charset="0"/>
              </a:rPr>
              <a:t> </a:t>
            </a:r>
            <a:r>
              <a:rPr lang="en-SG" sz="2800" i="1" dirty="0" err="1">
                <a:solidFill>
                  <a:prstClr val="black"/>
                </a:solidFill>
                <a:latin typeface="Times New Roman" panose="02020603050405020304" pitchFamily="18" charset="0"/>
                <a:cs typeface="Times New Roman" panose="02020603050405020304" pitchFamily="18" charset="0"/>
              </a:rPr>
              <a:t>lại</a:t>
            </a:r>
            <a:r>
              <a:rPr lang="en-SG" sz="2800" i="1" dirty="0">
                <a:solidFill>
                  <a:prstClr val="black"/>
                </a:solidFill>
                <a:latin typeface="Times New Roman" panose="02020603050405020304" pitchFamily="18" charset="0"/>
                <a:cs typeface="Times New Roman" panose="02020603050405020304" pitchFamily="18" charset="0"/>
              </a:rPr>
              <a:t> </a:t>
            </a:r>
            <a:r>
              <a:rPr lang="en-SG" sz="2800" i="1" dirty="0" err="1">
                <a:solidFill>
                  <a:prstClr val="black"/>
                </a:solidFill>
                <a:latin typeface="Times New Roman" panose="02020603050405020304" pitchFamily="18" charset="0"/>
                <a:cs typeface="Times New Roman" panose="02020603050405020304" pitchFamily="18" charset="0"/>
              </a:rPr>
              <a:t>vô</a:t>
            </a:r>
            <a:r>
              <a:rPr lang="en-SG" sz="2800" i="1" dirty="0">
                <a:solidFill>
                  <a:prstClr val="black"/>
                </a:solidFill>
                <a:latin typeface="Times New Roman" panose="02020603050405020304" pitchFamily="18" charset="0"/>
                <a:cs typeface="Times New Roman" panose="02020603050405020304" pitchFamily="18" charset="0"/>
              </a:rPr>
              <a:t> </a:t>
            </a:r>
            <a:r>
              <a:rPr lang="en-SG" sz="2800" i="1" dirty="0" err="1">
                <a:solidFill>
                  <a:prstClr val="black"/>
                </a:solidFill>
                <a:latin typeface="Times New Roman" panose="02020603050405020304" pitchFamily="18" charset="0"/>
                <a:cs typeface="Times New Roman" panose="02020603050405020304" pitchFamily="18" charset="0"/>
              </a:rPr>
              <a:t>cùng</a:t>
            </a:r>
            <a:r>
              <a:rPr lang="en-SG" sz="2800" i="1" dirty="0">
                <a:solidFill>
                  <a:prstClr val="black"/>
                </a:solidFill>
                <a:latin typeface="Times New Roman" panose="02020603050405020304" pitchFamily="18" charset="0"/>
                <a:cs typeface="Times New Roman" panose="02020603050405020304" pitchFamily="18" charset="0"/>
              </a:rPr>
              <a:t> </a:t>
            </a:r>
            <a:r>
              <a:rPr lang="en-SG" sz="2800" i="1" dirty="0" err="1">
                <a:solidFill>
                  <a:prstClr val="black"/>
                </a:solidFill>
                <a:latin typeface="Times New Roman" panose="02020603050405020304" pitchFamily="18" charset="0"/>
                <a:cs typeface="Times New Roman" panose="02020603050405020304" pitchFamily="18" charset="0"/>
              </a:rPr>
              <a:t>thanh</a:t>
            </a:r>
            <a:r>
              <a:rPr lang="en-SG" sz="2800" i="1" dirty="0">
                <a:solidFill>
                  <a:prstClr val="black"/>
                </a:solidFill>
                <a:latin typeface="Times New Roman" panose="02020603050405020304" pitchFamily="18" charset="0"/>
                <a:cs typeface="Times New Roman" panose="02020603050405020304" pitchFamily="18" charset="0"/>
              </a:rPr>
              <a:t> </a:t>
            </a:r>
            <a:r>
              <a:rPr lang="en-SG" sz="2800" i="1" dirty="0" err="1">
                <a:solidFill>
                  <a:prstClr val="black"/>
                </a:solidFill>
                <a:latin typeface="Times New Roman" panose="02020603050405020304" pitchFamily="18" charset="0"/>
                <a:cs typeface="Times New Roman" panose="02020603050405020304" pitchFamily="18" charset="0"/>
              </a:rPr>
              <a:t>cao</a:t>
            </a:r>
            <a:r>
              <a:rPr lang="en-SG" sz="2800" i="1" dirty="0">
                <a:solidFill>
                  <a:prstClr val="black"/>
                </a:solidFill>
                <a:latin typeface="Times New Roman" panose="02020603050405020304" pitchFamily="18" charset="0"/>
                <a:cs typeface="Times New Roman" panose="02020603050405020304" pitchFamily="18" charset="0"/>
              </a:rPr>
              <a:t>, sang </a:t>
            </a:r>
            <a:r>
              <a:rPr lang="en-SG" sz="2800" i="1" dirty="0" err="1">
                <a:solidFill>
                  <a:prstClr val="black"/>
                </a:solidFill>
                <a:latin typeface="Times New Roman" panose="02020603050405020304" pitchFamily="18" charset="0"/>
                <a:cs typeface="Times New Roman" panose="02020603050405020304" pitchFamily="18" charset="0"/>
              </a:rPr>
              <a:t>trọng</a:t>
            </a:r>
            <a:r>
              <a:rPr lang="en-SG" sz="2800" i="1" dirty="0">
                <a:solidFill>
                  <a:prstClr val="black"/>
                </a:solidFill>
                <a:latin typeface="Times New Roman" panose="02020603050405020304" pitchFamily="18" charset="0"/>
                <a:cs typeface="Times New Roman" panose="02020603050405020304" pitchFamily="18" charset="0"/>
              </a:rPr>
              <a:t>.</a:t>
            </a:r>
          </a:p>
        </p:txBody>
      </p:sp>
      <p:sp>
        <p:nvSpPr>
          <p:cNvPr id="2" name="Rectangle 1"/>
          <p:cNvSpPr/>
          <p:nvPr/>
        </p:nvSpPr>
        <p:spPr>
          <a:xfrm>
            <a:off x="477897" y="2695035"/>
            <a:ext cx="2262677" cy="1938992"/>
          </a:xfrm>
          <a:prstGeom prst="rect">
            <a:avLst/>
          </a:prstGeom>
          <a:ln w="19050">
            <a:solidFill>
              <a:schemeClr val="accent2">
                <a:lumMod val="60000"/>
                <a:lumOff val="40000"/>
              </a:schemeClr>
            </a:solidFill>
          </a:ln>
        </p:spPr>
        <p:txBody>
          <a:bodyPr wrap="square">
            <a:spAutoFit/>
          </a:bodyPr>
          <a:lstStyle/>
          <a:p>
            <a:pPr algn="just" defTabSz="685800"/>
            <a:r>
              <a:rPr lang="vi-VN" sz="2400" i="1" dirty="0">
                <a:solidFill>
                  <a:prstClr val="black"/>
                </a:solidFill>
                <a:latin typeface="Times New Roman" panose="02020603050405020304" pitchFamily="18" charset="0"/>
                <a:cs typeface="Times New Roman" panose="02020603050405020304" pitchFamily="18" charset="0"/>
              </a:rPr>
              <a:t>Đây không phải l</a:t>
            </a:r>
            <a:r>
              <a:rPr lang="vi-VN" sz="2400" i="1" dirty="0">
                <a:solidFill>
                  <a:prstClr val="black"/>
                </a:solidFill>
                <a:latin typeface="Times New Roman" panose="02020603050405020304" pitchFamily="18" charset="0"/>
                <a:ea typeface="Times New Roman" panose="02020603050405020304" pitchFamily="18" charset="0"/>
              </a:rPr>
              <a:t>à</a:t>
            </a:r>
            <a:r>
              <a:rPr lang="vi-VN" sz="2400" i="1" dirty="0">
                <a:solidFill>
                  <a:prstClr val="black"/>
                </a:solidFill>
                <a:latin typeface="Times New Roman" panose="02020603050405020304" pitchFamily="18" charset="0"/>
                <a:cs typeface="Times New Roman" panose="02020603050405020304" pitchFamily="18" charset="0"/>
              </a:rPr>
              <a:t> lối sống khắc khổ của người tự vui trong cảnh nghèo khó.</a:t>
            </a:r>
            <a:endParaRPr lang="vi-VN" sz="2400" i="1" dirty="0">
              <a:solidFill>
                <a:prstClr val="black"/>
              </a:solidFill>
              <a:latin typeface="Times New Roman" panose="02020603050405020304" pitchFamily="18" charset="0"/>
              <a:ea typeface="Times New Roman" panose="02020603050405020304" pitchFamily="18" charset="0"/>
            </a:endParaRPr>
          </a:p>
        </p:txBody>
      </p:sp>
      <p:sp>
        <p:nvSpPr>
          <p:cNvPr id="28" name="Rectangle 27"/>
          <p:cNvSpPr/>
          <p:nvPr/>
        </p:nvSpPr>
        <p:spPr>
          <a:xfrm>
            <a:off x="3131840" y="2695035"/>
            <a:ext cx="2262677" cy="1938992"/>
          </a:xfrm>
          <a:prstGeom prst="rect">
            <a:avLst/>
          </a:prstGeom>
          <a:ln w="19050">
            <a:solidFill>
              <a:schemeClr val="accent2">
                <a:lumMod val="60000"/>
                <a:lumOff val="40000"/>
              </a:schemeClr>
            </a:solidFill>
          </a:ln>
        </p:spPr>
        <p:txBody>
          <a:bodyPr wrap="square">
            <a:spAutoFit/>
          </a:bodyPr>
          <a:lstStyle/>
          <a:p>
            <a:pPr algn="just" defTabSz="685800"/>
            <a:r>
              <a:rPr lang="vi-VN" sz="2400" i="1" dirty="0">
                <a:solidFill>
                  <a:prstClr val="black"/>
                </a:solidFill>
                <a:latin typeface="Times New Roman" panose="02020603050405020304" pitchFamily="18" charset="0"/>
                <a:cs typeface="Times New Roman" panose="02020603050405020304" pitchFamily="18" charset="0"/>
              </a:rPr>
              <a:t>Đây cũng không phải l</a:t>
            </a:r>
            <a:r>
              <a:rPr lang="vi-VN" sz="2400" i="1" dirty="0">
                <a:solidFill>
                  <a:prstClr val="black"/>
                </a:solidFill>
                <a:latin typeface="Times New Roman" panose="02020603050405020304" pitchFamily="18" charset="0"/>
                <a:ea typeface="Times New Roman" panose="02020603050405020304" pitchFamily="18" charset="0"/>
              </a:rPr>
              <a:t>à</a:t>
            </a:r>
            <a:r>
              <a:rPr lang="vi-VN" sz="2400" i="1" dirty="0">
                <a:solidFill>
                  <a:prstClr val="black"/>
                </a:solidFill>
                <a:latin typeface="Times New Roman" panose="02020603050405020304" pitchFamily="18" charset="0"/>
                <a:cs typeface="Times New Roman" panose="02020603050405020304" pitchFamily="18" charset="0"/>
              </a:rPr>
              <a:t> cách tự thần thánh hoá, tự l</a:t>
            </a:r>
            <a:r>
              <a:rPr lang="vi-VN" sz="2400" i="1" dirty="0">
                <a:solidFill>
                  <a:prstClr val="black"/>
                </a:solidFill>
                <a:latin typeface="Times New Roman" panose="02020603050405020304" pitchFamily="18" charset="0"/>
                <a:ea typeface="Times New Roman" panose="02020603050405020304" pitchFamily="18" charset="0"/>
              </a:rPr>
              <a:t>à</a:t>
            </a:r>
            <a:r>
              <a:rPr lang="vi-VN" sz="2400" i="1" dirty="0">
                <a:solidFill>
                  <a:prstClr val="black"/>
                </a:solidFill>
                <a:latin typeface="Times New Roman" panose="02020603050405020304" pitchFamily="18" charset="0"/>
                <a:cs typeface="Times New Roman" panose="02020603050405020304" pitchFamily="18" charset="0"/>
              </a:rPr>
              <a:t>m cho khác đời, hơn người.</a:t>
            </a:r>
            <a:endParaRPr lang="vi-VN" sz="2400" i="1" dirty="0">
              <a:solidFill>
                <a:prstClr val="black"/>
              </a:solidFill>
              <a:latin typeface="Times New Roman" panose="02020603050405020304" pitchFamily="18" charset="0"/>
              <a:ea typeface="Times New Roman" panose="02020603050405020304" pitchFamily="18" charset="0"/>
            </a:endParaRPr>
          </a:p>
        </p:txBody>
      </p:sp>
      <p:sp>
        <p:nvSpPr>
          <p:cNvPr id="29" name="Rectangle 28"/>
          <p:cNvSpPr/>
          <p:nvPr/>
        </p:nvSpPr>
        <p:spPr>
          <a:xfrm>
            <a:off x="5816433" y="2700852"/>
            <a:ext cx="2932031" cy="1938992"/>
          </a:xfrm>
          <a:prstGeom prst="rect">
            <a:avLst/>
          </a:prstGeom>
          <a:ln w="19050">
            <a:solidFill>
              <a:schemeClr val="accent2">
                <a:lumMod val="60000"/>
                <a:lumOff val="40000"/>
              </a:schemeClr>
            </a:solidFill>
          </a:ln>
        </p:spPr>
        <p:txBody>
          <a:bodyPr wrap="square">
            <a:spAutoFit/>
          </a:bodyPr>
          <a:lstStyle/>
          <a:p>
            <a:pPr algn="just" defTabSz="685800"/>
            <a:r>
              <a:rPr lang="en-US" sz="2400" dirty="0" err="1">
                <a:solidFill>
                  <a:prstClr val="black"/>
                </a:solidFill>
                <a:latin typeface="Times New Roman" panose="02020603050405020304" pitchFamily="18" charset="0"/>
                <a:cs typeface="Times New Roman" panose="02020603050405020304" pitchFamily="18" charset="0"/>
              </a:rPr>
              <a:t>Đây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a:t>
            </a:r>
            <a:r>
              <a:rPr lang="en-US" sz="2400" dirty="0" err="1">
                <a:solidFill>
                  <a:prstClr val="black"/>
                </a:solidFill>
                <a:latin typeface="Times New Roman" panose="02020603050405020304" pitchFamily="18" charset="0"/>
                <a:ea typeface="Times New Roman" panose="02020603050405020304" pitchFamily="18" charset="0"/>
              </a:rPr>
              <a:t>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t>
            </a:r>
            <a:r>
              <a:rPr lang="en-US" sz="2400" dirty="0" err="1">
                <a:solidFill>
                  <a:prstClr val="black"/>
                </a:solidFill>
                <a:latin typeface="Times New Roman" panose="02020603050405020304" pitchFamily="18" charset="0"/>
                <a:ea typeface="Times New Roman" panose="02020603050405020304" pitchFamily="18" charset="0"/>
              </a:rPr>
              <a:t>à</a:t>
            </a:r>
            <a:r>
              <a:rPr lang="en-US" sz="2400" dirty="0" err="1">
                <a:solidFill>
                  <a:prstClr val="black"/>
                </a:solidFill>
                <a:latin typeface="Times New Roman" panose="02020603050405020304" pitchFamily="18" charset="0"/>
                <a:cs typeface="Times New Roman" panose="02020603050405020304" pitchFamily="18" charset="0"/>
              </a:rPr>
              <a:t>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niệm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thẩm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mĩ</a:t>
            </a:r>
            <a:r>
              <a:rPr lang="en-US" sz="2400" dirty="0">
                <a:solidFill>
                  <a:prstClr val="black"/>
                </a:solidFill>
                <a:latin typeface="Times New Roman" panose="02020603050405020304" pitchFamily="18" charset="0"/>
                <a:cs typeface="Times New Roman" panose="02020603050405020304" pitchFamily="18" charset="0"/>
              </a:rPr>
              <a:t> : </a:t>
            </a:r>
            <a:r>
              <a:rPr lang="en-US" sz="2400" i="1" dirty="0" err="1">
                <a:solidFill>
                  <a:prstClr val="black"/>
                </a:solidFill>
                <a:latin typeface="Times New Roman" panose="02020603050405020304" pitchFamily="18" charset="0"/>
                <a:cs typeface="Times New Roman" panose="02020603050405020304" pitchFamily="18" charset="0"/>
              </a:rPr>
              <a:t>Cái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đẹp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a:t>
            </a:r>
            <a:r>
              <a:rPr lang="en-US" sz="2400" i="1" dirty="0" err="1">
                <a:solidFill>
                  <a:prstClr val="black"/>
                </a:solidFill>
                <a:latin typeface="Times New Roman" panose="02020603050405020304" pitchFamily="18" charset="0"/>
                <a:ea typeface="Times New Roman" panose="02020603050405020304" pitchFamily="18" charset="0"/>
              </a:rPr>
              <a:t>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sự</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giản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dị</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tự</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nhiên</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7801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ircle(in)">
                                      <p:cBhvr>
                                        <p:cTn id="25" dur="2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2" grpId="0" animBg="1"/>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6913" y="148477"/>
            <a:ext cx="3753205" cy="369332"/>
            <a:chOff x="-178462" y="1828800"/>
            <a:chExt cx="10009850" cy="984834"/>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286713" y="1828800"/>
              <a:ext cx="1430218" cy="984834"/>
            </a:xfrm>
            <a:prstGeom prst="rect">
              <a:avLst/>
            </a:prstGeom>
            <a:noFill/>
          </p:spPr>
          <p:txBody>
            <a:bodyPr wrap="squar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834"/>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a:t>
              </a:r>
              <a:r>
                <a:rPr kumimoji="0" lang="en-US" sz="1800" b="1" i="0" u="none" strike="noStrike" kern="1200" cap="none" spc="0" normalizeH="0" baseline="0" noProof="0" smtClean="0">
                  <a:ln>
                    <a:noFill/>
                  </a:ln>
                  <a:solidFill>
                    <a:srgbClr val="31859C"/>
                  </a:solidFill>
                  <a:effectLst/>
                  <a:uLnTx/>
                  <a:uFillTx/>
                  <a:latin typeface="Tahoma" panose="020B0604030504040204" pitchFamily="34" charset="0"/>
                  <a:ea typeface="+mn-ea"/>
                  <a:cs typeface="Tahoma" panose="020B0604030504040204" pitchFamily="34" charset="0"/>
                </a:rPr>
                <a:t>CHI TIẾT</a:t>
              </a:r>
              <a:endPar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23" name="Group 22"/>
          <p:cNvGrpSpPr/>
          <p:nvPr/>
        </p:nvGrpSpPr>
        <p:grpSpPr>
          <a:xfrm>
            <a:off x="239952" y="519984"/>
            <a:ext cx="7788431" cy="395616"/>
            <a:chOff x="644526" y="2766774"/>
            <a:chExt cx="20771853" cy="1054961"/>
          </a:xfrm>
        </p:grpSpPr>
        <p:sp>
          <p:nvSpPr>
            <p:cNvPr id="24" name="TextBox 23"/>
            <p:cNvSpPr txBox="1"/>
            <p:nvPr/>
          </p:nvSpPr>
          <p:spPr>
            <a:xfrm>
              <a:off x="1906584" y="2766774"/>
              <a:ext cx="19509795" cy="984871"/>
            </a:xfrm>
            <a:prstGeom prst="rect">
              <a:avLst/>
            </a:prstGeom>
            <a:noFill/>
          </p:spPr>
          <p:txBody>
            <a:bodyPr wrap="square" rtlCol="0">
              <a:spAutoFit/>
            </a:bodyPr>
            <a:lstStyle/>
            <a:p>
              <a:pPr marL="0" marR="0" lvl="0" indent="0" algn="l" defTabSz="805987" rtl="0" eaLnBrk="1" fontAlgn="auto" latinLnBrk="0" hangingPunct="1">
                <a:lnSpc>
                  <a:spcPct val="100000"/>
                </a:lnSpc>
                <a:spcBef>
                  <a:spcPts val="0"/>
                </a:spcBef>
                <a:spcAft>
                  <a:spcPts val="0"/>
                </a:spcAft>
                <a:buClrTx/>
                <a:buSzTx/>
                <a:buFontTx/>
                <a:buNone/>
                <a:tabLst/>
                <a:defRPr/>
              </a:pP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Ý nghĩa của phong cách Hồ Chí Minh</a:t>
              </a:r>
              <a:endParaRPr kumimoji="0" lang="vi-VN" sz="18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5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895023" y="2795827"/>
              <a:ext cx="907206" cy="1025908"/>
            </a:xfrm>
            <a:prstGeom prst="rect">
              <a:avLst/>
            </a:prstGeom>
            <a:noFill/>
          </p:spPr>
          <p:txBody>
            <a:bodyPr wrap="none" rtlCol="0">
              <a:spAutoFit/>
            </a:bodyPr>
            <a:lstStyle/>
            <a:p>
              <a:pPr marL="0" marR="0" lvl="0" indent="0" algn="ctr" defTabSz="805987"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kumimoji="0" lang="en-US" sz="1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6" name="Rectangle 15">
            <a:extLst>
              <a:ext uri="{FF2B5EF4-FFF2-40B4-BE49-F238E27FC236}">
                <a16:creationId xmlns:a16="http://schemas.microsoft.com/office/drawing/2014/main" xmlns="" id="{758CE47E-8DAE-48EF-A3BE-997CAEED4571}"/>
              </a:ext>
            </a:extLst>
          </p:cNvPr>
          <p:cNvSpPr/>
          <p:nvPr/>
        </p:nvSpPr>
        <p:spPr>
          <a:xfrm>
            <a:off x="477897" y="1010534"/>
            <a:ext cx="6112822" cy="1292662"/>
          </a:xfrm>
          <a:prstGeom prst="rect">
            <a:avLst/>
          </a:prstGeom>
        </p:spPr>
        <p:txBody>
          <a:bodyPr wrap="square">
            <a:spAutoFit/>
          </a:bodyPr>
          <a:lstStyle/>
          <a:p>
            <a:pPr algn="just" defTabSz="685800"/>
            <a:r>
              <a:rPr lang="en-US" altLang="en-US" sz="2600" i="1" dirty="0" err="1">
                <a:solidFill>
                  <a:prstClr val="black"/>
                </a:solidFill>
                <a:latin typeface="Times New Roman" panose="02020603050405020304" pitchFamily="18" charset="0"/>
                <a:cs typeface="Times New Roman" panose="02020603050405020304" pitchFamily="18" charset="0"/>
              </a:rPr>
              <a:t>Vẻ</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đẹp</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trong</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phong</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cách</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sống</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v</a:t>
            </a:r>
            <a:r>
              <a:rPr lang="en-US" altLang="en-US" sz="2600" i="1" dirty="0" err="1">
                <a:solidFill>
                  <a:prstClr val="black"/>
                </a:solidFill>
                <a:latin typeface="Times New Roman" panose="02020603050405020304" pitchFamily="18" charset="0"/>
                <a:ea typeface="Times New Roman" panose="02020603050405020304" pitchFamily="18" charset="0"/>
              </a:rPr>
              <a:t>à</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l</a:t>
            </a:r>
            <a:r>
              <a:rPr lang="en-US" altLang="en-US" sz="2600" i="1" dirty="0" err="1">
                <a:solidFill>
                  <a:prstClr val="black"/>
                </a:solidFill>
                <a:latin typeface="Times New Roman" panose="02020603050405020304" pitchFamily="18" charset="0"/>
                <a:ea typeface="Times New Roman" panose="02020603050405020304" pitchFamily="18" charset="0"/>
              </a:rPr>
              <a:t>à</a:t>
            </a:r>
            <a:r>
              <a:rPr lang="en-US" altLang="en-US" sz="2600" i="1" dirty="0" err="1">
                <a:solidFill>
                  <a:prstClr val="black"/>
                </a:solidFill>
                <a:latin typeface="Times New Roman" panose="02020603050405020304" pitchFamily="18" charset="0"/>
                <a:cs typeface="Times New Roman" panose="02020603050405020304" pitchFamily="18" charset="0"/>
              </a:rPr>
              <a:t>m</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việc</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của</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Bác</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l</a:t>
            </a:r>
            <a:r>
              <a:rPr lang="en-US" altLang="en-US" sz="2600" i="1" dirty="0" err="1">
                <a:solidFill>
                  <a:prstClr val="black"/>
                </a:solidFill>
                <a:latin typeface="Times New Roman" panose="02020603050405020304" pitchFamily="18" charset="0"/>
                <a:ea typeface="Times New Roman" panose="02020603050405020304" pitchFamily="18" charset="0"/>
              </a:rPr>
              <a:t>à</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vẻ</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đẹp</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vốn</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có</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tự</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nhiên</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gần</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gũi</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không</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xa</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lạ</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với</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mọi</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người</a:t>
            </a:r>
            <a:r>
              <a:rPr lang="en-US" altLang="en-US" sz="2600" i="1" dirty="0">
                <a:solidFill>
                  <a:prstClr val="black"/>
                </a:solidFill>
                <a:latin typeface="Times New Roman" panose="02020603050405020304" pitchFamily="18" charset="0"/>
                <a:cs typeface="Times New Roman" panose="02020603050405020304" pitchFamily="18" charset="0"/>
              </a:rPr>
              <a:t>. </a:t>
            </a:r>
            <a:endParaRPr lang="en-SG" sz="2600" i="1" dirty="0">
              <a:solidFill>
                <a:prstClr val="black"/>
              </a:solidFill>
              <a:latin typeface="Calibri"/>
            </a:endParaRPr>
          </a:p>
        </p:txBody>
      </p:sp>
      <p:sp>
        <p:nvSpPr>
          <p:cNvPr id="25" name="Rectangle 24">
            <a:extLst>
              <a:ext uri="{FF2B5EF4-FFF2-40B4-BE49-F238E27FC236}">
                <a16:creationId xmlns:a16="http://schemas.microsoft.com/office/drawing/2014/main" xmlns="" id="{A6F6E745-7D4D-4360-9465-C89CE71A549B}"/>
              </a:ext>
            </a:extLst>
          </p:cNvPr>
          <p:cNvSpPr/>
          <p:nvPr/>
        </p:nvSpPr>
        <p:spPr>
          <a:xfrm>
            <a:off x="2232118" y="2715766"/>
            <a:ext cx="6392332" cy="1692771"/>
          </a:xfrm>
          <a:prstGeom prst="rect">
            <a:avLst/>
          </a:prstGeom>
        </p:spPr>
        <p:txBody>
          <a:bodyPr wrap="square">
            <a:spAutoFit/>
          </a:bodyPr>
          <a:lstStyle/>
          <a:p>
            <a:pPr algn="just" defTabSz="685800"/>
            <a:r>
              <a:rPr lang="en-US" altLang="en-US" sz="2600" b="1" i="1" dirty="0" err="1">
                <a:solidFill>
                  <a:prstClr val="black"/>
                </a:solidFill>
                <a:latin typeface="Times New Roman" panose="02020603050405020304" pitchFamily="18" charset="0"/>
                <a:cs typeface="Times New Roman" panose="02020603050405020304" pitchFamily="18" charset="0"/>
              </a:rPr>
              <a:t>Bài</a:t>
            </a:r>
            <a:r>
              <a:rPr lang="en-US" altLang="en-US" sz="2600" b="1" i="1" dirty="0">
                <a:solidFill>
                  <a:prstClr val="black"/>
                </a:solidFill>
                <a:latin typeface="Times New Roman" panose="02020603050405020304" pitchFamily="18" charset="0"/>
                <a:cs typeface="Times New Roman" panose="02020603050405020304" pitchFamily="18" charset="0"/>
              </a:rPr>
              <a:t> </a:t>
            </a:r>
            <a:r>
              <a:rPr lang="en-US" altLang="en-US" sz="2600" b="1" i="1" dirty="0" err="1">
                <a:solidFill>
                  <a:prstClr val="black"/>
                </a:solidFill>
                <a:latin typeface="Times New Roman" panose="02020603050405020304" pitchFamily="18" charset="0"/>
                <a:cs typeface="Times New Roman" panose="02020603050405020304" pitchFamily="18" charset="0"/>
              </a:rPr>
              <a:t>học</a:t>
            </a:r>
            <a:r>
              <a:rPr lang="en-US" altLang="en-US" sz="2600" b="1"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Coi</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trọng</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giá</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trị</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tinh</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thần</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không</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lệ</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thuộc</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v</a:t>
            </a:r>
            <a:r>
              <a:rPr lang="en-US" altLang="en-US" sz="2600" i="1" dirty="0" err="1">
                <a:solidFill>
                  <a:prstClr val="black"/>
                </a:solidFill>
                <a:latin typeface="Times New Roman" panose="02020603050405020304" pitchFamily="18" charset="0"/>
                <a:ea typeface="Times New Roman" panose="02020603050405020304" pitchFamily="18" charset="0"/>
              </a:rPr>
              <a:t>à</a:t>
            </a:r>
            <a:r>
              <a:rPr lang="en-US" altLang="en-US" sz="2600" i="1" dirty="0" err="1">
                <a:solidFill>
                  <a:prstClr val="black"/>
                </a:solidFill>
                <a:latin typeface="Times New Roman" panose="02020603050405020304" pitchFamily="18" charset="0"/>
                <a:cs typeface="Times New Roman" panose="02020603050405020304" pitchFamily="18" charset="0"/>
              </a:rPr>
              <a:t>o</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vật</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chất</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không</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coi</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cuộc</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sống</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l</a:t>
            </a:r>
            <a:r>
              <a:rPr lang="en-US" altLang="en-US" sz="2600" i="1" dirty="0" err="1">
                <a:solidFill>
                  <a:prstClr val="black"/>
                </a:solidFill>
                <a:latin typeface="Times New Roman" panose="02020603050405020304" pitchFamily="18" charset="0"/>
                <a:ea typeface="Times New Roman" panose="02020603050405020304" pitchFamily="18" charset="0"/>
              </a:rPr>
              <a:t>à</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hưởng</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thụ</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Sống</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h</a:t>
            </a:r>
            <a:r>
              <a:rPr lang="en-US" altLang="en-US" sz="2600" i="1" dirty="0" err="1">
                <a:solidFill>
                  <a:prstClr val="black"/>
                </a:solidFill>
                <a:latin typeface="Times New Roman" panose="02020603050405020304" pitchFamily="18" charset="0"/>
                <a:ea typeface="Times New Roman" panose="02020603050405020304" pitchFamily="18" charset="0"/>
              </a:rPr>
              <a:t>à</a:t>
            </a:r>
            <a:r>
              <a:rPr lang="en-US" altLang="en-US" sz="2600" i="1" dirty="0" err="1">
                <a:solidFill>
                  <a:prstClr val="black"/>
                </a:solidFill>
                <a:latin typeface="Times New Roman" panose="02020603050405020304" pitchFamily="18" charset="0"/>
                <a:cs typeface="Times New Roman" panose="02020603050405020304" pitchFamily="18" charset="0"/>
              </a:rPr>
              <a:t>i</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hòa</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thân</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thiện</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với</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thiên</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nhiên</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v</a:t>
            </a:r>
            <a:r>
              <a:rPr lang="en-US" altLang="en-US" sz="2600" i="1" dirty="0" err="1">
                <a:solidFill>
                  <a:prstClr val="black"/>
                </a:solidFill>
                <a:latin typeface="Times New Roman" panose="02020603050405020304" pitchFamily="18" charset="0"/>
                <a:ea typeface="Times New Roman" panose="02020603050405020304" pitchFamily="18" charset="0"/>
              </a:rPr>
              <a:t>à</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mọi</a:t>
            </a:r>
            <a:r>
              <a:rPr lang="en-US" altLang="en-US" sz="2600" i="1" dirty="0">
                <a:solidFill>
                  <a:prstClr val="black"/>
                </a:solidFill>
                <a:latin typeface="Times New Roman" panose="02020603050405020304" pitchFamily="18" charset="0"/>
                <a:cs typeface="Times New Roman" panose="02020603050405020304" pitchFamily="18" charset="0"/>
              </a:rPr>
              <a:t> </a:t>
            </a:r>
            <a:r>
              <a:rPr lang="en-US" altLang="en-US" sz="2600" i="1" dirty="0" err="1">
                <a:solidFill>
                  <a:prstClr val="black"/>
                </a:solidFill>
                <a:latin typeface="Times New Roman" panose="02020603050405020304" pitchFamily="18" charset="0"/>
                <a:cs typeface="Times New Roman" panose="02020603050405020304" pitchFamily="18" charset="0"/>
              </a:rPr>
              <a:t>người</a:t>
            </a:r>
            <a:r>
              <a:rPr lang="en-US" altLang="en-US" sz="2600" i="1" dirty="0">
                <a:solidFill>
                  <a:prstClr val="black"/>
                </a:solidFill>
                <a:latin typeface="Times New Roman" panose="02020603050405020304" pitchFamily="18" charset="0"/>
                <a:cs typeface="Times New Roman" panose="02020603050405020304" pitchFamily="18" charset="0"/>
              </a:rPr>
              <a:t>.</a:t>
            </a:r>
            <a:endParaRPr lang="en-SG" sz="2600" i="1" dirty="0">
              <a:solidFill>
                <a:prstClr val="black"/>
              </a:solidFill>
              <a:latin typeface="Calibri"/>
            </a:endParaRPr>
          </a:p>
        </p:txBody>
      </p:sp>
      <p:pic>
        <p:nvPicPr>
          <p:cNvPr id="26" name="Picture 2" descr="Sáng ngời phong cách Hồ Chí Minh - Hànộimớ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68" b="56184" l="53400" r="100000">
                        <a14:foregroundMark x1="94200" y1="38784" x2="94200" y2="38784"/>
                        <a14:foregroundMark x1="94200" y1="38784" x2="94200" y2="38784"/>
                        <a14:foregroundMark x1="94200" y1="38784" x2="94200" y2="38784"/>
                        <a14:foregroundMark x1="95200" y1="40042" x2="95800" y2="40881"/>
                        <a14:foregroundMark x1="96000" y1="40881" x2="96000" y2="40881"/>
                        <a14:foregroundMark x1="94400" y1="37107" x2="94400" y2="37107"/>
                        <a14:foregroundMark x1="94200" y1="36688" x2="95400" y2="36059"/>
                        <a14:foregroundMark x1="96800" y1="35639" x2="96800" y2="35639"/>
                        <a14:foregroundMark x1="97200" y1="35849" x2="98200" y2="36688"/>
                        <a14:foregroundMark x1="67000" y1="40042" x2="67000" y2="40042"/>
                        <a14:foregroundMark x1="65400" y1="39832" x2="65400" y2="39832"/>
                        <a14:foregroundMark x1="64400" y1="39623" x2="64400" y2="39623"/>
                      </a14:backgroundRemoval>
                    </a14:imgEffect>
                  </a14:imgLayer>
                </a14:imgProps>
              </a:ext>
              <a:ext uri="{28A0092B-C50C-407E-A947-70E740481C1C}">
                <a14:useLocalDpi xmlns:a14="http://schemas.microsoft.com/office/drawing/2010/main" val="0"/>
              </a:ext>
            </a:extLst>
          </a:blip>
          <a:srcRect/>
          <a:stretch>
            <a:fillRect/>
          </a:stretch>
        </p:blipFill>
        <p:spPr bwMode="auto">
          <a:xfrm>
            <a:off x="-3239371" y="2355726"/>
            <a:ext cx="5470167" cy="537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7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0" y="148474"/>
            <a:ext cx="3753205" cy="369332"/>
            <a:chOff x="-178462" y="1828800"/>
            <a:chExt cx="10009850" cy="984827"/>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72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85076" y="1828800"/>
              <a:ext cx="1631858" cy="984827"/>
            </a:xfrm>
            <a:prstGeom prst="rect">
              <a:avLst/>
            </a:prstGeom>
            <a:noFill/>
          </p:spPr>
          <p:txBody>
            <a:bodyPr wrap="square" rtlCol="0">
              <a:spAutoFit/>
            </a:bodyPr>
            <a:lstStyle/>
            <a:p>
              <a:pPr marL="0" marR="0" lvl="0" indent="0" algn="ctr" defTabSz="80672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827"/>
            </a:xfrm>
            <a:prstGeom prst="rect">
              <a:avLst/>
            </a:prstGeom>
            <a:noFill/>
          </p:spPr>
          <p:txBody>
            <a:bodyPr wrap="square" rtlCol="0">
              <a:spAutoFit/>
            </a:bodyPr>
            <a:lstStyle/>
            <a:p>
              <a:pPr marL="0" marR="0" lvl="0" indent="0" algn="l" defTabSz="80672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TỔNG KẾT</a:t>
              </a:r>
            </a:p>
          </p:txBody>
        </p:sp>
      </p:grpSp>
      <p:sp>
        <p:nvSpPr>
          <p:cNvPr id="19" name="Rectangle 18"/>
          <p:cNvSpPr/>
          <p:nvPr/>
        </p:nvSpPr>
        <p:spPr>
          <a:xfrm>
            <a:off x="224864" y="1047436"/>
            <a:ext cx="6898775" cy="1236282"/>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3" tIns="17087" rIns="34163"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20" name="Group 16"/>
          <p:cNvGrpSpPr/>
          <p:nvPr/>
        </p:nvGrpSpPr>
        <p:grpSpPr>
          <a:xfrm>
            <a:off x="202011" y="1042932"/>
            <a:ext cx="6916609" cy="308610"/>
            <a:chOff x="13964940" y="9313870"/>
            <a:chExt cx="17809420" cy="729160"/>
          </a:xfrm>
        </p:grpSpPr>
        <p:sp>
          <p:nvSpPr>
            <p:cNvPr id="21" name="Rectangle 20"/>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marL="0" marR="0" lvl="0" indent="0" algn="l" defTabSz="341291" rtl="0" eaLnBrk="1" fontAlgn="auto" latinLnBrk="0" hangingPunct="1">
                <a:lnSpc>
                  <a:spcPct val="100000"/>
                </a:lnSpc>
                <a:spcBef>
                  <a:spcPts val="45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rPr>
                <a:t>NỘI DUNG</a:t>
              </a:r>
            </a:p>
          </p:txBody>
        </p:sp>
        <p:sp>
          <p:nvSpPr>
            <p:cNvPr id="22" name="Rectangle 21"/>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marL="0" marR="0" lvl="0" indent="0" algn="ctr" defTabSz="21767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itchFamily="18" charset="0"/>
                  <a:ea typeface="Tahoma" panose="020B0604030504040204" pitchFamily="34" charset="0"/>
                  <a:cs typeface="Times New Roman" pitchFamily="18" charset="0"/>
                </a:rPr>
                <a:t>1</a:t>
              </a:r>
              <a:endParaRPr kumimoji="0" lang="en-US" sz="1500" b="1" i="0" u="none" strike="noStrike" kern="1200" cap="none" spc="0" normalizeH="0" baseline="0" noProof="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grpSp>
      <p:sp>
        <p:nvSpPr>
          <p:cNvPr id="23" name="Rectangle 22"/>
          <p:cNvSpPr/>
          <p:nvPr/>
        </p:nvSpPr>
        <p:spPr>
          <a:xfrm>
            <a:off x="728877" y="1402977"/>
            <a:ext cx="6075372" cy="865504"/>
          </a:xfrm>
          <a:prstGeom prst="rect">
            <a:avLst/>
          </a:prstGeom>
        </p:spPr>
        <p:txBody>
          <a:bodyPr wrap="square" lIns="34163" tIns="17087" rIns="34163" bIns="17087">
            <a:spAutoFit/>
          </a:bodyPr>
          <a:lstStyle/>
          <a:p>
            <a:pPr marL="285736" marR="0" lvl="0" indent="-285736" algn="l" defTabSz="914355" rtl="0" eaLnBrk="1" fontAlgn="auto" latinLnBrk="0" hangingPunct="1">
              <a:lnSpc>
                <a:spcPct val="100000"/>
              </a:lnSpc>
              <a:spcBef>
                <a:spcPts val="0"/>
              </a:spcBef>
              <a:spcAft>
                <a:spcPts val="0"/>
              </a:spcAft>
              <a:buClrTx/>
              <a:buSzTx/>
              <a:buFont typeface="Wingdings" pitchFamily="2" charset="2"/>
              <a:buChar char="§"/>
              <a:tabLst/>
              <a:defRPr/>
            </a:pPr>
            <a:r>
              <a:rPr kumimoji="0" lang="vi-VN" sz="1800" b="1" i="0" u="none" strike="noStrike" kern="1200" cap="none" spc="0" normalizeH="0" baseline="0" noProof="0" dirty="0" smtClean="0">
                <a:ln>
                  <a:noFill/>
                </a:ln>
                <a:solidFill>
                  <a:prstClr val="black"/>
                </a:solidFill>
                <a:effectLst/>
                <a:uLnTx/>
                <a:uFillTx/>
                <a:latin typeface="Times New Roman"/>
                <a:ea typeface="+mn-ea"/>
                <a:cs typeface="+mn-cs"/>
              </a:rPr>
              <a:t>Vẻ</a:t>
            </a:r>
            <a:r>
              <a:rPr kumimoji="0" lang="vi-VN" sz="1800" b="1" i="0" u="none" strike="noStrike" kern="1200" cap="none" spc="0" normalizeH="0" noProof="0" dirty="0" smtClean="0">
                <a:ln>
                  <a:noFill/>
                </a:ln>
                <a:solidFill>
                  <a:prstClr val="black"/>
                </a:solidFill>
                <a:effectLst/>
                <a:uLnTx/>
                <a:uFillTx/>
                <a:latin typeface="Times New Roman"/>
                <a:ea typeface="+mn-ea"/>
                <a:cs typeface="+mn-cs"/>
              </a:rPr>
              <a:t> đẹp trong phong cách Hồ Chí Minh là sự kết hợp giữa truyền thống và hiện đại, dân tộc và nhân loại, thanh cao và giản dị</a:t>
            </a:r>
            <a:endParaRPr kumimoji="0" lang="vi-VN" altLang="en-US" sz="1800" b="1" i="0" u="none" strike="noStrike" kern="0" cap="none" spc="0" normalizeH="0" baseline="0" noProof="0" dirty="0">
              <a:ln>
                <a:noFill/>
              </a:ln>
              <a:solidFill>
                <a:prstClr val="black"/>
              </a:solidFill>
              <a:effectLst/>
              <a:uLnTx/>
              <a:uFillTx/>
              <a:latin typeface="Times New Roman"/>
              <a:ea typeface="+mn-ea"/>
              <a:cs typeface="Itim" panose="020B0604020202020204" charset="-34"/>
              <a:sym typeface="Arial"/>
            </a:endParaRPr>
          </a:p>
        </p:txBody>
      </p:sp>
      <p:sp>
        <p:nvSpPr>
          <p:cNvPr id="24" name="Rectangle 23"/>
          <p:cNvSpPr/>
          <p:nvPr/>
        </p:nvSpPr>
        <p:spPr>
          <a:xfrm>
            <a:off x="201991" y="2643764"/>
            <a:ext cx="6939434" cy="1784822"/>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3" tIns="17087" rIns="34163"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25" name="Group 16"/>
          <p:cNvGrpSpPr/>
          <p:nvPr/>
        </p:nvGrpSpPr>
        <p:grpSpPr>
          <a:xfrm>
            <a:off x="224854" y="2643758"/>
            <a:ext cx="6921822" cy="308612"/>
            <a:chOff x="13964940" y="9313870"/>
            <a:chExt cx="17728218" cy="729164"/>
          </a:xfrm>
        </p:grpSpPr>
        <p:sp>
          <p:nvSpPr>
            <p:cNvPr id="26" name="Rectangle 25"/>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NGHỆ THUẬT</a:t>
              </a:r>
              <a:endParaRPr kumimoji="0" lang="en-US" sz="2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marL="0" marR="0" lvl="0" indent="0" algn="ctr" defTabSz="21767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itchFamily="18" charset="0"/>
                  <a:ea typeface="Tahoma" panose="020B0604030504040204" pitchFamily="34" charset="0"/>
                  <a:cs typeface="Times New Roman" pitchFamily="18" charset="0"/>
                </a:rPr>
                <a:t>2</a:t>
              </a:r>
              <a:endParaRPr kumimoji="0" lang="en-US" sz="1500" b="1" i="0" u="none" strike="noStrike" kern="1200" cap="none" spc="0" normalizeH="0" baseline="0" noProof="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grpSp>
      <p:sp>
        <p:nvSpPr>
          <p:cNvPr id="2" name="Rectangle 1"/>
          <p:cNvSpPr/>
          <p:nvPr/>
        </p:nvSpPr>
        <p:spPr>
          <a:xfrm>
            <a:off x="720079" y="3028859"/>
            <a:ext cx="6403559" cy="1631123"/>
          </a:xfrm>
          <a:prstGeom prst="rect">
            <a:avLst/>
          </a:prstGeom>
        </p:spPr>
        <p:txBody>
          <a:bodyPr wrap="square" lIns="91348" tIns="45674" rIns="91348" bIns="45674">
            <a:spAutoFit/>
          </a:bodyPr>
          <a:lstStyle/>
          <a:p>
            <a:pPr marL="436245" indent="-285750" defTabSz="685800">
              <a:buFont typeface="Wingdings" panose="05000000000000000000" pitchFamily="2" charset="2"/>
              <a:buChar char="§"/>
            </a:pPr>
            <a:r>
              <a:rPr lang="vi-VN" sz="2000" b="1" dirty="0">
                <a:latin typeface="Times New Roman" panose="02020603050405020304" pitchFamily="18" charset="0"/>
                <a:cs typeface="Times New Roman" panose="02020603050405020304" pitchFamily="18" charset="0"/>
              </a:rPr>
              <a:t>Kết hợp giữa kể v</a:t>
            </a:r>
            <a:r>
              <a:rPr lang="vi-VN" sz="2000" b="1" dirty="0">
                <a:latin typeface="Times New Roman" panose="02020603050405020304" pitchFamily="18" charset="0"/>
                <a:ea typeface="Times New Roman" panose="02020603050405020304" pitchFamily="18" charset="0"/>
              </a:rPr>
              <a:t>à</a:t>
            </a:r>
            <a:r>
              <a:rPr lang="vi-VN" sz="2000" b="1" dirty="0">
                <a:latin typeface="Times New Roman" panose="02020603050405020304" pitchFamily="18" charset="0"/>
                <a:cs typeface="Times New Roman" panose="02020603050405020304" pitchFamily="18" charset="0"/>
              </a:rPr>
              <a:t> bình luận.</a:t>
            </a:r>
            <a:endParaRPr lang="vi-VN" altLang="x-none" sz="2000" b="1" dirty="0">
              <a:latin typeface="Times New Roman" panose="02020603050405020304" pitchFamily="18" charset="0"/>
              <a:cs typeface="Times New Roman" panose="02020603050405020304" pitchFamily="18" charset="0"/>
            </a:endParaRPr>
          </a:p>
          <a:p>
            <a:pPr marL="436245" indent="-285750" defTabSz="685800">
              <a:buFont typeface="Wingdings" panose="05000000000000000000" pitchFamily="2" charset="2"/>
              <a:buChar char="§"/>
            </a:pPr>
            <a:r>
              <a:rPr lang="vi-VN" sz="2000" b="1" dirty="0">
                <a:latin typeface="Times New Roman" panose="02020603050405020304" pitchFamily="18" charset="0"/>
                <a:cs typeface="Times New Roman" panose="02020603050405020304" pitchFamily="18" charset="0"/>
              </a:rPr>
              <a:t>Chọn lọc những chi tiết tiêu biểu</a:t>
            </a:r>
            <a:r>
              <a:rPr lang="vi-VN" sz="2000" b="1" dirty="0" smtClean="0">
                <a:latin typeface="Times New Roman" panose="02020603050405020304" pitchFamily="18" charset="0"/>
                <a:cs typeface="Times New Roman" panose="02020603050405020304" pitchFamily="18" charset="0"/>
              </a:rPr>
              <a:t>.</a:t>
            </a:r>
          </a:p>
          <a:p>
            <a:pPr marL="436245" indent="-285750" defTabSz="685800">
              <a:buFont typeface="Wingdings" panose="05000000000000000000" pitchFamily="2" charset="2"/>
              <a:buChar char="§"/>
            </a:pPr>
            <a:r>
              <a:rPr lang="vi-VN" sz="2000" b="1" dirty="0">
                <a:latin typeface="Times New Roman" panose="02020603050405020304" pitchFamily="18" charset="0"/>
                <a:cs typeface="Times New Roman" panose="02020603050405020304" pitchFamily="18" charset="0"/>
              </a:rPr>
              <a:t>Đan xen với </a:t>
            </a:r>
            <a:r>
              <a:rPr lang="vi-VN" sz="2000" b="1" dirty="0" smtClean="0">
                <a:latin typeface="Times New Roman" panose="02020603050405020304" pitchFamily="18" charset="0"/>
                <a:cs typeface="Times New Roman" panose="02020603050405020304" pitchFamily="18" charset="0"/>
              </a:rPr>
              <a:t>thơ.</a:t>
            </a:r>
            <a:endParaRPr lang="vi-VN" altLang="x-none" sz="2000" b="1" dirty="0">
              <a:latin typeface="Times New Roman" panose="02020603050405020304" pitchFamily="18" charset="0"/>
              <a:cs typeface="Times New Roman" panose="02020603050405020304" pitchFamily="18" charset="0"/>
            </a:endParaRPr>
          </a:p>
          <a:p>
            <a:pPr marL="436245" indent="-285750" defTabSz="685800">
              <a:buFont typeface="Wingdings" panose="05000000000000000000" pitchFamily="2" charset="2"/>
              <a:buChar char="§"/>
            </a:pPr>
            <a:r>
              <a:rPr lang="vi-VN" sz="2000" b="1" dirty="0">
                <a:latin typeface="Times New Roman" panose="02020603050405020304" pitchFamily="18" charset="0"/>
                <a:cs typeface="Times New Roman" panose="02020603050405020304" pitchFamily="18" charset="0"/>
              </a:rPr>
              <a:t>Sử dụng nghệ thuật đối lập.</a:t>
            </a:r>
            <a:endParaRPr lang="vi-VN" altLang="x-none" sz="2000" b="1" dirty="0">
              <a:latin typeface="Times New Roman" panose="02020603050405020304" pitchFamily="18" charset="0"/>
              <a:cs typeface="Times New Roman" panose="02020603050405020304" pitchFamily="18" charset="0"/>
            </a:endParaRPr>
          </a:p>
          <a:p>
            <a:pPr marL="436245" indent="-285750" defTabSz="685800">
              <a:buFont typeface="Wingdings" panose="05000000000000000000" pitchFamily="2" charset="2"/>
              <a:buChar char="§"/>
            </a:pPr>
            <a:endParaRPr lang="vi-VN" altLang="x-none" sz="2000" b="1"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99728" l="50286" r="100000">
                        <a14:foregroundMark x1="54714" y1="67847" x2="55714" y2="74932"/>
                        <a14:foregroundMark x1="56286" y1="76294" x2="56714" y2="81471"/>
                        <a14:foregroundMark x1="65143" y1="97820" x2="91000" y2="97548"/>
                      </a14:backgroundRemoval>
                    </a14:imgEffect>
                  </a14:imgLayer>
                </a14:imgProps>
              </a:ext>
              <a:ext uri="{28A0092B-C50C-407E-A947-70E740481C1C}">
                <a14:useLocalDpi xmlns:a14="http://schemas.microsoft.com/office/drawing/2010/main" val="0"/>
              </a:ext>
            </a:extLst>
          </a:blip>
          <a:stretch>
            <a:fillRect/>
          </a:stretch>
        </p:blipFill>
        <p:spPr>
          <a:xfrm>
            <a:off x="5276312" y="2938954"/>
            <a:ext cx="3694650" cy="1937052"/>
          </a:xfrm>
          <a:prstGeom prst="rect">
            <a:avLst/>
          </a:prstGeom>
        </p:spPr>
      </p:pic>
    </p:spTree>
    <p:extLst>
      <p:ext uri="{BB962C8B-B14F-4D97-AF65-F5344CB8AC3E}">
        <p14:creationId xmlns:p14="http://schemas.microsoft.com/office/powerpoint/2010/main" val="247705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4"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2000"/>
          </a:stretch>
        </a:blipFill>
        <a:effectLst/>
      </p:bgPr>
    </p:bg>
    <p:spTree>
      <p:nvGrpSpPr>
        <p:cNvPr id="1" name=""/>
        <p:cNvGrpSpPr/>
        <p:nvPr/>
      </p:nvGrpSpPr>
      <p:grpSpPr>
        <a:xfrm>
          <a:off x="0" y="0"/>
          <a:ext cx="0" cy="0"/>
          <a:chOff x="0" y="0"/>
          <a:chExt cx="0" cy="0"/>
        </a:xfrm>
      </p:grpSpPr>
      <p:sp>
        <p:nvSpPr>
          <p:cNvPr id="3" name="Rectangle 2"/>
          <p:cNvSpPr/>
          <p:nvPr/>
        </p:nvSpPr>
        <p:spPr>
          <a:xfrm>
            <a:off x="3305870" y="3504174"/>
            <a:ext cx="4037465" cy="1227405"/>
          </a:xfrm>
          <a:prstGeom prst="rect">
            <a:avLst/>
          </a:prstGeom>
          <a:noFill/>
        </p:spPr>
        <p:txBody>
          <a:bodyPr wrap="none" lIns="68580" tIns="34290" rIns="68580" bIns="34290" numCol="1">
            <a:prstTxWarp prst="textWave2">
              <a:avLst/>
            </a:prstTxWarp>
            <a:spAutoFit/>
          </a:bodyPr>
          <a:lstStyle/>
          <a:p>
            <a:pPr algn="ctr" defTabSz="685800"/>
            <a:r>
              <a:rPr lang="en-US" sz="7200" b="1" i="1" dirty="0" err="1">
                <a:ln w="22225">
                  <a:solidFill>
                    <a:srgbClr val="ED7D31"/>
                  </a:solidFill>
                  <a:prstDash val="solid"/>
                </a:ln>
                <a:solidFill>
                  <a:srgbClr val="ED7D31"/>
                </a:solidFill>
                <a:latin typeface="Times New Roman" panose="02020603050405020304" pitchFamily="18" charset="0"/>
                <a:cs typeface="Times New Roman" panose="02020603050405020304" pitchFamily="18" charset="0"/>
              </a:rPr>
              <a:t>Giải</a:t>
            </a:r>
            <a:r>
              <a:rPr lang="en-US" sz="7200" b="1" i="1" dirty="0">
                <a:ln w="22225">
                  <a:solidFill>
                    <a:srgbClr val="ED7D31"/>
                  </a:solidFill>
                  <a:prstDash val="solid"/>
                </a:ln>
                <a:solidFill>
                  <a:srgbClr val="ED7D31"/>
                </a:solidFill>
                <a:latin typeface="Times New Roman" panose="02020603050405020304" pitchFamily="18" charset="0"/>
                <a:cs typeface="Times New Roman" panose="02020603050405020304" pitchFamily="18" charset="0"/>
              </a:rPr>
              <a:t> </a:t>
            </a:r>
            <a:r>
              <a:rPr lang="en-US" sz="7200" b="1" i="1" dirty="0" err="1">
                <a:ln w="22225">
                  <a:solidFill>
                    <a:srgbClr val="ED7D31"/>
                  </a:solidFill>
                  <a:prstDash val="solid"/>
                </a:ln>
                <a:solidFill>
                  <a:srgbClr val="ED7D31"/>
                </a:solidFill>
                <a:latin typeface="Times New Roman" panose="02020603050405020304" pitchFamily="18" charset="0"/>
                <a:cs typeface="Times New Roman" panose="02020603050405020304" pitchFamily="18" charset="0"/>
              </a:rPr>
              <a:t>cứu</a:t>
            </a:r>
            <a:r>
              <a:rPr lang="en-US" sz="7200" b="1" i="1" dirty="0">
                <a:ln w="22225">
                  <a:solidFill>
                    <a:srgbClr val="ED7D31"/>
                  </a:solidFill>
                  <a:prstDash val="solid"/>
                </a:ln>
                <a:solidFill>
                  <a:srgbClr val="ED7D31"/>
                </a:solidFill>
                <a:latin typeface="Times New Roman" panose="02020603050405020304" pitchFamily="18" charset="0"/>
                <a:cs typeface="Times New Roman" panose="02020603050405020304" pitchFamily="18" charset="0"/>
              </a:rPr>
              <a:t> </a:t>
            </a:r>
            <a:r>
              <a:rPr lang="en-US" sz="7200" b="1" i="1" dirty="0" err="1">
                <a:ln w="22225">
                  <a:solidFill>
                    <a:srgbClr val="ED7D31"/>
                  </a:solidFill>
                  <a:prstDash val="solid"/>
                </a:ln>
                <a:solidFill>
                  <a:srgbClr val="ED7D31"/>
                </a:solidFill>
                <a:latin typeface="Times New Roman" panose="02020603050405020304" pitchFamily="18" charset="0"/>
                <a:cs typeface="Times New Roman" panose="02020603050405020304" pitchFamily="18" charset="0"/>
              </a:rPr>
              <a:t>thần</a:t>
            </a:r>
            <a:r>
              <a:rPr lang="en-US" sz="7200" b="1" i="1" dirty="0">
                <a:ln w="22225">
                  <a:solidFill>
                    <a:srgbClr val="ED7D31"/>
                  </a:solidFill>
                  <a:prstDash val="solid"/>
                </a:ln>
                <a:solidFill>
                  <a:srgbClr val="ED7D31"/>
                </a:solidFill>
                <a:latin typeface="Times New Roman" panose="02020603050405020304" pitchFamily="18" charset="0"/>
                <a:cs typeface="Times New Roman" panose="02020603050405020304" pitchFamily="18" charset="0"/>
              </a:rPr>
              <a:t> </a:t>
            </a:r>
            <a:r>
              <a:rPr lang="en-US" sz="7200" b="1" i="1" dirty="0" err="1">
                <a:ln w="22225">
                  <a:solidFill>
                    <a:srgbClr val="ED7D31"/>
                  </a:solidFill>
                  <a:prstDash val="solid"/>
                </a:ln>
                <a:solidFill>
                  <a:srgbClr val="ED7D31"/>
                </a:solidFill>
                <a:latin typeface="Times New Roman" panose="02020603050405020304" pitchFamily="18" charset="0"/>
                <a:cs typeface="Times New Roman" panose="02020603050405020304" pitchFamily="18" charset="0"/>
              </a:rPr>
              <a:t>đèn</a:t>
            </a:r>
            <a:endParaRPr lang="en-US" sz="7200" b="1" i="1" dirty="0">
              <a:ln w="22225">
                <a:solidFill>
                  <a:srgbClr val="ED7D31"/>
                </a:solidFill>
                <a:prstDash val="solid"/>
              </a:ln>
              <a:solidFill>
                <a:srgbClr val="ED7D3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149" y="1864849"/>
            <a:ext cx="3278651" cy="3278651"/>
          </a:xfrm>
          <a:prstGeom prst="rect">
            <a:avLst/>
          </a:prstGeom>
        </p:spPr>
      </p:pic>
      <p:pic>
        <p:nvPicPr>
          <p:cNvPr id="2" name="MBB — Oce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2926" y="-592556"/>
            <a:ext cx="457200" cy="457200"/>
          </a:xfrm>
          <a:prstGeom prst="rect">
            <a:avLst/>
          </a:prstGeom>
        </p:spPr>
      </p:pic>
    </p:spTree>
    <p:extLst>
      <p:ext uri="{BB962C8B-B14F-4D97-AF65-F5344CB8AC3E}">
        <p14:creationId xmlns:p14="http://schemas.microsoft.com/office/powerpoint/2010/main" val="356497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80" y="1909689"/>
            <a:ext cx="2679895" cy="2925889"/>
          </a:xfrm>
          <a:prstGeom prst="rect">
            <a:avLst/>
          </a:prstGeom>
        </p:spPr>
      </p:pic>
      <p:sp>
        <p:nvSpPr>
          <p:cNvPr id="8" name="giai cứu"/>
          <p:cNvSpPr/>
          <p:nvPr/>
        </p:nvSpPr>
        <p:spPr>
          <a:xfrm>
            <a:off x="455191" y="2850452"/>
            <a:ext cx="842554" cy="718626"/>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en-US" sz="1350" b="1" dirty="0" err="1">
                <a:solidFill>
                  <a:prstClr val="white"/>
                </a:solidFill>
                <a:latin typeface="Times New Roman" panose="02020603050405020304" pitchFamily="18" charset="0"/>
                <a:cs typeface="Times New Roman" panose="02020603050405020304" pitchFamily="18" charset="0"/>
              </a:rPr>
              <a:t>Giải</a:t>
            </a:r>
            <a:r>
              <a:rPr lang="en-US" sz="1350" b="1" dirty="0">
                <a:solidFill>
                  <a:prstClr val="white"/>
                </a:solidFill>
                <a:latin typeface="Times New Roman" panose="02020603050405020304" pitchFamily="18" charset="0"/>
                <a:cs typeface="Times New Roman" panose="02020603050405020304" pitchFamily="18" charset="0"/>
              </a:rPr>
              <a:t> </a:t>
            </a:r>
          </a:p>
          <a:p>
            <a:pPr algn="ctr" defTabSz="685800"/>
            <a:r>
              <a:rPr lang="en-US" sz="1350" b="1" dirty="0" err="1">
                <a:solidFill>
                  <a:prstClr val="white"/>
                </a:solidFill>
                <a:latin typeface="Times New Roman" panose="02020603050405020304" pitchFamily="18" charset="0"/>
                <a:cs typeface="Times New Roman" panose="02020603050405020304" pitchFamily="18" charset="0"/>
              </a:rPr>
              <a:t>Cứu</a:t>
            </a:r>
            <a:endParaRPr lang="en-US" sz="1350" b="1" dirty="0">
              <a:solidFill>
                <a:prstClr val="white"/>
              </a:solidFill>
              <a:latin typeface="Times New Roman" panose="02020603050405020304" pitchFamily="18" charset="0"/>
              <a:cs typeface="Times New Roman" panose="02020603050405020304" pitchFamily="18" charset="0"/>
            </a:endParaRPr>
          </a:p>
        </p:txBody>
      </p:sp>
      <p:pic>
        <p:nvPicPr>
          <p:cNvPr id="9" name="c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6352" y="1394446"/>
            <a:ext cx="1175712" cy="1456007"/>
          </a:xfrm>
          <a:prstGeom prst="rect">
            <a:avLst/>
          </a:prstGeom>
        </p:spPr>
      </p:pic>
      <p:pic>
        <p:nvPicPr>
          <p:cNvPr id="10" name="c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8281" y="1394446"/>
            <a:ext cx="1175711" cy="1456007"/>
          </a:xfrm>
          <a:prstGeom prst="rect">
            <a:avLst/>
          </a:prstGeom>
        </p:spPr>
      </p:pic>
      <p:pic>
        <p:nvPicPr>
          <p:cNvPr id="23" name="c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57036" y="1394446"/>
            <a:ext cx="1135846" cy="1456007"/>
          </a:xfrm>
          <a:prstGeom prst="rect">
            <a:avLst/>
          </a:prstGeom>
        </p:spPr>
      </p:pic>
      <p:pic>
        <p:nvPicPr>
          <p:cNvPr id="24" name="c4">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66285" y="3034817"/>
            <a:ext cx="1135846" cy="1456008"/>
          </a:xfrm>
          <a:prstGeom prst="rect">
            <a:avLst/>
          </a:prstGeom>
        </p:spPr>
      </p:pic>
      <p:pic>
        <p:nvPicPr>
          <p:cNvPr id="25" name="c5">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82609" y="3034817"/>
            <a:ext cx="1135847" cy="1417283"/>
          </a:xfrm>
          <a:prstGeom prst="rect">
            <a:avLst/>
          </a:prstGeom>
        </p:spPr>
      </p:pic>
      <p:pic>
        <p:nvPicPr>
          <p:cNvPr id="26" name="c6">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57036" y="3034817"/>
            <a:ext cx="1135847" cy="1430647"/>
          </a:xfrm>
          <a:prstGeom prst="rect">
            <a:avLst/>
          </a:prstGeom>
        </p:spPr>
      </p:pic>
      <p:sp>
        <p:nvSpPr>
          <p:cNvPr id="2" name="1"/>
          <p:cNvSpPr/>
          <p:nvPr/>
        </p:nvSpPr>
        <p:spPr>
          <a:xfrm>
            <a:off x="4966285" y="4576366"/>
            <a:ext cx="519561" cy="469868"/>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11" name="2"/>
          <p:cNvSpPr/>
          <p:nvPr/>
        </p:nvSpPr>
        <p:spPr>
          <a:xfrm>
            <a:off x="5671679" y="4576366"/>
            <a:ext cx="519561" cy="469868"/>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12" name="3"/>
          <p:cNvSpPr/>
          <p:nvPr/>
        </p:nvSpPr>
        <p:spPr>
          <a:xfrm>
            <a:off x="6377072" y="4576366"/>
            <a:ext cx="519561" cy="469868"/>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sp>
        <p:nvSpPr>
          <p:cNvPr id="13" name="4"/>
          <p:cNvSpPr/>
          <p:nvPr/>
        </p:nvSpPr>
        <p:spPr>
          <a:xfrm>
            <a:off x="7082466" y="4576366"/>
            <a:ext cx="519561" cy="469868"/>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p:txBody>
      </p:sp>
      <p:sp>
        <p:nvSpPr>
          <p:cNvPr id="14" name="5"/>
          <p:cNvSpPr/>
          <p:nvPr/>
        </p:nvSpPr>
        <p:spPr>
          <a:xfrm>
            <a:off x="7787860" y="4576366"/>
            <a:ext cx="519561" cy="469868"/>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p>
        </p:txBody>
      </p:sp>
      <p:sp>
        <p:nvSpPr>
          <p:cNvPr id="15" name="6"/>
          <p:cNvSpPr/>
          <p:nvPr/>
        </p:nvSpPr>
        <p:spPr>
          <a:xfrm>
            <a:off x="8493254" y="4576366"/>
            <a:ext cx="519561" cy="469868"/>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p>
        </p:txBody>
      </p:sp>
      <p:pic>
        <p:nvPicPr>
          <p:cNvPr id="16" name="MBB — Oce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162926" y="-592556"/>
            <a:ext cx="457200" cy="457200"/>
          </a:xfrm>
          <a:prstGeom prst="rect">
            <a:avLst/>
          </a:prstGeom>
        </p:spPr>
      </p:pic>
    </p:spTree>
    <p:extLst>
      <p:ext uri="{BB962C8B-B14F-4D97-AF65-F5344CB8AC3E}">
        <p14:creationId xmlns:p14="http://schemas.microsoft.com/office/powerpoint/2010/main" val="388041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133"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6"/>
                                        </p:tgtEl>
                                        <p:attrNameLst>
                                          <p:attrName>r</p:attrName>
                                        </p:attrNameLst>
                                      </p:cBhvr>
                                    </p:animRot>
                                  </p:childTnLst>
                                </p:cTn>
                              </p:par>
                            </p:childTnLst>
                          </p:cTn>
                        </p:par>
                        <p:par>
                          <p:cTn id="15" fill="hold">
                            <p:stCondLst>
                              <p:cond delay="2000"/>
                            </p:stCondLst>
                            <p:childTnLst>
                              <p:par>
                                <p:cTn id="16" presetID="50" presetClass="path" presetSubtype="0" accel="50000" decel="50000" fill="hold" nodeType="afterEffect">
                                  <p:stCondLst>
                                    <p:cond delay="0"/>
                                  </p:stCondLst>
                                  <p:childTnLst>
                                    <p:animMotion origin="layout" path="M -0.00065 -0.00047 L 0.12317 -0.00047 C 0.17955 -0.00047 0.16744 -0.31644 0.16744 -0.26088 C 0.1608 -0.3088 0.12018 -0.33311 0.09062 -0.34653 C 0.07643 -0.34746 0.0026 -0.30487 -0.00065 -0.27269 C 0.00117 -0.24676 0.05507 -0.15 0.07721 -0.13149 C 0.09922 -0.1132 0.11224 -0.11621 0.13099 -0.1625 C 0.13919 -0.17431 0.13099 -0.16366 0.14531 -0.21412 C 0.1595 -0.26505 3.54167E-6 -0.325 0.00547 -0.34121 " pathEditMode="relative" rAng="0" ptsTypes="AAAAAAAAA">
                                      <p:cBhvr>
                                        <p:cTn id="17" dur="2000" fill="hold"/>
                                        <p:tgtEl>
                                          <p:spTgt spid="6"/>
                                        </p:tgtEl>
                                        <p:attrNameLst>
                                          <p:attrName>ppt_x</p:attrName>
                                          <p:attrName>ppt_y</p:attrName>
                                        </p:attrNameLst>
                                      </p:cBhvr>
                                      <p:rCtr x="8464" y="-17315"/>
                                    </p:animMotion>
                                  </p:childTnLst>
                                  <p:subTnLst>
                                    <p:audio>
                                      <p:cMediaNode>
                                        <p:cTn display="0" masterRel="sameClick">
                                          <p:stCondLst>
                                            <p:cond evt="begin" delay="0">
                                              <p:tn val="16"/>
                                            </p:cond>
                                          </p:stCondLst>
                                          <p:endCondLst>
                                            <p:cond evt="onStopAudio" delay="0">
                                              <p:tgtEl>
                                                <p:sldTgt/>
                                              </p:tgtEl>
                                            </p:cond>
                                          </p:endCondLst>
                                        </p:cTn>
                                        <p:tgtEl>
                                          <p:sndTgt r:embed="rId4" name="yaaa (online-audio-converter.com).wav"/>
                                        </p:tgtEl>
                                      </p:cMediaNode>
                                    </p:audio>
                                  </p:subTnLst>
                                </p:cTn>
                              </p:par>
                            </p:childTnLst>
                          </p:cTn>
                        </p:par>
                        <p:par>
                          <p:cTn id="18" fill="hold">
                            <p:stCondLst>
                              <p:cond delay="4000"/>
                            </p:stCondLst>
                            <p:childTnLst>
                              <p:par>
                                <p:cTn id="19" presetID="53" presetClass="exit" presetSubtype="32" fill="hold" nodeType="afterEffect">
                                  <p:stCondLst>
                                    <p:cond delay="0"/>
                                  </p:stCondLst>
                                  <p:childTnLst>
                                    <p:anim calcmode="lin" valueType="num">
                                      <p:cBhvr>
                                        <p:cTn id="20" dur="500"/>
                                        <p:tgtEl>
                                          <p:spTgt spid="6"/>
                                        </p:tgtEl>
                                        <p:attrNameLst>
                                          <p:attrName>ppt_w</p:attrName>
                                        </p:attrNameLst>
                                      </p:cBhvr>
                                      <p:tavLst>
                                        <p:tav tm="0">
                                          <p:val>
                                            <p:strVal val="ppt_w"/>
                                          </p:val>
                                        </p:tav>
                                        <p:tav tm="100000">
                                          <p:val>
                                            <p:fltVal val="0"/>
                                          </p:val>
                                        </p:tav>
                                      </p:tavLst>
                                    </p:anim>
                                    <p:anim calcmode="lin" valueType="num">
                                      <p:cBhvr>
                                        <p:cTn id="21" dur="500"/>
                                        <p:tgtEl>
                                          <p:spTgt spid="6"/>
                                        </p:tgtEl>
                                        <p:attrNameLst>
                                          <p:attrName>ppt_h</p:attrName>
                                        </p:attrNameLst>
                                      </p:cBhvr>
                                      <p:tavLst>
                                        <p:tav tm="0">
                                          <p:val>
                                            <p:strVal val="ppt_h"/>
                                          </p:val>
                                        </p:tav>
                                        <p:tav tm="100000">
                                          <p:val>
                                            <p:fltVal val="0"/>
                                          </p:val>
                                        </p:tav>
                                      </p:tavLst>
                                    </p:anim>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35" presetClass="exit" presetSubtype="0" fill="hold" nodeType="clickEffect">
                                  <p:stCondLst>
                                    <p:cond delay="0"/>
                                  </p:stCondLst>
                                  <p:childTnLst>
                                    <p:animEffect transition="out" filter="fade">
                                      <p:cBhvr>
                                        <p:cTn id="28" dur="2000"/>
                                        <p:tgtEl>
                                          <p:spTgt spid="9"/>
                                        </p:tgtEl>
                                      </p:cBhvr>
                                    </p:animEffect>
                                    <p:anim calcmode="lin" valueType="num">
                                      <p:cBhvr>
                                        <p:cTn id="29" dur="2000"/>
                                        <p:tgtEl>
                                          <p:spTgt spid="9"/>
                                        </p:tgtEl>
                                        <p:attrNameLst>
                                          <p:attrName>style.rotation</p:attrName>
                                        </p:attrNameLst>
                                      </p:cBhvr>
                                      <p:tavLst>
                                        <p:tav tm="0">
                                          <p:val>
                                            <p:fltVal val="0"/>
                                          </p:val>
                                        </p:tav>
                                        <p:tav tm="100000">
                                          <p:val>
                                            <p:fltVal val="720"/>
                                          </p:val>
                                        </p:tav>
                                      </p:tavLst>
                                    </p:anim>
                                    <p:anim calcmode="lin" valueType="num">
                                      <p:cBhvr>
                                        <p:cTn id="30" dur="2000"/>
                                        <p:tgtEl>
                                          <p:spTgt spid="9"/>
                                        </p:tgtEl>
                                        <p:attrNameLst>
                                          <p:attrName>ppt_h</p:attrName>
                                        </p:attrNameLst>
                                      </p:cBhvr>
                                      <p:tavLst>
                                        <p:tav tm="0">
                                          <p:val>
                                            <p:strVal val="ppt_h"/>
                                          </p:val>
                                        </p:tav>
                                        <p:tav tm="100000">
                                          <p:val>
                                            <p:fltVal val="0"/>
                                          </p:val>
                                        </p:tav>
                                      </p:tavLst>
                                    </p:anim>
                                    <p:anim calcmode="lin" valueType="num">
                                      <p:cBhvr>
                                        <p:cTn id="31" dur="2000"/>
                                        <p:tgtEl>
                                          <p:spTgt spid="9"/>
                                        </p:tgtEl>
                                        <p:attrNameLst>
                                          <p:attrName>ppt_w</p:attrName>
                                        </p:attrNameLst>
                                      </p:cBhvr>
                                      <p:tavLst>
                                        <p:tav tm="0">
                                          <p:val>
                                            <p:strVal val="ppt_w"/>
                                          </p:val>
                                        </p:tav>
                                        <p:tav tm="100000">
                                          <p:val>
                                            <p:fltVal val="0"/>
                                          </p:val>
                                        </p:tav>
                                      </p:tavLst>
                                    </p:anim>
                                    <p:set>
                                      <p:cBhvr>
                                        <p:cTn id="32"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yaaa (online-audio-converter.com).wav"/>
                                        </p:tgtEl>
                                      </p:cMediaNode>
                                    </p:audio>
                                  </p:subTnLst>
                                </p:cTn>
                              </p:par>
                              <p:par>
                                <p:cTn id="33" presetID="41" presetClass="exit" presetSubtype="0" fill="hold" grpId="0" nodeType="withEffect">
                                  <p:stCondLst>
                                    <p:cond delay="0"/>
                                  </p:stCondLst>
                                  <p:iterate type="lt">
                                    <p:tmPct val="10000"/>
                                  </p:iterate>
                                  <p:childTnLst>
                                    <p:anim calcmode="lin" valueType="num">
                                      <p:cBhvr>
                                        <p:cTn id="34" dur="500"/>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p:tgtEl>
                                          <p:spTgt spid="2"/>
                                        </p:tgtEl>
                                        <p:attrNameLst>
                                          <p:attrName>ppt_y</p:attrName>
                                        </p:attrNameLst>
                                      </p:cBhvr>
                                      <p:tavLst>
                                        <p:tav tm="0">
                                          <p:val>
                                            <p:strVal val="ppt_y"/>
                                          </p:val>
                                        </p:tav>
                                        <p:tav tm="100000">
                                          <p:val>
                                            <p:strVal val="ppt_y"/>
                                          </p:val>
                                        </p:tav>
                                      </p:tavLst>
                                    </p:anim>
                                    <p:anim calcmode="lin" valueType="num">
                                      <p:cBhvr>
                                        <p:cTn id="36" dur="500"/>
                                        <p:tgtEl>
                                          <p:spTgt spid="2"/>
                                        </p:tgtEl>
                                        <p:attrNameLst>
                                          <p:attrName>ppt_h</p:attrName>
                                        </p:attrNameLst>
                                      </p:cBhvr>
                                      <p:tavLst>
                                        <p:tav tm="0">
                                          <p:val>
                                            <p:strVal val="ppt_h"/>
                                          </p:val>
                                        </p:tav>
                                        <p:tav tm="50000">
                                          <p:val>
                                            <p:strVal val="ppt_h+.01"/>
                                          </p:val>
                                        </p:tav>
                                        <p:tav tm="100000">
                                          <p:val>
                                            <p:strVal val="ppt_h/10"/>
                                          </p:val>
                                        </p:tav>
                                      </p:tavLst>
                                    </p:anim>
                                    <p:anim calcmode="lin" valueType="num">
                                      <p:cBhvr>
                                        <p:cTn id="37" dur="500"/>
                                        <p:tgtEl>
                                          <p:spTgt spid="2"/>
                                        </p:tgtEl>
                                        <p:attrNameLst>
                                          <p:attrName>ppt_w</p:attrName>
                                        </p:attrNameLst>
                                      </p:cBhvr>
                                      <p:tavLst>
                                        <p:tav tm="0">
                                          <p:val>
                                            <p:strVal val="ppt_w"/>
                                          </p:val>
                                        </p:tav>
                                        <p:tav tm="50000">
                                          <p:val>
                                            <p:strVal val="ppt_w+.01"/>
                                          </p:val>
                                        </p:tav>
                                        <p:tav tm="100000">
                                          <p:val>
                                            <p:strVal val="ppt_w/10"/>
                                          </p:val>
                                        </p:tav>
                                      </p:tavLst>
                                    </p:anim>
                                    <p:animEffect transition="out" filter="fade">
                                      <p:cBhvr>
                                        <p:cTn id="38" dur="500" tmFilter="0,0; .5, 0; 1, 1"/>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35" presetClass="exit" presetSubtype="0" fill="hold" nodeType="clickEffect">
                                  <p:stCondLst>
                                    <p:cond delay="0"/>
                                  </p:stCondLst>
                                  <p:childTnLst>
                                    <p:animEffect transition="out" filter="fade">
                                      <p:cBhvr>
                                        <p:cTn id="44" dur="2000"/>
                                        <p:tgtEl>
                                          <p:spTgt spid="10"/>
                                        </p:tgtEl>
                                      </p:cBhvr>
                                    </p:animEffect>
                                    <p:anim calcmode="lin" valueType="num">
                                      <p:cBhvr>
                                        <p:cTn id="45" dur="2000"/>
                                        <p:tgtEl>
                                          <p:spTgt spid="10"/>
                                        </p:tgtEl>
                                        <p:attrNameLst>
                                          <p:attrName>style.rotation</p:attrName>
                                        </p:attrNameLst>
                                      </p:cBhvr>
                                      <p:tavLst>
                                        <p:tav tm="0">
                                          <p:val>
                                            <p:fltVal val="0"/>
                                          </p:val>
                                        </p:tav>
                                        <p:tav tm="100000">
                                          <p:val>
                                            <p:fltVal val="720"/>
                                          </p:val>
                                        </p:tav>
                                      </p:tavLst>
                                    </p:anim>
                                    <p:anim calcmode="lin" valueType="num">
                                      <p:cBhvr>
                                        <p:cTn id="46" dur="2000"/>
                                        <p:tgtEl>
                                          <p:spTgt spid="10"/>
                                        </p:tgtEl>
                                        <p:attrNameLst>
                                          <p:attrName>ppt_h</p:attrName>
                                        </p:attrNameLst>
                                      </p:cBhvr>
                                      <p:tavLst>
                                        <p:tav tm="0">
                                          <p:val>
                                            <p:strVal val="ppt_h"/>
                                          </p:val>
                                        </p:tav>
                                        <p:tav tm="100000">
                                          <p:val>
                                            <p:fltVal val="0"/>
                                          </p:val>
                                        </p:tav>
                                      </p:tavLst>
                                    </p:anim>
                                    <p:anim calcmode="lin" valueType="num">
                                      <p:cBhvr>
                                        <p:cTn id="47" dur="2000"/>
                                        <p:tgtEl>
                                          <p:spTgt spid="10"/>
                                        </p:tgtEl>
                                        <p:attrNameLst>
                                          <p:attrName>ppt_w</p:attrName>
                                        </p:attrNameLst>
                                      </p:cBhvr>
                                      <p:tavLst>
                                        <p:tav tm="0">
                                          <p:val>
                                            <p:strVal val="ppt_w"/>
                                          </p:val>
                                        </p:tav>
                                        <p:tav tm="100000">
                                          <p:val>
                                            <p:fltVal val="0"/>
                                          </p:val>
                                        </p:tav>
                                      </p:tavLst>
                                    </p:anim>
                                    <p:set>
                                      <p:cBhvr>
                                        <p:cTn id="4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yaaa (online-audio-converter.com).wav"/>
                                        </p:tgtEl>
                                      </p:cMediaNode>
                                    </p:audio>
                                  </p:subTnLst>
                                </p:cTn>
                              </p:par>
                              <p:par>
                                <p:cTn id="49" presetID="41" presetClass="exit" presetSubtype="0" fill="hold" grpId="0" nodeType="withEffect">
                                  <p:stCondLst>
                                    <p:cond delay="0"/>
                                  </p:stCondLst>
                                  <p:iterate type="lt">
                                    <p:tmPct val="10000"/>
                                  </p:iterate>
                                  <p:childTnLst>
                                    <p:anim calcmode="lin" valueType="num">
                                      <p:cBhvr>
                                        <p:cTn id="50" dur="500"/>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1" dur="500"/>
                                        <p:tgtEl>
                                          <p:spTgt spid="11"/>
                                        </p:tgtEl>
                                        <p:attrNameLst>
                                          <p:attrName>ppt_y</p:attrName>
                                        </p:attrNameLst>
                                      </p:cBhvr>
                                      <p:tavLst>
                                        <p:tav tm="0">
                                          <p:val>
                                            <p:strVal val="ppt_y"/>
                                          </p:val>
                                        </p:tav>
                                        <p:tav tm="100000">
                                          <p:val>
                                            <p:strVal val="ppt_y"/>
                                          </p:val>
                                        </p:tav>
                                      </p:tavLst>
                                    </p:anim>
                                    <p:anim calcmode="lin" valueType="num">
                                      <p:cBhvr>
                                        <p:cTn id="52" dur="500"/>
                                        <p:tgtEl>
                                          <p:spTgt spid="11"/>
                                        </p:tgtEl>
                                        <p:attrNameLst>
                                          <p:attrName>ppt_h</p:attrName>
                                        </p:attrNameLst>
                                      </p:cBhvr>
                                      <p:tavLst>
                                        <p:tav tm="0">
                                          <p:val>
                                            <p:strVal val="ppt_h"/>
                                          </p:val>
                                        </p:tav>
                                        <p:tav tm="50000">
                                          <p:val>
                                            <p:strVal val="ppt_h+.01"/>
                                          </p:val>
                                        </p:tav>
                                        <p:tav tm="100000">
                                          <p:val>
                                            <p:strVal val="ppt_h/10"/>
                                          </p:val>
                                        </p:tav>
                                      </p:tavLst>
                                    </p:anim>
                                    <p:anim calcmode="lin" valueType="num">
                                      <p:cBhvr>
                                        <p:cTn id="53" dur="500"/>
                                        <p:tgtEl>
                                          <p:spTgt spid="11"/>
                                        </p:tgtEl>
                                        <p:attrNameLst>
                                          <p:attrName>ppt_w</p:attrName>
                                        </p:attrNameLst>
                                      </p:cBhvr>
                                      <p:tavLst>
                                        <p:tav tm="0">
                                          <p:val>
                                            <p:strVal val="ppt_w"/>
                                          </p:val>
                                        </p:tav>
                                        <p:tav tm="50000">
                                          <p:val>
                                            <p:strVal val="ppt_w+.01"/>
                                          </p:val>
                                        </p:tav>
                                        <p:tav tm="100000">
                                          <p:val>
                                            <p:strVal val="ppt_w/10"/>
                                          </p:val>
                                        </p:tav>
                                      </p:tavLst>
                                    </p:anim>
                                    <p:animEffect transition="out" filter="fade">
                                      <p:cBhvr>
                                        <p:cTn id="54" dur="500" tmFilter="0,0; .5, 0; 1, 1"/>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35" presetClass="exit" presetSubtype="0" fill="hold" nodeType="clickEffect">
                                  <p:stCondLst>
                                    <p:cond delay="0"/>
                                  </p:stCondLst>
                                  <p:childTnLst>
                                    <p:animEffect transition="out" filter="fade">
                                      <p:cBhvr>
                                        <p:cTn id="60" dur="2000"/>
                                        <p:tgtEl>
                                          <p:spTgt spid="23"/>
                                        </p:tgtEl>
                                      </p:cBhvr>
                                    </p:animEffect>
                                    <p:anim calcmode="lin" valueType="num">
                                      <p:cBhvr>
                                        <p:cTn id="61" dur="2000"/>
                                        <p:tgtEl>
                                          <p:spTgt spid="23"/>
                                        </p:tgtEl>
                                        <p:attrNameLst>
                                          <p:attrName>style.rotation</p:attrName>
                                        </p:attrNameLst>
                                      </p:cBhvr>
                                      <p:tavLst>
                                        <p:tav tm="0">
                                          <p:val>
                                            <p:fltVal val="0"/>
                                          </p:val>
                                        </p:tav>
                                        <p:tav tm="100000">
                                          <p:val>
                                            <p:fltVal val="720"/>
                                          </p:val>
                                        </p:tav>
                                      </p:tavLst>
                                    </p:anim>
                                    <p:anim calcmode="lin" valueType="num">
                                      <p:cBhvr>
                                        <p:cTn id="62" dur="2000"/>
                                        <p:tgtEl>
                                          <p:spTgt spid="23"/>
                                        </p:tgtEl>
                                        <p:attrNameLst>
                                          <p:attrName>ppt_h</p:attrName>
                                        </p:attrNameLst>
                                      </p:cBhvr>
                                      <p:tavLst>
                                        <p:tav tm="0">
                                          <p:val>
                                            <p:strVal val="ppt_h"/>
                                          </p:val>
                                        </p:tav>
                                        <p:tav tm="100000">
                                          <p:val>
                                            <p:fltVal val="0"/>
                                          </p:val>
                                        </p:tav>
                                      </p:tavLst>
                                    </p:anim>
                                    <p:anim calcmode="lin" valueType="num">
                                      <p:cBhvr>
                                        <p:cTn id="63" dur="2000"/>
                                        <p:tgtEl>
                                          <p:spTgt spid="23"/>
                                        </p:tgtEl>
                                        <p:attrNameLst>
                                          <p:attrName>ppt_w</p:attrName>
                                        </p:attrNameLst>
                                      </p:cBhvr>
                                      <p:tavLst>
                                        <p:tav tm="0">
                                          <p:val>
                                            <p:strVal val="ppt_w"/>
                                          </p:val>
                                        </p:tav>
                                        <p:tav tm="100000">
                                          <p:val>
                                            <p:fltVal val="0"/>
                                          </p:val>
                                        </p:tav>
                                      </p:tavLst>
                                    </p:anim>
                                    <p:set>
                                      <p:cBhvr>
                                        <p:cTn id="64"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yaaa (online-audio-converter.com).wav"/>
                                        </p:tgtEl>
                                      </p:cMediaNode>
                                    </p:audio>
                                  </p:subTnLst>
                                </p:cTn>
                              </p:par>
                              <p:par>
                                <p:cTn id="65" presetID="41" presetClass="exit" presetSubtype="0" fill="hold" grpId="0" nodeType="withEffect">
                                  <p:stCondLst>
                                    <p:cond delay="0"/>
                                  </p:stCondLst>
                                  <p:iterate type="lt">
                                    <p:tmPct val="10000"/>
                                  </p:iterate>
                                  <p:childTnLst>
                                    <p:anim calcmode="lin" valueType="num">
                                      <p:cBhvr>
                                        <p:cTn id="66" dur="500"/>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67" dur="500"/>
                                        <p:tgtEl>
                                          <p:spTgt spid="12"/>
                                        </p:tgtEl>
                                        <p:attrNameLst>
                                          <p:attrName>ppt_y</p:attrName>
                                        </p:attrNameLst>
                                      </p:cBhvr>
                                      <p:tavLst>
                                        <p:tav tm="0">
                                          <p:val>
                                            <p:strVal val="ppt_y"/>
                                          </p:val>
                                        </p:tav>
                                        <p:tav tm="100000">
                                          <p:val>
                                            <p:strVal val="ppt_y"/>
                                          </p:val>
                                        </p:tav>
                                      </p:tavLst>
                                    </p:anim>
                                    <p:anim calcmode="lin" valueType="num">
                                      <p:cBhvr>
                                        <p:cTn id="68" dur="500"/>
                                        <p:tgtEl>
                                          <p:spTgt spid="12"/>
                                        </p:tgtEl>
                                        <p:attrNameLst>
                                          <p:attrName>ppt_h</p:attrName>
                                        </p:attrNameLst>
                                      </p:cBhvr>
                                      <p:tavLst>
                                        <p:tav tm="0">
                                          <p:val>
                                            <p:strVal val="ppt_h"/>
                                          </p:val>
                                        </p:tav>
                                        <p:tav tm="50000">
                                          <p:val>
                                            <p:strVal val="ppt_h+.01"/>
                                          </p:val>
                                        </p:tav>
                                        <p:tav tm="100000">
                                          <p:val>
                                            <p:strVal val="ppt_h/10"/>
                                          </p:val>
                                        </p:tav>
                                      </p:tavLst>
                                    </p:anim>
                                    <p:anim calcmode="lin" valueType="num">
                                      <p:cBhvr>
                                        <p:cTn id="69" dur="500"/>
                                        <p:tgtEl>
                                          <p:spTgt spid="12"/>
                                        </p:tgtEl>
                                        <p:attrNameLst>
                                          <p:attrName>ppt_w</p:attrName>
                                        </p:attrNameLst>
                                      </p:cBhvr>
                                      <p:tavLst>
                                        <p:tav tm="0">
                                          <p:val>
                                            <p:strVal val="ppt_w"/>
                                          </p:val>
                                        </p:tav>
                                        <p:tav tm="50000">
                                          <p:val>
                                            <p:strVal val="ppt_w+.01"/>
                                          </p:val>
                                        </p:tav>
                                        <p:tav tm="100000">
                                          <p:val>
                                            <p:strVal val="ppt_w/10"/>
                                          </p:val>
                                        </p:tav>
                                      </p:tavLst>
                                    </p:anim>
                                    <p:animEffect transition="out" filter="fade">
                                      <p:cBhvr>
                                        <p:cTn id="70" dur="500" tmFilter="0,0; .5, 0; 1, 1"/>
                                        <p:tgtEl>
                                          <p:spTgt spid="12"/>
                                        </p:tgtEl>
                                      </p:cBhvr>
                                    </p:animEffect>
                                    <p:set>
                                      <p:cBhvr>
                                        <p:cTn id="7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35" presetClass="exit" presetSubtype="0" fill="hold" nodeType="clickEffect">
                                  <p:stCondLst>
                                    <p:cond delay="0"/>
                                  </p:stCondLst>
                                  <p:childTnLst>
                                    <p:animEffect transition="out" filter="fade">
                                      <p:cBhvr>
                                        <p:cTn id="76" dur="2000"/>
                                        <p:tgtEl>
                                          <p:spTgt spid="24"/>
                                        </p:tgtEl>
                                      </p:cBhvr>
                                    </p:animEffect>
                                    <p:anim calcmode="lin" valueType="num">
                                      <p:cBhvr>
                                        <p:cTn id="77" dur="2000"/>
                                        <p:tgtEl>
                                          <p:spTgt spid="24"/>
                                        </p:tgtEl>
                                        <p:attrNameLst>
                                          <p:attrName>style.rotation</p:attrName>
                                        </p:attrNameLst>
                                      </p:cBhvr>
                                      <p:tavLst>
                                        <p:tav tm="0">
                                          <p:val>
                                            <p:fltVal val="0"/>
                                          </p:val>
                                        </p:tav>
                                        <p:tav tm="100000">
                                          <p:val>
                                            <p:fltVal val="720"/>
                                          </p:val>
                                        </p:tav>
                                      </p:tavLst>
                                    </p:anim>
                                    <p:anim calcmode="lin" valueType="num">
                                      <p:cBhvr>
                                        <p:cTn id="78" dur="2000"/>
                                        <p:tgtEl>
                                          <p:spTgt spid="24"/>
                                        </p:tgtEl>
                                        <p:attrNameLst>
                                          <p:attrName>ppt_h</p:attrName>
                                        </p:attrNameLst>
                                      </p:cBhvr>
                                      <p:tavLst>
                                        <p:tav tm="0">
                                          <p:val>
                                            <p:strVal val="ppt_h"/>
                                          </p:val>
                                        </p:tav>
                                        <p:tav tm="100000">
                                          <p:val>
                                            <p:fltVal val="0"/>
                                          </p:val>
                                        </p:tav>
                                      </p:tavLst>
                                    </p:anim>
                                    <p:anim calcmode="lin" valueType="num">
                                      <p:cBhvr>
                                        <p:cTn id="79" dur="2000"/>
                                        <p:tgtEl>
                                          <p:spTgt spid="24"/>
                                        </p:tgtEl>
                                        <p:attrNameLst>
                                          <p:attrName>ppt_w</p:attrName>
                                        </p:attrNameLst>
                                      </p:cBhvr>
                                      <p:tavLst>
                                        <p:tav tm="0">
                                          <p:val>
                                            <p:strVal val="ppt_w"/>
                                          </p:val>
                                        </p:tav>
                                        <p:tav tm="100000">
                                          <p:val>
                                            <p:fltVal val="0"/>
                                          </p:val>
                                        </p:tav>
                                      </p:tavLst>
                                    </p:anim>
                                    <p:set>
                                      <p:cBhvr>
                                        <p:cTn id="80" dur="1" fill="hold">
                                          <p:stCondLst>
                                            <p:cond delay="1999"/>
                                          </p:stCondLst>
                                        </p:cTn>
                                        <p:tgtEl>
                                          <p:spTgt spid="24"/>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4" name="yaaa (online-audio-converter.com).wav"/>
                                        </p:tgtEl>
                                      </p:cMediaNode>
                                    </p:audio>
                                  </p:subTnLst>
                                </p:cTn>
                              </p:par>
                              <p:par>
                                <p:cTn id="81" presetID="41" presetClass="exit" presetSubtype="0" fill="hold" grpId="0" nodeType="withEffect">
                                  <p:stCondLst>
                                    <p:cond delay="0"/>
                                  </p:stCondLst>
                                  <p:iterate type="lt">
                                    <p:tmPct val="10000"/>
                                  </p:iterate>
                                  <p:childTnLst>
                                    <p:anim calcmode="lin" valueType="num">
                                      <p:cBhvr>
                                        <p:cTn id="82" dur="500"/>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3" dur="500"/>
                                        <p:tgtEl>
                                          <p:spTgt spid="13"/>
                                        </p:tgtEl>
                                        <p:attrNameLst>
                                          <p:attrName>ppt_y</p:attrName>
                                        </p:attrNameLst>
                                      </p:cBhvr>
                                      <p:tavLst>
                                        <p:tav tm="0">
                                          <p:val>
                                            <p:strVal val="ppt_y"/>
                                          </p:val>
                                        </p:tav>
                                        <p:tav tm="100000">
                                          <p:val>
                                            <p:strVal val="ppt_y"/>
                                          </p:val>
                                        </p:tav>
                                      </p:tavLst>
                                    </p:anim>
                                    <p:anim calcmode="lin" valueType="num">
                                      <p:cBhvr>
                                        <p:cTn id="84" dur="500"/>
                                        <p:tgtEl>
                                          <p:spTgt spid="13"/>
                                        </p:tgtEl>
                                        <p:attrNameLst>
                                          <p:attrName>ppt_h</p:attrName>
                                        </p:attrNameLst>
                                      </p:cBhvr>
                                      <p:tavLst>
                                        <p:tav tm="0">
                                          <p:val>
                                            <p:strVal val="ppt_h"/>
                                          </p:val>
                                        </p:tav>
                                        <p:tav tm="50000">
                                          <p:val>
                                            <p:strVal val="ppt_h+.01"/>
                                          </p:val>
                                        </p:tav>
                                        <p:tav tm="100000">
                                          <p:val>
                                            <p:strVal val="ppt_h/10"/>
                                          </p:val>
                                        </p:tav>
                                      </p:tavLst>
                                    </p:anim>
                                    <p:anim calcmode="lin" valueType="num">
                                      <p:cBhvr>
                                        <p:cTn id="85" dur="500"/>
                                        <p:tgtEl>
                                          <p:spTgt spid="13"/>
                                        </p:tgtEl>
                                        <p:attrNameLst>
                                          <p:attrName>ppt_w</p:attrName>
                                        </p:attrNameLst>
                                      </p:cBhvr>
                                      <p:tavLst>
                                        <p:tav tm="0">
                                          <p:val>
                                            <p:strVal val="ppt_w"/>
                                          </p:val>
                                        </p:tav>
                                        <p:tav tm="50000">
                                          <p:val>
                                            <p:strVal val="ppt_w+.01"/>
                                          </p:val>
                                        </p:tav>
                                        <p:tav tm="100000">
                                          <p:val>
                                            <p:strVal val="ppt_w/10"/>
                                          </p:val>
                                        </p:tav>
                                      </p:tavLst>
                                    </p:anim>
                                    <p:animEffect transition="out" filter="fade">
                                      <p:cBhvr>
                                        <p:cTn id="86" dur="500" tmFilter="0,0; .5, 0; 1, 1"/>
                                        <p:tgtEl>
                                          <p:spTgt spid="13"/>
                                        </p:tgtEl>
                                      </p:cBhvr>
                                    </p:animEffect>
                                    <p:set>
                                      <p:cBhvr>
                                        <p:cTn id="8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8" restart="whenNotActive" fill="hold" evtFilter="cancelBubble" nodeType="interactiveSeq">
                <p:stCondLst>
                  <p:cond evt="onClick" delay="0">
                    <p:tgtEl>
                      <p:spTgt spid="14"/>
                    </p:tgtEl>
                  </p:cond>
                </p:stCondLst>
                <p:endSync evt="end" delay="0">
                  <p:rtn val="all"/>
                </p:endSync>
                <p:childTnLst>
                  <p:par>
                    <p:cTn id="89" fill="hold">
                      <p:stCondLst>
                        <p:cond delay="0"/>
                      </p:stCondLst>
                      <p:childTnLst>
                        <p:par>
                          <p:cTn id="90" fill="hold">
                            <p:stCondLst>
                              <p:cond delay="0"/>
                            </p:stCondLst>
                            <p:childTnLst>
                              <p:par>
                                <p:cTn id="91" presetID="35" presetClass="exit" presetSubtype="0" fill="hold" nodeType="clickEffect">
                                  <p:stCondLst>
                                    <p:cond delay="0"/>
                                  </p:stCondLst>
                                  <p:childTnLst>
                                    <p:animEffect transition="out" filter="fade">
                                      <p:cBhvr>
                                        <p:cTn id="92" dur="2000"/>
                                        <p:tgtEl>
                                          <p:spTgt spid="25"/>
                                        </p:tgtEl>
                                      </p:cBhvr>
                                    </p:animEffect>
                                    <p:anim calcmode="lin" valueType="num">
                                      <p:cBhvr>
                                        <p:cTn id="93" dur="2000"/>
                                        <p:tgtEl>
                                          <p:spTgt spid="25"/>
                                        </p:tgtEl>
                                        <p:attrNameLst>
                                          <p:attrName>style.rotation</p:attrName>
                                        </p:attrNameLst>
                                      </p:cBhvr>
                                      <p:tavLst>
                                        <p:tav tm="0">
                                          <p:val>
                                            <p:fltVal val="0"/>
                                          </p:val>
                                        </p:tav>
                                        <p:tav tm="100000">
                                          <p:val>
                                            <p:fltVal val="720"/>
                                          </p:val>
                                        </p:tav>
                                      </p:tavLst>
                                    </p:anim>
                                    <p:anim calcmode="lin" valueType="num">
                                      <p:cBhvr>
                                        <p:cTn id="94" dur="2000"/>
                                        <p:tgtEl>
                                          <p:spTgt spid="25"/>
                                        </p:tgtEl>
                                        <p:attrNameLst>
                                          <p:attrName>ppt_h</p:attrName>
                                        </p:attrNameLst>
                                      </p:cBhvr>
                                      <p:tavLst>
                                        <p:tav tm="0">
                                          <p:val>
                                            <p:strVal val="ppt_h"/>
                                          </p:val>
                                        </p:tav>
                                        <p:tav tm="100000">
                                          <p:val>
                                            <p:fltVal val="0"/>
                                          </p:val>
                                        </p:tav>
                                      </p:tavLst>
                                    </p:anim>
                                    <p:anim calcmode="lin" valueType="num">
                                      <p:cBhvr>
                                        <p:cTn id="95" dur="2000"/>
                                        <p:tgtEl>
                                          <p:spTgt spid="25"/>
                                        </p:tgtEl>
                                        <p:attrNameLst>
                                          <p:attrName>ppt_w</p:attrName>
                                        </p:attrNameLst>
                                      </p:cBhvr>
                                      <p:tavLst>
                                        <p:tav tm="0">
                                          <p:val>
                                            <p:strVal val="ppt_w"/>
                                          </p:val>
                                        </p:tav>
                                        <p:tav tm="100000">
                                          <p:val>
                                            <p:fltVal val="0"/>
                                          </p:val>
                                        </p:tav>
                                      </p:tavLst>
                                    </p:anim>
                                    <p:set>
                                      <p:cBhvr>
                                        <p:cTn id="96" dur="1" fill="hold">
                                          <p:stCondLst>
                                            <p:cond delay="1999"/>
                                          </p:stCondLst>
                                        </p:cTn>
                                        <p:tgtEl>
                                          <p:spTgt spid="25"/>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4" name="yaaa (online-audio-converter.com).wav"/>
                                        </p:tgtEl>
                                      </p:cMediaNode>
                                    </p:audio>
                                  </p:subTnLst>
                                </p:cTn>
                              </p:par>
                              <p:par>
                                <p:cTn id="97" presetID="41" presetClass="exit" presetSubtype="0" fill="hold" grpId="0" nodeType="withEffect">
                                  <p:stCondLst>
                                    <p:cond delay="0"/>
                                  </p:stCondLst>
                                  <p:iterate type="lt">
                                    <p:tmPct val="10000"/>
                                  </p:iterate>
                                  <p:childTnLst>
                                    <p:anim calcmode="lin" valueType="num">
                                      <p:cBhvr>
                                        <p:cTn id="98" dur="500"/>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99" dur="500"/>
                                        <p:tgtEl>
                                          <p:spTgt spid="14"/>
                                        </p:tgtEl>
                                        <p:attrNameLst>
                                          <p:attrName>ppt_y</p:attrName>
                                        </p:attrNameLst>
                                      </p:cBhvr>
                                      <p:tavLst>
                                        <p:tav tm="0">
                                          <p:val>
                                            <p:strVal val="ppt_y"/>
                                          </p:val>
                                        </p:tav>
                                        <p:tav tm="100000">
                                          <p:val>
                                            <p:strVal val="ppt_y"/>
                                          </p:val>
                                        </p:tav>
                                      </p:tavLst>
                                    </p:anim>
                                    <p:anim calcmode="lin" valueType="num">
                                      <p:cBhvr>
                                        <p:cTn id="100" dur="500"/>
                                        <p:tgtEl>
                                          <p:spTgt spid="14"/>
                                        </p:tgtEl>
                                        <p:attrNameLst>
                                          <p:attrName>ppt_h</p:attrName>
                                        </p:attrNameLst>
                                      </p:cBhvr>
                                      <p:tavLst>
                                        <p:tav tm="0">
                                          <p:val>
                                            <p:strVal val="ppt_h"/>
                                          </p:val>
                                        </p:tav>
                                        <p:tav tm="50000">
                                          <p:val>
                                            <p:strVal val="ppt_h+.01"/>
                                          </p:val>
                                        </p:tav>
                                        <p:tav tm="100000">
                                          <p:val>
                                            <p:strVal val="ppt_h/10"/>
                                          </p:val>
                                        </p:tav>
                                      </p:tavLst>
                                    </p:anim>
                                    <p:anim calcmode="lin" valueType="num">
                                      <p:cBhvr>
                                        <p:cTn id="101" dur="500"/>
                                        <p:tgtEl>
                                          <p:spTgt spid="14"/>
                                        </p:tgtEl>
                                        <p:attrNameLst>
                                          <p:attrName>ppt_w</p:attrName>
                                        </p:attrNameLst>
                                      </p:cBhvr>
                                      <p:tavLst>
                                        <p:tav tm="0">
                                          <p:val>
                                            <p:strVal val="ppt_w"/>
                                          </p:val>
                                        </p:tav>
                                        <p:tav tm="50000">
                                          <p:val>
                                            <p:strVal val="ppt_w+.01"/>
                                          </p:val>
                                        </p:tav>
                                        <p:tav tm="100000">
                                          <p:val>
                                            <p:strVal val="ppt_w/10"/>
                                          </p:val>
                                        </p:tav>
                                      </p:tavLst>
                                    </p:anim>
                                    <p:animEffect transition="out" filter="fade">
                                      <p:cBhvr>
                                        <p:cTn id="102" dur="500" tmFilter="0,0; .5, 0; 1, 1"/>
                                        <p:tgtEl>
                                          <p:spTgt spid="14"/>
                                        </p:tgtEl>
                                      </p:cBhvr>
                                    </p:animEffect>
                                    <p:set>
                                      <p:cBhvr>
                                        <p:cTn id="10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4" restart="whenNotActive" fill="hold" evtFilter="cancelBubble" nodeType="interactiveSeq">
                <p:stCondLst>
                  <p:cond evt="onClick" delay="0">
                    <p:tgtEl>
                      <p:spTgt spid="15"/>
                    </p:tgtEl>
                  </p:cond>
                </p:stCondLst>
                <p:endSync evt="end" delay="0">
                  <p:rtn val="all"/>
                </p:endSync>
                <p:childTnLst>
                  <p:par>
                    <p:cTn id="105" fill="hold">
                      <p:stCondLst>
                        <p:cond delay="0"/>
                      </p:stCondLst>
                      <p:childTnLst>
                        <p:par>
                          <p:cTn id="106" fill="hold">
                            <p:stCondLst>
                              <p:cond delay="0"/>
                            </p:stCondLst>
                            <p:childTnLst>
                              <p:par>
                                <p:cTn id="107" presetID="35" presetClass="exit" presetSubtype="0" fill="hold" nodeType="clickEffect">
                                  <p:stCondLst>
                                    <p:cond delay="0"/>
                                  </p:stCondLst>
                                  <p:childTnLst>
                                    <p:animEffect transition="out" filter="fade">
                                      <p:cBhvr>
                                        <p:cTn id="108" dur="2000"/>
                                        <p:tgtEl>
                                          <p:spTgt spid="26"/>
                                        </p:tgtEl>
                                      </p:cBhvr>
                                    </p:animEffect>
                                    <p:anim calcmode="lin" valueType="num">
                                      <p:cBhvr>
                                        <p:cTn id="109" dur="2000"/>
                                        <p:tgtEl>
                                          <p:spTgt spid="26"/>
                                        </p:tgtEl>
                                        <p:attrNameLst>
                                          <p:attrName>style.rotation</p:attrName>
                                        </p:attrNameLst>
                                      </p:cBhvr>
                                      <p:tavLst>
                                        <p:tav tm="0">
                                          <p:val>
                                            <p:fltVal val="0"/>
                                          </p:val>
                                        </p:tav>
                                        <p:tav tm="100000">
                                          <p:val>
                                            <p:fltVal val="720"/>
                                          </p:val>
                                        </p:tav>
                                      </p:tavLst>
                                    </p:anim>
                                    <p:anim calcmode="lin" valueType="num">
                                      <p:cBhvr>
                                        <p:cTn id="110" dur="2000"/>
                                        <p:tgtEl>
                                          <p:spTgt spid="26"/>
                                        </p:tgtEl>
                                        <p:attrNameLst>
                                          <p:attrName>ppt_h</p:attrName>
                                        </p:attrNameLst>
                                      </p:cBhvr>
                                      <p:tavLst>
                                        <p:tav tm="0">
                                          <p:val>
                                            <p:strVal val="ppt_h"/>
                                          </p:val>
                                        </p:tav>
                                        <p:tav tm="100000">
                                          <p:val>
                                            <p:fltVal val="0"/>
                                          </p:val>
                                        </p:tav>
                                      </p:tavLst>
                                    </p:anim>
                                    <p:anim calcmode="lin" valueType="num">
                                      <p:cBhvr>
                                        <p:cTn id="111" dur="2000"/>
                                        <p:tgtEl>
                                          <p:spTgt spid="26"/>
                                        </p:tgtEl>
                                        <p:attrNameLst>
                                          <p:attrName>ppt_w</p:attrName>
                                        </p:attrNameLst>
                                      </p:cBhvr>
                                      <p:tavLst>
                                        <p:tav tm="0">
                                          <p:val>
                                            <p:strVal val="ppt_w"/>
                                          </p:val>
                                        </p:tav>
                                        <p:tav tm="100000">
                                          <p:val>
                                            <p:fltVal val="0"/>
                                          </p:val>
                                        </p:tav>
                                      </p:tavLst>
                                    </p:anim>
                                    <p:set>
                                      <p:cBhvr>
                                        <p:cTn id="112" dur="1" fill="hold">
                                          <p:stCondLst>
                                            <p:cond delay="1999"/>
                                          </p:stCondLst>
                                        </p:cTn>
                                        <p:tgtEl>
                                          <p:spTgt spid="26"/>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4" name="yaaa (online-audio-converter.com).wav"/>
                                        </p:tgtEl>
                                      </p:cMediaNode>
                                    </p:audio>
                                  </p:subTnLst>
                                </p:cTn>
                              </p:par>
                              <p:par>
                                <p:cTn id="113" presetID="41" presetClass="exit" presetSubtype="0" fill="hold" grpId="0" nodeType="withEffect">
                                  <p:stCondLst>
                                    <p:cond delay="0"/>
                                  </p:stCondLst>
                                  <p:iterate type="lt">
                                    <p:tmPct val="10000"/>
                                  </p:iterate>
                                  <p:childTnLst>
                                    <p:anim calcmode="lin" valueType="num">
                                      <p:cBhvr>
                                        <p:cTn id="114" dur="500"/>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15" dur="500"/>
                                        <p:tgtEl>
                                          <p:spTgt spid="15"/>
                                        </p:tgtEl>
                                        <p:attrNameLst>
                                          <p:attrName>ppt_y</p:attrName>
                                        </p:attrNameLst>
                                      </p:cBhvr>
                                      <p:tavLst>
                                        <p:tav tm="0">
                                          <p:val>
                                            <p:strVal val="ppt_y"/>
                                          </p:val>
                                        </p:tav>
                                        <p:tav tm="100000">
                                          <p:val>
                                            <p:strVal val="ppt_y"/>
                                          </p:val>
                                        </p:tav>
                                      </p:tavLst>
                                    </p:anim>
                                    <p:anim calcmode="lin" valueType="num">
                                      <p:cBhvr>
                                        <p:cTn id="116" dur="500"/>
                                        <p:tgtEl>
                                          <p:spTgt spid="15"/>
                                        </p:tgtEl>
                                        <p:attrNameLst>
                                          <p:attrName>ppt_h</p:attrName>
                                        </p:attrNameLst>
                                      </p:cBhvr>
                                      <p:tavLst>
                                        <p:tav tm="0">
                                          <p:val>
                                            <p:strVal val="ppt_h"/>
                                          </p:val>
                                        </p:tav>
                                        <p:tav tm="50000">
                                          <p:val>
                                            <p:strVal val="ppt_h+.01"/>
                                          </p:val>
                                        </p:tav>
                                        <p:tav tm="100000">
                                          <p:val>
                                            <p:strVal val="ppt_h/10"/>
                                          </p:val>
                                        </p:tav>
                                      </p:tavLst>
                                    </p:anim>
                                    <p:anim calcmode="lin" valueType="num">
                                      <p:cBhvr>
                                        <p:cTn id="117" dur="500"/>
                                        <p:tgtEl>
                                          <p:spTgt spid="15"/>
                                        </p:tgtEl>
                                        <p:attrNameLst>
                                          <p:attrName>ppt_w</p:attrName>
                                        </p:attrNameLst>
                                      </p:cBhvr>
                                      <p:tavLst>
                                        <p:tav tm="0">
                                          <p:val>
                                            <p:strVal val="ppt_w"/>
                                          </p:val>
                                        </p:tav>
                                        <p:tav tm="50000">
                                          <p:val>
                                            <p:strVal val="ppt_w+.01"/>
                                          </p:val>
                                        </p:tav>
                                        <p:tav tm="100000">
                                          <p:val>
                                            <p:strVal val="ppt_w/10"/>
                                          </p:val>
                                        </p:tav>
                                      </p:tavLst>
                                    </p:anim>
                                    <p:animEffect transition="out" filter="fade">
                                      <p:cBhvr>
                                        <p:cTn id="118" dur="500" tmFilter="0,0; .5, 0; 1, 1"/>
                                        <p:tgtEl>
                                          <p:spTgt spid="15"/>
                                        </p:tgtEl>
                                      </p:cBhvr>
                                    </p:animEffect>
                                    <p:set>
                                      <p:cBhvr>
                                        <p:cTn id="1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120" fill="hold" display="0">
                  <p:stCondLst>
                    <p:cond delay="indefinite"/>
                  </p:stCondLst>
                  <p:endCondLst>
                    <p:cond evt="onStopAudio" delay="0">
                      <p:tgtEl>
                        <p:sldTgt/>
                      </p:tgtEl>
                    </p:cond>
                  </p:endCondLst>
                </p:cTn>
                <p:tgtEl>
                  <p:spTgt spid="16"/>
                </p:tgtEl>
              </p:cMediaNode>
            </p:audio>
          </p:childTnLst>
        </p:cTn>
      </p:par>
    </p:tnLst>
    <p:bldLst>
      <p:bldP spid="8" grpId="0" animBg="1"/>
      <p:bldP spid="2" grpId="0" animBg="1"/>
      <p:bldP spid="11" grpId="0" animBg="1"/>
      <p:bldP spid="12"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99" y="51470"/>
            <a:ext cx="7828671" cy="5143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632" y="2394585"/>
            <a:ext cx="1662626" cy="1662626"/>
          </a:xfrm>
          <a:prstGeom prst="rect">
            <a:avLst/>
          </a:prstGeom>
        </p:spPr>
      </p:pic>
      <p:sp>
        <p:nvSpPr>
          <p:cNvPr id="4" name="Rectangle 3"/>
          <p:cNvSpPr/>
          <p:nvPr/>
        </p:nvSpPr>
        <p:spPr>
          <a:xfrm>
            <a:off x="2006209" y="887546"/>
            <a:ext cx="5615962" cy="1915909"/>
          </a:xfrm>
          <a:prstGeom prst="rect">
            <a:avLst/>
          </a:prstGeom>
          <a:noFill/>
        </p:spPr>
        <p:txBody>
          <a:bodyPr wrap="square" lIns="68580" tIns="34290" rIns="68580" bIns="34290">
            <a:spAutoFit/>
          </a:bodyPr>
          <a:lstStyle/>
          <a:p>
            <a:pPr algn="ctr"/>
            <a:r>
              <a:rPr lang="en-US" altLang="en-US" sz="4000" b="1" dirty="0" err="1">
                <a:solidFill>
                  <a:schemeClr val="bg1"/>
                </a:solidFill>
                <a:latin typeface="Times New Roman" panose="02020603050405020304" pitchFamily="18" charset="0"/>
                <a:cs typeface="Times New Roman" panose="02020603050405020304" pitchFamily="18" charset="0"/>
              </a:rPr>
              <a:t>Vấn</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đề</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chủ</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yếu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nêu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trong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văn</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bản</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Phong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cách</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Hồ</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Chí</a:t>
            </a:r>
            <a:r>
              <a:rPr lang="en-US" altLang="en-US" sz="4000" b="1" dirty="0">
                <a:solidFill>
                  <a:schemeClr val="bg1"/>
                </a:solidFill>
                <a:latin typeface="Times New Roman" panose="02020603050405020304" pitchFamily="18" charset="0"/>
                <a:cs typeface="Times New Roman" panose="02020603050405020304" pitchFamily="18" charset="0"/>
              </a:rPr>
              <a:t> Minh </a:t>
            </a:r>
            <a:r>
              <a:rPr lang="en-US" altLang="en-US" sz="4000" b="1" dirty="0" err="1">
                <a:solidFill>
                  <a:schemeClr val="bg1"/>
                </a:solidFill>
                <a:latin typeface="Times New Roman" panose="02020603050405020304" pitchFamily="18" charset="0"/>
                <a:cs typeface="Times New Roman" panose="02020603050405020304" pitchFamily="18" charset="0"/>
              </a:rPr>
              <a:t>l</a:t>
            </a:r>
            <a:r>
              <a:rPr lang="en-US" altLang="en-US" sz="4000" b="1" dirty="0" err="1">
                <a:solidFill>
                  <a:schemeClr val="bg1"/>
                </a:solidFill>
                <a:latin typeface="Times New Roman" panose="02020603050405020304" pitchFamily="18" charset="0"/>
                <a:ea typeface="Times New Roman" panose="02020603050405020304" pitchFamily="18" charset="0"/>
              </a:rPr>
              <a:t>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gì</a:t>
            </a:r>
            <a:r>
              <a:rPr lang="en-US" altLang="en-US" sz="4000" b="1" dirty="0">
                <a:solidFill>
                  <a:schemeClr val="bg1"/>
                </a:solidFill>
                <a:latin typeface="Times New Roman" panose="02020603050405020304" pitchFamily="18" charset="0"/>
                <a:cs typeface="Times New Roman" panose="02020603050405020304" pitchFamily="18" charset="0"/>
              </a:rPr>
              <a:t>?</a:t>
            </a: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7570387" y="3739498"/>
            <a:ext cx="1573613" cy="1404002"/>
          </a:xfrm>
          <a:prstGeom prst="rect">
            <a:avLst/>
          </a:prstGeom>
        </p:spPr>
      </p:pic>
      <p:sp>
        <p:nvSpPr>
          <p:cNvPr id="14" name="Rectangle 13"/>
          <p:cNvSpPr/>
          <p:nvPr/>
        </p:nvSpPr>
        <p:spPr>
          <a:xfrm>
            <a:off x="2302799" y="2983260"/>
            <a:ext cx="5400600" cy="1177245"/>
          </a:xfrm>
          <a:prstGeom prst="rect">
            <a:avLst/>
          </a:prstGeom>
          <a:solidFill>
            <a:srgbClr val="FFFF00"/>
          </a:solidFill>
          <a:ln>
            <a:noFill/>
          </a:ln>
        </p:spPr>
        <p:txBody>
          <a:bodyPr wrap="square" lIns="68580" tIns="34290" rIns="68580" bIns="34290">
            <a:spAutoFit/>
          </a:bodyPr>
          <a:lstStyle/>
          <a:p>
            <a:r>
              <a:rPr lang="en-US" altLang="en-US" sz="3600" dirty="0" err="1">
                <a:solidFill>
                  <a:srgbClr val="FF0000"/>
                </a:solidFill>
                <a:latin typeface="Times New Roman" panose="02020603050405020304" pitchFamily="18" charset="0"/>
                <a:cs typeface="Times New Roman" panose="02020603050405020304" pitchFamily="18" charset="0"/>
              </a:rPr>
              <a:t>Phong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cách</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l</a:t>
            </a:r>
            <a:r>
              <a:rPr lang="en-US" altLang="en-US" sz="3600" dirty="0" err="1">
                <a:solidFill>
                  <a:srgbClr val="FF0000"/>
                </a:solidFill>
                <a:latin typeface="Times New Roman" panose="02020603050405020304" pitchFamily="18" charset="0"/>
                <a:ea typeface="Times New Roman" panose="02020603050405020304" pitchFamily="18" charset="0"/>
              </a:rPr>
              <a:t>à</a:t>
            </a:r>
            <a:r>
              <a:rPr lang="en-US" altLang="en-US" sz="3600" dirty="0" err="1">
                <a:solidFill>
                  <a:srgbClr val="FF0000"/>
                </a:solidFill>
                <a:latin typeface="Times New Roman" panose="02020603050405020304" pitchFamily="18" charset="0"/>
                <a:cs typeface="Times New Roman" panose="02020603050405020304" pitchFamily="18" charset="0"/>
              </a:rPr>
              <a:t>m</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việc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v</a:t>
            </a:r>
            <a:r>
              <a:rPr lang="en-US" altLang="en-US" sz="3600" dirty="0" err="1">
                <a:solidFill>
                  <a:srgbClr val="FF0000"/>
                </a:solidFill>
                <a:latin typeface="Times New Roman" panose="02020603050405020304" pitchFamily="18" charset="0"/>
                <a:ea typeface="Times New Roman" panose="02020603050405020304" pitchFamily="18" charset="0"/>
              </a:rPr>
              <a:t>à</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nếp</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sống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của</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Hồ</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Chí</a:t>
            </a:r>
            <a:r>
              <a:rPr lang="en-US" altLang="en-US" sz="3600" dirty="0">
                <a:solidFill>
                  <a:srgbClr val="FF0000"/>
                </a:solidFill>
                <a:latin typeface="Times New Roman" panose="02020603050405020304" pitchFamily="18" charset="0"/>
                <a:cs typeface="Times New Roman" panose="02020603050405020304" pitchFamily="18" charset="0"/>
              </a:rPr>
              <a:t> minh.</a:t>
            </a: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71536" y="-457200"/>
            <a:ext cx="457200" cy="457200"/>
          </a:xfrm>
          <a:prstGeom prst="rect">
            <a:avLst/>
          </a:prstGeom>
        </p:spPr>
      </p:pic>
    </p:spTree>
    <p:extLst>
      <p:ext uri="{BB962C8B-B14F-4D97-AF65-F5344CB8AC3E}">
        <p14:creationId xmlns:p14="http://schemas.microsoft.com/office/powerpoint/2010/main" val="34035704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0"/>
            <a:ext cx="7828671" cy="5143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632" y="2394585"/>
            <a:ext cx="1662626" cy="1662626"/>
          </a:xfrm>
          <a:prstGeom prst="rect">
            <a:avLst/>
          </a:prstGeom>
        </p:spPr>
      </p:pic>
      <p:sp>
        <p:nvSpPr>
          <p:cNvPr id="4" name="Rectangle 3"/>
          <p:cNvSpPr/>
          <p:nvPr/>
        </p:nvSpPr>
        <p:spPr>
          <a:xfrm>
            <a:off x="1547664" y="1078841"/>
            <a:ext cx="6408712" cy="2531462"/>
          </a:xfrm>
          <a:prstGeom prst="rect">
            <a:avLst/>
          </a:prstGeom>
          <a:noFill/>
        </p:spPr>
        <p:txBody>
          <a:bodyPr wrap="square" lIns="68580" tIns="34290" rIns="68580" bIns="34290">
            <a:spAutoFit/>
          </a:bodyPr>
          <a:lstStyle/>
          <a:p>
            <a:pPr marL="342900" indent="-342900" algn="ctr"/>
            <a:r>
              <a:rPr lang="en-US" altLang="en-US" sz="3200" dirty="0" err="1">
                <a:solidFill>
                  <a:schemeClr val="bg1"/>
                </a:solidFill>
                <a:latin typeface="Times New Roman" panose="02020603050405020304" pitchFamily="18" charset="0"/>
                <a:cs typeface="Times New Roman" panose="02020603050405020304" pitchFamily="18" charset="0"/>
              </a:rPr>
              <a:t>Trong</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b</a:t>
            </a:r>
            <a:r>
              <a:rPr lang="en-US" altLang="en-US" sz="3200" dirty="0" err="1">
                <a:solidFill>
                  <a:schemeClr val="bg1"/>
                </a:solidFill>
                <a:latin typeface="Times New Roman" panose="02020603050405020304" pitchFamily="18" charset="0"/>
                <a:ea typeface="Times New Roman" panose="02020603050405020304" pitchFamily="18" charset="0"/>
              </a:rPr>
              <a:t>à</a:t>
            </a:r>
            <a:r>
              <a:rPr lang="en-US" altLang="en-US" sz="3200" dirty="0" err="1">
                <a:solidFill>
                  <a:schemeClr val="bg1"/>
                </a:solidFill>
                <a:latin typeface="Times New Roman" panose="02020603050405020304" pitchFamily="18" charset="0"/>
                <a:cs typeface="Times New Roman" panose="02020603050405020304" pitchFamily="18" charset="0"/>
              </a:rPr>
              <a:t>i</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viết</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tác</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giả</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cho</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rằng</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Nếp</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sống</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giản</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dị</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v</a:t>
            </a:r>
            <a:r>
              <a:rPr lang="en-US" altLang="en-US" sz="3200" dirty="0" err="1">
                <a:solidFill>
                  <a:schemeClr val="bg1"/>
                </a:solidFill>
                <a:latin typeface="Times New Roman" panose="02020603050405020304" pitchFamily="18" charset="0"/>
                <a:ea typeface="Times New Roman" panose="02020603050405020304" pitchFamily="18" charset="0"/>
              </a:rPr>
              <a:t>à</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thanh</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đạm</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của</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Bác</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Hồ</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l</a:t>
            </a:r>
            <a:r>
              <a:rPr lang="en-US" altLang="en-US" sz="3200" dirty="0" err="1">
                <a:solidFill>
                  <a:schemeClr val="bg1"/>
                </a:solidFill>
                <a:latin typeface="Times New Roman" panose="02020603050405020304" pitchFamily="18" charset="0"/>
                <a:ea typeface="Times New Roman" panose="02020603050405020304" pitchFamily="18" charset="0"/>
              </a:rPr>
              <a:t>à</a:t>
            </a:r>
            <a:r>
              <a:rPr lang="en-US" altLang="en-US" sz="3200" dirty="0">
                <a:solidFill>
                  <a:schemeClr val="bg1"/>
                </a:solidFill>
                <a:latin typeface="Times New Roman" panose="02020603050405020304" pitchFamily="18" charset="0"/>
                <a:cs typeface="Times New Roman" panose="02020603050405020304" pitchFamily="18" charset="0"/>
              </a:rPr>
              <a:t> “1 </a:t>
            </a:r>
            <a:r>
              <a:rPr lang="en-US" altLang="en-US" sz="3200" dirty="0" err="1">
                <a:solidFill>
                  <a:schemeClr val="bg1"/>
                </a:solidFill>
                <a:latin typeface="Times New Roman" panose="02020603050405020304" pitchFamily="18" charset="0"/>
                <a:cs typeface="Times New Roman" panose="02020603050405020304" pitchFamily="18" charset="0"/>
              </a:rPr>
              <a:t>quan</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niệm</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thẩm</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mĩ</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smtClean="0">
                <a:solidFill>
                  <a:schemeClr val="bg1"/>
                </a:solidFill>
                <a:latin typeface="Times New Roman" panose="02020603050405020304" pitchFamily="18" charset="0"/>
                <a:cs typeface="Times New Roman" panose="02020603050405020304" pitchFamily="18" charset="0"/>
              </a:rPr>
              <a:t>về</a:t>
            </a:r>
            <a:r>
              <a:rPr lang="en-US" altLang="en-US" sz="3200" dirty="0" smtClean="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cuộc</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sống</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theo</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em</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cụm</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từ</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quan</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niệm</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smtClean="0">
                <a:solidFill>
                  <a:schemeClr val="bg1"/>
                </a:solidFill>
                <a:latin typeface="Times New Roman" panose="02020603050405020304" pitchFamily="18" charset="0"/>
                <a:cs typeface="Times New Roman" panose="02020603050405020304" pitchFamily="18" charset="0"/>
              </a:rPr>
              <a:t>thẩm</a:t>
            </a:r>
            <a:r>
              <a:rPr lang="en-US" altLang="en-US" sz="3200" dirty="0" smtClean="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mĩ</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l</a:t>
            </a:r>
            <a:r>
              <a:rPr lang="en-US" altLang="en-US" sz="3200" dirty="0" err="1">
                <a:solidFill>
                  <a:schemeClr val="bg1"/>
                </a:solidFill>
                <a:latin typeface="Times New Roman" panose="02020603050405020304" pitchFamily="18" charset="0"/>
                <a:ea typeface="Times New Roman" panose="02020603050405020304" pitchFamily="18" charset="0"/>
              </a:rPr>
              <a:t>à</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gì</a:t>
            </a:r>
            <a:r>
              <a:rPr lang="en-US" altLang="en-US" sz="3200" dirty="0">
                <a:solidFill>
                  <a:schemeClr val="bg1"/>
                </a:solidFill>
                <a:latin typeface="Times New Roman" panose="02020603050405020304" pitchFamily="18" charset="0"/>
                <a:cs typeface="Times New Roman" panose="02020603050405020304" pitchFamily="18" charset="0"/>
              </a:rPr>
              <a:t>?</a:t>
            </a: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7570387" y="3739498"/>
            <a:ext cx="1573613" cy="1404002"/>
          </a:xfrm>
          <a:prstGeom prst="rect">
            <a:avLst/>
          </a:prstGeom>
        </p:spPr>
      </p:pic>
      <p:sp>
        <p:nvSpPr>
          <p:cNvPr id="14" name="Rectangle 13"/>
          <p:cNvSpPr/>
          <p:nvPr/>
        </p:nvSpPr>
        <p:spPr>
          <a:xfrm>
            <a:off x="2495258" y="3619336"/>
            <a:ext cx="4810230" cy="692497"/>
          </a:xfrm>
          <a:prstGeom prst="rect">
            <a:avLst/>
          </a:prstGeom>
          <a:solidFill>
            <a:srgbClr val="FFFF00"/>
          </a:solidFill>
          <a:ln>
            <a:noFill/>
          </a:ln>
        </p:spPr>
        <p:txBody>
          <a:bodyPr wrap="square" lIns="68580" tIns="34290" rIns="68580" bIns="34290">
            <a:spAutoFit/>
          </a:bodyPr>
          <a:lstStyle/>
          <a:p>
            <a:pPr algn="ctr" defTabSz="685800"/>
            <a:r>
              <a:rPr lang="vi-VN" sz="4050" dirty="0" smtClean="0">
                <a:ln w="10160">
                  <a:noFill/>
                  <a:prstDash val="solid"/>
                </a:ln>
                <a:solidFill>
                  <a:srgbClr val="FF0000"/>
                </a:solidFill>
                <a:latin typeface="+mj-lt"/>
              </a:rPr>
              <a:t>Quan niệm về cái đẹp</a:t>
            </a:r>
            <a:endParaRPr lang="en-US" sz="4050" dirty="0">
              <a:ln w="10160">
                <a:noFill/>
                <a:prstDash val="solid"/>
              </a:ln>
              <a:solidFill>
                <a:srgbClr val="FF0000"/>
              </a:solidFill>
              <a:latin typeface="+mj-lt"/>
            </a:endParaRP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71536" y="-457200"/>
            <a:ext cx="457200" cy="457200"/>
          </a:xfrm>
          <a:prstGeom prst="rect">
            <a:avLst/>
          </a:prstGeom>
        </p:spPr>
      </p:pic>
    </p:spTree>
    <p:extLst>
      <p:ext uri="{BB962C8B-B14F-4D97-AF65-F5344CB8AC3E}">
        <p14:creationId xmlns:p14="http://schemas.microsoft.com/office/powerpoint/2010/main" val="41016703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a:stretch>
        </a:blipFill>
        <a:effectLst/>
      </p:bgPr>
    </p:bg>
    <p:spTree>
      <p:nvGrpSpPr>
        <p:cNvPr id="1" name=""/>
        <p:cNvGrpSpPr/>
        <p:nvPr/>
      </p:nvGrpSpPr>
      <p:grpSpPr>
        <a:xfrm>
          <a:off x="0" y="0"/>
          <a:ext cx="0" cy="0"/>
          <a:chOff x="0" y="0"/>
          <a:chExt cx="0" cy="0"/>
        </a:xfrm>
      </p:grpSpPr>
      <p:sp>
        <p:nvSpPr>
          <p:cNvPr id="29" name="Rounded Rectangle 28"/>
          <p:cNvSpPr/>
          <p:nvPr/>
        </p:nvSpPr>
        <p:spPr>
          <a:xfrm>
            <a:off x="1115616" y="699542"/>
            <a:ext cx="7281966" cy="3823855"/>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25"/>
            <a:endParaRPr lang="en-US" i="1">
              <a:solidFill>
                <a:prstClr val="white"/>
              </a:solidFill>
              <a:latin typeface="Times New Roman" pitchFamily="18" charset="0"/>
              <a:cs typeface="Times New Roman" pitchFamily="18" charset="0"/>
            </a:endParaRPr>
          </a:p>
        </p:txBody>
      </p:sp>
      <p:grpSp>
        <p:nvGrpSpPr>
          <p:cNvPr id="32" name="Group 31"/>
          <p:cNvGrpSpPr/>
          <p:nvPr/>
        </p:nvGrpSpPr>
        <p:grpSpPr>
          <a:xfrm>
            <a:off x="1052798" y="915566"/>
            <a:ext cx="5620454" cy="396451"/>
            <a:chOff x="2840539" y="3818711"/>
            <a:chExt cx="16323874" cy="1057201"/>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25"/>
              <a:endParaRPr lang="en-US" sz="1400" i="1">
                <a:solidFill>
                  <a:prstClr val="white"/>
                </a:solidFill>
                <a:latin typeface="Times New Roman" pitchFamily="18" charset="0"/>
                <a:cs typeface="Times New Roman" pitchFamily="18" charset="0"/>
              </a:endParaRPr>
            </a:p>
          </p:txBody>
        </p:sp>
        <p:grpSp>
          <p:nvGrpSpPr>
            <p:cNvPr id="54" name="Group 53"/>
            <p:cNvGrpSpPr/>
            <p:nvPr/>
          </p:nvGrpSpPr>
          <p:grpSpPr>
            <a:xfrm>
              <a:off x="2840539" y="3886200"/>
              <a:ext cx="16323874" cy="989712"/>
              <a:chOff x="2840539" y="3733800"/>
              <a:chExt cx="16323874" cy="989712"/>
            </a:xfrm>
          </p:grpSpPr>
          <p:sp>
            <p:nvSpPr>
              <p:cNvPr id="57" name="Round Same Side Corner Rectangle 56"/>
              <p:cNvSpPr/>
              <p:nvPr/>
            </p:nvSpPr>
            <p:spPr>
              <a:xfrm rot="5400000">
                <a:off x="10639132" y="-3994836"/>
                <a:ext cx="731518" cy="16319045"/>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25"/>
                <a:endParaRPr lang="en-US" i="1">
                  <a:solidFill>
                    <a:prstClr val="white"/>
                  </a:solidFill>
                  <a:latin typeface="Times New Roman" pitchFamily="18" charset="0"/>
                  <a:cs typeface="Times New Roman" pitchFamily="18" charset="0"/>
                </a:endParaRPr>
              </a:p>
            </p:txBody>
          </p:sp>
          <p:sp>
            <p:nvSpPr>
              <p:cNvPr id="59" name="Rectangle 5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25"/>
                <a:endParaRPr lang="en-US" i="1">
                  <a:solidFill>
                    <a:prstClr val="white"/>
                  </a:solidFill>
                  <a:latin typeface="Times New Roman" pitchFamily="18" charset="0"/>
                  <a:cs typeface="Times New Roman" pitchFamily="18" charset="0"/>
                </a:endParaRPr>
              </a:p>
            </p:txBody>
          </p:sp>
          <p:sp>
            <p:nvSpPr>
              <p:cNvPr id="60" name="Rectangle 59"/>
              <p:cNvSpPr/>
              <p:nvPr/>
            </p:nvSpPr>
            <p:spPr>
              <a:xfrm>
                <a:off x="4460662" y="3738629"/>
                <a:ext cx="5759591" cy="984883"/>
              </a:xfrm>
              <a:prstGeom prst="rect">
                <a:avLst/>
              </a:prstGeom>
            </p:spPr>
            <p:txBody>
              <a:bodyPr wrap="none">
                <a:spAutoFit/>
              </a:bodyPr>
              <a:lstStyle/>
              <a:p>
                <a:pPr defTabSz="341921">
                  <a:spcBef>
                    <a:spcPts val="450"/>
                  </a:spcBef>
                  <a:defRPr/>
                </a:pPr>
                <a:r>
                  <a:rPr lang="en-US" b="1" i="1" kern="0">
                    <a:solidFill>
                      <a:prstClr val="white"/>
                    </a:solidFill>
                    <a:latin typeface="Times New Roman" pitchFamily="18" charset="0"/>
                    <a:cs typeface="Times New Roman" pitchFamily="18" charset="0"/>
                  </a:rPr>
                  <a:t>TÌM HIỂU CHUNG</a:t>
                </a:r>
                <a:endParaRPr lang="en-US" i="1" kern="0">
                  <a:solidFill>
                    <a:prstClr val="white"/>
                  </a:solidFill>
                  <a:latin typeface="Times New Roman" pitchFamily="18" charset="0"/>
                  <a:cs typeface="Times New Roman" pitchFamily="18" charset="0"/>
                </a:endParaRPr>
              </a:p>
            </p:txBody>
          </p:sp>
          <p:sp>
            <p:nvSpPr>
              <p:cNvPr id="61" name="TextBox 60"/>
              <p:cNvSpPr txBox="1"/>
              <p:nvPr/>
            </p:nvSpPr>
            <p:spPr>
              <a:xfrm>
                <a:off x="3233737" y="3733800"/>
                <a:ext cx="731919" cy="984883"/>
              </a:xfrm>
              <a:prstGeom prst="rect">
                <a:avLst/>
              </a:prstGeom>
              <a:noFill/>
            </p:spPr>
            <p:txBody>
              <a:bodyPr wrap="none" rtlCol="0">
                <a:spAutoFit/>
              </a:bodyPr>
              <a:lstStyle/>
              <a:p>
                <a:pPr algn="ctr" defTabSz="814025"/>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62" name="Group 61"/>
          <p:cNvGrpSpPr/>
          <p:nvPr/>
        </p:nvGrpSpPr>
        <p:grpSpPr>
          <a:xfrm>
            <a:off x="1052798" y="1905983"/>
            <a:ext cx="5620454" cy="404871"/>
            <a:chOff x="2840539" y="3818711"/>
            <a:chExt cx="16323882" cy="1079629"/>
          </a:xfrm>
        </p:grpSpPr>
        <p:sp>
          <p:nvSpPr>
            <p:cNvPr id="6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25"/>
              <a:endParaRPr lang="en-US" sz="1400" i="1">
                <a:solidFill>
                  <a:prstClr val="white"/>
                </a:solidFill>
                <a:latin typeface="Times New Roman" pitchFamily="18" charset="0"/>
                <a:cs typeface="Times New Roman" pitchFamily="18" charset="0"/>
              </a:endParaRPr>
            </a:p>
          </p:txBody>
        </p:sp>
        <p:grpSp>
          <p:nvGrpSpPr>
            <p:cNvPr id="64" name="Group 63"/>
            <p:cNvGrpSpPr/>
            <p:nvPr/>
          </p:nvGrpSpPr>
          <p:grpSpPr>
            <a:xfrm>
              <a:off x="2840539" y="3886200"/>
              <a:ext cx="16323882" cy="1012140"/>
              <a:chOff x="2840539" y="3733800"/>
              <a:chExt cx="16323882" cy="1012140"/>
            </a:xfrm>
          </p:grpSpPr>
          <p:sp>
            <p:nvSpPr>
              <p:cNvPr id="65" name="Round Same Side Corner Rectangle 64"/>
              <p:cNvSpPr/>
              <p:nvPr/>
            </p:nvSpPr>
            <p:spPr>
              <a:xfrm rot="5400000">
                <a:off x="10639135" y="-3994842"/>
                <a:ext cx="731518" cy="16319054"/>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25"/>
                <a:endParaRPr lang="en-US" i="1">
                  <a:solidFill>
                    <a:prstClr val="white"/>
                  </a:solidFill>
                  <a:latin typeface="Times New Roman" pitchFamily="18" charset="0"/>
                  <a:cs typeface="Times New Roman" pitchFamily="18" charset="0"/>
                </a:endParaRPr>
              </a:p>
            </p:txBody>
          </p:sp>
          <p:sp>
            <p:nvSpPr>
              <p:cNvPr id="66" name="Rectangle 6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25"/>
                <a:endParaRPr lang="en-US" i="1">
                  <a:solidFill>
                    <a:prstClr val="white"/>
                  </a:solidFill>
                  <a:latin typeface="Times New Roman" pitchFamily="18" charset="0"/>
                  <a:cs typeface="Times New Roman" pitchFamily="18" charset="0"/>
                </a:endParaRPr>
              </a:p>
            </p:txBody>
          </p:sp>
          <p:sp>
            <p:nvSpPr>
              <p:cNvPr id="67" name="Rectangle 66"/>
              <p:cNvSpPr/>
              <p:nvPr/>
            </p:nvSpPr>
            <p:spPr>
              <a:xfrm>
                <a:off x="4460660" y="3761079"/>
                <a:ext cx="14703761" cy="984861"/>
              </a:xfrm>
              <a:prstGeom prst="rect">
                <a:avLst/>
              </a:prstGeom>
            </p:spPr>
            <p:txBody>
              <a:bodyPr wrap="square">
                <a:spAutoFit/>
              </a:bodyPr>
              <a:lstStyle/>
              <a:p>
                <a:pPr defTabSz="341921">
                  <a:spcBef>
                    <a:spcPts val="450"/>
                  </a:spcBef>
                  <a:defRPr/>
                </a:pPr>
                <a:r>
                  <a:rPr lang="en-US" b="1" i="1" kern="0" dirty="0">
                    <a:solidFill>
                      <a:prstClr val="white"/>
                    </a:solidFill>
                    <a:latin typeface="Times New Roman" pitchFamily="18" charset="0"/>
                    <a:cs typeface="Times New Roman" pitchFamily="18" charset="0"/>
                  </a:rPr>
                  <a:t>TÌM HIỂU VĂN BẢN</a:t>
                </a:r>
                <a:endParaRPr lang="en-US" i="1" kern="0" dirty="0">
                  <a:solidFill>
                    <a:prstClr val="white"/>
                  </a:solidFill>
                  <a:latin typeface="Times New Roman" pitchFamily="18" charset="0"/>
                  <a:cs typeface="Times New Roman" pitchFamily="18" charset="0"/>
                </a:endParaRPr>
              </a:p>
            </p:txBody>
          </p:sp>
          <p:sp>
            <p:nvSpPr>
              <p:cNvPr id="68" name="TextBox 67"/>
              <p:cNvSpPr txBox="1"/>
              <p:nvPr/>
            </p:nvSpPr>
            <p:spPr>
              <a:xfrm>
                <a:off x="3114028" y="3733800"/>
                <a:ext cx="971335" cy="984861"/>
              </a:xfrm>
              <a:prstGeom prst="rect">
                <a:avLst/>
              </a:prstGeom>
              <a:noFill/>
            </p:spPr>
            <p:txBody>
              <a:bodyPr wrap="none" rtlCol="0">
                <a:spAutoFit/>
              </a:bodyPr>
              <a:lstStyle/>
              <a:p>
                <a:pPr algn="ctr" defTabSz="814025"/>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69" name="Group 68"/>
          <p:cNvGrpSpPr/>
          <p:nvPr/>
        </p:nvGrpSpPr>
        <p:grpSpPr>
          <a:xfrm>
            <a:off x="1052809" y="3442075"/>
            <a:ext cx="5620443" cy="455055"/>
            <a:chOff x="2840539" y="3818711"/>
            <a:chExt cx="16323842" cy="1061391"/>
          </a:xfrm>
        </p:grpSpPr>
        <p:sp>
          <p:nvSpPr>
            <p:cNvPr id="7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25"/>
              <a:endParaRPr lang="en-US" sz="1400" i="1">
                <a:solidFill>
                  <a:prstClr val="white"/>
                </a:solidFill>
                <a:latin typeface="Times New Roman" pitchFamily="18" charset="0"/>
                <a:cs typeface="Times New Roman" pitchFamily="18" charset="0"/>
              </a:endParaRPr>
            </a:p>
          </p:txBody>
        </p:sp>
        <p:grpSp>
          <p:nvGrpSpPr>
            <p:cNvPr id="71" name="Group 70"/>
            <p:cNvGrpSpPr/>
            <p:nvPr/>
          </p:nvGrpSpPr>
          <p:grpSpPr>
            <a:xfrm>
              <a:off x="2840539" y="3951329"/>
              <a:ext cx="16323842" cy="928773"/>
              <a:chOff x="2840539" y="3798929"/>
              <a:chExt cx="16323842" cy="928773"/>
            </a:xfrm>
          </p:grpSpPr>
          <p:sp>
            <p:nvSpPr>
              <p:cNvPr id="72" name="Round Same Side Corner Rectangle 71"/>
              <p:cNvSpPr/>
              <p:nvPr/>
            </p:nvSpPr>
            <p:spPr>
              <a:xfrm rot="5400000">
                <a:off x="10639117" y="-3994814"/>
                <a:ext cx="731522" cy="16319007"/>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25"/>
                <a:endParaRPr lang="en-US" i="1">
                  <a:solidFill>
                    <a:prstClr val="white"/>
                  </a:solidFill>
                  <a:latin typeface="Times New Roman" pitchFamily="18" charset="0"/>
                  <a:cs typeface="Times New Roman" pitchFamily="18" charset="0"/>
                </a:endParaRPr>
              </a:p>
            </p:txBody>
          </p:sp>
          <p:sp>
            <p:nvSpPr>
              <p:cNvPr id="73" name="Rectangle 7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25"/>
                <a:endParaRPr lang="en-US" i="1">
                  <a:solidFill>
                    <a:prstClr val="white"/>
                  </a:solidFill>
                  <a:latin typeface="Times New Roman" pitchFamily="18" charset="0"/>
                  <a:cs typeface="Times New Roman" pitchFamily="18" charset="0"/>
                </a:endParaRPr>
              </a:p>
            </p:txBody>
          </p:sp>
          <p:sp>
            <p:nvSpPr>
              <p:cNvPr id="74" name="Rectangle 73"/>
              <p:cNvSpPr/>
              <p:nvPr/>
            </p:nvSpPr>
            <p:spPr>
              <a:xfrm>
                <a:off x="4460662" y="3866255"/>
                <a:ext cx="3553571" cy="861447"/>
              </a:xfrm>
              <a:prstGeom prst="rect">
                <a:avLst/>
              </a:prstGeom>
            </p:spPr>
            <p:txBody>
              <a:bodyPr wrap="none">
                <a:spAutoFit/>
              </a:bodyPr>
              <a:lstStyle/>
              <a:p>
                <a:pPr defTabSz="341921">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75" name="TextBox 74"/>
              <p:cNvSpPr txBox="1"/>
              <p:nvPr/>
            </p:nvSpPr>
            <p:spPr>
              <a:xfrm>
                <a:off x="2994340" y="3829962"/>
                <a:ext cx="1210747" cy="861447"/>
              </a:xfrm>
              <a:prstGeom prst="rect">
                <a:avLst/>
              </a:prstGeom>
              <a:noFill/>
            </p:spPr>
            <p:txBody>
              <a:bodyPr wrap="none" rtlCol="0">
                <a:spAutoFit/>
              </a:bodyPr>
              <a:lstStyle/>
              <a:p>
                <a:pPr algn="ctr" defTabSz="814025"/>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76" name="Rectangle 75"/>
          <p:cNvSpPr/>
          <p:nvPr/>
        </p:nvSpPr>
        <p:spPr>
          <a:xfrm>
            <a:off x="1364147" y="1286960"/>
            <a:ext cx="3623315" cy="588566"/>
          </a:xfrm>
          <a:prstGeom prst="rect">
            <a:avLst/>
          </a:prstGeom>
        </p:spPr>
        <p:txBody>
          <a:bodyPr wrap="square" lIns="34238" tIns="17117" rIns="34238" bIns="17117">
            <a:spAutoFit/>
          </a:bodyPr>
          <a:lstStyle/>
          <a:p>
            <a:pPr marL="277824" indent="-277824" defTabSz="814025">
              <a:buFont typeface="+mj-lt"/>
              <a:buAutoNum type="arabicPeriod"/>
            </a:pPr>
            <a:r>
              <a:rPr lang="en-US" b="1" i="1" dirty="0">
                <a:solidFill>
                  <a:prstClr val="black"/>
                </a:solidFill>
                <a:latin typeface="Times New Roman" pitchFamily="18" charset="0"/>
                <a:cs typeface="Times New Roman" pitchFamily="18" charset="0"/>
              </a:rPr>
              <a:t>T</a:t>
            </a:r>
            <a:r>
              <a:rPr lang="vi-VN" b="1" i="1" dirty="0">
                <a:solidFill>
                  <a:prstClr val="black"/>
                </a:solidFill>
                <a:latin typeface="Times New Roman" pitchFamily="18" charset="0"/>
                <a:cs typeface="Times New Roman" pitchFamily="18" charset="0"/>
              </a:rPr>
              <a:t>ác giả</a:t>
            </a:r>
          </a:p>
          <a:p>
            <a:pPr marL="277824" indent="-277824" defTabSz="814025">
              <a:buFont typeface="+mj-lt"/>
              <a:buAutoNum type="arabicPeriod"/>
            </a:pPr>
            <a:r>
              <a:rPr lang="vi-VN" b="1" i="1" dirty="0">
                <a:solidFill>
                  <a:prstClr val="black"/>
                </a:solidFill>
                <a:latin typeface="Times New Roman" pitchFamily="18" charset="0"/>
                <a:cs typeface="Times New Roman" pitchFamily="18" charset="0"/>
              </a:rPr>
              <a:t>Tác phẩm</a:t>
            </a:r>
          </a:p>
        </p:txBody>
      </p:sp>
      <p:sp>
        <p:nvSpPr>
          <p:cNvPr id="77" name="Rectangle 76"/>
          <p:cNvSpPr/>
          <p:nvPr/>
        </p:nvSpPr>
        <p:spPr>
          <a:xfrm>
            <a:off x="1309964" y="3870781"/>
            <a:ext cx="1856717" cy="573177"/>
          </a:xfrm>
          <a:prstGeom prst="rect">
            <a:avLst/>
          </a:prstGeom>
        </p:spPr>
        <p:txBody>
          <a:bodyPr wrap="square" lIns="34238" tIns="17117" rIns="34238" bIns="17117">
            <a:spAutoFit/>
          </a:bodyPr>
          <a:lstStyle/>
          <a:p>
            <a:pPr marL="0" lvl="1" indent="-277824" defTabSz="814025">
              <a:lnSpc>
                <a:spcPts val="2057"/>
              </a:lnSpc>
              <a:buFont typeface="+mj-lt"/>
              <a:buAutoNum type="arabicPeriod"/>
            </a:pPr>
            <a:r>
              <a:rPr lang="en-US" b="1" i="1" err="1">
                <a:solidFill>
                  <a:prstClr val="black">
                    <a:lumMod val="95000"/>
                    <a:lumOff val="5000"/>
                  </a:prstClr>
                </a:solidFill>
                <a:latin typeface="Times New Roman" pitchFamily="18" charset="0"/>
                <a:cs typeface="Times New Roman" pitchFamily="18" charset="0"/>
              </a:rPr>
              <a:t>Nội</a:t>
            </a:r>
            <a:r>
              <a:rPr lang="en-US" b="1" i="1">
                <a:solidFill>
                  <a:prstClr val="black">
                    <a:lumMod val="95000"/>
                    <a:lumOff val="5000"/>
                  </a:prstClr>
                </a:solidFill>
                <a:latin typeface="Times New Roman" pitchFamily="18" charset="0"/>
                <a:cs typeface="Times New Roman" pitchFamily="18" charset="0"/>
              </a:rPr>
              <a:t> dung</a:t>
            </a:r>
          </a:p>
          <a:p>
            <a:pPr marL="0" lvl="1" indent="-277824" defTabSz="814025">
              <a:lnSpc>
                <a:spcPts val="2057"/>
              </a:lnSpc>
              <a:buFont typeface="+mj-lt"/>
              <a:buAutoNum type="arabicPeriod"/>
            </a:pPr>
            <a:r>
              <a:rPr lang="en-US" b="1" i="1" err="1">
                <a:solidFill>
                  <a:prstClr val="black">
                    <a:lumMod val="95000"/>
                    <a:lumOff val="5000"/>
                  </a:prstClr>
                </a:solidFill>
                <a:latin typeface="Times New Roman" pitchFamily="18" charset="0"/>
                <a:cs typeface="Times New Roman" pitchFamily="18" charset="0"/>
              </a:rPr>
              <a:t>Nghệ</a:t>
            </a:r>
            <a:r>
              <a:rPr lang="en-US" b="1" i="1">
                <a:solidFill>
                  <a:prstClr val="black">
                    <a:lumMod val="95000"/>
                    <a:lumOff val="5000"/>
                  </a:prstClr>
                </a:solidFill>
                <a:latin typeface="Times New Roman" pitchFamily="18" charset="0"/>
                <a:cs typeface="Times New Roman" pitchFamily="18" charset="0"/>
              </a:rPr>
              <a:t> </a:t>
            </a:r>
            <a:r>
              <a:rPr lang="en-US" b="1" i="1" err="1">
                <a:solidFill>
                  <a:prstClr val="black">
                    <a:lumMod val="95000"/>
                    <a:lumOff val="5000"/>
                  </a:prstClr>
                </a:solidFill>
                <a:latin typeface="Times New Roman" pitchFamily="18" charset="0"/>
                <a:cs typeface="Times New Roman" pitchFamily="18" charset="0"/>
              </a:rPr>
              <a:t>thuật</a:t>
            </a:r>
            <a:endParaRPr lang="en-US" b="1" i="1">
              <a:solidFill>
                <a:prstClr val="black">
                  <a:lumMod val="95000"/>
                  <a:lumOff val="5000"/>
                </a:prstClr>
              </a:solidFill>
              <a:latin typeface="Times New Roman" pitchFamily="18" charset="0"/>
              <a:cs typeface="Times New Roman" pitchFamily="18" charset="0"/>
            </a:endParaRPr>
          </a:p>
        </p:txBody>
      </p:sp>
      <p:sp>
        <p:nvSpPr>
          <p:cNvPr id="78" name="Rectangle 77"/>
          <p:cNvSpPr/>
          <p:nvPr/>
        </p:nvSpPr>
        <p:spPr>
          <a:xfrm>
            <a:off x="1271540" y="2716396"/>
            <a:ext cx="6026970" cy="278225"/>
          </a:xfrm>
          <a:prstGeom prst="rect">
            <a:avLst/>
          </a:prstGeom>
        </p:spPr>
        <p:txBody>
          <a:bodyPr wrap="square" lIns="34238" tIns="17117" rIns="34238" bIns="17117">
            <a:spAutoFit/>
          </a:bodyPr>
          <a:lstStyle/>
          <a:p>
            <a:pPr marL="0" lvl="1" indent="-277824" defTabSz="814025">
              <a:lnSpc>
                <a:spcPts val="1875"/>
              </a:lnSpc>
            </a:pPr>
            <a:r>
              <a:rPr lang="en-US" b="1" i="1" dirty="0" smtClean="0">
                <a:solidFill>
                  <a:prstClr val="black">
                    <a:lumMod val="95000"/>
                    <a:lumOff val="5000"/>
                  </a:prstClr>
                </a:solidFill>
                <a:latin typeface="Times New Roman" pitchFamily="18" charset="0"/>
                <a:cs typeface="Times New Roman" pitchFamily="18" charset="0"/>
              </a:rPr>
              <a:t>2. </a:t>
            </a:r>
            <a:r>
              <a:rPr lang="en-US" b="1" i="1" dirty="0" err="1">
                <a:solidFill>
                  <a:prstClr val="black">
                    <a:lumMod val="95000"/>
                    <a:lumOff val="5000"/>
                  </a:prstClr>
                </a:solidFill>
                <a:latin typeface="Times New Roman" pitchFamily="18" charset="0"/>
                <a:cs typeface="Times New Roman" pitchFamily="18" charset="0"/>
              </a:rPr>
              <a:t>N</a:t>
            </a:r>
            <a:r>
              <a:rPr lang="en-US" b="1" i="1" dirty="0" err="1" smtClean="0">
                <a:solidFill>
                  <a:prstClr val="black">
                    <a:lumMod val="95000"/>
                    <a:lumOff val="5000"/>
                  </a:prstClr>
                </a:solidFill>
                <a:latin typeface="Times New Roman" pitchFamily="18" charset="0"/>
                <a:cs typeface="Times New Roman" pitchFamily="18" charset="0"/>
              </a:rPr>
              <a:t>hững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nét</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đẹp</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trong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lối</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sống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sinh</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hoạt</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của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Hồ</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Chí</a:t>
            </a:r>
            <a:r>
              <a:rPr lang="en-US" b="1" i="1" dirty="0" smtClean="0">
                <a:solidFill>
                  <a:prstClr val="black">
                    <a:lumMod val="95000"/>
                    <a:lumOff val="5000"/>
                  </a:prstClr>
                </a:solidFill>
                <a:latin typeface="Times New Roman" pitchFamily="18" charset="0"/>
                <a:cs typeface="Times New Roman" pitchFamily="18" charset="0"/>
              </a:rPr>
              <a:t> Minh</a:t>
            </a:r>
            <a:endParaRPr lang="en-US" b="1" i="1" dirty="0">
              <a:solidFill>
                <a:prstClr val="black">
                  <a:lumMod val="95000"/>
                  <a:lumOff val="5000"/>
                </a:prstClr>
              </a:solidFill>
              <a:latin typeface="Times New Roman" pitchFamily="18" charset="0"/>
              <a:cs typeface="Times New Roman" pitchFamily="18" charset="0"/>
            </a:endParaRPr>
          </a:p>
        </p:txBody>
      </p:sp>
      <p:sp>
        <p:nvSpPr>
          <p:cNvPr id="79" name="Rectangle 78"/>
          <p:cNvSpPr/>
          <p:nvPr/>
        </p:nvSpPr>
        <p:spPr>
          <a:xfrm>
            <a:off x="1265921" y="2364938"/>
            <a:ext cx="6026970" cy="278225"/>
          </a:xfrm>
          <a:prstGeom prst="rect">
            <a:avLst/>
          </a:prstGeom>
        </p:spPr>
        <p:txBody>
          <a:bodyPr wrap="square" lIns="34238" tIns="17117" rIns="34238" bIns="17117">
            <a:spAutoFit/>
          </a:bodyPr>
          <a:lstStyle/>
          <a:p>
            <a:pPr marL="0" lvl="1" indent="-277824" defTabSz="814025">
              <a:lnSpc>
                <a:spcPts val="1875"/>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Sự</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tiếp</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thu</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tinh</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hoa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văn</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hóa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nhân</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loại</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của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Hồ</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Chí</a:t>
            </a:r>
            <a:r>
              <a:rPr lang="en-US" b="1" i="1" dirty="0" smtClean="0">
                <a:solidFill>
                  <a:prstClr val="black">
                    <a:lumMod val="95000"/>
                    <a:lumOff val="5000"/>
                  </a:prstClr>
                </a:solidFill>
                <a:latin typeface="Times New Roman" pitchFamily="18" charset="0"/>
                <a:cs typeface="Times New Roman" pitchFamily="18" charset="0"/>
              </a:rPr>
              <a:t> Minh</a:t>
            </a:r>
            <a:endParaRPr lang="en-US" b="1" i="1" dirty="0">
              <a:solidFill>
                <a:prstClr val="black">
                  <a:lumMod val="95000"/>
                  <a:lumOff val="5000"/>
                </a:prstClr>
              </a:solidFill>
              <a:latin typeface="Times New Roman" pitchFamily="18" charset="0"/>
              <a:cs typeface="Times New Roman" pitchFamily="18" charset="0"/>
            </a:endParaRPr>
          </a:p>
        </p:txBody>
      </p:sp>
      <p:sp>
        <p:nvSpPr>
          <p:cNvPr id="28" name="Rectangle 27"/>
          <p:cNvSpPr/>
          <p:nvPr/>
        </p:nvSpPr>
        <p:spPr>
          <a:xfrm>
            <a:off x="1265921" y="3067854"/>
            <a:ext cx="6026970" cy="278225"/>
          </a:xfrm>
          <a:prstGeom prst="rect">
            <a:avLst/>
          </a:prstGeom>
        </p:spPr>
        <p:txBody>
          <a:bodyPr wrap="square" lIns="34238" tIns="17117" rIns="34238" bIns="17117">
            <a:spAutoFit/>
          </a:bodyPr>
          <a:lstStyle/>
          <a:p>
            <a:pPr marL="0" lvl="1" indent="-277824" defTabSz="814025">
              <a:lnSpc>
                <a:spcPts val="1875"/>
              </a:lnSpc>
            </a:pPr>
            <a:r>
              <a:rPr lang="en-US" b="1" i="1" dirty="0" smtClean="0">
                <a:solidFill>
                  <a:prstClr val="black">
                    <a:lumMod val="95000"/>
                    <a:lumOff val="5000"/>
                  </a:prstClr>
                </a:solidFill>
                <a:latin typeface="Times New Roman" pitchFamily="18" charset="0"/>
                <a:cs typeface="Times New Roman" pitchFamily="18" charset="0"/>
              </a:rPr>
              <a:t>3. Ý </a:t>
            </a:r>
            <a:r>
              <a:rPr lang="en-US" b="1" i="1" dirty="0" err="1" smtClean="0">
                <a:solidFill>
                  <a:prstClr val="black">
                    <a:lumMod val="95000"/>
                    <a:lumOff val="5000"/>
                  </a:prstClr>
                </a:solidFill>
                <a:latin typeface="Times New Roman" pitchFamily="18" charset="0"/>
                <a:cs typeface="Times New Roman" pitchFamily="18" charset="0"/>
              </a:rPr>
              <a:t>nghĩa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Phong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cách</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Hồ</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Chí</a:t>
            </a:r>
            <a:r>
              <a:rPr lang="en-US" b="1" i="1" dirty="0" smtClean="0">
                <a:solidFill>
                  <a:prstClr val="black">
                    <a:lumMod val="95000"/>
                    <a:lumOff val="5000"/>
                  </a:prstClr>
                </a:solidFill>
                <a:latin typeface="Times New Roman" pitchFamily="18" charset="0"/>
                <a:cs typeface="Times New Roman" pitchFamily="18" charset="0"/>
              </a:rPr>
              <a:t> Minh</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31332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500"/>
                                        <p:tgtEl>
                                          <p:spTgt spid="7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500"/>
                                        <p:tgtEl>
                                          <p:spTgt spid="7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500"/>
                                        <p:tgtEl>
                                          <p:spTgt spid="6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500"/>
                                        <p:tgtEl>
                                          <p:spTgt spid="7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79"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0"/>
            <a:ext cx="7828671" cy="5143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632" y="2394585"/>
            <a:ext cx="1662626" cy="1662626"/>
          </a:xfrm>
          <a:prstGeom prst="rect">
            <a:avLst/>
          </a:prstGeom>
        </p:spPr>
      </p:pic>
      <p:sp>
        <p:nvSpPr>
          <p:cNvPr id="4" name="Rectangle 3"/>
          <p:cNvSpPr/>
          <p:nvPr/>
        </p:nvSpPr>
        <p:spPr>
          <a:xfrm>
            <a:off x="2057401" y="1078841"/>
            <a:ext cx="5327930" cy="1938992"/>
          </a:xfrm>
          <a:prstGeom prst="rect">
            <a:avLst/>
          </a:prstGeom>
          <a:noFill/>
        </p:spPr>
        <p:txBody>
          <a:bodyPr wrap="square" lIns="68580" tIns="34290" rIns="68580" bIns="34290">
            <a:spAutoFit/>
          </a:bodyPr>
          <a:lstStyle/>
          <a:p>
            <a:pPr algn="ctr" defTabSz="685800"/>
            <a:r>
              <a:rPr lang="vi-VN" sz="405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Văn bản “Phong cách Hồ Chí Minh” thuộc thể loại nào?</a:t>
            </a:r>
            <a:endPar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ndParaRP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7570387" y="3739498"/>
            <a:ext cx="1573613" cy="1404002"/>
          </a:xfrm>
          <a:prstGeom prst="rect">
            <a:avLst/>
          </a:prstGeom>
        </p:spPr>
      </p:pic>
      <p:sp>
        <p:nvSpPr>
          <p:cNvPr id="14" name="Rectangle 13"/>
          <p:cNvSpPr/>
          <p:nvPr/>
        </p:nvSpPr>
        <p:spPr>
          <a:xfrm>
            <a:off x="3148380" y="3225898"/>
            <a:ext cx="3145971" cy="692497"/>
          </a:xfrm>
          <a:prstGeom prst="rect">
            <a:avLst/>
          </a:prstGeom>
          <a:solidFill>
            <a:srgbClr val="FFFF00"/>
          </a:solidFill>
          <a:ln>
            <a:noFill/>
          </a:ln>
        </p:spPr>
        <p:txBody>
          <a:bodyPr wrap="square" lIns="68580" tIns="34290" rIns="68580" bIns="34290">
            <a:spAutoFit/>
          </a:bodyPr>
          <a:lstStyle/>
          <a:p>
            <a:pPr algn="ctr" defTabSz="685800"/>
            <a:r>
              <a:rPr lang="vi-VN" sz="4050" b="1" dirty="0" smtClean="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Nhật dụng</a:t>
            </a:r>
            <a:endParaRPr lang="en-US" sz="4050" b="1"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endParaRP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71536" y="-457200"/>
            <a:ext cx="457200" cy="457200"/>
          </a:xfrm>
          <a:prstGeom prst="rect">
            <a:avLst/>
          </a:prstGeom>
        </p:spPr>
      </p:pic>
    </p:spTree>
    <p:extLst>
      <p:ext uri="{BB962C8B-B14F-4D97-AF65-F5344CB8AC3E}">
        <p14:creationId xmlns:p14="http://schemas.microsoft.com/office/powerpoint/2010/main" val="32978551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0"/>
            <a:ext cx="7828671" cy="5143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632" y="2394585"/>
            <a:ext cx="1662626" cy="1662626"/>
          </a:xfrm>
          <a:prstGeom prst="rect">
            <a:avLst/>
          </a:prstGeom>
        </p:spPr>
      </p:pic>
      <p:sp>
        <p:nvSpPr>
          <p:cNvPr id="4" name="Rectangle 3"/>
          <p:cNvSpPr/>
          <p:nvPr/>
        </p:nvSpPr>
        <p:spPr>
          <a:xfrm>
            <a:off x="2057400" y="1078841"/>
            <a:ext cx="5826967" cy="1938992"/>
          </a:xfrm>
          <a:prstGeom prst="rect">
            <a:avLst/>
          </a:prstGeom>
          <a:noFill/>
        </p:spPr>
        <p:txBody>
          <a:bodyPr wrap="square" lIns="68580" tIns="34290" rIns="68580" bIns="34290">
            <a:spAutoFit/>
          </a:bodyPr>
          <a:lstStyle/>
          <a:p>
            <a:pPr algn="ctr" defTabSz="685800"/>
            <a:r>
              <a:rPr lang="vi-VN" sz="405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Lối sống giản dị của Bác được thể hiện qua những phương diện nào?</a:t>
            </a:r>
            <a:endPar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ndParaRP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7570387" y="3739498"/>
            <a:ext cx="1573613" cy="1404002"/>
          </a:xfrm>
          <a:prstGeom prst="rect">
            <a:avLst/>
          </a:prstGeom>
        </p:spPr>
      </p:pic>
      <p:sp>
        <p:nvSpPr>
          <p:cNvPr id="14" name="Rectangle 13"/>
          <p:cNvSpPr/>
          <p:nvPr/>
        </p:nvSpPr>
        <p:spPr>
          <a:xfrm>
            <a:off x="2798550" y="3026866"/>
            <a:ext cx="4077706" cy="1054135"/>
          </a:xfrm>
          <a:prstGeom prst="rect">
            <a:avLst/>
          </a:prstGeom>
          <a:solidFill>
            <a:srgbClr val="FFFF00"/>
          </a:solidFill>
          <a:ln>
            <a:noFill/>
          </a:ln>
        </p:spPr>
        <p:txBody>
          <a:bodyPr wrap="square" lIns="68580" tIns="34290" rIns="68580" bIns="34290">
            <a:spAutoFit/>
          </a:bodyPr>
          <a:lstStyle/>
          <a:p>
            <a:pPr algn="ctr" defTabSz="685800"/>
            <a:r>
              <a:rPr lang="vi-VN" sz="3200" b="1" dirty="0" smtClean="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Nơi ở, trang phục, ăn uống</a:t>
            </a:r>
            <a:endParaRPr lang="en-US" sz="3200" b="1"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endParaRP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71536" y="-457200"/>
            <a:ext cx="457200" cy="457200"/>
          </a:xfrm>
          <a:prstGeom prst="rect">
            <a:avLst/>
          </a:prstGeom>
        </p:spPr>
      </p:pic>
    </p:spTree>
    <p:extLst>
      <p:ext uri="{BB962C8B-B14F-4D97-AF65-F5344CB8AC3E}">
        <p14:creationId xmlns:p14="http://schemas.microsoft.com/office/powerpoint/2010/main" val="12347039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0"/>
            <a:ext cx="7828671" cy="5143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632" y="2394585"/>
            <a:ext cx="1662626" cy="1662626"/>
          </a:xfrm>
          <a:prstGeom prst="rect">
            <a:avLst/>
          </a:prstGeom>
        </p:spPr>
      </p:pic>
      <p:sp>
        <p:nvSpPr>
          <p:cNvPr id="4" name="Rectangle 3"/>
          <p:cNvSpPr/>
          <p:nvPr/>
        </p:nvSpPr>
        <p:spPr>
          <a:xfrm>
            <a:off x="2057401" y="1078841"/>
            <a:ext cx="5327930" cy="1315745"/>
          </a:xfrm>
          <a:prstGeom prst="rect">
            <a:avLst/>
          </a:prstGeom>
          <a:noFill/>
        </p:spPr>
        <p:txBody>
          <a:bodyPr wrap="square" lIns="68580" tIns="34290" rIns="68580" bIns="34290">
            <a:spAutoFit/>
          </a:bodyPr>
          <a:lstStyle/>
          <a:p>
            <a:pPr algn="ctr" defTabSz="685800"/>
            <a:r>
              <a:rPr lang="vi-VN" sz="405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Tác giả của bài “Phong cách Hồ Chí Minh” là ai?</a:t>
            </a:r>
            <a:endPar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ndParaRP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7570387" y="3739498"/>
            <a:ext cx="1573613" cy="1404002"/>
          </a:xfrm>
          <a:prstGeom prst="rect">
            <a:avLst/>
          </a:prstGeom>
        </p:spPr>
      </p:pic>
      <p:sp>
        <p:nvSpPr>
          <p:cNvPr id="14" name="Rectangle 13"/>
          <p:cNvSpPr/>
          <p:nvPr/>
        </p:nvSpPr>
        <p:spPr>
          <a:xfrm>
            <a:off x="3027150" y="3047001"/>
            <a:ext cx="3145971" cy="692497"/>
          </a:xfrm>
          <a:prstGeom prst="rect">
            <a:avLst/>
          </a:prstGeom>
          <a:solidFill>
            <a:srgbClr val="FFFF00"/>
          </a:solidFill>
          <a:ln>
            <a:noFill/>
          </a:ln>
        </p:spPr>
        <p:txBody>
          <a:bodyPr wrap="square" lIns="68580" tIns="34290" rIns="68580" bIns="34290">
            <a:spAutoFit/>
          </a:bodyPr>
          <a:lstStyle/>
          <a:p>
            <a:pPr algn="ctr" defTabSz="685800"/>
            <a:r>
              <a:rPr lang="vi-VN" sz="4050" b="1" dirty="0" smtClean="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Lê Anh Trà</a:t>
            </a:r>
            <a:endParaRPr lang="en-US" sz="4050" b="1"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endParaRP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71536" y="-457200"/>
            <a:ext cx="457200" cy="457200"/>
          </a:xfrm>
          <a:prstGeom prst="rect">
            <a:avLst/>
          </a:prstGeom>
        </p:spPr>
      </p:pic>
    </p:spTree>
    <p:extLst>
      <p:ext uri="{BB962C8B-B14F-4D97-AF65-F5344CB8AC3E}">
        <p14:creationId xmlns:p14="http://schemas.microsoft.com/office/powerpoint/2010/main" val="17040606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0"/>
            <a:ext cx="7828671" cy="51435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632" y="2394585"/>
            <a:ext cx="1662626" cy="1662626"/>
          </a:xfrm>
          <a:prstGeom prst="rect">
            <a:avLst/>
          </a:prstGeom>
        </p:spPr>
      </p:pic>
      <p:sp>
        <p:nvSpPr>
          <p:cNvPr id="4" name="Rectangle 3"/>
          <p:cNvSpPr/>
          <p:nvPr/>
        </p:nvSpPr>
        <p:spPr>
          <a:xfrm>
            <a:off x="2057401" y="1078841"/>
            <a:ext cx="5327930" cy="2562240"/>
          </a:xfrm>
          <a:prstGeom prst="rect">
            <a:avLst/>
          </a:prstGeom>
          <a:noFill/>
        </p:spPr>
        <p:txBody>
          <a:bodyPr wrap="square" lIns="68580" tIns="34290" rIns="68580" bIns="34290">
            <a:spAutoFit/>
          </a:bodyPr>
          <a:lstStyle/>
          <a:p>
            <a:pPr algn="ctr" defTabSz="685800"/>
            <a:r>
              <a:rPr lang="vi-VN" sz="405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Chia sẻ với cả lớp: Những điều em học tập được từ Bác sau khi học xong bài.</a:t>
            </a:r>
            <a:endPar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ndParaRPr>
          </a:p>
        </p:txBody>
      </p:sp>
      <p:pic>
        <p:nvPicPr>
          <p:cNvPr id="7" name="Picture 6">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7570387" y="3739498"/>
            <a:ext cx="1573613" cy="1404002"/>
          </a:xfrm>
          <a:prstGeom prst="rect">
            <a:avLst/>
          </a:prstGeom>
        </p:spPr>
      </p:pic>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71536" y="-457200"/>
            <a:ext cx="457200" cy="457200"/>
          </a:xfrm>
          <a:prstGeom prst="rect">
            <a:avLst/>
          </a:prstGeom>
        </p:spPr>
      </p:pic>
    </p:spTree>
    <p:extLst>
      <p:ext uri="{BB962C8B-B14F-4D97-AF65-F5344CB8AC3E}">
        <p14:creationId xmlns:p14="http://schemas.microsoft.com/office/powerpoint/2010/main" val="6524036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6"/>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13" y="148477"/>
            <a:ext cx="3753205" cy="369332"/>
            <a:chOff x="-178462" y="1828800"/>
            <a:chExt cx="10009850" cy="98483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5" name="TextBox 4"/>
            <p:cNvSpPr txBox="1"/>
            <p:nvPr/>
          </p:nvSpPr>
          <p:spPr>
            <a:xfrm>
              <a:off x="802530" y="1828800"/>
              <a:ext cx="914399" cy="984834"/>
            </a:xfrm>
            <a:prstGeom prst="rect">
              <a:avLst/>
            </a:prstGeom>
            <a:noFill/>
          </p:spPr>
          <p:txBody>
            <a:bodyPr wrap="square" rtlCol="0">
              <a:spAutoFit/>
            </a:bodyPr>
            <a:lstStyle/>
            <a:p>
              <a:pPr algn="ctr" defTabSz="80598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4" y="1828800"/>
              <a:ext cx="7763654" cy="984834"/>
            </a:xfrm>
            <a:prstGeom prst="rect">
              <a:avLst/>
            </a:prstGeom>
            <a:noFill/>
          </p:spPr>
          <p:txBody>
            <a:bodyPr wrap="square" rtlCol="0">
              <a:spAutoFit/>
            </a:bodyPr>
            <a:lstStyle/>
            <a:p>
              <a:pPr defTabSz="805987"/>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84"/>
            <a:ext cx="4332065" cy="395616"/>
            <a:chOff x="644526" y="2766774"/>
            <a:chExt cx="11553677" cy="1054961"/>
          </a:xfrm>
        </p:grpSpPr>
        <p:sp>
          <p:nvSpPr>
            <p:cNvPr id="8" name="TextBox 7"/>
            <p:cNvSpPr txBox="1"/>
            <p:nvPr/>
          </p:nvSpPr>
          <p:spPr>
            <a:xfrm>
              <a:off x="1906586" y="2766774"/>
              <a:ext cx="1029161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algn="ctr" defTabSz="80598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7" name="TextBox 16">
            <a:extLst>
              <a:ext uri="{FF2B5EF4-FFF2-40B4-BE49-F238E27FC236}">
                <a16:creationId xmlns:a16="http://schemas.microsoft.com/office/drawing/2014/main" xmlns="" id="{84E541F5-94F6-4CD1-938F-748E5997CC2E}"/>
              </a:ext>
            </a:extLst>
          </p:cNvPr>
          <p:cNvSpPr txBox="1"/>
          <p:nvPr/>
        </p:nvSpPr>
        <p:spPr>
          <a:xfrm>
            <a:off x="3894849" y="1121644"/>
            <a:ext cx="3845504" cy="612475"/>
          </a:xfrm>
          <a:prstGeom prst="rect">
            <a:avLst/>
          </a:prstGeom>
          <a:noFill/>
        </p:spPr>
        <p:txBody>
          <a:bodyPr wrap="square" rtlCol="0">
            <a:spAutoFit/>
          </a:bodyPr>
          <a:lstStyle/>
          <a:p>
            <a:pPr algn="just">
              <a:lnSpc>
                <a:spcPct val="130000"/>
              </a:lnSpc>
              <a:spcBef>
                <a:spcPct val="55000"/>
              </a:spcBef>
            </a:pPr>
            <a:r>
              <a:rPr lang="en-SG" sz="2600" i="1" dirty="0" err="1" smtClean="0">
                <a:latin typeface="Times New Roman" panose="02020603050405020304" pitchFamily="18" charset="0"/>
                <a:cs typeface="Times New Roman" panose="02020603050405020304" pitchFamily="18" charset="0"/>
              </a:rPr>
              <a:t>Quê</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Quảng</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Ngãi</a:t>
            </a:r>
            <a:r>
              <a:rPr lang="en-SG" sz="2600" i="1" dirty="0">
                <a:latin typeface="Times New Roman" panose="02020603050405020304" pitchFamily="18" charset="0"/>
                <a:cs typeface="Times New Roman" panose="02020603050405020304" pitchFamily="18" charset="0"/>
              </a:rPr>
              <a:t> </a:t>
            </a:r>
            <a:endParaRPr lang="en-US" altLang="en-US" sz="2600" i="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BFCA816F-64A6-465D-B0E9-D960400D2EA9}"/>
              </a:ext>
            </a:extLst>
          </p:cNvPr>
          <p:cNvSpPr txBox="1"/>
          <p:nvPr/>
        </p:nvSpPr>
        <p:spPr>
          <a:xfrm>
            <a:off x="3894848" y="1965855"/>
            <a:ext cx="4781608" cy="892552"/>
          </a:xfrm>
          <a:prstGeom prst="rect">
            <a:avLst/>
          </a:prstGeom>
          <a:noFill/>
        </p:spPr>
        <p:txBody>
          <a:bodyPr wrap="square" rtlCol="0">
            <a:spAutoFit/>
          </a:bodyPr>
          <a:lstStyle/>
          <a:p>
            <a:pPr algn="just">
              <a:spcBef>
                <a:spcPct val="55000"/>
              </a:spcBef>
            </a:pPr>
            <a:r>
              <a:rPr lang="en-SG" sz="2600" i="1" dirty="0" err="1">
                <a:latin typeface="Times New Roman" panose="02020603050405020304" pitchFamily="18" charset="0"/>
                <a:cs typeface="Times New Roman" panose="02020603050405020304" pitchFamily="18" charset="0"/>
              </a:rPr>
              <a:t>Là</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nhà</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văn</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nhà</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văn</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hóa</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tiêu</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biểu</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của</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văn</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học</a:t>
            </a:r>
            <a:r>
              <a:rPr lang="en-SG" sz="2600" i="1" dirty="0">
                <a:latin typeface="Times New Roman" panose="02020603050405020304" pitchFamily="18" charset="0"/>
                <a:cs typeface="Times New Roman" panose="02020603050405020304" pitchFamily="18" charset="0"/>
              </a:rPr>
              <a:t> VN</a:t>
            </a:r>
            <a:endParaRPr lang="en-US" altLang="en-US" sz="2600" i="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CE5314E2-AEF4-4525-9C07-F34FB51DEDD1}"/>
              </a:ext>
            </a:extLst>
          </p:cNvPr>
          <p:cNvSpPr txBox="1"/>
          <p:nvPr/>
        </p:nvSpPr>
        <p:spPr>
          <a:xfrm>
            <a:off x="3894848" y="3090143"/>
            <a:ext cx="7034304" cy="492443"/>
          </a:xfrm>
          <a:prstGeom prst="rect">
            <a:avLst/>
          </a:prstGeom>
          <a:noFill/>
        </p:spPr>
        <p:txBody>
          <a:bodyPr wrap="square" rtlCol="0">
            <a:spAutoFit/>
          </a:bodyPr>
          <a:lstStyle/>
          <a:p>
            <a:r>
              <a:rPr lang="en-SG" sz="2600" i="1" dirty="0" err="1">
                <a:latin typeface="Times New Roman" panose="02020603050405020304" pitchFamily="18" charset="0"/>
                <a:cs typeface="Times New Roman" panose="02020603050405020304" pitchFamily="18" charset="0"/>
              </a:rPr>
              <a:t>Ngòi</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bút</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chân</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thực</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sắc</a:t>
            </a:r>
            <a:r>
              <a:rPr lang="en-SG" sz="2600" i="1" dirty="0">
                <a:latin typeface="Times New Roman" panose="02020603050405020304" pitchFamily="18" charset="0"/>
                <a:cs typeface="Times New Roman" panose="02020603050405020304" pitchFamily="18" charset="0"/>
              </a:rPr>
              <a:t> </a:t>
            </a:r>
            <a:r>
              <a:rPr lang="en-SG" sz="2600" i="1" dirty="0" err="1">
                <a:latin typeface="Times New Roman" panose="02020603050405020304" pitchFamily="18" charset="0"/>
                <a:cs typeface="Times New Roman" panose="02020603050405020304" pitchFamily="18" charset="0"/>
              </a:rPr>
              <a:t>sảo</a:t>
            </a:r>
            <a:endParaRPr lang="ko-KR" altLang="en-US" sz="2600" i="1"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955" y="1335817"/>
            <a:ext cx="2303476" cy="28605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21" name="Straight Connector 20"/>
          <p:cNvCxnSpPr/>
          <p:nvPr/>
        </p:nvCxnSpPr>
        <p:spPr>
          <a:xfrm>
            <a:off x="3656309" y="987574"/>
            <a:ext cx="6551" cy="3024336"/>
          </a:xfrm>
          <a:prstGeom prst="line">
            <a:avLst/>
          </a:prstGeom>
        </p:spPr>
        <p:style>
          <a:lnRef idx="1">
            <a:schemeClr val="accent1"/>
          </a:lnRef>
          <a:fillRef idx="0">
            <a:schemeClr val="accent1"/>
          </a:fillRef>
          <a:effectRef idx="0">
            <a:schemeClr val="accent1"/>
          </a:effectRef>
          <a:fontRef idx="minor">
            <a:schemeClr val="tx1"/>
          </a:fontRef>
        </p:style>
      </p:cxnSp>
      <p:sp>
        <p:nvSpPr>
          <p:cNvPr id="22" name="Flowchart: Connector 21"/>
          <p:cNvSpPr/>
          <p:nvPr/>
        </p:nvSpPr>
        <p:spPr>
          <a:xfrm>
            <a:off x="3584301" y="1394242"/>
            <a:ext cx="144016" cy="14401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lowchart: Connector 22"/>
          <p:cNvSpPr/>
          <p:nvPr/>
        </p:nvSpPr>
        <p:spPr>
          <a:xfrm>
            <a:off x="3577164" y="2268115"/>
            <a:ext cx="144016" cy="14401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Flowchart: Connector 23"/>
          <p:cNvSpPr/>
          <p:nvPr/>
        </p:nvSpPr>
        <p:spPr>
          <a:xfrm>
            <a:off x="3614284" y="3264356"/>
            <a:ext cx="144016" cy="14401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p:cNvSpPr/>
          <p:nvPr/>
        </p:nvSpPr>
        <p:spPr>
          <a:xfrm>
            <a:off x="1034457" y="4365844"/>
            <a:ext cx="1608133" cy="646331"/>
          </a:xfrm>
          <a:prstGeom prst="rect">
            <a:avLst/>
          </a:prstGeom>
        </p:spPr>
        <p:txBody>
          <a:bodyPr wrap="none">
            <a:spAutoFit/>
          </a:bodyPr>
          <a:lstStyle/>
          <a:p>
            <a:pPr algn="ctr"/>
            <a:r>
              <a:rPr lang="en-SG" b="1" dirty="0" err="1">
                <a:latin typeface="Times New Roman" panose="02020603050405020304" pitchFamily="18" charset="0"/>
                <a:cs typeface="Times New Roman" panose="02020603050405020304" pitchFamily="18" charset="0"/>
              </a:rPr>
              <a:t>Lê</a:t>
            </a:r>
            <a:r>
              <a:rPr lang="en-SG" b="1" dirty="0">
                <a:latin typeface="Times New Roman" panose="02020603050405020304" pitchFamily="18" charset="0"/>
                <a:cs typeface="Times New Roman" panose="02020603050405020304" pitchFamily="18" charset="0"/>
              </a:rPr>
              <a:t> </a:t>
            </a:r>
            <a:r>
              <a:rPr lang="en-SG" b="1" dirty="0" err="1">
                <a:latin typeface="Times New Roman" panose="02020603050405020304" pitchFamily="18" charset="0"/>
                <a:cs typeface="Times New Roman" panose="02020603050405020304" pitchFamily="18" charset="0"/>
              </a:rPr>
              <a:t>Anh</a:t>
            </a:r>
            <a:r>
              <a:rPr lang="en-SG" b="1" dirty="0">
                <a:latin typeface="Times New Roman" panose="02020603050405020304" pitchFamily="18" charset="0"/>
                <a:cs typeface="Times New Roman" panose="02020603050405020304" pitchFamily="18" charset="0"/>
              </a:rPr>
              <a:t> </a:t>
            </a:r>
            <a:r>
              <a:rPr lang="en-SG" b="1" dirty="0" err="1">
                <a:latin typeface="Times New Roman" panose="02020603050405020304" pitchFamily="18" charset="0"/>
                <a:cs typeface="Times New Roman" panose="02020603050405020304" pitchFamily="18" charset="0"/>
              </a:rPr>
              <a:t>Trà</a:t>
            </a:r>
            <a:r>
              <a:rPr lang="en-SG" b="1" dirty="0">
                <a:latin typeface="Times New Roman" panose="02020603050405020304" pitchFamily="18" charset="0"/>
                <a:cs typeface="Times New Roman" panose="02020603050405020304" pitchFamily="18" charset="0"/>
              </a:rPr>
              <a:t> </a:t>
            </a:r>
            <a:endParaRPr lang="en-SG" b="1" dirty="0" smtClean="0">
              <a:latin typeface="Times New Roman" panose="02020603050405020304" pitchFamily="18" charset="0"/>
              <a:cs typeface="Times New Roman" panose="02020603050405020304" pitchFamily="18" charset="0"/>
            </a:endParaRPr>
          </a:p>
          <a:p>
            <a:pPr algn="ctr"/>
            <a:r>
              <a:rPr lang="en-SG" b="1" dirty="0" smtClean="0">
                <a:latin typeface="Times New Roman" panose="02020603050405020304" pitchFamily="18" charset="0"/>
                <a:cs typeface="Times New Roman" panose="02020603050405020304" pitchFamily="18" charset="0"/>
              </a:rPr>
              <a:t>(</a:t>
            </a:r>
            <a:r>
              <a:rPr lang="en-SG" b="1" dirty="0">
                <a:latin typeface="Times New Roman" panose="02020603050405020304" pitchFamily="18" charset="0"/>
                <a:cs typeface="Times New Roman" panose="02020603050405020304" pitchFamily="18" charset="0"/>
              </a:rPr>
              <a:t>1927 – 1999</a:t>
            </a:r>
            <a:r>
              <a:rPr lang="en-SG" b="1" dirty="0" smtClean="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65153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9B4C256-F853-4901-ADF8-017A928DFE97}"/>
              </a:ext>
            </a:extLst>
          </p:cNvPr>
          <p:cNvGrpSpPr/>
          <p:nvPr/>
        </p:nvGrpSpPr>
        <p:grpSpPr>
          <a:xfrm>
            <a:off x="3543494" y="3082948"/>
            <a:ext cx="971553" cy="971552"/>
            <a:chOff x="955451" y="2067273"/>
            <a:chExt cx="1295404" cy="1295403"/>
          </a:xfrm>
          <a:solidFill>
            <a:schemeClr val="accent5">
              <a:lumMod val="40000"/>
              <a:lumOff val="60000"/>
            </a:schemeClr>
          </a:solidFill>
        </p:grpSpPr>
        <p:sp>
          <p:nvSpPr>
            <p:cNvPr id="5" name="Teardrop 4">
              <a:extLst>
                <a:ext uri="{FF2B5EF4-FFF2-40B4-BE49-F238E27FC236}">
                  <a16:creationId xmlns:a16="http://schemas.microsoft.com/office/drawing/2014/main" xmlns="" id="{25F0F51F-7483-4E91-9E93-B9E7C118C544}"/>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ardrop 5">
              <a:extLst>
                <a:ext uri="{FF2B5EF4-FFF2-40B4-BE49-F238E27FC236}">
                  <a16:creationId xmlns:a16="http://schemas.microsoft.com/office/drawing/2014/main" xmlns="" id="{0CC305BC-F321-4D01-8520-BCFAA61F061A}"/>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xmlns="" id="{877850E5-8EE5-4417-9A26-B21A2280FFC2}"/>
              </a:ext>
            </a:extLst>
          </p:cNvPr>
          <p:cNvGrpSpPr/>
          <p:nvPr/>
        </p:nvGrpSpPr>
        <p:grpSpPr>
          <a:xfrm rot="5400000">
            <a:off x="3543494" y="2001994"/>
            <a:ext cx="971553" cy="971552"/>
            <a:chOff x="955451" y="2067273"/>
            <a:chExt cx="1295404" cy="1295403"/>
          </a:xfrm>
        </p:grpSpPr>
        <p:sp>
          <p:nvSpPr>
            <p:cNvPr id="8" name="Teardrop 7">
              <a:extLst>
                <a:ext uri="{FF2B5EF4-FFF2-40B4-BE49-F238E27FC236}">
                  <a16:creationId xmlns:a16="http://schemas.microsoft.com/office/drawing/2014/main" xmlns="" id="{CEE73666-675A-41DF-9B97-DAEF1786F04A}"/>
                </a:ext>
              </a:extLst>
            </p:cNvPr>
            <p:cNvSpPr/>
            <p:nvPr/>
          </p:nvSpPr>
          <p:spPr>
            <a:xfrm>
              <a:off x="955451" y="2067273"/>
              <a:ext cx="1295404" cy="1295403"/>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ardrop 8">
              <a:extLst>
                <a:ext uri="{FF2B5EF4-FFF2-40B4-BE49-F238E27FC236}">
                  <a16:creationId xmlns:a16="http://schemas.microsoft.com/office/drawing/2014/main" xmlns="" id="{F710CBBF-AF98-4451-90C9-ACE21514E3B1}"/>
                </a:ext>
              </a:extLst>
            </p:cNvPr>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xmlns="" id="{EC418CFF-EC9C-4655-A367-1E45E4CBBE98}"/>
              </a:ext>
            </a:extLst>
          </p:cNvPr>
          <p:cNvGrpSpPr/>
          <p:nvPr/>
        </p:nvGrpSpPr>
        <p:grpSpPr>
          <a:xfrm flipH="1">
            <a:off x="4640918" y="3082948"/>
            <a:ext cx="971553" cy="971552"/>
            <a:chOff x="955451" y="2067273"/>
            <a:chExt cx="1295404" cy="1295403"/>
          </a:xfrm>
          <a:solidFill>
            <a:schemeClr val="accent5">
              <a:lumMod val="50000"/>
            </a:schemeClr>
          </a:solidFill>
        </p:grpSpPr>
        <p:sp>
          <p:nvSpPr>
            <p:cNvPr id="11" name="Teardrop 10">
              <a:extLst>
                <a:ext uri="{FF2B5EF4-FFF2-40B4-BE49-F238E27FC236}">
                  <a16:creationId xmlns:a16="http://schemas.microsoft.com/office/drawing/2014/main" xmlns="" id="{413284BB-B7BB-4C07-9C21-BCB273C007B2}"/>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ardrop 11">
              <a:extLst>
                <a:ext uri="{FF2B5EF4-FFF2-40B4-BE49-F238E27FC236}">
                  <a16:creationId xmlns:a16="http://schemas.microsoft.com/office/drawing/2014/main" xmlns="" id="{7354CEBD-BB49-4B27-8742-1704380D04BD}"/>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xmlns="" id="{729C979E-1606-4331-9885-E82AF80E65DC}"/>
              </a:ext>
            </a:extLst>
          </p:cNvPr>
          <p:cNvGrpSpPr/>
          <p:nvPr/>
        </p:nvGrpSpPr>
        <p:grpSpPr>
          <a:xfrm rot="16200000" flipH="1">
            <a:off x="4640918" y="2001997"/>
            <a:ext cx="971553" cy="971552"/>
            <a:chOff x="955451" y="2067273"/>
            <a:chExt cx="1295404" cy="1295403"/>
          </a:xfrm>
          <a:solidFill>
            <a:schemeClr val="accent5">
              <a:lumMod val="60000"/>
              <a:lumOff val="40000"/>
            </a:schemeClr>
          </a:solidFill>
        </p:grpSpPr>
        <p:sp>
          <p:nvSpPr>
            <p:cNvPr id="14" name="Teardrop 13">
              <a:extLst>
                <a:ext uri="{FF2B5EF4-FFF2-40B4-BE49-F238E27FC236}">
                  <a16:creationId xmlns:a16="http://schemas.microsoft.com/office/drawing/2014/main" xmlns="" id="{68060563-7D1A-4CC6-A0B4-540D4F48C4EC}"/>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ardrop 14">
              <a:extLst>
                <a:ext uri="{FF2B5EF4-FFF2-40B4-BE49-F238E27FC236}">
                  <a16:creationId xmlns:a16="http://schemas.microsoft.com/office/drawing/2014/main" xmlns="" id="{37D6F799-E852-48A4-A99C-F48B9FE3E091}"/>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xmlns="" id="{C528AE1B-5DEA-448F-82CE-E3BD0BCC7F95}"/>
              </a:ext>
            </a:extLst>
          </p:cNvPr>
          <p:cNvSpPr txBox="1"/>
          <p:nvPr/>
        </p:nvSpPr>
        <p:spPr>
          <a:xfrm>
            <a:off x="3661357" y="2334761"/>
            <a:ext cx="735830" cy="346249"/>
          </a:xfrm>
          <a:prstGeom prst="rect">
            <a:avLst/>
          </a:prstGeom>
          <a:noFill/>
        </p:spPr>
        <p:txBody>
          <a:bodyPr wrap="square" lIns="80976" tIns="34289" rIns="80976" bIns="34289" rtlCol="0">
            <a:sp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smtClean="0">
                <a:ln>
                  <a:noFill/>
                </a:ln>
                <a:solidFill>
                  <a:prstClr val="white"/>
                </a:solidFill>
                <a:effectLst/>
                <a:uLnTx/>
                <a:uFillTx/>
                <a:latin typeface="Time new roman"/>
                <a:ea typeface="맑은 고딕" panose="020B0503020000020004" pitchFamily="34" charset="-127"/>
                <a:cs typeface="Arial" pitchFamily="34" charset="0"/>
              </a:rPr>
              <a:t>a,</a:t>
            </a:r>
            <a:endParaRPr kumimoji="0" lang="ko-KR" altLang="en-US" sz="1800" b="1" i="0" u="none" strike="noStrike" kern="1200" cap="none" spc="0" normalizeH="0" baseline="0" noProof="0" dirty="0">
              <a:ln>
                <a:noFill/>
              </a:ln>
              <a:solidFill>
                <a:prstClr val="white"/>
              </a:solidFill>
              <a:effectLst/>
              <a:uLnTx/>
              <a:uFillTx/>
              <a:latin typeface="Time new roman"/>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xmlns="" id="{741FE12C-2369-453B-B038-D09EDBDE654D}"/>
              </a:ext>
            </a:extLst>
          </p:cNvPr>
          <p:cNvSpPr txBox="1"/>
          <p:nvPr/>
        </p:nvSpPr>
        <p:spPr>
          <a:xfrm>
            <a:off x="4758778" y="2334761"/>
            <a:ext cx="735830" cy="346249"/>
          </a:xfrm>
          <a:prstGeom prst="rect">
            <a:avLst/>
          </a:prstGeom>
          <a:noFill/>
        </p:spPr>
        <p:txBody>
          <a:bodyPr wrap="square" lIns="80976" tIns="34289" rIns="80976" bIns="34289" rtlCol="0">
            <a:sp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smtClean="0">
                <a:ln>
                  <a:noFill/>
                </a:ln>
                <a:solidFill>
                  <a:prstClr val="black"/>
                </a:solidFill>
                <a:effectLst/>
                <a:uLnTx/>
                <a:uFillTx/>
                <a:latin typeface="Time new roman"/>
                <a:ea typeface="맑은 고딕" panose="020B0503020000020004" pitchFamily="34" charset="-127"/>
                <a:cs typeface="Arial" pitchFamily="34" charset="0"/>
              </a:rPr>
              <a:t>b,</a:t>
            </a:r>
            <a:endParaRPr kumimoji="0" lang="ko-KR" altLang="en-US" sz="1800" b="1" i="0" u="none" strike="noStrike" kern="1200" cap="none" spc="0" normalizeH="0" baseline="0" noProof="0" dirty="0">
              <a:ln>
                <a:noFill/>
              </a:ln>
              <a:solidFill>
                <a:prstClr val="black"/>
              </a:solidFill>
              <a:effectLst/>
              <a:uLnTx/>
              <a:uFillTx/>
              <a:latin typeface="Time new roman"/>
              <a:ea typeface="맑은 고딕" panose="020B0503020000020004" pitchFamily="34" charset="-127"/>
              <a:cs typeface="Arial" pitchFamily="34" charset="0"/>
            </a:endParaRPr>
          </a:p>
        </p:txBody>
      </p:sp>
      <p:sp>
        <p:nvSpPr>
          <p:cNvPr id="18" name="TextBox 17">
            <a:extLst>
              <a:ext uri="{FF2B5EF4-FFF2-40B4-BE49-F238E27FC236}">
                <a16:creationId xmlns:a16="http://schemas.microsoft.com/office/drawing/2014/main" xmlns="" id="{0CA4870A-5BF2-466F-88A2-BDDA0E5A6733}"/>
              </a:ext>
            </a:extLst>
          </p:cNvPr>
          <p:cNvSpPr txBox="1"/>
          <p:nvPr/>
        </p:nvSpPr>
        <p:spPr>
          <a:xfrm>
            <a:off x="3659461" y="3356738"/>
            <a:ext cx="735830" cy="346249"/>
          </a:xfrm>
          <a:prstGeom prst="rect">
            <a:avLst/>
          </a:prstGeom>
          <a:noFill/>
        </p:spPr>
        <p:txBody>
          <a:bodyPr wrap="square" lIns="80976" tIns="34289" rIns="80976" bIns="34289" rtlCol="0">
            <a:sp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smtClean="0">
                <a:ln>
                  <a:noFill/>
                </a:ln>
                <a:solidFill>
                  <a:prstClr val="black"/>
                </a:solidFill>
                <a:effectLst/>
                <a:uLnTx/>
                <a:uFillTx/>
                <a:latin typeface="Time new roman"/>
                <a:ea typeface="맑은 고딕" panose="020B0503020000020004" pitchFamily="34" charset="-127"/>
                <a:cs typeface="Arial" pitchFamily="34" charset="0"/>
              </a:rPr>
              <a:t>c,</a:t>
            </a:r>
            <a:endParaRPr kumimoji="0" lang="ko-KR" altLang="en-US" sz="1800" b="1" i="0" u="none" strike="noStrike" kern="1200" cap="none" spc="0" normalizeH="0" baseline="0" noProof="0" dirty="0">
              <a:ln>
                <a:noFill/>
              </a:ln>
              <a:solidFill>
                <a:prstClr val="black"/>
              </a:solidFill>
              <a:effectLst/>
              <a:uLnTx/>
              <a:uFillTx/>
              <a:latin typeface="Time new roman"/>
              <a:ea typeface="맑은 고딕" panose="020B0503020000020004" pitchFamily="34" charset="-127"/>
              <a:cs typeface="Arial" pitchFamily="34" charset="0"/>
            </a:endParaRPr>
          </a:p>
        </p:txBody>
      </p:sp>
      <p:sp>
        <p:nvSpPr>
          <p:cNvPr id="19" name="TextBox 18">
            <a:extLst>
              <a:ext uri="{FF2B5EF4-FFF2-40B4-BE49-F238E27FC236}">
                <a16:creationId xmlns:a16="http://schemas.microsoft.com/office/drawing/2014/main" xmlns="" id="{DF6D17F0-3250-49DF-9ACC-8A93A354F0FF}"/>
              </a:ext>
            </a:extLst>
          </p:cNvPr>
          <p:cNvSpPr txBox="1"/>
          <p:nvPr/>
        </p:nvSpPr>
        <p:spPr>
          <a:xfrm>
            <a:off x="4567502" y="3356738"/>
            <a:ext cx="1156637" cy="346247"/>
          </a:xfrm>
          <a:prstGeom prst="rect">
            <a:avLst/>
          </a:prstGeom>
          <a:noFill/>
        </p:spPr>
        <p:txBody>
          <a:bodyPr wrap="square" lIns="80976" tIns="34289" rIns="80976" bIns="34289" rtlCol="0">
            <a:sp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smtClean="0">
                <a:ln>
                  <a:noFill/>
                </a:ln>
                <a:solidFill>
                  <a:prstClr val="white"/>
                </a:solidFill>
                <a:effectLst/>
                <a:uLnTx/>
                <a:uFillTx/>
                <a:latin typeface="Time new roman"/>
                <a:ea typeface="맑은 고딕" panose="020B0503020000020004" pitchFamily="34" charset="-127"/>
                <a:cs typeface="Arial" pitchFamily="34" charset="0"/>
              </a:rPr>
              <a:t>d,</a:t>
            </a:r>
            <a:endParaRPr kumimoji="0" lang="ko-KR" altLang="en-US" sz="1800" b="1" i="0" u="none" strike="noStrike" kern="1200" cap="none" spc="0" normalizeH="0" baseline="0" noProof="0" dirty="0">
              <a:ln>
                <a:noFill/>
              </a:ln>
              <a:solidFill>
                <a:prstClr val="white"/>
              </a:solidFill>
              <a:effectLst/>
              <a:uLnTx/>
              <a:uFillTx/>
              <a:latin typeface="Time new roman"/>
              <a:ea typeface="맑은 고딕" panose="020B0503020000020004" pitchFamily="34" charset="-127"/>
              <a:cs typeface="Arial" pitchFamily="34" charset="0"/>
            </a:endParaRPr>
          </a:p>
        </p:txBody>
      </p:sp>
      <p:sp>
        <p:nvSpPr>
          <p:cNvPr id="20" name="TextBox 19">
            <a:extLst>
              <a:ext uri="{FF2B5EF4-FFF2-40B4-BE49-F238E27FC236}">
                <a16:creationId xmlns:a16="http://schemas.microsoft.com/office/drawing/2014/main" xmlns="" id="{E44D2E80-B182-46BB-B16A-D406A609ABF4}"/>
              </a:ext>
            </a:extLst>
          </p:cNvPr>
          <p:cNvSpPr txBox="1"/>
          <p:nvPr/>
        </p:nvSpPr>
        <p:spPr>
          <a:xfrm>
            <a:off x="912411" y="2227010"/>
            <a:ext cx="2443723" cy="438581"/>
          </a:xfrm>
          <a:prstGeom prst="rect">
            <a:avLst/>
          </a:prstGeom>
          <a:noFill/>
        </p:spPr>
        <p:txBody>
          <a:bodyPr wrap="square" lIns="68562" tIns="34289" rIns="68562" bIns="34289" rtlCol="0" anchor="ctr">
            <a:sp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r>
              <a:rPr kumimoji="0" lang="en-US" altLang="ko-KR" sz="2400" b="1" i="1" u="none" strike="noStrike" kern="1200" cap="none" spc="0" normalizeH="0" baseline="0" noProof="0" dirty="0" err="1" smtClean="0">
                <a:ln>
                  <a:noFill/>
                </a:ln>
                <a:solidFill>
                  <a:prstClr val="black"/>
                </a:solidFill>
                <a:effectLst/>
                <a:uLnTx/>
                <a:uFillTx/>
                <a:latin typeface="Times New Roman" pitchFamily="18" charset="0"/>
                <a:ea typeface="맑은 고딕" panose="020B0503020000020004" pitchFamily="34" charset="-127"/>
                <a:cs typeface="Times New Roman" pitchFamily="18" charset="0"/>
              </a:rPr>
              <a:t>Xuất</a:t>
            </a:r>
            <a:r>
              <a:rPr kumimoji="0" lang="en-US" altLang="ko-KR" sz="2400" b="1" i="1" u="none" strike="noStrike" kern="1200" cap="none" spc="0" normalizeH="0" noProof="0" dirty="0" smtClean="0">
                <a:ln>
                  <a:noFill/>
                </a:ln>
                <a:solidFill>
                  <a:prstClr val="black"/>
                </a:solidFill>
                <a:effectLst/>
                <a:uLnTx/>
                <a:uFillTx/>
                <a:latin typeface="Times New Roman" pitchFamily="18" charset="0"/>
                <a:ea typeface="맑은 고딕" panose="020B0503020000020004" pitchFamily="34" charset="-127"/>
                <a:cs typeface="Times New Roman" pitchFamily="18" charset="0"/>
              </a:rPr>
              <a:t> </a:t>
            </a:r>
            <a:r>
              <a:rPr kumimoji="0" lang="en-US" altLang="ko-KR" sz="2400" b="1" i="1" u="none" strike="noStrike" kern="1200" cap="none" spc="0" normalizeH="0" noProof="0" dirty="0" err="1" smtClean="0">
                <a:ln>
                  <a:noFill/>
                </a:ln>
                <a:solidFill>
                  <a:prstClr val="black"/>
                </a:solidFill>
                <a:effectLst/>
                <a:uLnTx/>
                <a:uFillTx/>
                <a:latin typeface="Times New Roman" pitchFamily="18" charset="0"/>
                <a:ea typeface="맑은 고딕" panose="020B0503020000020004" pitchFamily="34" charset="-127"/>
                <a:cs typeface="Times New Roman" pitchFamily="18" charset="0"/>
              </a:rPr>
              <a:t>xứ</a:t>
            </a:r>
            <a:endParaRPr kumimoji="0" lang="ko-KR" altLang="en-US" sz="2400" b="1" i="1"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endParaRPr>
          </a:p>
        </p:txBody>
      </p:sp>
      <p:sp>
        <p:nvSpPr>
          <p:cNvPr id="21" name="TextBox 20">
            <a:extLst>
              <a:ext uri="{FF2B5EF4-FFF2-40B4-BE49-F238E27FC236}">
                <a16:creationId xmlns:a16="http://schemas.microsoft.com/office/drawing/2014/main" xmlns="" id="{D0F6F1D6-1041-46F4-B3B6-ED29CBD88BCB}"/>
              </a:ext>
            </a:extLst>
          </p:cNvPr>
          <p:cNvSpPr txBox="1"/>
          <p:nvPr/>
        </p:nvSpPr>
        <p:spPr>
          <a:xfrm>
            <a:off x="6171607" y="2042345"/>
            <a:ext cx="2272751" cy="807911"/>
          </a:xfrm>
          <a:prstGeom prst="rect">
            <a:avLst/>
          </a:prstGeom>
          <a:noFill/>
        </p:spPr>
        <p:txBody>
          <a:bodyPr wrap="square" lIns="68562" tIns="34289" rIns="68562" bIns="34289" rtlCol="0" anchor="ctr">
            <a:spAutoFit/>
          </a:bodyPr>
          <a:lstStyle/>
          <a:p>
            <a:pPr marL="0" marR="0" lvl="0" indent="0" algn="l" defTabSz="685596" rtl="0" eaLnBrk="1" fontAlgn="auto" latinLnBrk="0" hangingPunct="1">
              <a:lnSpc>
                <a:spcPct val="100000"/>
              </a:lnSpc>
              <a:spcBef>
                <a:spcPts val="0"/>
              </a:spcBef>
              <a:spcAft>
                <a:spcPts val="0"/>
              </a:spcAft>
              <a:buClrTx/>
              <a:buSzTx/>
              <a:buFontTx/>
              <a:buNone/>
              <a:tabLst/>
              <a:defRPr/>
            </a:pPr>
            <a:r>
              <a:rPr lang="en-US" altLang="ko-KR" sz="2400" b="1" i="1" dirty="0" err="1" smtClean="0">
                <a:solidFill>
                  <a:prstClr val="black"/>
                </a:solidFill>
                <a:latin typeface="Times New Roman" pitchFamily="18" charset="0"/>
                <a:ea typeface="맑은 고딕" panose="020B0503020000020004" pitchFamily="34" charset="-127"/>
                <a:cs typeface="Times New Roman" pitchFamily="18" charset="0"/>
              </a:rPr>
              <a:t>Kiểu</a:t>
            </a:r>
            <a:r>
              <a:rPr lang="en-US" altLang="ko-KR" sz="2400" b="1" i="1" dirty="0" smtClean="0">
                <a:solidFill>
                  <a:prstClr val="black"/>
                </a:solidFill>
                <a:latin typeface="Times New Roman" pitchFamily="18" charset="0"/>
                <a:ea typeface="맑은 고딕" panose="020B0503020000020004" pitchFamily="34" charset="-127"/>
                <a:cs typeface="Times New Roman" pitchFamily="18" charset="0"/>
              </a:rPr>
              <a:t> </a:t>
            </a:r>
            <a:r>
              <a:rPr lang="en-US" altLang="ko-KR" sz="2400" b="1" i="1" dirty="0" err="1" smtClean="0">
                <a:solidFill>
                  <a:prstClr val="black"/>
                </a:solidFill>
                <a:latin typeface="Times New Roman" pitchFamily="18" charset="0"/>
                <a:ea typeface="맑은 고딕" panose="020B0503020000020004" pitchFamily="34" charset="-127"/>
                <a:cs typeface="Times New Roman" pitchFamily="18" charset="0"/>
              </a:rPr>
              <a:t>văn</a:t>
            </a:r>
            <a:r>
              <a:rPr lang="en-US" altLang="ko-KR" sz="2400" b="1" i="1" dirty="0" smtClean="0">
                <a:solidFill>
                  <a:prstClr val="black"/>
                </a:solidFill>
                <a:latin typeface="Times New Roman" pitchFamily="18" charset="0"/>
                <a:ea typeface="맑은 고딕" panose="020B0503020000020004" pitchFamily="34" charset="-127"/>
                <a:cs typeface="Times New Roman" pitchFamily="18" charset="0"/>
              </a:rPr>
              <a:t> </a:t>
            </a:r>
            <a:r>
              <a:rPr lang="en-US" altLang="ko-KR" sz="2400" b="1" i="1" dirty="0" err="1" smtClean="0">
                <a:solidFill>
                  <a:prstClr val="black"/>
                </a:solidFill>
                <a:latin typeface="Times New Roman" pitchFamily="18" charset="0"/>
                <a:ea typeface="맑은 고딕" panose="020B0503020000020004" pitchFamily="34" charset="-127"/>
                <a:cs typeface="Times New Roman" pitchFamily="18" charset="0"/>
              </a:rPr>
              <a:t>bản</a:t>
            </a:r>
            <a:r>
              <a:rPr lang="en-US" altLang="ko-KR" sz="2400" b="1" i="1" dirty="0" smtClean="0">
                <a:solidFill>
                  <a:prstClr val="black"/>
                </a:solidFill>
                <a:latin typeface="Times New Roman" pitchFamily="18" charset="0"/>
                <a:ea typeface="맑은 고딕" panose="020B0503020000020004" pitchFamily="34" charset="-127"/>
                <a:cs typeface="Times New Roman" pitchFamily="18" charset="0"/>
              </a:rPr>
              <a:t> </a:t>
            </a:r>
            <a:r>
              <a:rPr lang="en-US" altLang="ko-KR" sz="2400" b="1" i="1" dirty="0" err="1" smtClean="0">
                <a:solidFill>
                  <a:prstClr val="black"/>
                </a:solidFill>
                <a:latin typeface="Times New Roman" pitchFamily="18" charset="0"/>
                <a:ea typeface="맑은 고딕" panose="020B0503020000020004" pitchFamily="34" charset="-127"/>
                <a:cs typeface="Times New Roman" pitchFamily="18" charset="0"/>
              </a:rPr>
              <a:t>và</a:t>
            </a:r>
            <a:r>
              <a:rPr lang="en-US" altLang="ko-KR" sz="2400" b="1" i="1" dirty="0" smtClean="0">
                <a:solidFill>
                  <a:prstClr val="black"/>
                </a:solidFill>
                <a:latin typeface="Times New Roman" pitchFamily="18" charset="0"/>
                <a:ea typeface="맑은 고딕" panose="020B0503020000020004" pitchFamily="34" charset="-127"/>
                <a:cs typeface="Times New Roman" pitchFamily="18" charset="0"/>
              </a:rPr>
              <a:t> PTBĐ </a:t>
            </a:r>
            <a:r>
              <a:rPr lang="en-US" altLang="ko-KR" sz="2400" b="1" i="1" dirty="0" err="1" smtClean="0">
                <a:solidFill>
                  <a:prstClr val="black"/>
                </a:solidFill>
                <a:latin typeface="Times New Roman" pitchFamily="18" charset="0"/>
                <a:ea typeface="맑은 고딕" panose="020B0503020000020004" pitchFamily="34" charset="-127"/>
                <a:cs typeface="Times New Roman" pitchFamily="18" charset="0"/>
              </a:rPr>
              <a:t>chính</a:t>
            </a:r>
            <a:endParaRPr kumimoji="0" lang="ko-KR" altLang="en-US" sz="2400" b="1" i="1"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endParaRPr>
          </a:p>
        </p:txBody>
      </p:sp>
      <p:sp>
        <p:nvSpPr>
          <p:cNvPr id="22" name="TextBox 21">
            <a:extLst>
              <a:ext uri="{FF2B5EF4-FFF2-40B4-BE49-F238E27FC236}">
                <a16:creationId xmlns:a16="http://schemas.microsoft.com/office/drawing/2014/main" xmlns="" id="{76AE8D8F-DC8D-410B-A36D-73A63A4B15C6}"/>
              </a:ext>
            </a:extLst>
          </p:cNvPr>
          <p:cNvSpPr txBox="1"/>
          <p:nvPr/>
        </p:nvSpPr>
        <p:spPr>
          <a:xfrm>
            <a:off x="6171606" y="3387123"/>
            <a:ext cx="1471159" cy="438580"/>
          </a:xfrm>
          <a:prstGeom prst="rect">
            <a:avLst/>
          </a:prstGeom>
          <a:noFill/>
        </p:spPr>
        <p:txBody>
          <a:bodyPr wrap="square" lIns="68562" tIns="34289" rIns="68562" bIns="34289" rtlCol="0" anchor="ctr">
            <a:spAutoFit/>
          </a:bodyPr>
          <a:lstStyle/>
          <a:p>
            <a:pPr marL="0" marR="0" lvl="0" indent="0" algn="l" defTabSz="685596" rtl="0" eaLnBrk="1" fontAlgn="auto" latinLnBrk="0" hangingPunct="1">
              <a:lnSpc>
                <a:spcPct val="100000"/>
              </a:lnSpc>
              <a:spcBef>
                <a:spcPts val="0"/>
              </a:spcBef>
              <a:spcAft>
                <a:spcPts val="0"/>
              </a:spcAft>
              <a:buClrTx/>
              <a:buSzTx/>
              <a:buFontTx/>
              <a:buNone/>
              <a:tabLst/>
              <a:defRPr/>
            </a:pPr>
            <a:r>
              <a:rPr kumimoji="0" lang="en-US" altLang="ko-KR" sz="2400" b="1" i="1" u="none" strike="noStrike" kern="1200" cap="none" spc="0" normalizeH="0" baseline="0" noProof="0" dirty="0" err="1" smtClean="0">
                <a:ln>
                  <a:noFill/>
                </a:ln>
                <a:solidFill>
                  <a:prstClr val="black"/>
                </a:solidFill>
                <a:effectLst/>
                <a:uLnTx/>
                <a:uFillTx/>
                <a:latin typeface="Times New Roman" pitchFamily="18" charset="0"/>
                <a:ea typeface="맑은 고딕" panose="020B0503020000020004" pitchFamily="34" charset="-127"/>
                <a:cs typeface="Times New Roman" pitchFamily="18" charset="0"/>
              </a:rPr>
              <a:t>Tóm</a:t>
            </a:r>
            <a:r>
              <a:rPr kumimoji="0" lang="en-US" altLang="ko-KR" sz="2400" b="1" i="1" u="none" strike="noStrike" kern="1200" cap="none" spc="0" normalizeH="0" noProof="0" dirty="0" smtClean="0">
                <a:ln>
                  <a:noFill/>
                </a:ln>
                <a:solidFill>
                  <a:prstClr val="black"/>
                </a:solidFill>
                <a:effectLst/>
                <a:uLnTx/>
                <a:uFillTx/>
                <a:latin typeface="Times New Roman" pitchFamily="18" charset="0"/>
                <a:ea typeface="맑은 고딕" panose="020B0503020000020004" pitchFamily="34" charset="-127"/>
                <a:cs typeface="Times New Roman" pitchFamily="18" charset="0"/>
              </a:rPr>
              <a:t> </a:t>
            </a:r>
            <a:r>
              <a:rPr kumimoji="0" lang="en-US" altLang="ko-KR" sz="2400" b="1" i="1" u="none" strike="noStrike" kern="1200" cap="none" spc="0" normalizeH="0" noProof="0" dirty="0" err="1" smtClean="0">
                <a:ln>
                  <a:noFill/>
                </a:ln>
                <a:solidFill>
                  <a:prstClr val="black"/>
                </a:solidFill>
                <a:effectLst/>
                <a:uLnTx/>
                <a:uFillTx/>
                <a:latin typeface="Times New Roman" pitchFamily="18" charset="0"/>
                <a:ea typeface="맑은 고딕" panose="020B0503020000020004" pitchFamily="34" charset="-127"/>
                <a:cs typeface="Times New Roman" pitchFamily="18" charset="0"/>
              </a:rPr>
              <a:t>tắt</a:t>
            </a:r>
            <a:endParaRPr kumimoji="0" lang="ko-KR" altLang="en-US" sz="2400" b="1" i="1"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endParaRPr>
          </a:p>
        </p:txBody>
      </p:sp>
      <p:sp>
        <p:nvSpPr>
          <p:cNvPr id="23" name="TextBox 22">
            <a:extLst>
              <a:ext uri="{FF2B5EF4-FFF2-40B4-BE49-F238E27FC236}">
                <a16:creationId xmlns:a16="http://schemas.microsoft.com/office/drawing/2014/main" xmlns="" id="{AE81EC70-2690-4054-BD5B-BAB29927E08A}"/>
              </a:ext>
            </a:extLst>
          </p:cNvPr>
          <p:cNvSpPr txBox="1"/>
          <p:nvPr/>
        </p:nvSpPr>
        <p:spPr>
          <a:xfrm>
            <a:off x="1566366" y="3376550"/>
            <a:ext cx="1958629" cy="438580"/>
          </a:xfrm>
          <a:prstGeom prst="rect">
            <a:avLst/>
          </a:prstGeom>
          <a:noFill/>
        </p:spPr>
        <p:txBody>
          <a:bodyPr wrap="square" lIns="68562" tIns="34289" rIns="68562" bIns="34289" rtlCol="0" anchor="ctr">
            <a:spAutoFit/>
          </a:bodyPr>
          <a:lstStyle/>
          <a:p>
            <a:pPr marL="0" marR="0" lvl="0" indent="0" defTabSz="685596" rtl="0" eaLnBrk="1" fontAlgn="auto" latinLnBrk="0" hangingPunct="1">
              <a:lnSpc>
                <a:spcPct val="100000"/>
              </a:lnSpc>
              <a:spcBef>
                <a:spcPts val="0"/>
              </a:spcBef>
              <a:spcAft>
                <a:spcPts val="0"/>
              </a:spcAft>
              <a:buClrTx/>
              <a:buSzTx/>
              <a:buFontTx/>
              <a:buNone/>
              <a:tabLst/>
              <a:defRPr/>
            </a:pPr>
            <a:r>
              <a:rPr kumimoji="0" lang="en-US" altLang="ko-KR" sz="2400" b="1" i="1" u="none" strike="noStrike" kern="1200" cap="none" spc="0" normalizeH="0" baseline="0" noProof="0" dirty="0" err="1" smtClean="0">
                <a:ln>
                  <a:noFill/>
                </a:ln>
                <a:solidFill>
                  <a:prstClr val="black"/>
                </a:solidFill>
                <a:effectLst/>
                <a:uLnTx/>
                <a:uFillTx/>
                <a:latin typeface="Times New Roman" pitchFamily="18" charset="0"/>
                <a:ea typeface="맑은 고딕" panose="020B0503020000020004" pitchFamily="34" charset="-127"/>
                <a:cs typeface="Times New Roman" pitchFamily="18" charset="0"/>
              </a:rPr>
              <a:t>Bố</a:t>
            </a:r>
            <a:r>
              <a:rPr kumimoji="0" lang="en-US" altLang="ko-KR" sz="2400" b="1" i="1" u="none" strike="noStrike" kern="1200" cap="none" spc="0" normalizeH="0" baseline="0" noProof="0" dirty="0" smtClean="0">
                <a:ln>
                  <a:noFill/>
                </a:ln>
                <a:solidFill>
                  <a:prstClr val="black"/>
                </a:solidFill>
                <a:effectLst/>
                <a:uLnTx/>
                <a:uFillTx/>
                <a:latin typeface="Times New Roman" pitchFamily="18" charset="0"/>
                <a:ea typeface="맑은 고딕" panose="020B0503020000020004" pitchFamily="34" charset="-127"/>
                <a:cs typeface="Times New Roman" pitchFamily="18" charset="0"/>
              </a:rPr>
              <a:t> </a:t>
            </a:r>
            <a:r>
              <a:rPr kumimoji="0" lang="en-US" altLang="ko-KR" sz="2400" b="1" i="1" u="none" strike="noStrike" kern="1200" cap="none" spc="0" normalizeH="0" baseline="0" noProof="0" dirty="0" err="1" smtClean="0">
                <a:ln>
                  <a:noFill/>
                </a:ln>
                <a:solidFill>
                  <a:prstClr val="black"/>
                </a:solidFill>
                <a:effectLst/>
                <a:uLnTx/>
                <a:uFillTx/>
                <a:latin typeface="Times New Roman" pitchFamily="18" charset="0"/>
                <a:ea typeface="맑은 고딕" panose="020B0503020000020004" pitchFamily="34" charset="-127"/>
                <a:cs typeface="Times New Roman" pitchFamily="18" charset="0"/>
              </a:rPr>
              <a:t>cục</a:t>
            </a:r>
            <a:endParaRPr kumimoji="0" lang="ko-KR" altLang="en-US" sz="2400" b="1" i="1"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endParaRPr>
          </a:p>
        </p:txBody>
      </p:sp>
      <p:sp>
        <p:nvSpPr>
          <p:cNvPr id="24" name="TextBox 23"/>
          <p:cNvSpPr txBox="1"/>
          <p:nvPr/>
        </p:nvSpPr>
        <p:spPr>
          <a:xfrm>
            <a:off x="2055590" y="1087266"/>
            <a:ext cx="5328594" cy="646288"/>
          </a:xfrm>
          <a:prstGeom prst="rect">
            <a:avLst/>
          </a:prstGeom>
          <a:noFill/>
        </p:spPr>
        <p:txBody>
          <a:bodyPr wrap="square" lIns="91398" tIns="45699" rIns="91398" bIns="45699" rtlCol="0">
            <a:sp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Phong</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36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Hồ</a:t>
            </a:r>
            <a:r>
              <a:rPr kumimoji="0" lang="en-US" sz="36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Chí</a:t>
            </a:r>
            <a:r>
              <a:rPr kumimoji="0" lang="en-US" sz="36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Minh</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66913" y="148474"/>
            <a:ext cx="3753205" cy="369332"/>
            <a:chOff x="-178462" y="1828800"/>
            <a:chExt cx="10009850" cy="984871"/>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802530" y="1828800"/>
              <a:ext cx="914399" cy="984871"/>
            </a:xfrm>
            <a:prstGeom prst="rect">
              <a:avLst/>
            </a:prstGeom>
            <a:noFill/>
          </p:spPr>
          <p:txBody>
            <a:bodyPr wrap="square" rtlCol="0">
              <a:spAutoFit/>
            </a:bodyPr>
            <a:lstStyle/>
            <a:p>
              <a:pPr marL="0" marR="0" lvl="0" indent="0" algn="ctr" defTabSz="8074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4" y="1828800"/>
              <a:ext cx="7763654" cy="984871"/>
            </a:xfrm>
            <a:prstGeom prst="rect">
              <a:avLst/>
            </a:prstGeom>
            <a:noFill/>
          </p:spPr>
          <p:txBody>
            <a:bodyPr wrap="square" rtlCol="0">
              <a:spAutoFit/>
            </a:bodyPr>
            <a:lstStyle/>
            <a:p>
              <a:pPr marL="0" marR="0" lvl="0" indent="0" algn="l" defTabSz="8074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CHUNG</a:t>
              </a:r>
            </a:p>
          </p:txBody>
        </p:sp>
      </p:grpSp>
      <p:grpSp>
        <p:nvGrpSpPr>
          <p:cNvPr id="29" name="Group 28"/>
          <p:cNvGrpSpPr/>
          <p:nvPr/>
        </p:nvGrpSpPr>
        <p:grpSpPr>
          <a:xfrm>
            <a:off x="239952" y="519993"/>
            <a:ext cx="4332065" cy="395616"/>
            <a:chOff x="644526" y="2766774"/>
            <a:chExt cx="11553677" cy="1054970"/>
          </a:xfrm>
        </p:grpSpPr>
        <p:sp>
          <p:nvSpPr>
            <p:cNvPr id="30" name="TextBox 29"/>
            <p:cNvSpPr txBox="1"/>
            <p:nvPr/>
          </p:nvSpPr>
          <p:spPr>
            <a:xfrm>
              <a:off x="1906586" y="2766774"/>
              <a:ext cx="10291617" cy="984880"/>
            </a:xfrm>
            <a:prstGeom prst="rect">
              <a:avLst/>
            </a:prstGeom>
            <a:noFill/>
          </p:spPr>
          <p:txBody>
            <a:bodyPr wrap="square" rtlCol="0">
              <a:spAutoFit/>
            </a:bodyPr>
            <a:lstStyle/>
            <a:p>
              <a:pPr marL="0" marR="0" lvl="0" indent="0" algn="l" defTabSz="80744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1800" b="1" i="1" u="none" strike="noStrike" kern="1200" cap="none" spc="0" normalizeH="0" baseline="0" noProof="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895025" y="2795827"/>
              <a:ext cx="907206" cy="1025917"/>
            </a:xfrm>
            <a:prstGeom prst="rect">
              <a:avLst/>
            </a:prstGeom>
            <a:noFill/>
          </p:spPr>
          <p:txBody>
            <a:bodyPr wrap="none" rtlCol="0">
              <a:spAutoFit/>
            </a:bodyPr>
            <a:lstStyle/>
            <a:p>
              <a:pPr marL="0" marR="0" lvl="0" indent="0" algn="ctr" defTabSz="807442"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331264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arn(inVertical)">
                                      <p:cBhvr>
                                        <p:cTn id="65" dur="500"/>
                                        <p:tgtEl>
                                          <p:spTgt spid="10"/>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arn(inVertical)">
                                      <p:cBhvr>
                                        <p:cTn id="68" dur="500"/>
                                        <p:tgtEl>
                                          <p:spTgt spid="1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6913" y="148474"/>
            <a:ext cx="3753205" cy="369332"/>
            <a:chOff x="-178462" y="1828800"/>
            <a:chExt cx="10009850" cy="984871"/>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802530" y="1828800"/>
              <a:ext cx="914399" cy="984871"/>
            </a:xfrm>
            <a:prstGeom prst="rect">
              <a:avLst/>
            </a:prstGeom>
            <a:noFill/>
          </p:spPr>
          <p:txBody>
            <a:bodyPr wrap="square" rtlCol="0">
              <a:spAutoFit/>
            </a:bodyPr>
            <a:lstStyle/>
            <a:p>
              <a:pPr marL="0" marR="0" lvl="0" indent="0" algn="ctr" defTabSz="8074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4" y="1828800"/>
              <a:ext cx="7763654" cy="984871"/>
            </a:xfrm>
            <a:prstGeom prst="rect">
              <a:avLst/>
            </a:prstGeom>
            <a:noFill/>
          </p:spPr>
          <p:txBody>
            <a:bodyPr wrap="square" rtlCol="0">
              <a:spAutoFit/>
            </a:bodyPr>
            <a:lstStyle/>
            <a:p>
              <a:pPr marL="0" marR="0" lvl="0" indent="0" algn="l" defTabSz="8074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CHUNG</a:t>
              </a:r>
            </a:p>
          </p:txBody>
        </p:sp>
      </p:grpSp>
      <p:grpSp>
        <p:nvGrpSpPr>
          <p:cNvPr id="29" name="Group 28"/>
          <p:cNvGrpSpPr/>
          <p:nvPr/>
        </p:nvGrpSpPr>
        <p:grpSpPr>
          <a:xfrm>
            <a:off x="239952" y="519993"/>
            <a:ext cx="4332065" cy="395616"/>
            <a:chOff x="644526" y="2766774"/>
            <a:chExt cx="11553677" cy="1054970"/>
          </a:xfrm>
        </p:grpSpPr>
        <p:sp>
          <p:nvSpPr>
            <p:cNvPr id="30" name="TextBox 29"/>
            <p:cNvSpPr txBox="1"/>
            <p:nvPr/>
          </p:nvSpPr>
          <p:spPr>
            <a:xfrm>
              <a:off x="1906586" y="2766774"/>
              <a:ext cx="10291617" cy="984880"/>
            </a:xfrm>
            <a:prstGeom prst="rect">
              <a:avLst/>
            </a:prstGeom>
            <a:noFill/>
          </p:spPr>
          <p:txBody>
            <a:bodyPr wrap="square" rtlCol="0">
              <a:spAutoFit/>
            </a:bodyPr>
            <a:lstStyle/>
            <a:p>
              <a:pPr marL="0" marR="0" lvl="0" indent="0" algn="l" defTabSz="80744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1800" b="1" i="1" u="none" strike="noStrike" kern="1200" cap="none" spc="0" normalizeH="0" baseline="0" noProof="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895025" y="2795827"/>
              <a:ext cx="907206" cy="1025917"/>
            </a:xfrm>
            <a:prstGeom prst="rect">
              <a:avLst/>
            </a:prstGeom>
            <a:noFill/>
          </p:spPr>
          <p:txBody>
            <a:bodyPr wrap="none" rtlCol="0">
              <a:spAutoFit/>
            </a:bodyPr>
            <a:lstStyle/>
            <a:p>
              <a:pPr marL="0" marR="0" lvl="0" indent="0" algn="ctr" defTabSz="807442"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48902">
            <a:off x="5894655" y="245821"/>
            <a:ext cx="1578215" cy="1373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9771" y="692283"/>
            <a:ext cx="1099722" cy="1390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674035" y="1174800"/>
            <a:ext cx="2097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Xuất</a:t>
            </a: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xứ</a:t>
            </a:r>
            <a:endPar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6" name="Rectangle 35"/>
          <p:cNvSpPr/>
          <p:nvPr/>
        </p:nvSpPr>
        <p:spPr>
          <a:xfrm>
            <a:off x="809763" y="2427734"/>
            <a:ext cx="7554249"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vĩ</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gắn</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giản</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alt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Trà</a:t>
            </a:r>
            <a:r>
              <a:rPr kumimoji="0" lang="en-US"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in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Nam”</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7" name="Straight Connector 36"/>
          <p:cNvCxnSpPr/>
          <p:nvPr/>
        </p:nvCxnSpPr>
        <p:spPr>
          <a:xfrm>
            <a:off x="564267" y="2150593"/>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64267" y="2150593"/>
            <a:ext cx="27586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870362" y="4642038"/>
            <a:ext cx="27586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629040" y="3849950"/>
            <a:ext cx="0" cy="7920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2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circle(in)">
                                      <p:cBhvr>
                                        <p:cTn id="25" dur="2000"/>
                                        <p:tgtEl>
                                          <p:spTgt spid="38"/>
                                        </p:tgtEl>
                                      </p:cBhvr>
                                    </p:animEffect>
                                  </p:childTnLst>
                                </p:cTn>
                              </p:par>
                              <p:par>
                                <p:cTn id="26" presetID="6" presetClass="entr" presetSubtype="16"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200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circle(in)">
                                      <p:cBhvr>
                                        <p:cTn id="31" dur="2000"/>
                                        <p:tgtEl>
                                          <p:spTgt spid="36"/>
                                        </p:tgtEl>
                                      </p:cBhvr>
                                    </p:animEffect>
                                  </p:childTnLst>
                                </p:cTn>
                              </p:par>
                              <p:par>
                                <p:cTn id="32" presetID="6" presetClass="entr" presetSubtype="16"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circle(in)">
                                      <p:cBhvr>
                                        <p:cTn id="34" dur="2000"/>
                                        <p:tgtEl>
                                          <p:spTgt spid="39"/>
                                        </p:tgtEl>
                                      </p:cBhvr>
                                    </p:animEffect>
                                  </p:childTnLst>
                                </p:cTn>
                              </p:par>
                              <p:par>
                                <p:cTn id="35" presetID="6"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circle(in)">
                                      <p:cBhvr>
                                        <p:cTn id="3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6913" y="148474"/>
            <a:ext cx="3753205" cy="369332"/>
            <a:chOff x="-178462" y="1828800"/>
            <a:chExt cx="10009850" cy="984871"/>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802530" y="1828800"/>
              <a:ext cx="914399" cy="984871"/>
            </a:xfrm>
            <a:prstGeom prst="rect">
              <a:avLst/>
            </a:prstGeom>
            <a:noFill/>
          </p:spPr>
          <p:txBody>
            <a:bodyPr wrap="square" rtlCol="0">
              <a:spAutoFit/>
            </a:bodyPr>
            <a:lstStyle/>
            <a:p>
              <a:pPr marL="0" marR="0" lvl="0" indent="0" algn="ctr" defTabSz="8074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4" y="1828800"/>
              <a:ext cx="7763654" cy="984871"/>
            </a:xfrm>
            <a:prstGeom prst="rect">
              <a:avLst/>
            </a:prstGeom>
            <a:noFill/>
          </p:spPr>
          <p:txBody>
            <a:bodyPr wrap="square" rtlCol="0">
              <a:spAutoFit/>
            </a:bodyPr>
            <a:lstStyle/>
            <a:p>
              <a:pPr marL="0" marR="0" lvl="0" indent="0" algn="l" defTabSz="8074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CHUNG</a:t>
              </a:r>
            </a:p>
          </p:txBody>
        </p:sp>
      </p:grpSp>
      <p:grpSp>
        <p:nvGrpSpPr>
          <p:cNvPr id="29" name="Group 28"/>
          <p:cNvGrpSpPr/>
          <p:nvPr/>
        </p:nvGrpSpPr>
        <p:grpSpPr>
          <a:xfrm>
            <a:off x="239952" y="519993"/>
            <a:ext cx="4332065" cy="395616"/>
            <a:chOff x="644526" y="2766774"/>
            <a:chExt cx="11553677" cy="1054970"/>
          </a:xfrm>
        </p:grpSpPr>
        <p:sp>
          <p:nvSpPr>
            <p:cNvPr id="30" name="TextBox 29"/>
            <p:cNvSpPr txBox="1"/>
            <p:nvPr/>
          </p:nvSpPr>
          <p:spPr>
            <a:xfrm>
              <a:off x="1906586" y="2766774"/>
              <a:ext cx="10291617" cy="984880"/>
            </a:xfrm>
            <a:prstGeom prst="rect">
              <a:avLst/>
            </a:prstGeom>
            <a:noFill/>
          </p:spPr>
          <p:txBody>
            <a:bodyPr wrap="square" rtlCol="0">
              <a:spAutoFit/>
            </a:bodyPr>
            <a:lstStyle/>
            <a:p>
              <a:pPr marL="0" marR="0" lvl="0" indent="0" algn="l" defTabSz="80744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1800" b="1" i="1" u="none" strike="noStrike" kern="1200" cap="none" spc="0" normalizeH="0" baseline="0" noProof="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895025" y="2795827"/>
              <a:ext cx="907206" cy="1025917"/>
            </a:xfrm>
            <a:prstGeom prst="rect">
              <a:avLst/>
            </a:prstGeom>
            <a:noFill/>
          </p:spPr>
          <p:txBody>
            <a:bodyPr wrap="none" rtlCol="0">
              <a:spAutoFit/>
            </a:bodyPr>
            <a:lstStyle/>
            <a:p>
              <a:pPr marL="0" marR="0" lvl="0" indent="0" algn="ctr" defTabSz="807442"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35" name="TextBox 34"/>
          <p:cNvSpPr txBox="1"/>
          <p:nvPr/>
        </p:nvSpPr>
        <p:spPr>
          <a:xfrm>
            <a:off x="441579" y="1059582"/>
            <a:ext cx="4402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Kiểu</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0"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PTBĐ </a:t>
            </a:r>
            <a:r>
              <a:rPr kumimoji="0" lang="en-US" sz="2400" b="0" i="1"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chính</a:t>
            </a:r>
            <a:endPar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300911" y="1665220"/>
            <a:ext cx="4919161" cy="304698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nhật</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thuyết</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minh,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trường</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thuật</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vấn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gần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gũi</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bức</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cộng</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đồng</a:t>
            </a:r>
            <a:endPar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Phong</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Hồ</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Chí</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Minh”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kết</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giữa</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yếu</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tố</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nghị</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thuyết</a:t>
            </a:r>
            <a:r>
              <a:rPr kumimoji="0" lang="en-US" sz="240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minh</a:t>
            </a:r>
            <a:endParaRPr kumimoji="0" lang="en-US" sz="2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667097"/>
            <a:ext cx="3286914" cy="4155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94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6913" y="148474"/>
            <a:ext cx="3753205" cy="369332"/>
            <a:chOff x="-178462" y="1828800"/>
            <a:chExt cx="10009850" cy="984871"/>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802530" y="1828800"/>
              <a:ext cx="914399" cy="984871"/>
            </a:xfrm>
            <a:prstGeom prst="rect">
              <a:avLst/>
            </a:prstGeom>
            <a:noFill/>
          </p:spPr>
          <p:txBody>
            <a:bodyPr wrap="square" rtlCol="0">
              <a:spAutoFit/>
            </a:bodyPr>
            <a:lstStyle/>
            <a:p>
              <a:pPr marL="0" marR="0" lvl="0" indent="0" algn="ctr" defTabSz="8074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4" y="1828800"/>
              <a:ext cx="7763654" cy="984871"/>
            </a:xfrm>
            <a:prstGeom prst="rect">
              <a:avLst/>
            </a:prstGeom>
            <a:noFill/>
          </p:spPr>
          <p:txBody>
            <a:bodyPr wrap="square" rtlCol="0">
              <a:spAutoFit/>
            </a:bodyPr>
            <a:lstStyle/>
            <a:p>
              <a:pPr marL="0" marR="0" lvl="0" indent="0" algn="l" defTabSz="8074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1859C"/>
                  </a:solidFill>
                  <a:effectLst/>
                  <a:uLnTx/>
                  <a:uFillTx/>
                  <a:latin typeface="Tahoma" panose="020B0604030504040204" pitchFamily="34" charset="0"/>
                  <a:ea typeface="+mn-ea"/>
                  <a:cs typeface="Tahoma" panose="020B0604030504040204" pitchFamily="34" charset="0"/>
                </a:rPr>
                <a:t>TÌM HIỂU CHUNG</a:t>
              </a:r>
            </a:p>
          </p:txBody>
        </p:sp>
      </p:grpSp>
      <p:grpSp>
        <p:nvGrpSpPr>
          <p:cNvPr id="29" name="Group 28"/>
          <p:cNvGrpSpPr/>
          <p:nvPr/>
        </p:nvGrpSpPr>
        <p:grpSpPr>
          <a:xfrm>
            <a:off x="239952" y="519993"/>
            <a:ext cx="4332065" cy="395616"/>
            <a:chOff x="644526" y="2766774"/>
            <a:chExt cx="11553677" cy="1054970"/>
          </a:xfrm>
        </p:grpSpPr>
        <p:sp>
          <p:nvSpPr>
            <p:cNvPr id="30" name="TextBox 29"/>
            <p:cNvSpPr txBox="1"/>
            <p:nvPr/>
          </p:nvSpPr>
          <p:spPr>
            <a:xfrm>
              <a:off x="1906586" y="2766774"/>
              <a:ext cx="10291617" cy="984880"/>
            </a:xfrm>
            <a:prstGeom prst="rect">
              <a:avLst/>
            </a:prstGeom>
            <a:noFill/>
          </p:spPr>
          <p:txBody>
            <a:bodyPr wrap="square" rtlCol="0">
              <a:spAutoFit/>
            </a:bodyPr>
            <a:lstStyle/>
            <a:p>
              <a:pPr marL="0" marR="0" lvl="0" indent="0" algn="l" defTabSz="80744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1800" b="1" i="1" u="none" strike="noStrike" kern="1200" cap="none" spc="0" normalizeH="0" baseline="0" noProof="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895025" y="2795827"/>
              <a:ext cx="907206" cy="1025917"/>
            </a:xfrm>
            <a:prstGeom prst="rect">
              <a:avLst/>
            </a:prstGeom>
            <a:noFill/>
          </p:spPr>
          <p:txBody>
            <a:bodyPr wrap="none" rtlCol="0">
              <a:spAutoFit/>
            </a:bodyPr>
            <a:lstStyle/>
            <a:p>
              <a:pPr marL="0" marR="0" lvl="0" indent="0" algn="ctr" defTabSz="807442"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3" name="TextBox 12"/>
          <p:cNvSpPr txBox="1"/>
          <p:nvPr/>
        </p:nvSpPr>
        <p:spPr>
          <a:xfrm>
            <a:off x="971600" y="1484723"/>
            <a:ext cx="19442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FF0000"/>
                </a:solidFill>
                <a:latin typeface="Times New Roman" panose="02020603050405020304" pitchFamily="18" charset="0"/>
                <a:cs typeface="Times New Roman" panose="02020603050405020304" pitchFamily="18" charset="0"/>
              </a:rPr>
              <a:t>c</a:t>
            </a:r>
            <a:r>
              <a:rPr kumimoji="0" 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Bố</a:t>
            </a:r>
            <a:r>
              <a:rPr kumimoji="0" 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cục</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D591F301-799D-44A8-BBFF-D49098BA187C}"/>
              </a:ext>
            </a:extLst>
          </p:cNvPr>
          <p:cNvSpPr txBox="1"/>
          <p:nvPr/>
        </p:nvSpPr>
        <p:spPr>
          <a:xfrm flipH="1">
            <a:off x="3570831" y="1357462"/>
            <a:ext cx="393500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SG"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đầu</a:t>
            </a:r>
            <a:r>
              <a:rPr kumimoji="0" lang="en-SG"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 “</a:t>
            </a:r>
            <a:r>
              <a:rPr kumimoji="0" lang="en-SG"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rất</a:t>
            </a:r>
            <a:r>
              <a:rPr kumimoji="0" lang="en-SG"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hiện</a:t>
            </a:r>
            <a:r>
              <a:rPr kumimoji="0" lang="en-SG"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đại</a:t>
            </a:r>
            <a:r>
              <a:rPr kumimoji="0" lang="en-SG"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Nét</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đẹp</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tiếp</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thu</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tinh</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hoa</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văn</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hóa</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nhân</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loại</a:t>
            </a:r>
            <a:endPar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FD5AD716-701B-4859-B1E8-BC9E56EDB5F7}"/>
              </a:ext>
            </a:extLst>
          </p:cNvPr>
          <p:cNvSpPr txBox="1"/>
          <p:nvPr/>
        </p:nvSpPr>
        <p:spPr>
          <a:xfrm flipH="1">
            <a:off x="3576280" y="3053799"/>
            <a:ext cx="396417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Còn</a:t>
            </a:r>
            <a:r>
              <a:rPr kumimoji="0" lang="en-SG"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lại</a:t>
            </a:r>
            <a:r>
              <a:rPr kumimoji="0" lang="en-SG"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Nét</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đẹp</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phong</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cách</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lối</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sống</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chủ</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SG" sz="2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tịch</a:t>
            </a:r>
            <a:r>
              <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HCM </a:t>
            </a:r>
          </a:p>
        </p:txBody>
      </p:sp>
      <p:cxnSp>
        <p:nvCxnSpPr>
          <p:cNvPr id="16" name="Straight Connector 15"/>
          <p:cNvCxnSpPr/>
          <p:nvPr/>
        </p:nvCxnSpPr>
        <p:spPr>
          <a:xfrm>
            <a:off x="3131840" y="1851670"/>
            <a:ext cx="0" cy="1944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131840" y="2787774"/>
            <a:ext cx="2592288"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2" descr="Sáng ngời phong cách Hồ Chí Minh - Hànộimớ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68" b="56184" l="53400" r="100000">
                        <a14:foregroundMark x1="94200" y1="38784" x2="94200" y2="38784"/>
                        <a14:foregroundMark x1="94200" y1="38784" x2="94200" y2="38784"/>
                        <a14:foregroundMark x1="94200" y1="38784" x2="94200" y2="38784"/>
                        <a14:foregroundMark x1="95200" y1="40042" x2="95800" y2="40881"/>
                        <a14:foregroundMark x1="96000" y1="40881" x2="96000" y2="40881"/>
                        <a14:foregroundMark x1="94400" y1="37107" x2="94400" y2="37107"/>
                        <a14:foregroundMark x1="94200" y1="36688" x2="95400" y2="36059"/>
                        <a14:foregroundMark x1="96800" y1="35639" x2="96800" y2="35639"/>
                        <a14:foregroundMark x1="97200" y1="35849" x2="98200" y2="36688"/>
                        <a14:foregroundMark x1="67000" y1="40042" x2="67000" y2="40042"/>
                        <a14:foregroundMark x1="65400" y1="39832" x2="65400" y2="39832"/>
                        <a14:foregroundMark x1="64400" y1="39623" x2="64400" y2="39623"/>
                      </a14:backgroundRemoval>
                    </a14:imgEffect>
                  </a14:imgLayer>
                </a14:imgProps>
              </a:ext>
              <a:ext uri="{28A0092B-C50C-407E-A947-70E740481C1C}">
                <a14:useLocalDpi xmlns:a14="http://schemas.microsoft.com/office/drawing/2010/main" val="0"/>
              </a:ext>
            </a:extLst>
          </a:blip>
          <a:srcRect/>
          <a:stretch>
            <a:fillRect/>
          </a:stretch>
        </p:blipFill>
        <p:spPr bwMode="auto">
          <a:xfrm>
            <a:off x="-3420888" y="2019048"/>
            <a:ext cx="5832648" cy="573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6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80">
                                          <p:stCondLst>
                                            <p:cond delay="0"/>
                                          </p:stCondLst>
                                        </p:cTn>
                                        <p:tgtEl>
                                          <p:spTgt spid="17"/>
                                        </p:tgtEl>
                                      </p:cBhvr>
                                    </p:animEffect>
                                    <p:anim calcmode="lin" valueType="num">
                                      <p:cBhvr>
                                        <p:cTn id="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1" dur="26">
                                          <p:stCondLst>
                                            <p:cond delay="650"/>
                                          </p:stCondLst>
                                        </p:cTn>
                                        <p:tgtEl>
                                          <p:spTgt spid="17"/>
                                        </p:tgtEl>
                                      </p:cBhvr>
                                      <p:to x="100000" y="60000"/>
                                    </p:animScale>
                                    <p:animScale>
                                      <p:cBhvr>
                                        <p:cTn id="42" dur="166" decel="50000">
                                          <p:stCondLst>
                                            <p:cond delay="676"/>
                                          </p:stCondLst>
                                        </p:cTn>
                                        <p:tgtEl>
                                          <p:spTgt spid="17"/>
                                        </p:tgtEl>
                                      </p:cBhvr>
                                      <p:to x="100000" y="100000"/>
                                    </p:animScale>
                                    <p:animScale>
                                      <p:cBhvr>
                                        <p:cTn id="43" dur="26">
                                          <p:stCondLst>
                                            <p:cond delay="1312"/>
                                          </p:stCondLst>
                                        </p:cTn>
                                        <p:tgtEl>
                                          <p:spTgt spid="17"/>
                                        </p:tgtEl>
                                      </p:cBhvr>
                                      <p:to x="100000" y="80000"/>
                                    </p:animScale>
                                    <p:animScale>
                                      <p:cBhvr>
                                        <p:cTn id="44" dur="166" decel="50000">
                                          <p:stCondLst>
                                            <p:cond delay="1338"/>
                                          </p:stCondLst>
                                        </p:cTn>
                                        <p:tgtEl>
                                          <p:spTgt spid="17"/>
                                        </p:tgtEl>
                                      </p:cBhvr>
                                      <p:to x="100000" y="100000"/>
                                    </p:animScale>
                                    <p:animScale>
                                      <p:cBhvr>
                                        <p:cTn id="45" dur="26">
                                          <p:stCondLst>
                                            <p:cond delay="1642"/>
                                          </p:stCondLst>
                                        </p:cTn>
                                        <p:tgtEl>
                                          <p:spTgt spid="17"/>
                                        </p:tgtEl>
                                      </p:cBhvr>
                                      <p:to x="100000" y="90000"/>
                                    </p:animScale>
                                    <p:animScale>
                                      <p:cBhvr>
                                        <p:cTn id="46" dur="166" decel="50000">
                                          <p:stCondLst>
                                            <p:cond delay="1668"/>
                                          </p:stCondLst>
                                        </p:cTn>
                                        <p:tgtEl>
                                          <p:spTgt spid="17"/>
                                        </p:tgtEl>
                                      </p:cBhvr>
                                      <p:to x="100000" y="100000"/>
                                    </p:animScale>
                                    <p:animScale>
                                      <p:cBhvr>
                                        <p:cTn id="47" dur="26">
                                          <p:stCondLst>
                                            <p:cond delay="1808"/>
                                          </p:stCondLst>
                                        </p:cTn>
                                        <p:tgtEl>
                                          <p:spTgt spid="17"/>
                                        </p:tgtEl>
                                      </p:cBhvr>
                                      <p:to x="100000" y="95000"/>
                                    </p:animScale>
                                    <p:animScale>
                                      <p:cBhvr>
                                        <p:cTn id="48" dur="166" decel="50000">
                                          <p:stCondLst>
                                            <p:cond delay="1834"/>
                                          </p:stCondLst>
                                        </p:cTn>
                                        <p:tgtEl>
                                          <p:spTgt spid="17"/>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80">
                                          <p:stCondLst>
                                            <p:cond delay="0"/>
                                          </p:stCondLst>
                                        </p:cTn>
                                        <p:tgtEl>
                                          <p:spTgt spid="14"/>
                                        </p:tgtEl>
                                      </p:cBhvr>
                                    </p:animEffect>
                                    <p:anim calcmode="lin" valueType="num">
                                      <p:cBhvr>
                                        <p:cTn id="5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7" dur="26">
                                          <p:stCondLst>
                                            <p:cond delay="650"/>
                                          </p:stCondLst>
                                        </p:cTn>
                                        <p:tgtEl>
                                          <p:spTgt spid="14"/>
                                        </p:tgtEl>
                                      </p:cBhvr>
                                      <p:to x="100000" y="60000"/>
                                    </p:animScale>
                                    <p:animScale>
                                      <p:cBhvr>
                                        <p:cTn id="58" dur="166" decel="50000">
                                          <p:stCondLst>
                                            <p:cond delay="676"/>
                                          </p:stCondLst>
                                        </p:cTn>
                                        <p:tgtEl>
                                          <p:spTgt spid="14"/>
                                        </p:tgtEl>
                                      </p:cBhvr>
                                      <p:to x="100000" y="100000"/>
                                    </p:animScale>
                                    <p:animScale>
                                      <p:cBhvr>
                                        <p:cTn id="59" dur="26">
                                          <p:stCondLst>
                                            <p:cond delay="1312"/>
                                          </p:stCondLst>
                                        </p:cTn>
                                        <p:tgtEl>
                                          <p:spTgt spid="14"/>
                                        </p:tgtEl>
                                      </p:cBhvr>
                                      <p:to x="100000" y="80000"/>
                                    </p:animScale>
                                    <p:animScale>
                                      <p:cBhvr>
                                        <p:cTn id="60" dur="166" decel="50000">
                                          <p:stCondLst>
                                            <p:cond delay="1338"/>
                                          </p:stCondLst>
                                        </p:cTn>
                                        <p:tgtEl>
                                          <p:spTgt spid="14"/>
                                        </p:tgtEl>
                                      </p:cBhvr>
                                      <p:to x="100000" y="100000"/>
                                    </p:animScale>
                                    <p:animScale>
                                      <p:cBhvr>
                                        <p:cTn id="61" dur="26">
                                          <p:stCondLst>
                                            <p:cond delay="1642"/>
                                          </p:stCondLst>
                                        </p:cTn>
                                        <p:tgtEl>
                                          <p:spTgt spid="14"/>
                                        </p:tgtEl>
                                      </p:cBhvr>
                                      <p:to x="100000" y="90000"/>
                                    </p:animScale>
                                    <p:animScale>
                                      <p:cBhvr>
                                        <p:cTn id="62" dur="166" decel="50000">
                                          <p:stCondLst>
                                            <p:cond delay="1668"/>
                                          </p:stCondLst>
                                        </p:cTn>
                                        <p:tgtEl>
                                          <p:spTgt spid="14"/>
                                        </p:tgtEl>
                                      </p:cBhvr>
                                      <p:to x="100000" y="100000"/>
                                    </p:animScale>
                                    <p:animScale>
                                      <p:cBhvr>
                                        <p:cTn id="63" dur="26">
                                          <p:stCondLst>
                                            <p:cond delay="1808"/>
                                          </p:stCondLst>
                                        </p:cTn>
                                        <p:tgtEl>
                                          <p:spTgt spid="14"/>
                                        </p:tgtEl>
                                      </p:cBhvr>
                                      <p:to x="100000" y="95000"/>
                                    </p:animScale>
                                    <p:animScale>
                                      <p:cBhvr>
                                        <p:cTn id="64" dur="166" decel="50000">
                                          <p:stCondLst>
                                            <p:cond delay="1834"/>
                                          </p:stCondLst>
                                        </p:cTn>
                                        <p:tgtEl>
                                          <p:spTgt spid="14"/>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80">
                                          <p:stCondLst>
                                            <p:cond delay="0"/>
                                          </p:stCondLst>
                                        </p:cTn>
                                        <p:tgtEl>
                                          <p:spTgt spid="15"/>
                                        </p:tgtEl>
                                      </p:cBhvr>
                                    </p:animEffect>
                                    <p:anim calcmode="lin" valueType="num">
                                      <p:cBhvr>
                                        <p:cTn id="6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3" dur="26">
                                          <p:stCondLst>
                                            <p:cond delay="650"/>
                                          </p:stCondLst>
                                        </p:cTn>
                                        <p:tgtEl>
                                          <p:spTgt spid="15"/>
                                        </p:tgtEl>
                                      </p:cBhvr>
                                      <p:to x="100000" y="60000"/>
                                    </p:animScale>
                                    <p:animScale>
                                      <p:cBhvr>
                                        <p:cTn id="74" dur="166" decel="50000">
                                          <p:stCondLst>
                                            <p:cond delay="676"/>
                                          </p:stCondLst>
                                        </p:cTn>
                                        <p:tgtEl>
                                          <p:spTgt spid="15"/>
                                        </p:tgtEl>
                                      </p:cBhvr>
                                      <p:to x="100000" y="100000"/>
                                    </p:animScale>
                                    <p:animScale>
                                      <p:cBhvr>
                                        <p:cTn id="75" dur="26">
                                          <p:stCondLst>
                                            <p:cond delay="1312"/>
                                          </p:stCondLst>
                                        </p:cTn>
                                        <p:tgtEl>
                                          <p:spTgt spid="15"/>
                                        </p:tgtEl>
                                      </p:cBhvr>
                                      <p:to x="100000" y="80000"/>
                                    </p:animScale>
                                    <p:animScale>
                                      <p:cBhvr>
                                        <p:cTn id="76" dur="166" decel="50000">
                                          <p:stCondLst>
                                            <p:cond delay="1338"/>
                                          </p:stCondLst>
                                        </p:cTn>
                                        <p:tgtEl>
                                          <p:spTgt spid="15"/>
                                        </p:tgtEl>
                                      </p:cBhvr>
                                      <p:to x="100000" y="100000"/>
                                    </p:animScale>
                                    <p:animScale>
                                      <p:cBhvr>
                                        <p:cTn id="77" dur="26">
                                          <p:stCondLst>
                                            <p:cond delay="1642"/>
                                          </p:stCondLst>
                                        </p:cTn>
                                        <p:tgtEl>
                                          <p:spTgt spid="15"/>
                                        </p:tgtEl>
                                      </p:cBhvr>
                                      <p:to x="100000" y="90000"/>
                                    </p:animScale>
                                    <p:animScale>
                                      <p:cBhvr>
                                        <p:cTn id="78" dur="166" decel="50000">
                                          <p:stCondLst>
                                            <p:cond delay="1668"/>
                                          </p:stCondLst>
                                        </p:cTn>
                                        <p:tgtEl>
                                          <p:spTgt spid="15"/>
                                        </p:tgtEl>
                                      </p:cBhvr>
                                      <p:to x="100000" y="100000"/>
                                    </p:animScale>
                                    <p:animScale>
                                      <p:cBhvr>
                                        <p:cTn id="79" dur="26">
                                          <p:stCondLst>
                                            <p:cond delay="1808"/>
                                          </p:stCondLst>
                                        </p:cTn>
                                        <p:tgtEl>
                                          <p:spTgt spid="15"/>
                                        </p:tgtEl>
                                      </p:cBhvr>
                                      <p:to x="100000" y="95000"/>
                                    </p:animScale>
                                    <p:animScale>
                                      <p:cBhvr>
                                        <p:cTn id="8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2338</TotalTime>
  <Words>3144</Words>
  <Application>Microsoft Office PowerPoint</Application>
  <PresentationFormat>On-screen Show (16:9)</PresentationFormat>
  <Paragraphs>361</Paragraphs>
  <Slides>43</Slides>
  <Notes>30</Notes>
  <HiddenSlides>0</HiddenSlides>
  <MMClips>8</MMClips>
  <ScaleCrop>false</ScaleCrop>
  <HeadingPairs>
    <vt:vector size="4" baseType="variant">
      <vt:variant>
        <vt:lpstr>Theme</vt:lpstr>
      </vt:variant>
      <vt:variant>
        <vt:i4>6</vt:i4>
      </vt:variant>
      <vt:variant>
        <vt:lpstr>Slide Titles</vt:lpstr>
      </vt:variant>
      <vt:variant>
        <vt:i4>43</vt:i4>
      </vt:variant>
    </vt:vector>
  </HeadingPairs>
  <TitlesOfParts>
    <vt:vector size="49" baseType="lpstr">
      <vt:lpstr>Office Theme</vt:lpstr>
      <vt:lpstr>2_Office Theme</vt:lpstr>
      <vt:lpstr>https://freeppt7.com</vt:lpstr>
      <vt:lpstr>6_Office Theme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huy0977201996@gmail.com</cp:lastModifiedBy>
  <cp:revision>309</cp:revision>
  <dcterms:created xsi:type="dcterms:W3CDTF">2021-11-17T04:36:00Z</dcterms:created>
  <dcterms:modified xsi:type="dcterms:W3CDTF">2023-09-26T14:41:47Z</dcterms:modified>
</cp:coreProperties>
</file>