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pptx" ContentType="application/vnd.openxmlformats-officedocument.presentationml.presentation"/>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8" r:id="rId5"/>
  </p:sldMasterIdLst>
  <p:notesMasterIdLst>
    <p:notesMasterId r:id="rId23"/>
  </p:notesMasterIdLst>
  <p:sldIdLst>
    <p:sldId id="282" r:id="rId6"/>
    <p:sldId id="283" r:id="rId7"/>
    <p:sldId id="281" r:id="rId8"/>
    <p:sldId id="260" r:id="rId9"/>
    <p:sldId id="261" r:id="rId10"/>
    <p:sldId id="256" r:id="rId11"/>
    <p:sldId id="262" r:id="rId12"/>
    <p:sldId id="263" r:id="rId13"/>
    <p:sldId id="265" r:id="rId14"/>
    <p:sldId id="266" r:id="rId15"/>
    <p:sldId id="267" r:id="rId16"/>
    <p:sldId id="280" r:id="rId17"/>
    <p:sldId id="268" r:id="rId18"/>
    <p:sldId id="269" r:id="rId19"/>
    <p:sldId id="275" r:id="rId20"/>
    <p:sldId id="284" r:id="rId21"/>
    <p:sldId id="271" r:id="rId22"/>
  </p:sldIdLst>
  <p:sldSz cx="12069763" cy="6950075"/>
  <p:notesSz cx="6858000" cy="9144000"/>
  <p:custDataLst>
    <p:tags r:id="rId24"/>
  </p:custDataLst>
  <p:defaultTextStyle>
    <a:defPPr>
      <a:defRPr lang="en-US"/>
    </a:defPPr>
    <a:lvl1pPr marL="0" algn="l" defTabSz="1086746" rtl="0" eaLnBrk="1" latinLnBrk="0" hangingPunct="1">
      <a:defRPr sz="2200" kern="1200">
        <a:solidFill>
          <a:schemeClr val="tx1"/>
        </a:solidFill>
        <a:latin typeface="+mn-lt"/>
        <a:ea typeface="+mn-ea"/>
        <a:cs typeface="+mn-cs"/>
      </a:defRPr>
    </a:lvl1pPr>
    <a:lvl2pPr marL="543373" algn="l" defTabSz="1086746" rtl="0" eaLnBrk="1" latinLnBrk="0" hangingPunct="1">
      <a:defRPr sz="2200" kern="1200">
        <a:solidFill>
          <a:schemeClr val="tx1"/>
        </a:solidFill>
        <a:latin typeface="+mn-lt"/>
        <a:ea typeface="+mn-ea"/>
        <a:cs typeface="+mn-cs"/>
      </a:defRPr>
    </a:lvl2pPr>
    <a:lvl3pPr marL="1086746" algn="l" defTabSz="1086746" rtl="0" eaLnBrk="1" latinLnBrk="0" hangingPunct="1">
      <a:defRPr sz="2200" kern="1200">
        <a:solidFill>
          <a:schemeClr val="tx1"/>
        </a:solidFill>
        <a:latin typeface="+mn-lt"/>
        <a:ea typeface="+mn-ea"/>
        <a:cs typeface="+mn-cs"/>
      </a:defRPr>
    </a:lvl3pPr>
    <a:lvl4pPr marL="1630119" algn="l" defTabSz="1086746" rtl="0" eaLnBrk="1" latinLnBrk="0" hangingPunct="1">
      <a:defRPr sz="2200" kern="1200">
        <a:solidFill>
          <a:schemeClr val="tx1"/>
        </a:solidFill>
        <a:latin typeface="+mn-lt"/>
        <a:ea typeface="+mn-ea"/>
        <a:cs typeface="+mn-cs"/>
      </a:defRPr>
    </a:lvl4pPr>
    <a:lvl5pPr marL="2173492" algn="l" defTabSz="1086746" rtl="0" eaLnBrk="1" latinLnBrk="0" hangingPunct="1">
      <a:defRPr sz="2200" kern="1200">
        <a:solidFill>
          <a:schemeClr val="tx1"/>
        </a:solidFill>
        <a:latin typeface="+mn-lt"/>
        <a:ea typeface="+mn-ea"/>
        <a:cs typeface="+mn-cs"/>
      </a:defRPr>
    </a:lvl5pPr>
    <a:lvl6pPr marL="2716865" algn="l" defTabSz="1086746" rtl="0" eaLnBrk="1" latinLnBrk="0" hangingPunct="1">
      <a:defRPr sz="2200" kern="1200">
        <a:solidFill>
          <a:schemeClr val="tx1"/>
        </a:solidFill>
        <a:latin typeface="+mn-lt"/>
        <a:ea typeface="+mn-ea"/>
        <a:cs typeface="+mn-cs"/>
      </a:defRPr>
    </a:lvl6pPr>
    <a:lvl7pPr marL="3260238" algn="l" defTabSz="1086746" rtl="0" eaLnBrk="1" latinLnBrk="0" hangingPunct="1">
      <a:defRPr sz="2200" kern="1200">
        <a:solidFill>
          <a:schemeClr val="tx1"/>
        </a:solidFill>
        <a:latin typeface="+mn-lt"/>
        <a:ea typeface="+mn-ea"/>
        <a:cs typeface="+mn-cs"/>
      </a:defRPr>
    </a:lvl7pPr>
    <a:lvl8pPr marL="3803611" algn="l" defTabSz="1086746" rtl="0" eaLnBrk="1" latinLnBrk="0" hangingPunct="1">
      <a:defRPr sz="2200" kern="1200">
        <a:solidFill>
          <a:schemeClr val="tx1"/>
        </a:solidFill>
        <a:latin typeface="+mn-lt"/>
        <a:ea typeface="+mn-ea"/>
        <a:cs typeface="+mn-cs"/>
      </a:defRPr>
    </a:lvl8pPr>
    <a:lvl9pPr marL="4346984" algn="l" defTabSz="1086746" rtl="0" eaLnBrk="1" latinLnBrk="0" hangingPunct="1">
      <a:defRPr sz="2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8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66" autoAdjust="0"/>
    <p:restoredTop sz="94624" autoAdjust="0"/>
  </p:normalViewPr>
  <p:slideViewPr>
    <p:cSldViewPr>
      <p:cViewPr>
        <p:scale>
          <a:sx n="90" d="100"/>
          <a:sy n="90" d="100"/>
        </p:scale>
        <p:origin x="60" y="-6"/>
      </p:cViewPr>
      <p:guideLst>
        <p:guide orient="horz" pos="2189"/>
        <p:guide pos="380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2861C4-6BA8-4DF6-B801-7C5136206FA9}" type="datetimeFigureOut">
              <a:rPr lang="en-US" smtClean="0"/>
              <a:t>9/26/2023</a:t>
            </a:fld>
            <a:endParaRPr lang="en-US"/>
          </a:p>
        </p:txBody>
      </p:sp>
      <p:sp>
        <p:nvSpPr>
          <p:cNvPr id="4" name="Slide Image Placeholder 3"/>
          <p:cNvSpPr>
            <a:spLocks noGrp="1" noRot="1" noChangeAspect="1"/>
          </p:cNvSpPr>
          <p:nvPr>
            <p:ph type="sldImg" idx="2"/>
          </p:nvPr>
        </p:nvSpPr>
        <p:spPr>
          <a:xfrm>
            <a:off x="452438" y="685800"/>
            <a:ext cx="5953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5716FD-5910-4EA6-A0E2-9EA201E540E0}" type="slidenum">
              <a:rPr lang="en-US" smtClean="0"/>
              <a:t>‹#›</a:t>
            </a:fld>
            <a:endParaRPr lang="en-US"/>
          </a:p>
        </p:txBody>
      </p:sp>
    </p:spTree>
    <p:extLst>
      <p:ext uri="{BB962C8B-B14F-4D97-AF65-F5344CB8AC3E}">
        <p14:creationId xmlns:p14="http://schemas.microsoft.com/office/powerpoint/2010/main" val="914894986"/>
      </p:ext>
    </p:extLst>
  </p:cSld>
  <p:clrMap bg1="lt1" tx1="dk1" bg2="lt2" tx2="dk2" accent1="accent1" accent2="accent2" accent3="accent3" accent4="accent4" accent5="accent5" accent6="accent6" hlink="hlink" folHlink="folHlink"/>
  <p:notesStyle>
    <a:lvl1pPr marL="0" algn="l" defTabSz="905622" rtl="0" eaLnBrk="1" latinLnBrk="0" hangingPunct="1">
      <a:defRPr sz="1200" kern="1200">
        <a:solidFill>
          <a:schemeClr val="tx1"/>
        </a:solidFill>
        <a:latin typeface="+mn-lt"/>
        <a:ea typeface="+mn-ea"/>
        <a:cs typeface="+mn-cs"/>
      </a:defRPr>
    </a:lvl1pPr>
    <a:lvl2pPr marL="452811" algn="l" defTabSz="905622" rtl="0" eaLnBrk="1" latinLnBrk="0" hangingPunct="1">
      <a:defRPr sz="1200" kern="1200">
        <a:solidFill>
          <a:schemeClr val="tx1"/>
        </a:solidFill>
        <a:latin typeface="+mn-lt"/>
        <a:ea typeface="+mn-ea"/>
        <a:cs typeface="+mn-cs"/>
      </a:defRPr>
    </a:lvl2pPr>
    <a:lvl3pPr marL="905622" algn="l" defTabSz="905622" rtl="0" eaLnBrk="1" latinLnBrk="0" hangingPunct="1">
      <a:defRPr sz="1200" kern="1200">
        <a:solidFill>
          <a:schemeClr val="tx1"/>
        </a:solidFill>
        <a:latin typeface="+mn-lt"/>
        <a:ea typeface="+mn-ea"/>
        <a:cs typeface="+mn-cs"/>
      </a:defRPr>
    </a:lvl3pPr>
    <a:lvl4pPr marL="1358433" algn="l" defTabSz="905622" rtl="0" eaLnBrk="1" latinLnBrk="0" hangingPunct="1">
      <a:defRPr sz="1200" kern="1200">
        <a:solidFill>
          <a:schemeClr val="tx1"/>
        </a:solidFill>
        <a:latin typeface="+mn-lt"/>
        <a:ea typeface="+mn-ea"/>
        <a:cs typeface="+mn-cs"/>
      </a:defRPr>
    </a:lvl4pPr>
    <a:lvl5pPr marL="1811244" algn="l" defTabSz="905622" rtl="0" eaLnBrk="1" latinLnBrk="0" hangingPunct="1">
      <a:defRPr sz="1200" kern="1200">
        <a:solidFill>
          <a:schemeClr val="tx1"/>
        </a:solidFill>
        <a:latin typeface="+mn-lt"/>
        <a:ea typeface="+mn-ea"/>
        <a:cs typeface="+mn-cs"/>
      </a:defRPr>
    </a:lvl5pPr>
    <a:lvl6pPr marL="2264054" algn="l" defTabSz="905622" rtl="0" eaLnBrk="1" latinLnBrk="0" hangingPunct="1">
      <a:defRPr sz="1200" kern="1200">
        <a:solidFill>
          <a:schemeClr val="tx1"/>
        </a:solidFill>
        <a:latin typeface="+mn-lt"/>
        <a:ea typeface="+mn-ea"/>
        <a:cs typeface="+mn-cs"/>
      </a:defRPr>
    </a:lvl6pPr>
    <a:lvl7pPr marL="2716865" algn="l" defTabSz="905622" rtl="0" eaLnBrk="1" latinLnBrk="0" hangingPunct="1">
      <a:defRPr sz="1200" kern="1200">
        <a:solidFill>
          <a:schemeClr val="tx1"/>
        </a:solidFill>
        <a:latin typeface="+mn-lt"/>
        <a:ea typeface="+mn-ea"/>
        <a:cs typeface="+mn-cs"/>
      </a:defRPr>
    </a:lvl7pPr>
    <a:lvl8pPr marL="3169676" algn="l" defTabSz="905622" rtl="0" eaLnBrk="1" latinLnBrk="0" hangingPunct="1">
      <a:defRPr sz="1200" kern="1200">
        <a:solidFill>
          <a:schemeClr val="tx1"/>
        </a:solidFill>
        <a:latin typeface="+mn-lt"/>
        <a:ea typeface="+mn-ea"/>
        <a:cs typeface="+mn-cs"/>
      </a:defRPr>
    </a:lvl8pPr>
    <a:lvl9pPr marL="3622487" algn="l" defTabSz="90562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d431007ba2_0_215:notes"/>
          <p:cNvSpPr>
            <a:spLocks noGrp="1" noRot="1" noChangeAspect="1"/>
          </p:cNvSpPr>
          <p:nvPr>
            <p:ph type="sldImg" idx="2"/>
          </p:nvPr>
        </p:nvSpPr>
        <p:spPr>
          <a:xfrm>
            <a:off x="450850" y="685800"/>
            <a:ext cx="595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12779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05233" y="2159028"/>
            <a:ext cx="10259298" cy="1489762"/>
          </a:xfrm>
        </p:spPr>
        <p:txBody>
          <a:bodyPr/>
          <a:lstStyle/>
          <a:p>
            <a:r>
              <a:rPr lang="en-US" smtClean="0"/>
              <a:t>Click to edit Master title style</a:t>
            </a:r>
            <a:endParaRPr lang="en-US"/>
          </a:p>
        </p:txBody>
      </p:sp>
      <p:sp>
        <p:nvSpPr>
          <p:cNvPr id="3" name="Subtitle 2"/>
          <p:cNvSpPr>
            <a:spLocks noGrp="1"/>
          </p:cNvSpPr>
          <p:nvPr>
            <p:ph type="subTitle" idx="1"/>
          </p:nvPr>
        </p:nvSpPr>
        <p:spPr>
          <a:xfrm>
            <a:off x="1810465" y="3938376"/>
            <a:ext cx="8448834" cy="1776130"/>
          </a:xfrm>
        </p:spPr>
        <p:txBody>
          <a:bodyPr/>
          <a:lstStyle>
            <a:lvl1pPr marL="0" indent="0" algn="ctr">
              <a:buNone/>
              <a:defRPr>
                <a:solidFill>
                  <a:schemeClr val="tx1">
                    <a:tint val="75000"/>
                  </a:schemeClr>
                </a:solidFill>
              </a:defRPr>
            </a:lvl1pPr>
            <a:lvl2pPr marL="543373" indent="0" algn="ctr">
              <a:buNone/>
              <a:defRPr>
                <a:solidFill>
                  <a:schemeClr val="tx1">
                    <a:tint val="75000"/>
                  </a:schemeClr>
                </a:solidFill>
              </a:defRPr>
            </a:lvl2pPr>
            <a:lvl3pPr marL="1086746" indent="0" algn="ctr">
              <a:buNone/>
              <a:defRPr>
                <a:solidFill>
                  <a:schemeClr val="tx1">
                    <a:tint val="75000"/>
                  </a:schemeClr>
                </a:solidFill>
              </a:defRPr>
            </a:lvl3pPr>
            <a:lvl4pPr marL="1630119" indent="0" algn="ctr">
              <a:buNone/>
              <a:defRPr>
                <a:solidFill>
                  <a:schemeClr val="tx1">
                    <a:tint val="75000"/>
                  </a:schemeClr>
                </a:solidFill>
              </a:defRPr>
            </a:lvl4pPr>
            <a:lvl5pPr marL="2173492" indent="0" algn="ctr">
              <a:buNone/>
              <a:defRPr>
                <a:solidFill>
                  <a:schemeClr val="tx1">
                    <a:tint val="75000"/>
                  </a:schemeClr>
                </a:solidFill>
              </a:defRPr>
            </a:lvl5pPr>
            <a:lvl6pPr marL="2716865" indent="0" algn="ctr">
              <a:buNone/>
              <a:defRPr>
                <a:solidFill>
                  <a:schemeClr val="tx1">
                    <a:tint val="75000"/>
                  </a:schemeClr>
                </a:solidFill>
              </a:defRPr>
            </a:lvl6pPr>
            <a:lvl7pPr marL="3260238" indent="0" algn="ctr">
              <a:buNone/>
              <a:defRPr>
                <a:solidFill>
                  <a:schemeClr val="tx1">
                    <a:tint val="75000"/>
                  </a:schemeClr>
                </a:solidFill>
              </a:defRPr>
            </a:lvl7pPr>
            <a:lvl8pPr marL="3803611" indent="0" algn="ctr">
              <a:buNone/>
              <a:defRPr>
                <a:solidFill>
                  <a:schemeClr val="tx1">
                    <a:tint val="75000"/>
                  </a:schemeClr>
                </a:solidFill>
              </a:defRPr>
            </a:lvl8pPr>
            <a:lvl9pPr marL="43469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EEC15B-0D81-433B-AE9E-5F62FDBEF986}"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61D0-8895-49C4-B747-744ECAF277EE}" type="slidenum">
              <a:rPr lang="en-US" smtClean="0"/>
              <a:pPr/>
              <a:t>‹#›</a:t>
            </a:fld>
            <a:endParaRPr lang="en-US"/>
          </a:p>
        </p:txBody>
      </p:sp>
    </p:spTree>
    <p:extLst>
      <p:ext uri="{BB962C8B-B14F-4D97-AF65-F5344CB8AC3E}">
        <p14:creationId xmlns:p14="http://schemas.microsoft.com/office/powerpoint/2010/main" val="351404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EEC15B-0D81-433B-AE9E-5F62FDBEF986}"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61D0-8895-49C4-B747-744ECAF277EE}" type="slidenum">
              <a:rPr lang="en-US" smtClean="0"/>
              <a:pPr/>
              <a:t>‹#›</a:t>
            </a:fld>
            <a:endParaRPr lang="en-US"/>
          </a:p>
        </p:txBody>
      </p:sp>
    </p:spTree>
    <p:extLst>
      <p:ext uri="{BB962C8B-B14F-4D97-AF65-F5344CB8AC3E}">
        <p14:creationId xmlns:p14="http://schemas.microsoft.com/office/powerpoint/2010/main" val="395451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0578" y="278327"/>
            <a:ext cx="2715697" cy="59300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3489" y="278327"/>
            <a:ext cx="7945927" cy="5930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EEC15B-0D81-433B-AE9E-5F62FDBEF986}"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61D0-8895-49C4-B747-744ECAF277EE}" type="slidenum">
              <a:rPr lang="en-US" smtClean="0"/>
              <a:pPr/>
              <a:t>‹#›</a:t>
            </a:fld>
            <a:endParaRPr lang="en-US"/>
          </a:p>
        </p:txBody>
      </p:sp>
    </p:spTree>
    <p:extLst>
      <p:ext uri="{BB962C8B-B14F-4D97-AF65-F5344CB8AC3E}">
        <p14:creationId xmlns:p14="http://schemas.microsoft.com/office/powerpoint/2010/main" val="982981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8721" y="1137432"/>
            <a:ext cx="9052323" cy="2419656"/>
          </a:xfrm>
        </p:spPr>
        <p:txBody>
          <a:bodyPr anchor="b"/>
          <a:lstStyle>
            <a:lvl1pPr algn="ctr">
              <a:defRPr sz="7100"/>
            </a:lvl1pPr>
          </a:lstStyle>
          <a:p>
            <a:r>
              <a:rPr lang="en-US" smtClean="0"/>
              <a:t>Click to edit Master title style</a:t>
            </a:r>
            <a:endParaRPr lang="en-US"/>
          </a:p>
        </p:txBody>
      </p:sp>
      <p:sp>
        <p:nvSpPr>
          <p:cNvPr id="3" name="Subtitle 2"/>
          <p:cNvSpPr>
            <a:spLocks noGrp="1"/>
          </p:cNvSpPr>
          <p:nvPr>
            <p:ph type="subTitle" idx="1"/>
          </p:nvPr>
        </p:nvSpPr>
        <p:spPr>
          <a:xfrm>
            <a:off x="1508721" y="3650399"/>
            <a:ext cx="9052323" cy="1677992"/>
          </a:xfrm>
        </p:spPr>
        <p:txBody>
          <a:bodyPr/>
          <a:lstStyle>
            <a:lvl1pPr marL="0" indent="0" algn="ctr">
              <a:buNone/>
              <a:defRPr sz="2900"/>
            </a:lvl1pPr>
            <a:lvl2pPr marL="543373" indent="0" algn="ctr">
              <a:buNone/>
              <a:defRPr sz="2400"/>
            </a:lvl2pPr>
            <a:lvl3pPr marL="1086746" indent="0" algn="ctr">
              <a:buNone/>
              <a:defRPr sz="2200"/>
            </a:lvl3pPr>
            <a:lvl4pPr marL="1630119" indent="0" algn="ctr">
              <a:buNone/>
              <a:defRPr sz="1900"/>
            </a:lvl4pPr>
            <a:lvl5pPr marL="2173492" indent="0" algn="ctr">
              <a:buNone/>
              <a:defRPr sz="1900"/>
            </a:lvl5pPr>
            <a:lvl6pPr marL="2716865" indent="0" algn="ctr">
              <a:buNone/>
              <a:defRPr sz="1900"/>
            </a:lvl6pPr>
            <a:lvl7pPr marL="3260238" indent="0" algn="ctr">
              <a:buNone/>
              <a:defRPr sz="1900"/>
            </a:lvl7pPr>
            <a:lvl8pPr marL="3803611" indent="0" algn="ctr">
              <a:buNone/>
              <a:defRPr sz="1900"/>
            </a:lvl8pPr>
            <a:lvl9pPr marL="4346984" indent="0" algn="ctr">
              <a:buNone/>
              <a:defRPr sz="19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19E525-E6CE-4FF5-A51D-C3CEF359E35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0056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5E4C3C-FF6D-4895-97F8-F941E7FD11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3443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3511" y="1732694"/>
            <a:ext cx="10410170" cy="2891038"/>
          </a:xfrm>
        </p:spPr>
        <p:txBody>
          <a:bodyPr anchor="b"/>
          <a:lstStyle>
            <a:lvl1pPr>
              <a:defRPr sz="7100"/>
            </a:lvl1pPr>
          </a:lstStyle>
          <a:p>
            <a:r>
              <a:rPr lang="en-US" smtClean="0"/>
              <a:t>Click to edit Master title style</a:t>
            </a:r>
            <a:endParaRPr lang="en-US"/>
          </a:p>
        </p:txBody>
      </p:sp>
      <p:sp>
        <p:nvSpPr>
          <p:cNvPr id="3" name="Text Placeholder 2"/>
          <p:cNvSpPr>
            <a:spLocks noGrp="1"/>
          </p:cNvSpPr>
          <p:nvPr>
            <p:ph type="body" idx="1"/>
          </p:nvPr>
        </p:nvSpPr>
        <p:spPr>
          <a:xfrm>
            <a:off x="823511" y="4651082"/>
            <a:ext cx="10410170" cy="1520329"/>
          </a:xfrm>
        </p:spPr>
        <p:txBody>
          <a:bodyPr/>
          <a:lstStyle>
            <a:lvl1pPr marL="0" indent="0">
              <a:buNone/>
              <a:defRPr sz="2900"/>
            </a:lvl1pPr>
            <a:lvl2pPr marL="543373" indent="0">
              <a:buNone/>
              <a:defRPr sz="2400"/>
            </a:lvl2pPr>
            <a:lvl3pPr marL="1086746" indent="0">
              <a:buNone/>
              <a:defRPr sz="2200"/>
            </a:lvl3pPr>
            <a:lvl4pPr marL="1630119" indent="0">
              <a:buNone/>
              <a:defRPr sz="1900"/>
            </a:lvl4pPr>
            <a:lvl5pPr marL="2173492" indent="0">
              <a:buNone/>
              <a:defRPr sz="1900"/>
            </a:lvl5pPr>
            <a:lvl6pPr marL="2716865" indent="0">
              <a:buNone/>
              <a:defRPr sz="1900"/>
            </a:lvl6pPr>
            <a:lvl7pPr marL="3260238" indent="0">
              <a:buNone/>
              <a:defRPr sz="1900"/>
            </a:lvl7pPr>
            <a:lvl8pPr marL="3803611" indent="0">
              <a:buNone/>
              <a:defRPr sz="1900"/>
            </a:lvl8pPr>
            <a:lvl9pPr marL="4346984" indent="0">
              <a:buNone/>
              <a:defRPr sz="19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FCF80D-477D-499C-B481-563E231E4B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42907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3488" y="1621685"/>
            <a:ext cx="5330812" cy="45867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35463" y="1621685"/>
            <a:ext cx="5330812" cy="45867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4C728B-69E7-4BDA-9D95-FC67DD9196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5052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1894" y="370027"/>
            <a:ext cx="10410170" cy="134336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1893" y="1703734"/>
            <a:ext cx="5106599" cy="834974"/>
          </a:xfrm>
        </p:spPr>
        <p:txBody>
          <a:bodyPr anchor="b"/>
          <a:lstStyle>
            <a:lvl1pPr marL="0" indent="0">
              <a:buNone/>
              <a:defRPr sz="2900" b="1"/>
            </a:lvl1pPr>
            <a:lvl2pPr marL="543373" indent="0">
              <a:buNone/>
              <a:defRPr sz="2400" b="1"/>
            </a:lvl2pPr>
            <a:lvl3pPr marL="1086746" indent="0">
              <a:buNone/>
              <a:defRPr sz="2200" b="1"/>
            </a:lvl3pPr>
            <a:lvl4pPr marL="1630119" indent="0">
              <a:buNone/>
              <a:defRPr sz="1900" b="1"/>
            </a:lvl4pPr>
            <a:lvl5pPr marL="2173492" indent="0">
              <a:buNone/>
              <a:defRPr sz="1900" b="1"/>
            </a:lvl5pPr>
            <a:lvl6pPr marL="2716865" indent="0">
              <a:buNone/>
              <a:defRPr sz="1900" b="1"/>
            </a:lvl6pPr>
            <a:lvl7pPr marL="3260238" indent="0">
              <a:buNone/>
              <a:defRPr sz="1900" b="1"/>
            </a:lvl7pPr>
            <a:lvl8pPr marL="3803611" indent="0">
              <a:buNone/>
              <a:defRPr sz="1900" b="1"/>
            </a:lvl8pPr>
            <a:lvl9pPr marL="4346984"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831893" y="2538708"/>
            <a:ext cx="5106599" cy="37340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10319" y="1703734"/>
            <a:ext cx="5131745" cy="834974"/>
          </a:xfrm>
        </p:spPr>
        <p:txBody>
          <a:bodyPr anchor="b"/>
          <a:lstStyle>
            <a:lvl1pPr marL="0" indent="0">
              <a:buNone/>
              <a:defRPr sz="2900" b="1"/>
            </a:lvl1pPr>
            <a:lvl2pPr marL="543373" indent="0">
              <a:buNone/>
              <a:defRPr sz="2400" b="1"/>
            </a:lvl2pPr>
            <a:lvl3pPr marL="1086746" indent="0">
              <a:buNone/>
              <a:defRPr sz="2200" b="1"/>
            </a:lvl3pPr>
            <a:lvl4pPr marL="1630119" indent="0">
              <a:buNone/>
              <a:defRPr sz="1900" b="1"/>
            </a:lvl4pPr>
            <a:lvl5pPr marL="2173492" indent="0">
              <a:buNone/>
              <a:defRPr sz="1900" b="1"/>
            </a:lvl5pPr>
            <a:lvl6pPr marL="2716865" indent="0">
              <a:buNone/>
              <a:defRPr sz="1900" b="1"/>
            </a:lvl6pPr>
            <a:lvl7pPr marL="3260238" indent="0">
              <a:buNone/>
              <a:defRPr sz="1900" b="1"/>
            </a:lvl7pPr>
            <a:lvl8pPr marL="3803611" indent="0">
              <a:buNone/>
              <a:defRPr sz="1900" b="1"/>
            </a:lvl8pPr>
            <a:lvl9pPr marL="4346984"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10319" y="2538708"/>
            <a:ext cx="5131745" cy="37340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1F1DED-811C-4067-A005-BD8BA7C1DC6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9818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5834E3-46B8-425C-865F-427088C9752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20041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2C7812-EF06-49B0-A269-C861D0A5310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6427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1894" y="463339"/>
            <a:ext cx="3893336" cy="1621684"/>
          </a:xfrm>
        </p:spPr>
        <p:txBody>
          <a:bodyPr anchor="b"/>
          <a:lstStyle>
            <a:lvl1pPr>
              <a:defRPr sz="3800"/>
            </a:lvl1pPr>
          </a:lstStyle>
          <a:p>
            <a:r>
              <a:rPr lang="en-US" smtClean="0"/>
              <a:t>Click to edit Master title style</a:t>
            </a:r>
            <a:endParaRPr lang="en-US"/>
          </a:p>
        </p:txBody>
      </p:sp>
      <p:sp>
        <p:nvSpPr>
          <p:cNvPr id="3" name="Content Placeholder 2"/>
          <p:cNvSpPr>
            <a:spLocks noGrp="1"/>
          </p:cNvSpPr>
          <p:nvPr>
            <p:ph idx="1"/>
          </p:nvPr>
        </p:nvSpPr>
        <p:spPr>
          <a:xfrm>
            <a:off x="5131745" y="1000683"/>
            <a:ext cx="6110317" cy="4939058"/>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1894" y="2085023"/>
            <a:ext cx="3893336" cy="3862762"/>
          </a:xfrm>
        </p:spPr>
        <p:txBody>
          <a:bodyPr/>
          <a:lstStyle>
            <a:lvl1pPr marL="0" indent="0">
              <a:buNone/>
              <a:defRPr sz="1900"/>
            </a:lvl1pPr>
            <a:lvl2pPr marL="543373" indent="0">
              <a:buNone/>
              <a:defRPr sz="1700"/>
            </a:lvl2pPr>
            <a:lvl3pPr marL="1086746" indent="0">
              <a:buNone/>
              <a:defRPr sz="1400"/>
            </a:lvl3pPr>
            <a:lvl4pPr marL="1630119" indent="0">
              <a:buNone/>
              <a:defRPr sz="1200"/>
            </a:lvl4pPr>
            <a:lvl5pPr marL="2173492" indent="0">
              <a:buNone/>
              <a:defRPr sz="1200"/>
            </a:lvl5pPr>
            <a:lvl6pPr marL="2716865" indent="0">
              <a:buNone/>
              <a:defRPr sz="1200"/>
            </a:lvl6pPr>
            <a:lvl7pPr marL="3260238" indent="0">
              <a:buNone/>
              <a:defRPr sz="1200"/>
            </a:lvl7pPr>
            <a:lvl8pPr marL="3803611" indent="0">
              <a:buNone/>
              <a:defRPr sz="1200"/>
            </a:lvl8pPr>
            <a:lvl9pPr marL="434698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46CE90-17BE-46C5-AB00-BDFC8B2A26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21851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EEC15B-0D81-433B-AE9E-5F62FDBEF986}"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61D0-8895-49C4-B747-744ECAF277EE}" type="slidenum">
              <a:rPr lang="en-US" smtClean="0"/>
              <a:pPr/>
              <a:t>‹#›</a:t>
            </a:fld>
            <a:endParaRPr lang="en-US"/>
          </a:p>
        </p:txBody>
      </p:sp>
    </p:spTree>
    <p:extLst>
      <p:ext uri="{BB962C8B-B14F-4D97-AF65-F5344CB8AC3E}">
        <p14:creationId xmlns:p14="http://schemas.microsoft.com/office/powerpoint/2010/main" val="1609268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1894" y="463339"/>
            <a:ext cx="3893336" cy="1621684"/>
          </a:xfrm>
        </p:spPr>
        <p:txBody>
          <a:bodyPr anchor="b"/>
          <a:lstStyle>
            <a:lvl1pPr>
              <a:defRPr sz="3800"/>
            </a:lvl1pPr>
          </a:lstStyle>
          <a:p>
            <a:r>
              <a:rPr lang="en-US" smtClean="0"/>
              <a:t>Click to edit Master title style</a:t>
            </a:r>
            <a:endParaRPr lang="en-US"/>
          </a:p>
        </p:txBody>
      </p:sp>
      <p:sp>
        <p:nvSpPr>
          <p:cNvPr id="3" name="Picture Placeholder 2"/>
          <p:cNvSpPr>
            <a:spLocks noGrp="1"/>
          </p:cNvSpPr>
          <p:nvPr>
            <p:ph type="pic" idx="1"/>
          </p:nvPr>
        </p:nvSpPr>
        <p:spPr>
          <a:xfrm>
            <a:off x="5131745" y="1000683"/>
            <a:ext cx="6110317" cy="4939058"/>
          </a:xfrm>
        </p:spPr>
        <p:txBody>
          <a:bodyPr/>
          <a:lstStyle>
            <a:lvl1pPr marL="0" indent="0">
              <a:buNone/>
              <a:defRPr sz="3800"/>
            </a:lvl1pPr>
            <a:lvl2pPr marL="543373" indent="0">
              <a:buNone/>
              <a:defRPr sz="3400"/>
            </a:lvl2pPr>
            <a:lvl3pPr marL="1086746" indent="0">
              <a:buNone/>
              <a:defRPr sz="2900"/>
            </a:lvl3pPr>
            <a:lvl4pPr marL="1630119" indent="0">
              <a:buNone/>
              <a:defRPr sz="2400"/>
            </a:lvl4pPr>
            <a:lvl5pPr marL="2173492" indent="0">
              <a:buNone/>
              <a:defRPr sz="2400"/>
            </a:lvl5pPr>
            <a:lvl6pPr marL="2716865" indent="0">
              <a:buNone/>
              <a:defRPr sz="2400"/>
            </a:lvl6pPr>
            <a:lvl7pPr marL="3260238" indent="0">
              <a:buNone/>
              <a:defRPr sz="2400"/>
            </a:lvl7pPr>
            <a:lvl8pPr marL="3803611" indent="0">
              <a:buNone/>
              <a:defRPr sz="2400"/>
            </a:lvl8pPr>
            <a:lvl9pPr marL="4346984" indent="0">
              <a:buNone/>
              <a:defRPr sz="2400"/>
            </a:lvl9pPr>
          </a:lstStyle>
          <a:p>
            <a:pPr lvl="0"/>
            <a:endParaRPr lang="en-US" noProof="0" smtClean="0"/>
          </a:p>
        </p:txBody>
      </p:sp>
      <p:sp>
        <p:nvSpPr>
          <p:cNvPr id="4" name="Text Placeholder 3"/>
          <p:cNvSpPr>
            <a:spLocks noGrp="1"/>
          </p:cNvSpPr>
          <p:nvPr>
            <p:ph type="body" sz="half" idx="2"/>
          </p:nvPr>
        </p:nvSpPr>
        <p:spPr>
          <a:xfrm>
            <a:off x="831894" y="2085023"/>
            <a:ext cx="3893336" cy="3862762"/>
          </a:xfrm>
        </p:spPr>
        <p:txBody>
          <a:bodyPr/>
          <a:lstStyle>
            <a:lvl1pPr marL="0" indent="0">
              <a:buNone/>
              <a:defRPr sz="1900"/>
            </a:lvl1pPr>
            <a:lvl2pPr marL="543373" indent="0">
              <a:buNone/>
              <a:defRPr sz="1700"/>
            </a:lvl2pPr>
            <a:lvl3pPr marL="1086746" indent="0">
              <a:buNone/>
              <a:defRPr sz="1400"/>
            </a:lvl3pPr>
            <a:lvl4pPr marL="1630119" indent="0">
              <a:buNone/>
              <a:defRPr sz="1200"/>
            </a:lvl4pPr>
            <a:lvl5pPr marL="2173492" indent="0">
              <a:buNone/>
              <a:defRPr sz="1200"/>
            </a:lvl5pPr>
            <a:lvl6pPr marL="2716865" indent="0">
              <a:buNone/>
              <a:defRPr sz="1200"/>
            </a:lvl6pPr>
            <a:lvl7pPr marL="3260238" indent="0">
              <a:buNone/>
              <a:defRPr sz="1200"/>
            </a:lvl7pPr>
            <a:lvl8pPr marL="3803611" indent="0">
              <a:buNone/>
              <a:defRPr sz="1200"/>
            </a:lvl8pPr>
            <a:lvl9pPr marL="434698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62A5-C926-420D-B6C5-70BAC3259B3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2632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DC657D-EE67-4048-9653-3F421B42FA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41601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0578" y="278327"/>
            <a:ext cx="2715697" cy="59300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3489" y="278327"/>
            <a:ext cx="7945927" cy="5930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AB4B66-7BAD-4284-945F-AD299C5D6D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5027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8721" y="1137432"/>
            <a:ext cx="9052323" cy="2419656"/>
          </a:xfrm>
        </p:spPr>
        <p:txBody>
          <a:bodyPr anchor="b"/>
          <a:lstStyle>
            <a:lvl1pPr algn="ctr">
              <a:defRPr sz="7100"/>
            </a:lvl1pPr>
          </a:lstStyle>
          <a:p>
            <a:r>
              <a:rPr lang="en-US" smtClean="0"/>
              <a:t>Click to edit Master title style</a:t>
            </a:r>
            <a:endParaRPr lang="en-US"/>
          </a:p>
        </p:txBody>
      </p:sp>
      <p:sp>
        <p:nvSpPr>
          <p:cNvPr id="3" name="Subtitle 2"/>
          <p:cNvSpPr>
            <a:spLocks noGrp="1"/>
          </p:cNvSpPr>
          <p:nvPr>
            <p:ph type="subTitle" idx="1"/>
          </p:nvPr>
        </p:nvSpPr>
        <p:spPr>
          <a:xfrm>
            <a:off x="1508721" y="3650399"/>
            <a:ext cx="9052323" cy="1677992"/>
          </a:xfrm>
        </p:spPr>
        <p:txBody>
          <a:bodyPr/>
          <a:lstStyle>
            <a:lvl1pPr marL="0" indent="0" algn="ctr">
              <a:buNone/>
              <a:defRPr sz="2900"/>
            </a:lvl1pPr>
            <a:lvl2pPr marL="543373" indent="0" algn="ctr">
              <a:buNone/>
              <a:defRPr sz="2400"/>
            </a:lvl2pPr>
            <a:lvl3pPr marL="1086746" indent="0" algn="ctr">
              <a:buNone/>
              <a:defRPr sz="2200"/>
            </a:lvl3pPr>
            <a:lvl4pPr marL="1630119" indent="0" algn="ctr">
              <a:buNone/>
              <a:defRPr sz="1900"/>
            </a:lvl4pPr>
            <a:lvl5pPr marL="2173492" indent="0" algn="ctr">
              <a:buNone/>
              <a:defRPr sz="1900"/>
            </a:lvl5pPr>
            <a:lvl6pPr marL="2716865" indent="0" algn="ctr">
              <a:buNone/>
              <a:defRPr sz="1900"/>
            </a:lvl6pPr>
            <a:lvl7pPr marL="3260238" indent="0" algn="ctr">
              <a:buNone/>
              <a:defRPr sz="1900"/>
            </a:lvl7pPr>
            <a:lvl8pPr marL="3803611" indent="0" algn="ctr">
              <a:buNone/>
              <a:defRPr sz="1900"/>
            </a:lvl8pPr>
            <a:lvl9pPr marL="4346984" indent="0" algn="ctr">
              <a:buNone/>
              <a:defRPr sz="19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19E525-E6CE-4FF5-A51D-C3CEF359E35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14199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5E4C3C-FF6D-4895-97F8-F941E7FD11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495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3511" y="1732694"/>
            <a:ext cx="10410170" cy="2891038"/>
          </a:xfrm>
        </p:spPr>
        <p:txBody>
          <a:bodyPr anchor="b"/>
          <a:lstStyle>
            <a:lvl1pPr>
              <a:defRPr sz="7100"/>
            </a:lvl1pPr>
          </a:lstStyle>
          <a:p>
            <a:r>
              <a:rPr lang="en-US" smtClean="0"/>
              <a:t>Click to edit Master title style</a:t>
            </a:r>
            <a:endParaRPr lang="en-US"/>
          </a:p>
        </p:txBody>
      </p:sp>
      <p:sp>
        <p:nvSpPr>
          <p:cNvPr id="3" name="Text Placeholder 2"/>
          <p:cNvSpPr>
            <a:spLocks noGrp="1"/>
          </p:cNvSpPr>
          <p:nvPr>
            <p:ph type="body" idx="1"/>
          </p:nvPr>
        </p:nvSpPr>
        <p:spPr>
          <a:xfrm>
            <a:off x="823511" y="4651082"/>
            <a:ext cx="10410170" cy="1520329"/>
          </a:xfrm>
        </p:spPr>
        <p:txBody>
          <a:bodyPr/>
          <a:lstStyle>
            <a:lvl1pPr marL="0" indent="0">
              <a:buNone/>
              <a:defRPr sz="2900"/>
            </a:lvl1pPr>
            <a:lvl2pPr marL="543373" indent="0">
              <a:buNone/>
              <a:defRPr sz="2400"/>
            </a:lvl2pPr>
            <a:lvl3pPr marL="1086746" indent="0">
              <a:buNone/>
              <a:defRPr sz="2200"/>
            </a:lvl3pPr>
            <a:lvl4pPr marL="1630119" indent="0">
              <a:buNone/>
              <a:defRPr sz="1900"/>
            </a:lvl4pPr>
            <a:lvl5pPr marL="2173492" indent="0">
              <a:buNone/>
              <a:defRPr sz="1900"/>
            </a:lvl5pPr>
            <a:lvl6pPr marL="2716865" indent="0">
              <a:buNone/>
              <a:defRPr sz="1900"/>
            </a:lvl6pPr>
            <a:lvl7pPr marL="3260238" indent="0">
              <a:buNone/>
              <a:defRPr sz="1900"/>
            </a:lvl7pPr>
            <a:lvl8pPr marL="3803611" indent="0">
              <a:buNone/>
              <a:defRPr sz="1900"/>
            </a:lvl8pPr>
            <a:lvl9pPr marL="4346984" indent="0">
              <a:buNone/>
              <a:defRPr sz="19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FCF80D-477D-499C-B481-563E231E4B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83621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3488" y="1621685"/>
            <a:ext cx="5330812" cy="45867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35463" y="1621685"/>
            <a:ext cx="5330812" cy="45867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4C728B-69E7-4BDA-9D95-FC67DD9196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77750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1894" y="370027"/>
            <a:ext cx="10410170" cy="134336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1893" y="1703734"/>
            <a:ext cx="5106599" cy="834974"/>
          </a:xfrm>
        </p:spPr>
        <p:txBody>
          <a:bodyPr anchor="b"/>
          <a:lstStyle>
            <a:lvl1pPr marL="0" indent="0">
              <a:buNone/>
              <a:defRPr sz="2900" b="1"/>
            </a:lvl1pPr>
            <a:lvl2pPr marL="543373" indent="0">
              <a:buNone/>
              <a:defRPr sz="2400" b="1"/>
            </a:lvl2pPr>
            <a:lvl3pPr marL="1086746" indent="0">
              <a:buNone/>
              <a:defRPr sz="2200" b="1"/>
            </a:lvl3pPr>
            <a:lvl4pPr marL="1630119" indent="0">
              <a:buNone/>
              <a:defRPr sz="1900" b="1"/>
            </a:lvl4pPr>
            <a:lvl5pPr marL="2173492" indent="0">
              <a:buNone/>
              <a:defRPr sz="1900" b="1"/>
            </a:lvl5pPr>
            <a:lvl6pPr marL="2716865" indent="0">
              <a:buNone/>
              <a:defRPr sz="1900" b="1"/>
            </a:lvl6pPr>
            <a:lvl7pPr marL="3260238" indent="0">
              <a:buNone/>
              <a:defRPr sz="1900" b="1"/>
            </a:lvl7pPr>
            <a:lvl8pPr marL="3803611" indent="0">
              <a:buNone/>
              <a:defRPr sz="1900" b="1"/>
            </a:lvl8pPr>
            <a:lvl9pPr marL="4346984"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831893" y="2538708"/>
            <a:ext cx="5106599" cy="37340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10319" y="1703734"/>
            <a:ext cx="5131745" cy="834974"/>
          </a:xfrm>
        </p:spPr>
        <p:txBody>
          <a:bodyPr anchor="b"/>
          <a:lstStyle>
            <a:lvl1pPr marL="0" indent="0">
              <a:buNone/>
              <a:defRPr sz="2900" b="1"/>
            </a:lvl1pPr>
            <a:lvl2pPr marL="543373" indent="0">
              <a:buNone/>
              <a:defRPr sz="2400" b="1"/>
            </a:lvl2pPr>
            <a:lvl3pPr marL="1086746" indent="0">
              <a:buNone/>
              <a:defRPr sz="2200" b="1"/>
            </a:lvl3pPr>
            <a:lvl4pPr marL="1630119" indent="0">
              <a:buNone/>
              <a:defRPr sz="1900" b="1"/>
            </a:lvl4pPr>
            <a:lvl5pPr marL="2173492" indent="0">
              <a:buNone/>
              <a:defRPr sz="1900" b="1"/>
            </a:lvl5pPr>
            <a:lvl6pPr marL="2716865" indent="0">
              <a:buNone/>
              <a:defRPr sz="1900" b="1"/>
            </a:lvl6pPr>
            <a:lvl7pPr marL="3260238" indent="0">
              <a:buNone/>
              <a:defRPr sz="1900" b="1"/>
            </a:lvl7pPr>
            <a:lvl8pPr marL="3803611" indent="0">
              <a:buNone/>
              <a:defRPr sz="1900" b="1"/>
            </a:lvl8pPr>
            <a:lvl9pPr marL="4346984"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10319" y="2538708"/>
            <a:ext cx="5131745" cy="37340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1F1DED-811C-4067-A005-BD8BA7C1DC6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98061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5834E3-46B8-425C-865F-427088C9752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29193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2C7812-EF06-49B0-A269-C861D0A5310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8896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53429" y="4466067"/>
            <a:ext cx="10259298" cy="1380362"/>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953429" y="2945739"/>
            <a:ext cx="10259298" cy="1520329"/>
          </a:xfrm>
        </p:spPr>
        <p:txBody>
          <a:bodyPr anchor="b"/>
          <a:lstStyle>
            <a:lvl1pPr marL="0" indent="0">
              <a:buNone/>
              <a:defRPr sz="2400">
                <a:solidFill>
                  <a:schemeClr val="tx1">
                    <a:tint val="75000"/>
                  </a:schemeClr>
                </a:solidFill>
              </a:defRPr>
            </a:lvl1pPr>
            <a:lvl2pPr marL="543373" indent="0">
              <a:buNone/>
              <a:defRPr sz="2200">
                <a:solidFill>
                  <a:schemeClr val="tx1">
                    <a:tint val="75000"/>
                  </a:schemeClr>
                </a:solidFill>
              </a:defRPr>
            </a:lvl2pPr>
            <a:lvl3pPr marL="1086746" indent="0">
              <a:buNone/>
              <a:defRPr sz="1900">
                <a:solidFill>
                  <a:schemeClr val="tx1">
                    <a:tint val="75000"/>
                  </a:schemeClr>
                </a:solidFill>
              </a:defRPr>
            </a:lvl3pPr>
            <a:lvl4pPr marL="1630119" indent="0">
              <a:buNone/>
              <a:defRPr sz="1700">
                <a:solidFill>
                  <a:schemeClr val="tx1">
                    <a:tint val="75000"/>
                  </a:schemeClr>
                </a:solidFill>
              </a:defRPr>
            </a:lvl4pPr>
            <a:lvl5pPr marL="2173492" indent="0">
              <a:buNone/>
              <a:defRPr sz="1700">
                <a:solidFill>
                  <a:schemeClr val="tx1">
                    <a:tint val="75000"/>
                  </a:schemeClr>
                </a:solidFill>
              </a:defRPr>
            </a:lvl5pPr>
            <a:lvl6pPr marL="2716865" indent="0">
              <a:buNone/>
              <a:defRPr sz="1700">
                <a:solidFill>
                  <a:schemeClr val="tx1">
                    <a:tint val="75000"/>
                  </a:schemeClr>
                </a:solidFill>
              </a:defRPr>
            </a:lvl6pPr>
            <a:lvl7pPr marL="3260238" indent="0">
              <a:buNone/>
              <a:defRPr sz="1700">
                <a:solidFill>
                  <a:schemeClr val="tx1">
                    <a:tint val="75000"/>
                  </a:schemeClr>
                </a:solidFill>
              </a:defRPr>
            </a:lvl7pPr>
            <a:lvl8pPr marL="3803611" indent="0">
              <a:buNone/>
              <a:defRPr sz="1700">
                <a:solidFill>
                  <a:schemeClr val="tx1">
                    <a:tint val="75000"/>
                  </a:schemeClr>
                </a:solidFill>
              </a:defRPr>
            </a:lvl8pPr>
            <a:lvl9pPr marL="4346984"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EEC15B-0D81-433B-AE9E-5F62FDBEF986}"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61D0-8895-49C4-B747-744ECAF277EE}" type="slidenum">
              <a:rPr lang="en-US" smtClean="0"/>
              <a:pPr/>
              <a:t>‹#›</a:t>
            </a:fld>
            <a:endParaRPr lang="en-US"/>
          </a:p>
        </p:txBody>
      </p:sp>
    </p:spTree>
    <p:extLst>
      <p:ext uri="{BB962C8B-B14F-4D97-AF65-F5344CB8AC3E}">
        <p14:creationId xmlns:p14="http://schemas.microsoft.com/office/powerpoint/2010/main" val="4191453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1894" y="463339"/>
            <a:ext cx="3893336" cy="1621684"/>
          </a:xfrm>
        </p:spPr>
        <p:txBody>
          <a:bodyPr anchor="b"/>
          <a:lstStyle>
            <a:lvl1pPr>
              <a:defRPr sz="3800"/>
            </a:lvl1pPr>
          </a:lstStyle>
          <a:p>
            <a:r>
              <a:rPr lang="en-US" smtClean="0"/>
              <a:t>Click to edit Master title style</a:t>
            </a:r>
            <a:endParaRPr lang="en-US"/>
          </a:p>
        </p:txBody>
      </p:sp>
      <p:sp>
        <p:nvSpPr>
          <p:cNvPr id="3" name="Content Placeholder 2"/>
          <p:cNvSpPr>
            <a:spLocks noGrp="1"/>
          </p:cNvSpPr>
          <p:nvPr>
            <p:ph idx="1"/>
          </p:nvPr>
        </p:nvSpPr>
        <p:spPr>
          <a:xfrm>
            <a:off x="5131745" y="1000683"/>
            <a:ext cx="6110317" cy="4939058"/>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1894" y="2085023"/>
            <a:ext cx="3893336" cy="3862762"/>
          </a:xfrm>
        </p:spPr>
        <p:txBody>
          <a:bodyPr/>
          <a:lstStyle>
            <a:lvl1pPr marL="0" indent="0">
              <a:buNone/>
              <a:defRPr sz="1900"/>
            </a:lvl1pPr>
            <a:lvl2pPr marL="543373" indent="0">
              <a:buNone/>
              <a:defRPr sz="1700"/>
            </a:lvl2pPr>
            <a:lvl3pPr marL="1086746" indent="0">
              <a:buNone/>
              <a:defRPr sz="1400"/>
            </a:lvl3pPr>
            <a:lvl4pPr marL="1630119" indent="0">
              <a:buNone/>
              <a:defRPr sz="1200"/>
            </a:lvl4pPr>
            <a:lvl5pPr marL="2173492" indent="0">
              <a:buNone/>
              <a:defRPr sz="1200"/>
            </a:lvl5pPr>
            <a:lvl6pPr marL="2716865" indent="0">
              <a:buNone/>
              <a:defRPr sz="1200"/>
            </a:lvl6pPr>
            <a:lvl7pPr marL="3260238" indent="0">
              <a:buNone/>
              <a:defRPr sz="1200"/>
            </a:lvl7pPr>
            <a:lvl8pPr marL="3803611" indent="0">
              <a:buNone/>
              <a:defRPr sz="1200"/>
            </a:lvl8pPr>
            <a:lvl9pPr marL="434698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46CE90-17BE-46C5-AB00-BDFC8B2A26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9005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1894" y="463339"/>
            <a:ext cx="3893336" cy="1621684"/>
          </a:xfrm>
        </p:spPr>
        <p:txBody>
          <a:bodyPr anchor="b"/>
          <a:lstStyle>
            <a:lvl1pPr>
              <a:defRPr sz="3800"/>
            </a:lvl1pPr>
          </a:lstStyle>
          <a:p>
            <a:r>
              <a:rPr lang="en-US" smtClean="0"/>
              <a:t>Click to edit Master title style</a:t>
            </a:r>
            <a:endParaRPr lang="en-US"/>
          </a:p>
        </p:txBody>
      </p:sp>
      <p:sp>
        <p:nvSpPr>
          <p:cNvPr id="3" name="Picture Placeholder 2"/>
          <p:cNvSpPr>
            <a:spLocks noGrp="1"/>
          </p:cNvSpPr>
          <p:nvPr>
            <p:ph type="pic" idx="1"/>
          </p:nvPr>
        </p:nvSpPr>
        <p:spPr>
          <a:xfrm>
            <a:off x="5131745" y="1000683"/>
            <a:ext cx="6110317" cy="4939058"/>
          </a:xfrm>
        </p:spPr>
        <p:txBody>
          <a:bodyPr/>
          <a:lstStyle>
            <a:lvl1pPr marL="0" indent="0">
              <a:buNone/>
              <a:defRPr sz="3800"/>
            </a:lvl1pPr>
            <a:lvl2pPr marL="543373" indent="0">
              <a:buNone/>
              <a:defRPr sz="3400"/>
            </a:lvl2pPr>
            <a:lvl3pPr marL="1086746" indent="0">
              <a:buNone/>
              <a:defRPr sz="2900"/>
            </a:lvl3pPr>
            <a:lvl4pPr marL="1630119" indent="0">
              <a:buNone/>
              <a:defRPr sz="2400"/>
            </a:lvl4pPr>
            <a:lvl5pPr marL="2173492" indent="0">
              <a:buNone/>
              <a:defRPr sz="2400"/>
            </a:lvl5pPr>
            <a:lvl6pPr marL="2716865" indent="0">
              <a:buNone/>
              <a:defRPr sz="2400"/>
            </a:lvl6pPr>
            <a:lvl7pPr marL="3260238" indent="0">
              <a:buNone/>
              <a:defRPr sz="2400"/>
            </a:lvl7pPr>
            <a:lvl8pPr marL="3803611" indent="0">
              <a:buNone/>
              <a:defRPr sz="2400"/>
            </a:lvl8pPr>
            <a:lvl9pPr marL="4346984" indent="0">
              <a:buNone/>
              <a:defRPr sz="2400"/>
            </a:lvl9pPr>
          </a:lstStyle>
          <a:p>
            <a:pPr lvl="0"/>
            <a:endParaRPr lang="en-US" noProof="0" smtClean="0"/>
          </a:p>
        </p:txBody>
      </p:sp>
      <p:sp>
        <p:nvSpPr>
          <p:cNvPr id="4" name="Text Placeholder 3"/>
          <p:cNvSpPr>
            <a:spLocks noGrp="1"/>
          </p:cNvSpPr>
          <p:nvPr>
            <p:ph type="body" sz="half" idx="2"/>
          </p:nvPr>
        </p:nvSpPr>
        <p:spPr>
          <a:xfrm>
            <a:off x="831894" y="2085023"/>
            <a:ext cx="3893336" cy="3862762"/>
          </a:xfrm>
        </p:spPr>
        <p:txBody>
          <a:bodyPr/>
          <a:lstStyle>
            <a:lvl1pPr marL="0" indent="0">
              <a:buNone/>
              <a:defRPr sz="1900"/>
            </a:lvl1pPr>
            <a:lvl2pPr marL="543373" indent="0">
              <a:buNone/>
              <a:defRPr sz="1700"/>
            </a:lvl2pPr>
            <a:lvl3pPr marL="1086746" indent="0">
              <a:buNone/>
              <a:defRPr sz="1400"/>
            </a:lvl3pPr>
            <a:lvl4pPr marL="1630119" indent="0">
              <a:buNone/>
              <a:defRPr sz="1200"/>
            </a:lvl4pPr>
            <a:lvl5pPr marL="2173492" indent="0">
              <a:buNone/>
              <a:defRPr sz="1200"/>
            </a:lvl5pPr>
            <a:lvl6pPr marL="2716865" indent="0">
              <a:buNone/>
              <a:defRPr sz="1200"/>
            </a:lvl6pPr>
            <a:lvl7pPr marL="3260238" indent="0">
              <a:buNone/>
              <a:defRPr sz="1200"/>
            </a:lvl7pPr>
            <a:lvl8pPr marL="3803611" indent="0">
              <a:buNone/>
              <a:defRPr sz="1200"/>
            </a:lvl8pPr>
            <a:lvl9pPr marL="434698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62A5-C926-420D-B6C5-70BAC3259B3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7922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DC657D-EE67-4048-9653-3F421B42FA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16239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0578" y="278327"/>
            <a:ext cx="2715697" cy="59300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3489" y="278327"/>
            <a:ext cx="7945927" cy="5930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AB4B66-7BAD-4284-945F-AD299C5D6D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278183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3233" y="-16620"/>
            <a:ext cx="12043267" cy="7009520"/>
            <a:chOff x="33197" y="-12175"/>
            <a:chExt cx="9123927" cy="5118900"/>
          </a:xfrm>
        </p:grpSpPr>
        <p:grpSp>
          <p:nvGrpSpPr>
            <p:cNvPr id="10" name="Google Shape;10;p2"/>
            <p:cNvGrpSpPr/>
            <p:nvPr/>
          </p:nvGrpSpPr>
          <p:grpSpPr>
            <a:xfrm>
              <a:off x="577902" y="-12175"/>
              <a:ext cx="7986672" cy="5118900"/>
              <a:chOff x="577902" y="-12175"/>
              <a:chExt cx="7986672" cy="5118900"/>
            </a:xfrm>
          </p:grpSpPr>
          <p:cxnSp>
            <p:nvCxnSpPr>
              <p:cNvPr id="11" name="Google Shape;11;p2"/>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 name="Google Shape;12;p2"/>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 name="Google Shape;13;p2"/>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4" name="Google Shape;14;p2"/>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5" name="Google Shape;15;p2"/>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6" name="Google Shape;16;p2"/>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7" name="Google Shape;17;p2"/>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 name="Google Shape;18;p2"/>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 name="Google Shape;19;p2"/>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 name="Google Shape;20;p2"/>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1" name="Google Shape;21;p2"/>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2" name="Google Shape;22;p2"/>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3" name="Google Shape;23;p2"/>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4" name="Google Shape;24;p2"/>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5" name="Google Shape;25;p2"/>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26" name="Google Shape;26;p2"/>
            <p:cNvGrpSpPr/>
            <p:nvPr/>
          </p:nvGrpSpPr>
          <p:grpSpPr>
            <a:xfrm rot="5400000">
              <a:off x="2598493" y="-2006994"/>
              <a:ext cx="3993336" cy="9123927"/>
              <a:chOff x="577902" y="-12175"/>
              <a:chExt cx="3993336" cy="5118900"/>
            </a:xfrm>
          </p:grpSpPr>
          <p:cxnSp>
            <p:nvCxnSpPr>
              <p:cNvPr id="27" name="Google Shape;27;p2"/>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 name="Google Shape;28;p2"/>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9" name="Google Shape;29;p2"/>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0" name="Google Shape;30;p2"/>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1" name="Google Shape;31;p2"/>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 name="Google Shape;32;p2"/>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 name="Google Shape;33;p2"/>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4" name="Google Shape;34;p2"/>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sp>
        <p:nvSpPr>
          <p:cNvPr id="35" name="Google Shape;35;p2"/>
          <p:cNvSpPr txBox="1">
            <a:spLocks noGrp="1"/>
          </p:cNvSpPr>
          <p:nvPr>
            <p:ph type="ctrTitle"/>
          </p:nvPr>
        </p:nvSpPr>
        <p:spPr>
          <a:xfrm>
            <a:off x="1243176" y="1753801"/>
            <a:ext cx="7455296" cy="3508481"/>
          </a:xfrm>
          <a:prstGeom prst="rect">
            <a:avLst/>
          </a:prstGeom>
        </p:spPr>
        <p:txBody>
          <a:bodyPr spcFirstLastPara="1" wrap="square" lIns="121705" tIns="121705" rIns="121705" bIns="121705" anchor="ctr" anchorCtr="0">
            <a:noAutofit/>
          </a:bodyPr>
          <a:lstStyle>
            <a:lvl1pPr lvl="0" algn="l">
              <a:lnSpc>
                <a:spcPct val="90000"/>
              </a:lnSpc>
              <a:spcBef>
                <a:spcPts val="0"/>
              </a:spcBef>
              <a:spcAft>
                <a:spcPts val="0"/>
              </a:spcAft>
              <a:buSzPts val="4500"/>
              <a:buNone/>
              <a:defRPr sz="6000"/>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36" name="Google Shape;36;p2"/>
          <p:cNvSpPr txBox="1">
            <a:spLocks noGrp="1"/>
          </p:cNvSpPr>
          <p:nvPr>
            <p:ph type="subTitle" idx="1"/>
          </p:nvPr>
        </p:nvSpPr>
        <p:spPr>
          <a:xfrm>
            <a:off x="1243176" y="5441687"/>
            <a:ext cx="4748707" cy="494146"/>
          </a:xfrm>
          <a:prstGeom prst="rect">
            <a:avLst/>
          </a:prstGeom>
          <a:noFill/>
        </p:spPr>
        <p:txBody>
          <a:bodyPr spcFirstLastPara="1" wrap="square" lIns="121705" tIns="121705" rIns="121705" bIns="121705" anchor="ctr" anchorCtr="0">
            <a:noAutofit/>
          </a:bodyPr>
          <a:lstStyle>
            <a:lvl1pPr lvl="0">
              <a:lnSpc>
                <a:spcPct val="100000"/>
              </a:lnSpc>
              <a:spcBef>
                <a:spcPts val="0"/>
              </a:spcBef>
              <a:spcAft>
                <a:spcPts val="0"/>
              </a:spcAft>
              <a:buSzPts val="1500"/>
              <a:buNone/>
              <a:defRPr>
                <a:latin typeface="Barlow Medium"/>
                <a:ea typeface="Barlow Medium"/>
                <a:cs typeface="Barlow Medium"/>
                <a:sym typeface="Barlow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062452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grpSp>
        <p:nvGrpSpPr>
          <p:cNvPr id="38" name="Google Shape;38;p3"/>
          <p:cNvGrpSpPr/>
          <p:nvPr/>
        </p:nvGrpSpPr>
        <p:grpSpPr>
          <a:xfrm>
            <a:off x="13233" y="-16620"/>
            <a:ext cx="12043267" cy="7009520"/>
            <a:chOff x="33197" y="-12175"/>
            <a:chExt cx="9123927" cy="5118900"/>
          </a:xfrm>
        </p:grpSpPr>
        <p:grpSp>
          <p:nvGrpSpPr>
            <p:cNvPr id="39" name="Google Shape;39;p3"/>
            <p:cNvGrpSpPr/>
            <p:nvPr/>
          </p:nvGrpSpPr>
          <p:grpSpPr>
            <a:xfrm>
              <a:off x="577902" y="-12175"/>
              <a:ext cx="7986672" cy="5118900"/>
              <a:chOff x="577902" y="-12175"/>
              <a:chExt cx="7986672" cy="5118900"/>
            </a:xfrm>
          </p:grpSpPr>
          <p:cxnSp>
            <p:nvCxnSpPr>
              <p:cNvPr id="40" name="Google Shape;40;p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1" name="Google Shape;41;p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 name="Google Shape;42;p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 name="Google Shape;43;p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4" name="Google Shape;44;p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5" name="Google Shape;45;p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6" name="Google Shape;46;p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7" name="Google Shape;47;p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8" name="Google Shape;48;p3"/>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9" name="Google Shape;49;p3"/>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 name="Google Shape;50;p3"/>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 name="Google Shape;51;p3"/>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2" name="Google Shape;52;p3"/>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3" name="Google Shape;53;p3"/>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4" name="Google Shape;54;p3"/>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55" name="Google Shape;55;p3"/>
            <p:cNvGrpSpPr/>
            <p:nvPr/>
          </p:nvGrpSpPr>
          <p:grpSpPr>
            <a:xfrm rot="5400000">
              <a:off x="2598493" y="-2006994"/>
              <a:ext cx="3993336" cy="9123927"/>
              <a:chOff x="577902" y="-12175"/>
              <a:chExt cx="3993336" cy="5118900"/>
            </a:xfrm>
          </p:grpSpPr>
          <p:cxnSp>
            <p:nvCxnSpPr>
              <p:cNvPr id="56" name="Google Shape;56;p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 name="Google Shape;57;p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 name="Google Shape;58;p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9" name="Google Shape;59;p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0" name="Google Shape;60;p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1" name="Google Shape;61;p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 name="Google Shape;62;p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 name="Google Shape;63;p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64" name="Google Shape;64;p3"/>
          <p:cNvGrpSpPr/>
          <p:nvPr/>
        </p:nvGrpSpPr>
        <p:grpSpPr>
          <a:xfrm flipH="1">
            <a:off x="9435993" y="3344178"/>
            <a:ext cx="1055696" cy="2389856"/>
            <a:chOff x="10554050" y="3035751"/>
            <a:chExt cx="778688" cy="1721980"/>
          </a:xfrm>
        </p:grpSpPr>
        <p:sp>
          <p:nvSpPr>
            <p:cNvPr id="65" name="Google Shape;65;p3"/>
            <p:cNvSpPr/>
            <p:nvPr/>
          </p:nvSpPr>
          <p:spPr>
            <a:xfrm>
              <a:off x="10780631" y="3035751"/>
              <a:ext cx="445853" cy="879082"/>
            </a:xfrm>
            <a:custGeom>
              <a:avLst/>
              <a:gdLst/>
              <a:ahLst/>
              <a:cxnLst/>
              <a:rect l="l" t="t" r="r" b="b"/>
              <a:pathLst>
                <a:path w="11196" h="22075" extrusionOk="0">
                  <a:moveTo>
                    <a:pt x="2521" y="0"/>
                  </a:moveTo>
                  <a:lnTo>
                    <a:pt x="2280" y="19"/>
                  </a:lnTo>
                  <a:lnTo>
                    <a:pt x="2039" y="56"/>
                  </a:lnTo>
                  <a:lnTo>
                    <a:pt x="1891" y="93"/>
                  </a:lnTo>
                  <a:lnTo>
                    <a:pt x="1743" y="149"/>
                  </a:lnTo>
                  <a:lnTo>
                    <a:pt x="1594" y="204"/>
                  </a:lnTo>
                  <a:lnTo>
                    <a:pt x="1465" y="278"/>
                  </a:lnTo>
                  <a:lnTo>
                    <a:pt x="1205" y="445"/>
                  </a:lnTo>
                  <a:lnTo>
                    <a:pt x="964" y="649"/>
                  </a:lnTo>
                  <a:lnTo>
                    <a:pt x="760" y="890"/>
                  </a:lnTo>
                  <a:lnTo>
                    <a:pt x="575" y="1150"/>
                  </a:lnTo>
                  <a:lnTo>
                    <a:pt x="408" y="1428"/>
                  </a:lnTo>
                  <a:lnTo>
                    <a:pt x="297" y="1706"/>
                  </a:lnTo>
                  <a:lnTo>
                    <a:pt x="186" y="2002"/>
                  </a:lnTo>
                  <a:lnTo>
                    <a:pt x="112" y="2317"/>
                  </a:lnTo>
                  <a:lnTo>
                    <a:pt x="56" y="2614"/>
                  </a:lnTo>
                  <a:lnTo>
                    <a:pt x="19" y="2929"/>
                  </a:lnTo>
                  <a:lnTo>
                    <a:pt x="0" y="3244"/>
                  </a:lnTo>
                  <a:lnTo>
                    <a:pt x="0" y="3559"/>
                  </a:lnTo>
                  <a:lnTo>
                    <a:pt x="19" y="4189"/>
                  </a:lnTo>
                  <a:lnTo>
                    <a:pt x="93" y="4986"/>
                  </a:lnTo>
                  <a:lnTo>
                    <a:pt x="204" y="5783"/>
                  </a:lnTo>
                  <a:lnTo>
                    <a:pt x="371" y="6580"/>
                  </a:lnTo>
                  <a:lnTo>
                    <a:pt x="538" y="7359"/>
                  </a:lnTo>
                  <a:lnTo>
                    <a:pt x="760" y="8137"/>
                  </a:lnTo>
                  <a:lnTo>
                    <a:pt x="1001" y="8915"/>
                  </a:lnTo>
                  <a:lnTo>
                    <a:pt x="1279" y="9675"/>
                  </a:lnTo>
                  <a:lnTo>
                    <a:pt x="1576" y="10417"/>
                  </a:lnTo>
                  <a:lnTo>
                    <a:pt x="1965" y="11306"/>
                  </a:lnTo>
                  <a:lnTo>
                    <a:pt x="2391" y="12159"/>
                  </a:lnTo>
                  <a:lnTo>
                    <a:pt x="2836" y="13012"/>
                  </a:lnTo>
                  <a:lnTo>
                    <a:pt x="3318" y="13827"/>
                  </a:lnTo>
                  <a:lnTo>
                    <a:pt x="3837" y="14643"/>
                  </a:lnTo>
                  <a:lnTo>
                    <a:pt x="4374" y="15421"/>
                  </a:lnTo>
                  <a:lnTo>
                    <a:pt x="4930" y="16200"/>
                  </a:lnTo>
                  <a:lnTo>
                    <a:pt x="5524" y="16941"/>
                  </a:lnTo>
                  <a:lnTo>
                    <a:pt x="6154" y="17682"/>
                  </a:lnTo>
                  <a:lnTo>
                    <a:pt x="6802" y="18387"/>
                  </a:lnTo>
                  <a:lnTo>
                    <a:pt x="7470" y="19054"/>
                  </a:lnTo>
                  <a:lnTo>
                    <a:pt x="8174" y="19721"/>
                  </a:lnTo>
                  <a:lnTo>
                    <a:pt x="8897" y="20351"/>
                  </a:lnTo>
                  <a:lnTo>
                    <a:pt x="9638" y="20944"/>
                  </a:lnTo>
                  <a:lnTo>
                    <a:pt x="10398" y="21519"/>
                  </a:lnTo>
                  <a:lnTo>
                    <a:pt x="11195" y="22075"/>
                  </a:lnTo>
                  <a:lnTo>
                    <a:pt x="10806" y="20370"/>
                  </a:lnTo>
                  <a:lnTo>
                    <a:pt x="10454" y="18702"/>
                  </a:lnTo>
                  <a:lnTo>
                    <a:pt x="9786" y="15403"/>
                  </a:lnTo>
                  <a:lnTo>
                    <a:pt x="9453" y="13772"/>
                  </a:lnTo>
                  <a:lnTo>
                    <a:pt x="9101" y="12159"/>
                  </a:lnTo>
                  <a:lnTo>
                    <a:pt x="8711" y="10565"/>
                  </a:lnTo>
                  <a:lnTo>
                    <a:pt x="8508" y="9768"/>
                  </a:lnTo>
                  <a:lnTo>
                    <a:pt x="8285" y="8990"/>
                  </a:lnTo>
                  <a:lnTo>
                    <a:pt x="8026" y="8044"/>
                  </a:lnTo>
                  <a:lnTo>
                    <a:pt x="7729" y="7099"/>
                  </a:lnTo>
                  <a:lnTo>
                    <a:pt x="7433" y="6172"/>
                  </a:lnTo>
                  <a:lnTo>
                    <a:pt x="7099" y="5246"/>
                  </a:lnTo>
                  <a:lnTo>
                    <a:pt x="6914" y="4782"/>
                  </a:lnTo>
                  <a:lnTo>
                    <a:pt x="6728" y="4337"/>
                  </a:lnTo>
                  <a:lnTo>
                    <a:pt x="6524" y="3893"/>
                  </a:lnTo>
                  <a:lnTo>
                    <a:pt x="6302" y="3466"/>
                  </a:lnTo>
                  <a:lnTo>
                    <a:pt x="6080" y="3040"/>
                  </a:lnTo>
                  <a:lnTo>
                    <a:pt x="5839" y="2614"/>
                  </a:lnTo>
                  <a:lnTo>
                    <a:pt x="5561" y="2206"/>
                  </a:lnTo>
                  <a:lnTo>
                    <a:pt x="5283" y="1798"/>
                  </a:lnTo>
                  <a:lnTo>
                    <a:pt x="4986" y="1409"/>
                  </a:lnTo>
                  <a:lnTo>
                    <a:pt x="4634" y="1057"/>
                  </a:lnTo>
                  <a:lnTo>
                    <a:pt x="4449" y="872"/>
                  </a:lnTo>
                  <a:lnTo>
                    <a:pt x="4263" y="723"/>
                  </a:lnTo>
                  <a:lnTo>
                    <a:pt x="4059" y="556"/>
                  </a:lnTo>
                  <a:lnTo>
                    <a:pt x="3855" y="427"/>
                  </a:lnTo>
                  <a:lnTo>
                    <a:pt x="3633" y="316"/>
                  </a:lnTo>
                  <a:lnTo>
                    <a:pt x="3429" y="204"/>
                  </a:lnTo>
                  <a:lnTo>
                    <a:pt x="3207" y="130"/>
                  </a:lnTo>
                  <a:lnTo>
                    <a:pt x="2984" y="56"/>
                  </a:lnTo>
                  <a:lnTo>
                    <a:pt x="2743" y="19"/>
                  </a:lnTo>
                  <a:lnTo>
                    <a:pt x="2521"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6" name="Google Shape;66;p3"/>
            <p:cNvSpPr/>
            <p:nvPr/>
          </p:nvSpPr>
          <p:spPr>
            <a:xfrm>
              <a:off x="10856648" y="3107350"/>
              <a:ext cx="358004" cy="791990"/>
            </a:xfrm>
            <a:custGeom>
              <a:avLst/>
              <a:gdLst/>
              <a:ahLst/>
              <a:cxnLst/>
              <a:rect l="l" t="t" r="r" b="b"/>
              <a:pathLst>
                <a:path w="8990" h="19888" extrusionOk="0">
                  <a:moveTo>
                    <a:pt x="75" y="0"/>
                  </a:moveTo>
                  <a:lnTo>
                    <a:pt x="37" y="19"/>
                  </a:lnTo>
                  <a:lnTo>
                    <a:pt x="19" y="37"/>
                  </a:lnTo>
                  <a:lnTo>
                    <a:pt x="0" y="74"/>
                  </a:lnTo>
                  <a:lnTo>
                    <a:pt x="0" y="111"/>
                  </a:lnTo>
                  <a:lnTo>
                    <a:pt x="167" y="705"/>
                  </a:lnTo>
                  <a:lnTo>
                    <a:pt x="649" y="2224"/>
                  </a:lnTo>
                  <a:lnTo>
                    <a:pt x="983" y="3281"/>
                  </a:lnTo>
                  <a:lnTo>
                    <a:pt x="1409" y="4486"/>
                  </a:lnTo>
                  <a:lnTo>
                    <a:pt x="1872" y="5839"/>
                  </a:lnTo>
                  <a:lnTo>
                    <a:pt x="2428" y="7303"/>
                  </a:lnTo>
                  <a:lnTo>
                    <a:pt x="3021" y="8841"/>
                  </a:lnTo>
                  <a:lnTo>
                    <a:pt x="3689" y="10435"/>
                  </a:lnTo>
                  <a:lnTo>
                    <a:pt x="4041" y="11251"/>
                  </a:lnTo>
                  <a:lnTo>
                    <a:pt x="4412" y="12066"/>
                  </a:lnTo>
                  <a:lnTo>
                    <a:pt x="4801" y="12900"/>
                  </a:lnTo>
                  <a:lnTo>
                    <a:pt x="5190" y="13716"/>
                  </a:lnTo>
                  <a:lnTo>
                    <a:pt x="5616" y="14531"/>
                  </a:lnTo>
                  <a:lnTo>
                    <a:pt x="6024" y="15328"/>
                  </a:lnTo>
                  <a:lnTo>
                    <a:pt x="6469" y="16125"/>
                  </a:lnTo>
                  <a:lnTo>
                    <a:pt x="6914" y="16922"/>
                  </a:lnTo>
                  <a:lnTo>
                    <a:pt x="7377" y="17682"/>
                  </a:lnTo>
                  <a:lnTo>
                    <a:pt x="7840" y="18423"/>
                  </a:lnTo>
                  <a:lnTo>
                    <a:pt x="8341" y="19146"/>
                  </a:lnTo>
                  <a:lnTo>
                    <a:pt x="8823" y="19851"/>
                  </a:lnTo>
                  <a:lnTo>
                    <a:pt x="8860" y="19869"/>
                  </a:lnTo>
                  <a:lnTo>
                    <a:pt x="8897" y="19888"/>
                  </a:lnTo>
                  <a:lnTo>
                    <a:pt x="8952" y="19869"/>
                  </a:lnTo>
                  <a:lnTo>
                    <a:pt x="8971" y="19832"/>
                  </a:lnTo>
                  <a:lnTo>
                    <a:pt x="8990" y="19814"/>
                  </a:lnTo>
                  <a:lnTo>
                    <a:pt x="8990" y="19776"/>
                  </a:lnTo>
                  <a:lnTo>
                    <a:pt x="8971" y="19739"/>
                  </a:lnTo>
                  <a:lnTo>
                    <a:pt x="8471" y="19054"/>
                  </a:lnTo>
                  <a:lnTo>
                    <a:pt x="7989" y="18331"/>
                  </a:lnTo>
                  <a:lnTo>
                    <a:pt x="7525" y="17589"/>
                  </a:lnTo>
                  <a:lnTo>
                    <a:pt x="7062" y="16830"/>
                  </a:lnTo>
                  <a:lnTo>
                    <a:pt x="6617" y="16051"/>
                  </a:lnTo>
                  <a:lnTo>
                    <a:pt x="6172" y="15254"/>
                  </a:lnTo>
                  <a:lnTo>
                    <a:pt x="5765" y="14439"/>
                  </a:lnTo>
                  <a:lnTo>
                    <a:pt x="5357" y="13623"/>
                  </a:lnTo>
                  <a:lnTo>
                    <a:pt x="4949" y="12808"/>
                  </a:lnTo>
                  <a:lnTo>
                    <a:pt x="4578" y="11992"/>
                  </a:lnTo>
                  <a:lnTo>
                    <a:pt x="4208" y="11177"/>
                  </a:lnTo>
                  <a:lnTo>
                    <a:pt x="3856" y="10361"/>
                  </a:lnTo>
                  <a:lnTo>
                    <a:pt x="3188" y="8767"/>
                  </a:lnTo>
                  <a:lnTo>
                    <a:pt x="2577" y="7229"/>
                  </a:lnTo>
                  <a:lnTo>
                    <a:pt x="2039" y="5783"/>
                  </a:lnTo>
                  <a:lnTo>
                    <a:pt x="1557" y="4430"/>
                  </a:lnTo>
                  <a:lnTo>
                    <a:pt x="1149" y="3225"/>
                  </a:lnTo>
                  <a:lnTo>
                    <a:pt x="816" y="2169"/>
                  </a:lnTo>
                  <a:lnTo>
                    <a:pt x="334" y="649"/>
                  </a:lnTo>
                  <a:lnTo>
                    <a:pt x="167" y="56"/>
                  </a:lnTo>
                  <a:lnTo>
                    <a:pt x="149" y="37"/>
                  </a:lnTo>
                  <a:lnTo>
                    <a:pt x="130" y="19"/>
                  </a:lnTo>
                  <a:lnTo>
                    <a:pt x="93"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7" name="Google Shape;67;p3"/>
            <p:cNvSpPr/>
            <p:nvPr/>
          </p:nvSpPr>
          <p:spPr>
            <a:xfrm>
              <a:off x="10885439" y="3136141"/>
              <a:ext cx="50216" cy="72357"/>
            </a:xfrm>
            <a:custGeom>
              <a:avLst/>
              <a:gdLst/>
              <a:ahLst/>
              <a:cxnLst/>
              <a:rect l="l" t="t" r="r" b="b"/>
              <a:pathLst>
                <a:path w="1261" h="1817" extrusionOk="0">
                  <a:moveTo>
                    <a:pt x="1149" y="0"/>
                  </a:moveTo>
                  <a:lnTo>
                    <a:pt x="1131" y="19"/>
                  </a:lnTo>
                  <a:lnTo>
                    <a:pt x="1094" y="37"/>
                  </a:lnTo>
                  <a:lnTo>
                    <a:pt x="19" y="1687"/>
                  </a:lnTo>
                  <a:lnTo>
                    <a:pt x="0" y="1724"/>
                  </a:lnTo>
                  <a:lnTo>
                    <a:pt x="0" y="1742"/>
                  </a:lnTo>
                  <a:lnTo>
                    <a:pt x="19" y="1779"/>
                  </a:lnTo>
                  <a:lnTo>
                    <a:pt x="37" y="1798"/>
                  </a:lnTo>
                  <a:lnTo>
                    <a:pt x="93" y="1816"/>
                  </a:lnTo>
                  <a:lnTo>
                    <a:pt x="130" y="1816"/>
                  </a:lnTo>
                  <a:lnTo>
                    <a:pt x="148" y="1779"/>
                  </a:lnTo>
                  <a:lnTo>
                    <a:pt x="1242" y="130"/>
                  </a:lnTo>
                  <a:lnTo>
                    <a:pt x="1261" y="93"/>
                  </a:lnTo>
                  <a:lnTo>
                    <a:pt x="1261" y="74"/>
                  </a:lnTo>
                  <a:lnTo>
                    <a:pt x="1242" y="37"/>
                  </a:lnTo>
                  <a:lnTo>
                    <a:pt x="1223" y="19"/>
                  </a:lnTo>
                  <a:lnTo>
                    <a:pt x="1186"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8" name="Google Shape;68;p3"/>
            <p:cNvSpPr/>
            <p:nvPr/>
          </p:nvSpPr>
          <p:spPr>
            <a:xfrm>
              <a:off x="10937843" y="3264565"/>
              <a:ext cx="59057" cy="95972"/>
            </a:xfrm>
            <a:custGeom>
              <a:avLst/>
              <a:gdLst/>
              <a:ahLst/>
              <a:cxnLst/>
              <a:rect l="l" t="t" r="r" b="b"/>
              <a:pathLst>
                <a:path w="1483" h="2410" extrusionOk="0">
                  <a:moveTo>
                    <a:pt x="1372" y="0"/>
                  </a:moveTo>
                  <a:lnTo>
                    <a:pt x="1353" y="19"/>
                  </a:lnTo>
                  <a:lnTo>
                    <a:pt x="1316" y="37"/>
                  </a:lnTo>
                  <a:lnTo>
                    <a:pt x="19" y="2280"/>
                  </a:lnTo>
                  <a:lnTo>
                    <a:pt x="0" y="2317"/>
                  </a:lnTo>
                  <a:lnTo>
                    <a:pt x="0" y="2354"/>
                  </a:lnTo>
                  <a:lnTo>
                    <a:pt x="19" y="2373"/>
                  </a:lnTo>
                  <a:lnTo>
                    <a:pt x="37" y="2410"/>
                  </a:lnTo>
                  <a:lnTo>
                    <a:pt x="130" y="2410"/>
                  </a:lnTo>
                  <a:lnTo>
                    <a:pt x="167" y="2373"/>
                  </a:lnTo>
                  <a:lnTo>
                    <a:pt x="1464" y="130"/>
                  </a:lnTo>
                  <a:lnTo>
                    <a:pt x="1483" y="93"/>
                  </a:lnTo>
                  <a:lnTo>
                    <a:pt x="1483" y="56"/>
                  </a:lnTo>
                  <a:lnTo>
                    <a:pt x="1464" y="37"/>
                  </a:lnTo>
                  <a:lnTo>
                    <a:pt x="1446"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9" name="Google Shape;69;p3"/>
            <p:cNvSpPr/>
            <p:nvPr/>
          </p:nvSpPr>
          <p:spPr>
            <a:xfrm>
              <a:off x="10837455" y="3267512"/>
              <a:ext cx="84902" cy="31022"/>
            </a:xfrm>
            <a:custGeom>
              <a:avLst/>
              <a:gdLst/>
              <a:ahLst/>
              <a:cxnLst/>
              <a:rect l="l" t="t" r="r" b="b"/>
              <a:pathLst>
                <a:path w="2132" h="779" extrusionOk="0">
                  <a:moveTo>
                    <a:pt x="38" y="0"/>
                  </a:moveTo>
                  <a:lnTo>
                    <a:pt x="19" y="19"/>
                  </a:lnTo>
                  <a:lnTo>
                    <a:pt x="0" y="56"/>
                  </a:lnTo>
                  <a:lnTo>
                    <a:pt x="0" y="93"/>
                  </a:lnTo>
                  <a:lnTo>
                    <a:pt x="0" y="130"/>
                  </a:lnTo>
                  <a:lnTo>
                    <a:pt x="19" y="149"/>
                  </a:lnTo>
                  <a:lnTo>
                    <a:pt x="56" y="167"/>
                  </a:lnTo>
                  <a:lnTo>
                    <a:pt x="2021" y="779"/>
                  </a:lnTo>
                  <a:lnTo>
                    <a:pt x="2058" y="779"/>
                  </a:lnTo>
                  <a:lnTo>
                    <a:pt x="2095" y="760"/>
                  </a:lnTo>
                  <a:lnTo>
                    <a:pt x="2132" y="723"/>
                  </a:lnTo>
                  <a:lnTo>
                    <a:pt x="2132" y="686"/>
                  </a:lnTo>
                  <a:lnTo>
                    <a:pt x="2132" y="667"/>
                  </a:lnTo>
                  <a:lnTo>
                    <a:pt x="2113" y="630"/>
                  </a:lnTo>
                  <a:lnTo>
                    <a:pt x="2076" y="612"/>
                  </a:lnTo>
                  <a:lnTo>
                    <a:pt x="112"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0" name="Google Shape;70;p3"/>
            <p:cNvSpPr/>
            <p:nvPr/>
          </p:nvSpPr>
          <p:spPr>
            <a:xfrm>
              <a:off x="10882492" y="3437988"/>
              <a:ext cx="105569" cy="35482"/>
            </a:xfrm>
            <a:custGeom>
              <a:avLst/>
              <a:gdLst/>
              <a:ahLst/>
              <a:cxnLst/>
              <a:rect l="l" t="t" r="r" b="b"/>
              <a:pathLst>
                <a:path w="2651" h="891" extrusionOk="0">
                  <a:moveTo>
                    <a:pt x="56" y="1"/>
                  </a:moveTo>
                  <a:lnTo>
                    <a:pt x="19" y="19"/>
                  </a:lnTo>
                  <a:lnTo>
                    <a:pt x="0" y="56"/>
                  </a:lnTo>
                  <a:lnTo>
                    <a:pt x="0" y="93"/>
                  </a:lnTo>
                  <a:lnTo>
                    <a:pt x="19" y="130"/>
                  </a:lnTo>
                  <a:lnTo>
                    <a:pt x="37" y="149"/>
                  </a:lnTo>
                  <a:lnTo>
                    <a:pt x="74" y="168"/>
                  </a:lnTo>
                  <a:lnTo>
                    <a:pt x="2558" y="890"/>
                  </a:lnTo>
                  <a:lnTo>
                    <a:pt x="2576" y="890"/>
                  </a:lnTo>
                  <a:lnTo>
                    <a:pt x="2632" y="872"/>
                  </a:lnTo>
                  <a:lnTo>
                    <a:pt x="2650" y="816"/>
                  </a:lnTo>
                  <a:lnTo>
                    <a:pt x="2650" y="798"/>
                  </a:lnTo>
                  <a:lnTo>
                    <a:pt x="2650" y="761"/>
                  </a:lnTo>
                  <a:lnTo>
                    <a:pt x="2632" y="724"/>
                  </a:lnTo>
                  <a:lnTo>
                    <a:pt x="2595" y="724"/>
                  </a:lnTo>
                  <a:lnTo>
                    <a:pt x="111" y="1"/>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1" name="Google Shape;71;p3"/>
            <p:cNvSpPr/>
            <p:nvPr/>
          </p:nvSpPr>
          <p:spPr>
            <a:xfrm>
              <a:off x="11027121" y="3481553"/>
              <a:ext cx="58340" cy="98202"/>
            </a:xfrm>
            <a:custGeom>
              <a:avLst/>
              <a:gdLst/>
              <a:ahLst/>
              <a:cxnLst/>
              <a:rect l="l" t="t" r="r" b="b"/>
              <a:pathLst>
                <a:path w="1465" h="2466" extrusionOk="0">
                  <a:moveTo>
                    <a:pt x="1354" y="0"/>
                  </a:moveTo>
                  <a:lnTo>
                    <a:pt x="1335" y="19"/>
                  </a:lnTo>
                  <a:lnTo>
                    <a:pt x="1317" y="37"/>
                  </a:lnTo>
                  <a:lnTo>
                    <a:pt x="19" y="2336"/>
                  </a:lnTo>
                  <a:lnTo>
                    <a:pt x="1" y="2373"/>
                  </a:lnTo>
                  <a:lnTo>
                    <a:pt x="1" y="2391"/>
                  </a:lnTo>
                  <a:lnTo>
                    <a:pt x="19" y="2428"/>
                  </a:lnTo>
                  <a:lnTo>
                    <a:pt x="38" y="2447"/>
                  </a:lnTo>
                  <a:lnTo>
                    <a:pt x="93" y="2465"/>
                  </a:lnTo>
                  <a:lnTo>
                    <a:pt x="131" y="2447"/>
                  </a:lnTo>
                  <a:lnTo>
                    <a:pt x="168" y="2428"/>
                  </a:lnTo>
                  <a:lnTo>
                    <a:pt x="1465" y="130"/>
                  </a:lnTo>
                  <a:lnTo>
                    <a:pt x="1465" y="93"/>
                  </a:lnTo>
                  <a:lnTo>
                    <a:pt x="1465" y="74"/>
                  </a:lnTo>
                  <a:lnTo>
                    <a:pt x="1446" y="37"/>
                  </a:lnTo>
                  <a:lnTo>
                    <a:pt x="1428" y="19"/>
                  </a:lnTo>
                  <a:lnTo>
                    <a:pt x="1391"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2" name="Google Shape;72;p3"/>
            <p:cNvSpPr/>
            <p:nvPr/>
          </p:nvSpPr>
          <p:spPr>
            <a:xfrm>
              <a:off x="10997614" y="3657922"/>
              <a:ext cx="93782" cy="39902"/>
            </a:xfrm>
            <a:custGeom>
              <a:avLst/>
              <a:gdLst/>
              <a:ahLst/>
              <a:cxnLst/>
              <a:rect l="l" t="t" r="r" b="b"/>
              <a:pathLst>
                <a:path w="2355" h="1002" extrusionOk="0">
                  <a:moveTo>
                    <a:pt x="93" y="1"/>
                  </a:moveTo>
                  <a:lnTo>
                    <a:pt x="56" y="19"/>
                  </a:lnTo>
                  <a:lnTo>
                    <a:pt x="19" y="38"/>
                  </a:lnTo>
                  <a:lnTo>
                    <a:pt x="0" y="75"/>
                  </a:lnTo>
                  <a:lnTo>
                    <a:pt x="0" y="94"/>
                  </a:lnTo>
                  <a:lnTo>
                    <a:pt x="0" y="131"/>
                  </a:lnTo>
                  <a:lnTo>
                    <a:pt x="37" y="168"/>
                  </a:lnTo>
                  <a:lnTo>
                    <a:pt x="56" y="186"/>
                  </a:lnTo>
                  <a:lnTo>
                    <a:pt x="2243" y="1002"/>
                  </a:lnTo>
                  <a:lnTo>
                    <a:pt x="2317" y="1002"/>
                  </a:lnTo>
                  <a:lnTo>
                    <a:pt x="2354" y="946"/>
                  </a:lnTo>
                  <a:lnTo>
                    <a:pt x="2354" y="928"/>
                  </a:lnTo>
                  <a:lnTo>
                    <a:pt x="2354" y="891"/>
                  </a:lnTo>
                  <a:lnTo>
                    <a:pt x="2336" y="854"/>
                  </a:lnTo>
                  <a:lnTo>
                    <a:pt x="2299" y="835"/>
                  </a:lnTo>
                  <a:lnTo>
                    <a:pt x="112" y="19"/>
                  </a:lnTo>
                  <a:lnTo>
                    <a:pt x="93" y="1"/>
                  </a:lnTo>
                  <a:close/>
                </a:path>
              </a:pathLst>
            </a:custGeom>
            <a:solidFill>
              <a:srgbClr val="61BCC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3" name="Google Shape;73;p3"/>
            <p:cNvSpPr/>
            <p:nvPr/>
          </p:nvSpPr>
          <p:spPr>
            <a:xfrm>
              <a:off x="10575434" y="3333178"/>
              <a:ext cx="757304" cy="973580"/>
            </a:xfrm>
            <a:custGeom>
              <a:avLst/>
              <a:gdLst/>
              <a:ahLst/>
              <a:cxnLst/>
              <a:rect l="l" t="t" r="r" b="b"/>
              <a:pathLst>
                <a:path w="19017" h="24448" extrusionOk="0">
                  <a:moveTo>
                    <a:pt x="1" y="1"/>
                  </a:move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168" y="6432"/>
                  </a:lnTo>
                  <a:lnTo>
                    <a:pt x="1317" y="6692"/>
                  </a:lnTo>
                  <a:lnTo>
                    <a:pt x="1613" y="7192"/>
                  </a:lnTo>
                  <a:lnTo>
                    <a:pt x="1780" y="7433"/>
                  </a:lnTo>
                  <a:lnTo>
                    <a:pt x="1928" y="7674"/>
                  </a:lnTo>
                  <a:lnTo>
                    <a:pt x="2058" y="7934"/>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600" y="21927"/>
                  </a:lnTo>
                  <a:lnTo>
                    <a:pt x="7674" y="22057"/>
                  </a:lnTo>
                  <a:lnTo>
                    <a:pt x="7767" y="22353"/>
                  </a:lnTo>
                  <a:lnTo>
                    <a:pt x="7878" y="22631"/>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394" y="3467"/>
                  </a:lnTo>
                  <a:lnTo>
                    <a:pt x="5265" y="3356"/>
                  </a:lnTo>
                  <a:lnTo>
                    <a:pt x="5153" y="3226"/>
                  </a:lnTo>
                  <a:lnTo>
                    <a:pt x="5061" y="3096"/>
                  </a:lnTo>
                  <a:lnTo>
                    <a:pt x="4875" y="2837"/>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4" name="Google Shape;74;p3"/>
            <p:cNvSpPr/>
            <p:nvPr/>
          </p:nvSpPr>
          <p:spPr>
            <a:xfrm>
              <a:off x="10575434" y="3333178"/>
              <a:ext cx="757304" cy="973580"/>
            </a:xfrm>
            <a:custGeom>
              <a:avLst/>
              <a:gdLst/>
              <a:ahLst/>
              <a:cxnLst/>
              <a:rect l="l" t="t" r="r" b="b"/>
              <a:pathLst>
                <a:path w="19017" h="24448" fill="none" extrusionOk="0">
                  <a:moveTo>
                    <a:pt x="17627" y="22650"/>
                  </a:move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524" y="3559"/>
                  </a:lnTo>
                  <a:lnTo>
                    <a:pt x="5394" y="3467"/>
                  </a:lnTo>
                  <a:lnTo>
                    <a:pt x="5265" y="3356"/>
                  </a:lnTo>
                  <a:lnTo>
                    <a:pt x="5153" y="3226"/>
                  </a:lnTo>
                  <a:lnTo>
                    <a:pt x="5061" y="3096"/>
                  </a:lnTo>
                  <a:lnTo>
                    <a:pt x="4875" y="2837"/>
                  </a:lnTo>
                  <a:lnTo>
                    <a:pt x="4690" y="2559"/>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lnTo>
                    <a:pt x="1" y="1"/>
                  </a:ln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057" y="6173"/>
                  </a:lnTo>
                  <a:lnTo>
                    <a:pt x="1168" y="6432"/>
                  </a:lnTo>
                  <a:lnTo>
                    <a:pt x="1317" y="6692"/>
                  </a:lnTo>
                  <a:lnTo>
                    <a:pt x="1613" y="7192"/>
                  </a:lnTo>
                  <a:lnTo>
                    <a:pt x="1780" y="7433"/>
                  </a:lnTo>
                  <a:lnTo>
                    <a:pt x="1928" y="7674"/>
                  </a:lnTo>
                  <a:lnTo>
                    <a:pt x="2058" y="7934"/>
                  </a:lnTo>
                  <a:lnTo>
                    <a:pt x="2169" y="8212"/>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526" y="21797"/>
                  </a:lnTo>
                  <a:lnTo>
                    <a:pt x="7600" y="21927"/>
                  </a:lnTo>
                  <a:lnTo>
                    <a:pt x="7674" y="22057"/>
                  </a:lnTo>
                  <a:lnTo>
                    <a:pt x="7767" y="22353"/>
                  </a:lnTo>
                  <a:lnTo>
                    <a:pt x="7878" y="22631"/>
                  </a:lnTo>
                  <a:lnTo>
                    <a:pt x="7989" y="22909"/>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5" name="Google Shape;75;p3"/>
            <p:cNvSpPr/>
            <p:nvPr/>
          </p:nvSpPr>
          <p:spPr>
            <a:xfrm>
              <a:off x="10661805" y="3399600"/>
              <a:ext cx="607492" cy="822295"/>
            </a:xfrm>
            <a:custGeom>
              <a:avLst/>
              <a:gdLst/>
              <a:ahLst/>
              <a:cxnLst/>
              <a:rect l="l" t="t" r="r" b="b"/>
              <a:pathLst>
                <a:path w="15255" h="20649" extrusionOk="0">
                  <a:moveTo>
                    <a:pt x="56" y="1"/>
                  </a:moveTo>
                  <a:lnTo>
                    <a:pt x="19" y="19"/>
                  </a:lnTo>
                  <a:lnTo>
                    <a:pt x="0" y="57"/>
                  </a:lnTo>
                  <a:lnTo>
                    <a:pt x="0" y="94"/>
                  </a:lnTo>
                  <a:lnTo>
                    <a:pt x="19" y="112"/>
                  </a:lnTo>
                  <a:lnTo>
                    <a:pt x="37" y="149"/>
                  </a:lnTo>
                  <a:lnTo>
                    <a:pt x="74" y="168"/>
                  </a:lnTo>
                  <a:lnTo>
                    <a:pt x="167" y="205"/>
                  </a:lnTo>
                  <a:lnTo>
                    <a:pt x="260" y="260"/>
                  </a:lnTo>
                  <a:lnTo>
                    <a:pt x="334" y="316"/>
                  </a:lnTo>
                  <a:lnTo>
                    <a:pt x="408" y="390"/>
                  </a:lnTo>
                  <a:lnTo>
                    <a:pt x="464" y="464"/>
                  </a:lnTo>
                  <a:lnTo>
                    <a:pt x="519" y="557"/>
                  </a:lnTo>
                  <a:lnTo>
                    <a:pt x="612" y="742"/>
                  </a:lnTo>
                  <a:lnTo>
                    <a:pt x="686" y="965"/>
                  </a:lnTo>
                  <a:lnTo>
                    <a:pt x="723" y="1187"/>
                  </a:lnTo>
                  <a:lnTo>
                    <a:pt x="742" y="1428"/>
                  </a:lnTo>
                  <a:lnTo>
                    <a:pt x="723" y="1650"/>
                  </a:lnTo>
                  <a:lnTo>
                    <a:pt x="705" y="1928"/>
                  </a:lnTo>
                  <a:lnTo>
                    <a:pt x="686" y="2355"/>
                  </a:lnTo>
                  <a:lnTo>
                    <a:pt x="668" y="2559"/>
                  </a:lnTo>
                  <a:lnTo>
                    <a:pt x="686" y="2763"/>
                  </a:lnTo>
                  <a:lnTo>
                    <a:pt x="705" y="2966"/>
                  </a:lnTo>
                  <a:lnTo>
                    <a:pt x="760" y="3152"/>
                  </a:lnTo>
                  <a:lnTo>
                    <a:pt x="816" y="3337"/>
                  </a:lnTo>
                  <a:lnTo>
                    <a:pt x="927" y="3522"/>
                  </a:lnTo>
                  <a:lnTo>
                    <a:pt x="1057" y="3671"/>
                  </a:lnTo>
                  <a:lnTo>
                    <a:pt x="1186" y="3800"/>
                  </a:lnTo>
                  <a:lnTo>
                    <a:pt x="1353" y="3912"/>
                  </a:lnTo>
                  <a:lnTo>
                    <a:pt x="1520" y="4023"/>
                  </a:lnTo>
                  <a:lnTo>
                    <a:pt x="1705" y="4097"/>
                  </a:lnTo>
                  <a:lnTo>
                    <a:pt x="1891" y="4171"/>
                  </a:lnTo>
                  <a:lnTo>
                    <a:pt x="2261" y="4282"/>
                  </a:lnTo>
                  <a:lnTo>
                    <a:pt x="2669" y="4412"/>
                  </a:lnTo>
                  <a:lnTo>
                    <a:pt x="2855" y="4486"/>
                  </a:lnTo>
                  <a:lnTo>
                    <a:pt x="3040" y="4579"/>
                  </a:lnTo>
                  <a:lnTo>
                    <a:pt x="3225" y="4672"/>
                  </a:lnTo>
                  <a:lnTo>
                    <a:pt x="3392" y="4801"/>
                  </a:lnTo>
                  <a:lnTo>
                    <a:pt x="3540" y="4950"/>
                  </a:lnTo>
                  <a:lnTo>
                    <a:pt x="3689" y="5098"/>
                  </a:lnTo>
                  <a:lnTo>
                    <a:pt x="3818" y="5265"/>
                  </a:lnTo>
                  <a:lnTo>
                    <a:pt x="3911" y="5450"/>
                  </a:lnTo>
                  <a:lnTo>
                    <a:pt x="4004" y="5635"/>
                  </a:lnTo>
                  <a:lnTo>
                    <a:pt x="4078" y="5839"/>
                  </a:lnTo>
                  <a:lnTo>
                    <a:pt x="4133" y="6099"/>
                  </a:lnTo>
                  <a:lnTo>
                    <a:pt x="4171" y="6377"/>
                  </a:lnTo>
                  <a:lnTo>
                    <a:pt x="4189" y="6914"/>
                  </a:lnTo>
                  <a:lnTo>
                    <a:pt x="4208" y="7359"/>
                  </a:lnTo>
                  <a:lnTo>
                    <a:pt x="4226" y="7581"/>
                  </a:lnTo>
                  <a:lnTo>
                    <a:pt x="4263" y="7785"/>
                  </a:lnTo>
                  <a:lnTo>
                    <a:pt x="4300" y="8008"/>
                  </a:lnTo>
                  <a:lnTo>
                    <a:pt x="4374" y="8193"/>
                  </a:lnTo>
                  <a:lnTo>
                    <a:pt x="4467" y="8397"/>
                  </a:lnTo>
                  <a:lnTo>
                    <a:pt x="4578" y="8582"/>
                  </a:lnTo>
                  <a:lnTo>
                    <a:pt x="4727" y="8731"/>
                  </a:lnTo>
                  <a:lnTo>
                    <a:pt x="4893" y="8879"/>
                  </a:lnTo>
                  <a:lnTo>
                    <a:pt x="5060" y="8990"/>
                  </a:lnTo>
                  <a:lnTo>
                    <a:pt x="5246" y="9101"/>
                  </a:lnTo>
                  <a:lnTo>
                    <a:pt x="5449" y="9175"/>
                  </a:lnTo>
                  <a:lnTo>
                    <a:pt x="5653" y="9268"/>
                  </a:lnTo>
                  <a:lnTo>
                    <a:pt x="6061" y="9398"/>
                  </a:lnTo>
                  <a:lnTo>
                    <a:pt x="6506" y="9546"/>
                  </a:lnTo>
                  <a:lnTo>
                    <a:pt x="6710" y="9620"/>
                  </a:lnTo>
                  <a:lnTo>
                    <a:pt x="6914" y="9713"/>
                  </a:lnTo>
                  <a:lnTo>
                    <a:pt x="7173" y="9880"/>
                  </a:lnTo>
                  <a:lnTo>
                    <a:pt x="7395" y="10065"/>
                  </a:lnTo>
                  <a:lnTo>
                    <a:pt x="7599" y="10269"/>
                  </a:lnTo>
                  <a:lnTo>
                    <a:pt x="7785" y="10510"/>
                  </a:lnTo>
                  <a:lnTo>
                    <a:pt x="7933" y="10751"/>
                  </a:lnTo>
                  <a:lnTo>
                    <a:pt x="8063" y="11029"/>
                  </a:lnTo>
                  <a:lnTo>
                    <a:pt x="8155" y="11307"/>
                  </a:lnTo>
                  <a:lnTo>
                    <a:pt x="8192" y="11585"/>
                  </a:lnTo>
                  <a:lnTo>
                    <a:pt x="8211" y="11807"/>
                  </a:lnTo>
                  <a:lnTo>
                    <a:pt x="8211" y="12011"/>
                  </a:lnTo>
                  <a:lnTo>
                    <a:pt x="8192" y="12437"/>
                  </a:lnTo>
                  <a:lnTo>
                    <a:pt x="8192" y="12790"/>
                  </a:lnTo>
                  <a:lnTo>
                    <a:pt x="8192" y="13160"/>
                  </a:lnTo>
                  <a:lnTo>
                    <a:pt x="8211" y="13327"/>
                  </a:lnTo>
                  <a:lnTo>
                    <a:pt x="8230" y="13512"/>
                  </a:lnTo>
                  <a:lnTo>
                    <a:pt x="8285" y="13679"/>
                  </a:lnTo>
                  <a:lnTo>
                    <a:pt x="8341" y="13846"/>
                  </a:lnTo>
                  <a:lnTo>
                    <a:pt x="8433" y="14013"/>
                  </a:lnTo>
                  <a:lnTo>
                    <a:pt x="8545" y="14180"/>
                  </a:lnTo>
                  <a:lnTo>
                    <a:pt x="8674" y="14328"/>
                  </a:lnTo>
                  <a:lnTo>
                    <a:pt x="8823" y="14476"/>
                  </a:lnTo>
                  <a:lnTo>
                    <a:pt x="8989" y="14606"/>
                  </a:lnTo>
                  <a:lnTo>
                    <a:pt x="9175" y="14736"/>
                  </a:lnTo>
                  <a:lnTo>
                    <a:pt x="9379" y="14866"/>
                  </a:lnTo>
                  <a:lnTo>
                    <a:pt x="9601" y="14958"/>
                  </a:lnTo>
                  <a:lnTo>
                    <a:pt x="9990" y="15125"/>
                  </a:lnTo>
                  <a:lnTo>
                    <a:pt x="10398" y="15255"/>
                  </a:lnTo>
                  <a:lnTo>
                    <a:pt x="10769" y="15384"/>
                  </a:lnTo>
                  <a:lnTo>
                    <a:pt x="11139" y="15533"/>
                  </a:lnTo>
                  <a:lnTo>
                    <a:pt x="11473" y="15700"/>
                  </a:lnTo>
                  <a:lnTo>
                    <a:pt x="11807" y="15903"/>
                  </a:lnTo>
                  <a:lnTo>
                    <a:pt x="12122" y="16126"/>
                  </a:lnTo>
                  <a:lnTo>
                    <a:pt x="12437" y="16385"/>
                  </a:lnTo>
                  <a:lnTo>
                    <a:pt x="12733" y="16663"/>
                  </a:lnTo>
                  <a:lnTo>
                    <a:pt x="13030" y="16960"/>
                  </a:lnTo>
                  <a:lnTo>
                    <a:pt x="13308" y="17312"/>
                  </a:lnTo>
                  <a:lnTo>
                    <a:pt x="13586" y="17664"/>
                  </a:lnTo>
                  <a:lnTo>
                    <a:pt x="13808" y="18016"/>
                  </a:lnTo>
                  <a:lnTo>
                    <a:pt x="14031" y="18369"/>
                  </a:lnTo>
                  <a:lnTo>
                    <a:pt x="14235" y="18739"/>
                  </a:lnTo>
                  <a:lnTo>
                    <a:pt x="14420" y="19110"/>
                  </a:lnTo>
                  <a:lnTo>
                    <a:pt x="14772" y="19851"/>
                  </a:lnTo>
                  <a:lnTo>
                    <a:pt x="15087" y="20593"/>
                  </a:lnTo>
                  <a:lnTo>
                    <a:pt x="15124" y="20630"/>
                  </a:lnTo>
                  <a:lnTo>
                    <a:pt x="15180" y="20648"/>
                  </a:lnTo>
                  <a:lnTo>
                    <a:pt x="15198" y="20648"/>
                  </a:lnTo>
                  <a:lnTo>
                    <a:pt x="15236" y="20630"/>
                  </a:lnTo>
                  <a:lnTo>
                    <a:pt x="15254" y="20593"/>
                  </a:lnTo>
                  <a:lnTo>
                    <a:pt x="15254" y="20556"/>
                  </a:lnTo>
                  <a:lnTo>
                    <a:pt x="15254" y="20537"/>
                  </a:lnTo>
                  <a:lnTo>
                    <a:pt x="14920" y="19777"/>
                  </a:lnTo>
                  <a:lnTo>
                    <a:pt x="14568" y="19017"/>
                  </a:lnTo>
                  <a:lnTo>
                    <a:pt x="14383" y="18647"/>
                  </a:lnTo>
                  <a:lnTo>
                    <a:pt x="14179" y="18276"/>
                  </a:lnTo>
                  <a:lnTo>
                    <a:pt x="13957" y="17924"/>
                  </a:lnTo>
                  <a:lnTo>
                    <a:pt x="13716" y="17572"/>
                  </a:lnTo>
                  <a:lnTo>
                    <a:pt x="13456" y="17201"/>
                  </a:lnTo>
                  <a:lnTo>
                    <a:pt x="13160" y="16849"/>
                  </a:lnTo>
                  <a:lnTo>
                    <a:pt x="12863" y="16534"/>
                  </a:lnTo>
                  <a:lnTo>
                    <a:pt x="12548" y="16237"/>
                  </a:lnTo>
                  <a:lnTo>
                    <a:pt x="12233" y="15978"/>
                  </a:lnTo>
                  <a:lnTo>
                    <a:pt x="11899" y="15755"/>
                  </a:lnTo>
                  <a:lnTo>
                    <a:pt x="11566" y="15551"/>
                  </a:lnTo>
                  <a:lnTo>
                    <a:pt x="11214" y="15384"/>
                  </a:lnTo>
                  <a:lnTo>
                    <a:pt x="10824" y="15236"/>
                  </a:lnTo>
                  <a:lnTo>
                    <a:pt x="10454" y="15106"/>
                  </a:lnTo>
                  <a:lnTo>
                    <a:pt x="10046" y="14958"/>
                  </a:lnTo>
                  <a:lnTo>
                    <a:pt x="9657" y="14810"/>
                  </a:lnTo>
                  <a:lnTo>
                    <a:pt x="9342" y="14643"/>
                  </a:lnTo>
                  <a:lnTo>
                    <a:pt x="9175" y="14550"/>
                  </a:lnTo>
                  <a:lnTo>
                    <a:pt x="9027" y="14421"/>
                  </a:lnTo>
                  <a:lnTo>
                    <a:pt x="8860" y="14291"/>
                  </a:lnTo>
                  <a:lnTo>
                    <a:pt x="8730" y="14143"/>
                  </a:lnTo>
                  <a:lnTo>
                    <a:pt x="8600" y="13976"/>
                  </a:lnTo>
                  <a:lnTo>
                    <a:pt x="8508" y="13791"/>
                  </a:lnTo>
                  <a:lnTo>
                    <a:pt x="8452" y="13624"/>
                  </a:lnTo>
                  <a:lnTo>
                    <a:pt x="8396" y="13475"/>
                  </a:lnTo>
                  <a:lnTo>
                    <a:pt x="8378" y="13309"/>
                  </a:lnTo>
                  <a:lnTo>
                    <a:pt x="8359" y="13142"/>
                  </a:lnTo>
                  <a:lnTo>
                    <a:pt x="8359" y="12790"/>
                  </a:lnTo>
                  <a:lnTo>
                    <a:pt x="8378" y="12437"/>
                  </a:lnTo>
                  <a:lnTo>
                    <a:pt x="8396" y="12011"/>
                  </a:lnTo>
                  <a:lnTo>
                    <a:pt x="8396" y="11789"/>
                  </a:lnTo>
                  <a:lnTo>
                    <a:pt x="8378" y="11566"/>
                  </a:lnTo>
                  <a:lnTo>
                    <a:pt x="8322" y="11251"/>
                  </a:lnTo>
                  <a:lnTo>
                    <a:pt x="8230" y="10955"/>
                  </a:lnTo>
                  <a:lnTo>
                    <a:pt x="8100" y="10677"/>
                  </a:lnTo>
                  <a:lnTo>
                    <a:pt x="7933" y="10399"/>
                  </a:lnTo>
                  <a:lnTo>
                    <a:pt x="7748" y="10158"/>
                  </a:lnTo>
                  <a:lnTo>
                    <a:pt x="7525" y="9935"/>
                  </a:lnTo>
                  <a:lnTo>
                    <a:pt x="7266" y="9731"/>
                  </a:lnTo>
                  <a:lnTo>
                    <a:pt x="7006" y="9565"/>
                  </a:lnTo>
                  <a:lnTo>
                    <a:pt x="6784" y="9472"/>
                  </a:lnTo>
                  <a:lnTo>
                    <a:pt x="6561" y="9379"/>
                  </a:lnTo>
                  <a:lnTo>
                    <a:pt x="6117" y="9231"/>
                  </a:lnTo>
                  <a:lnTo>
                    <a:pt x="5709" y="9101"/>
                  </a:lnTo>
                  <a:lnTo>
                    <a:pt x="5524" y="9027"/>
                  </a:lnTo>
                  <a:lnTo>
                    <a:pt x="5338" y="8953"/>
                  </a:lnTo>
                  <a:lnTo>
                    <a:pt x="5153" y="8860"/>
                  </a:lnTo>
                  <a:lnTo>
                    <a:pt x="5005" y="8749"/>
                  </a:lnTo>
                  <a:lnTo>
                    <a:pt x="4856" y="8619"/>
                  </a:lnTo>
                  <a:lnTo>
                    <a:pt x="4727" y="8471"/>
                  </a:lnTo>
                  <a:lnTo>
                    <a:pt x="4615" y="8304"/>
                  </a:lnTo>
                  <a:lnTo>
                    <a:pt x="4541" y="8138"/>
                  </a:lnTo>
                  <a:lnTo>
                    <a:pt x="4467" y="7952"/>
                  </a:lnTo>
                  <a:lnTo>
                    <a:pt x="4430" y="7748"/>
                  </a:lnTo>
                  <a:lnTo>
                    <a:pt x="4393" y="7544"/>
                  </a:lnTo>
                  <a:lnTo>
                    <a:pt x="4374" y="7341"/>
                  </a:lnTo>
                  <a:lnTo>
                    <a:pt x="4356" y="6914"/>
                  </a:lnTo>
                  <a:lnTo>
                    <a:pt x="4356" y="6636"/>
                  </a:lnTo>
                  <a:lnTo>
                    <a:pt x="4337" y="6340"/>
                  </a:lnTo>
                  <a:lnTo>
                    <a:pt x="4300" y="6062"/>
                  </a:lnTo>
                  <a:lnTo>
                    <a:pt x="4245" y="5784"/>
                  </a:lnTo>
                  <a:lnTo>
                    <a:pt x="4171" y="5580"/>
                  </a:lnTo>
                  <a:lnTo>
                    <a:pt x="4078" y="5376"/>
                  </a:lnTo>
                  <a:lnTo>
                    <a:pt x="3948" y="5172"/>
                  </a:lnTo>
                  <a:lnTo>
                    <a:pt x="3818" y="4987"/>
                  </a:lnTo>
                  <a:lnTo>
                    <a:pt x="3670" y="4820"/>
                  </a:lnTo>
                  <a:lnTo>
                    <a:pt x="3503" y="4672"/>
                  </a:lnTo>
                  <a:lnTo>
                    <a:pt x="3318" y="4542"/>
                  </a:lnTo>
                  <a:lnTo>
                    <a:pt x="3133" y="4412"/>
                  </a:lnTo>
                  <a:lnTo>
                    <a:pt x="2929" y="4338"/>
                  </a:lnTo>
                  <a:lnTo>
                    <a:pt x="2725" y="4245"/>
                  </a:lnTo>
                  <a:lnTo>
                    <a:pt x="2317" y="4116"/>
                  </a:lnTo>
                  <a:lnTo>
                    <a:pt x="1946" y="4004"/>
                  </a:lnTo>
                  <a:lnTo>
                    <a:pt x="1780" y="3930"/>
                  </a:lnTo>
                  <a:lnTo>
                    <a:pt x="1613" y="3856"/>
                  </a:lnTo>
                  <a:lnTo>
                    <a:pt x="1446" y="3782"/>
                  </a:lnTo>
                  <a:lnTo>
                    <a:pt x="1316" y="3671"/>
                  </a:lnTo>
                  <a:lnTo>
                    <a:pt x="1186" y="3560"/>
                  </a:lnTo>
                  <a:lnTo>
                    <a:pt x="1075" y="3430"/>
                  </a:lnTo>
                  <a:lnTo>
                    <a:pt x="983" y="3263"/>
                  </a:lnTo>
                  <a:lnTo>
                    <a:pt x="908" y="3096"/>
                  </a:lnTo>
                  <a:lnTo>
                    <a:pt x="871" y="2911"/>
                  </a:lnTo>
                  <a:lnTo>
                    <a:pt x="853" y="2725"/>
                  </a:lnTo>
                  <a:lnTo>
                    <a:pt x="853" y="2540"/>
                  </a:lnTo>
                  <a:lnTo>
                    <a:pt x="853" y="2336"/>
                  </a:lnTo>
                  <a:lnTo>
                    <a:pt x="871" y="1947"/>
                  </a:lnTo>
                  <a:lnTo>
                    <a:pt x="908" y="1650"/>
                  </a:lnTo>
                  <a:lnTo>
                    <a:pt x="908" y="1410"/>
                  </a:lnTo>
                  <a:lnTo>
                    <a:pt x="890" y="1150"/>
                  </a:lnTo>
                  <a:lnTo>
                    <a:pt x="834" y="909"/>
                  </a:lnTo>
                  <a:lnTo>
                    <a:pt x="760" y="668"/>
                  </a:lnTo>
                  <a:lnTo>
                    <a:pt x="668" y="446"/>
                  </a:lnTo>
                  <a:lnTo>
                    <a:pt x="593" y="335"/>
                  </a:lnTo>
                  <a:lnTo>
                    <a:pt x="519" y="242"/>
                  </a:lnTo>
                  <a:lnTo>
                    <a:pt x="427" y="168"/>
                  </a:lnTo>
                  <a:lnTo>
                    <a:pt x="334" y="94"/>
                  </a:lnTo>
                  <a:lnTo>
                    <a:pt x="241" y="38"/>
                  </a:lnTo>
                  <a:lnTo>
                    <a:pt x="112"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6" name="Google Shape;76;p3"/>
            <p:cNvSpPr/>
            <p:nvPr/>
          </p:nvSpPr>
          <p:spPr>
            <a:xfrm>
              <a:off x="10999844" y="3696310"/>
              <a:ext cx="95972" cy="267966"/>
            </a:xfrm>
            <a:custGeom>
              <a:avLst/>
              <a:gdLst/>
              <a:ahLst/>
              <a:cxnLst/>
              <a:rect l="l" t="t" r="r" b="b"/>
              <a:pathLst>
                <a:path w="2410" h="6729" extrusionOk="0">
                  <a:moveTo>
                    <a:pt x="2280" y="1"/>
                  </a:moveTo>
                  <a:lnTo>
                    <a:pt x="2261" y="19"/>
                  </a:lnTo>
                  <a:lnTo>
                    <a:pt x="2243" y="56"/>
                  </a:lnTo>
                  <a:lnTo>
                    <a:pt x="0" y="6618"/>
                  </a:lnTo>
                  <a:lnTo>
                    <a:pt x="0" y="6636"/>
                  </a:lnTo>
                  <a:lnTo>
                    <a:pt x="19" y="6673"/>
                  </a:lnTo>
                  <a:lnTo>
                    <a:pt x="37" y="6710"/>
                  </a:lnTo>
                  <a:lnTo>
                    <a:pt x="56" y="6710"/>
                  </a:lnTo>
                  <a:lnTo>
                    <a:pt x="93" y="6729"/>
                  </a:lnTo>
                  <a:lnTo>
                    <a:pt x="130" y="6710"/>
                  </a:lnTo>
                  <a:lnTo>
                    <a:pt x="167" y="6673"/>
                  </a:lnTo>
                  <a:lnTo>
                    <a:pt x="2409" y="112"/>
                  </a:lnTo>
                  <a:lnTo>
                    <a:pt x="2409" y="75"/>
                  </a:lnTo>
                  <a:lnTo>
                    <a:pt x="2391" y="38"/>
                  </a:lnTo>
                  <a:lnTo>
                    <a:pt x="2372" y="19"/>
                  </a:lnTo>
                  <a:lnTo>
                    <a:pt x="2354"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7" name="Google Shape;77;p3"/>
            <p:cNvSpPr/>
            <p:nvPr/>
          </p:nvSpPr>
          <p:spPr>
            <a:xfrm>
              <a:off x="10843348" y="3553868"/>
              <a:ext cx="70167" cy="188998"/>
            </a:xfrm>
            <a:custGeom>
              <a:avLst/>
              <a:gdLst/>
              <a:ahLst/>
              <a:cxnLst/>
              <a:rect l="l" t="t" r="r" b="b"/>
              <a:pathLst>
                <a:path w="1762" h="4746" extrusionOk="0">
                  <a:moveTo>
                    <a:pt x="1650" y="1"/>
                  </a:moveTo>
                  <a:lnTo>
                    <a:pt x="1613" y="19"/>
                  </a:lnTo>
                  <a:lnTo>
                    <a:pt x="1595" y="56"/>
                  </a:lnTo>
                  <a:lnTo>
                    <a:pt x="19" y="4616"/>
                  </a:lnTo>
                  <a:lnTo>
                    <a:pt x="1" y="4653"/>
                  </a:lnTo>
                  <a:lnTo>
                    <a:pt x="19" y="4690"/>
                  </a:lnTo>
                  <a:lnTo>
                    <a:pt x="38" y="4708"/>
                  </a:lnTo>
                  <a:lnTo>
                    <a:pt x="75" y="4727"/>
                  </a:lnTo>
                  <a:lnTo>
                    <a:pt x="93" y="4745"/>
                  </a:lnTo>
                  <a:lnTo>
                    <a:pt x="149" y="4727"/>
                  </a:lnTo>
                  <a:lnTo>
                    <a:pt x="186" y="4671"/>
                  </a:lnTo>
                  <a:lnTo>
                    <a:pt x="1762" y="112"/>
                  </a:lnTo>
                  <a:lnTo>
                    <a:pt x="1762" y="75"/>
                  </a:lnTo>
                  <a:lnTo>
                    <a:pt x="1762" y="38"/>
                  </a:lnTo>
                  <a:lnTo>
                    <a:pt x="1743" y="19"/>
                  </a:lnTo>
                  <a:lnTo>
                    <a:pt x="1706"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8" name="Google Shape;78;p3"/>
            <p:cNvSpPr/>
            <p:nvPr/>
          </p:nvSpPr>
          <p:spPr>
            <a:xfrm>
              <a:off x="10709033" y="3454952"/>
              <a:ext cx="48743" cy="98242"/>
            </a:xfrm>
            <a:custGeom>
              <a:avLst/>
              <a:gdLst/>
              <a:ahLst/>
              <a:cxnLst/>
              <a:rect l="l" t="t" r="r" b="b"/>
              <a:pathLst>
                <a:path w="1224" h="2467" extrusionOk="0">
                  <a:moveTo>
                    <a:pt x="1131" y="1"/>
                  </a:moveTo>
                  <a:lnTo>
                    <a:pt x="1094" y="20"/>
                  </a:lnTo>
                  <a:lnTo>
                    <a:pt x="1075" y="38"/>
                  </a:lnTo>
                  <a:lnTo>
                    <a:pt x="1057" y="57"/>
                  </a:lnTo>
                  <a:lnTo>
                    <a:pt x="19" y="2336"/>
                  </a:lnTo>
                  <a:lnTo>
                    <a:pt x="0" y="2373"/>
                  </a:lnTo>
                  <a:lnTo>
                    <a:pt x="0" y="2410"/>
                  </a:lnTo>
                  <a:lnTo>
                    <a:pt x="19" y="2429"/>
                  </a:lnTo>
                  <a:lnTo>
                    <a:pt x="56" y="2448"/>
                  </a:lnTo>
                  <a:lnTo>
                    <a:pt x="93" y="2466"/>
                  </a:lnTo>
                  <a:lnTo>
                    <a:pt x="130" y="2448"/>
                  </a:lnTo>
                  <a:lnTo>
                    <a:pt x="167" y="2410"/>
                  </a:lnTo>
                  <a:lnTo>
                    <a:pt x="1205" y="131"/>
                  </a:lnTo>
                  <a:lnTo>
                    <a:pt x="1224" y="94"/>
                  </a:lnTo>
                  <a:lnTo>
                    <a:pt x="1205" y="57"/>
                  </a:lnTo>
                  <a:lnTo>
                    <a:pt x="1187" y="38"/>
                  </a:lnTo>
                  <a:lnTo>
                    <a:pt x="1168" y="20"/>
                  </a:lnTo>
                  <a:lnTo>
                    <a:pt x="1131"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9" name="Google Shape;79;p3"/>
            <p:cNvSpPr/>
            <p:nvPr/>
          </p:nvSpPr>
          <p:spPr>
            <a:xfrm>
              <a:off x="10653682" y="3602570"/>
              <a:ext cx="165383" cy="11867"/>
            </a:xfrm>
            <a:custGeom>
              <a:avLst/>
              <a:gdLst/>
              <a:ahLst/>
              <a:cxnLst/>
              <a:rect l="l" t="t" r="r" b="b"/>
              <a:pathLst>
                <a:path w="4153" h="298" extrusionOk="0">
                  <a:moveTo>
                    <a:pt x="4059" y="1"/>
                  </a:moveTo>
                  <a:lnTo>
                    <a:pt x="93" y="112"/>
                  </a:lnTo>
                  <a:lnTo>
                    <a:pt x="56" y="131"/>
                  </a:lnTo>
                  <a:lnTo>
                    <a:pt x="19" y="149"/>
                  </a:lnTo>
                  <a:lnTo>
                    <a:pt x="0" y="168"/>
                  </a:lnTo>
                  <a:lnTo>
                    <a:pt x="0" y="205"/>
                  </a:lnTo>
                  <a:lnTo>
                    <a:pt x="19" y="242"/>
                  </a:lnTo>
                  <a:lnTo>
                    <a:pt x="37" y="279"/>
                  </a:lnTo>
                  <a:lnTo>
                    <a:pt x="56" y="279"/>
                  </a:lnTo>
                  <a:lnTo>
                    <a:pt x="93" y="297"/>
                  </a:lnTo>
                  <a:lnTo>
                    <a:pt x="4059" y="186"/>
                  </a:lnTo>
                  <a:lnTo>
                    <a:pt x="4097" y="168"/>
                  </a:lnTo>
                  <a:lnTo>
                    <a:pt x="4134" y="149"/>
                  </a:lnTo>
                  <a:lnTo>
                    <a:pt x="4152" y="131"/>
                  </a:lnTo>
                  <a:lnTo>
                    <a:pt x="4152" y="94"/>
                  </a:lnTo>
                  <a:lnTo>
                    <a:pt x="4152" y="56"/>
                  </a:lnTo>
                  <a:lnTo>
                    <a:pt x="4115" y="38"/>
                  </a:lnTo>
                  <a:lnTo>
                    <a:pt x="4097" y="19"/>
                  </a:lnTo>
                  <a:lnTo>
                    <a:pt x="4059"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0" name="Google Shape;80;p3"/>
            <p:cNvSpPr/>
            <p:nvPr/>
          </p:nvSpPr>
          <p:spPr>
            <a:xfrm>
              <a:off x="10710506" y="3807014"/>
              <a:ext cx="264262" cy="13341"/>
            </a:xfrm>
            <a:custGeom>
              <a:avLst/>
              <a:gdLst/>
              <a:ahLst/>
              <a:cxnLst/>
              <a:rect l="l" t="t" r="r" b="b"/>
              <a:pathLst>
                <a:path w="6636" h="335" extrusionOk="0">
                  <a:moveTo>
                    <a:pt x="6543" y="1"/>
                  </a:moveTo>
                  <a:lnTo>
                    <a:pt x="75" y="149"/>
                  </a:lnTo>
                  <a:lnTo>
                    <a:pt x="38" y="168"/>
                  </a:lnTo>
                  <a:lnTo>
                    <a:pt x="19" y="186"/>
                  </a:lnTo>
                  <a:lnTo>
                    <a:pt x="1" y="205"/>
                  </a:lnTo>
                  <a:lnTo>
                    <a:pt x="1" y="242"/>
                  </a:lnTo>
                  <a:lnTo>
                    <a:pt x="1" y="279"/>
                  </a:lnTo>
                  <a:lnTo>
                    <a:pt x="19" y="297"/>
                  </a:lnTo>
                  <a:lnTo>
                    <a:pt x="38" y="316"/>
                  </a:lnTo>
                  <a:lnTo>
                    <a:pt x="75" y="335"/>
                  </a:lnTo>
                  <a:lnTo>
                    <a:pt x="6543" y="186"/>
                  </a:lnTo>
                  <a:lnTo>
                    <a:pt x="6580" y="168"/>
                  </a:lnTo>
                  <a:lnTo>
                    <a:pt x="6617" y="149"/>
                  </a:lnTo>
                  <a:lnTo>
                    <a:pt x="6636" y="131"/>
                  </a:lnTo>
                  <a:lnTo>
                    <a:pt x="6636" y="94"/>
                  </a:lnTo>
                  <a:lnTo>
                    <a:pt x="6617" y="57"/>
                  </a:lnTo>
                  <a:lnTo>
                    <a:pt x="6599" y="38"/>
                  </a:lnTo>
                  <a:lnTo>
                    <a:pt x="6580" y="19"/>
                  </a:lnTo>
                  <a:lnTo>
                    <a:pt x="6543"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1" name="Google Shape;81;p3"/>
            <p:cNvSpPr/>
            <p:nvPr/>
          </p:nvSpPr>
          <p:spPr>
            <a:xfrm>
              <a:off x="10804244" y="4023284"/>
              <a:ext cx="328496" cy="41376"/>
            </a:xfrm>
            <a:custGeom>
              <a:avLst/>
              <a:gdLst/>
              <a:ahLst/>
              <a:cxnLst/>
              <a:rect l="l" t="t" r="r" b="b"/>
              <a:pathLst>
                <a:path w="8249" h="1039" extrusionOk="0">
                  <a:moveTo>
                    <a:pt x="8156" y="0"/>
                  </a:moveTo>
                  <a:lnTo>
                    <a:pt x="75" y="872"/>
                  </a:lnTo>
                  <a:lnTo>
                    <a:pt x="37" y="872"/>
                  </a:lnTo>
                  <a:lnTo>
                    <a:pt x="19" y="890"/>
                  </a:lnTo>
                  <a:lnTo>
                    <a:pt x="0" y="927"/>
                  </a:lnTo>
                  <a:lnTo>
                    <a:pt x="0" y="964"/>
                  </a:lnTo>
                  <a:lnTo>
                    <a:pt x="0" y="983"/>
                  </a:lnTo>
                  <a:lnTo>
                    <a:pt x="19" y="1020"/>
                  </a:lnTo>
                  <a:lnTo>
                    <a:pt x="56" y="1038"/>
                  </a:lnTo>
                  <a:lnTo>
                    <a:pt x="93" y="1038"/>
                  </a:lnTo>
                  <a:lnTo>
                    <a:pt x="8174" y="167"/>
                  </a:lnTo>
                  <a:lnTo>
                    <a:pt x="8193" y="167"/>
                  </a:lnTo>
                  <a:lnTo>
                    <a:pt x="8230" y="149"/>
                  </a:lnTo>
                  <a:lnTo>
                    <a:pt x="8248" y="112"/>
                  </a:lnTo>
                  <a:lnTo>
                    <a:pt x="8248" y="75"/>
                  </a:lnTo>
                  <a:lnTo>
                    <a:pt x="8230" y="38"/>
                  </a:lnTo>
                  <a:lnTo>
                    <a:pt x="8211" y="19"/>
                  </a:lnTo>
                  <a:lnTo>
                    <a:pt x="8174"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2" name="Google Shape;82;p3"/>
            <p:cNvSpPr/>
            <p:nvPr/>
          </p:nvSpPr>
          <p:spPr>
            <a:xfrm>
              <a:off x="10928963" y="4160549"/>
              <a:ext cx="315952" cy="64274"/>
            </a:xfrm>
            <a:custGeom>
              <a:avLst/>
              <a:gdLst/>
              <a:ahLst/>
              <a:cxnLst/>
              <a:rect l="l" t="t" r="r" b="b"/>
              <a:pathLst>
                <a:path w="7934" h="1614" extrusionOk="0">
                  <a:moveTo>
                    <a:pt x="7822" y="1"/>
                  </a:moveTo>
                  <a:lnTo>
                    <a:pt x="56" y="1447"/>
                  </a:lnTo>
                  <a:lnTo>
                    <a:pt x="38" y="1447"/>
                  </a:lnTo>
                  <a:lnTo>
                    <a:pt x="1" y="1484"/>
                  </a:lnTo>
                  <a:lnTo>
                    <a:pt x="1" y="1502"/>
                  </a:lnTo>
                  <a:lnTo>
                    <a:pt x="1" y="1539"/>
                  </a:lnTo>
                  <a:lnTo>
                    <a:pt x="19" y="1595"/>
                  </a:lnTo>
                  <a:lnTo>
                    <a:pt x="75" y="1613"/>
                  </a:lnTo>
                  <a:lnTo>
                    <a:pt x="93" y="1613"/>
                  </a:lnTo>
                  <a:lnTo>
                    <a:pt x="7859" y="168"/>
                  </a:lnTo>
                  <a:lnTo>
                    <a:pt x="7896" y="149"/>
                  </a:lnTo>
                  <a:lnTo>
                    <a:pt x="7915" y="131"/>
                  </a:lnTo>
                  <a:lnTo>
                    <a:pt x="7933" y="94"/>
                  </a:lnTo>
                  <a:lnTo>
                    <a:pt x="7933" y="56"/>
                  </a:lnTo>
                  <a:lnTo>
                    <a:pt x="7915" y="38"/>
                  </a:lnTo>
                  <a:lnTo>
                    <a:pt x="7896"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3" name="Google Shape;83;p3"/>
            <p:cNvSpPr/>
            <p:nvPr/>
          </p:nvSpPr>
          <p:spPr>
            <a:xfrm>
              <a:off x="10554050" y="3923651"/>
              <a:ext cx="687177" cy="831135"/>
            </a:xfrm>
            <a:custGeom>
              <a:avLst/>
              <a:gdLst/>
              <a:ahLst/>
              <a:cxnLst/>
              <a:rect l="l" t="t" r="r" b="b"/>
              <a:pathLst>
                <a:path w="17256" h="20871" extrusionOk="0">
                  <a:moveTo>
                    <a:pt x="0" y="0"/>
                  </a:moveTo>
                  <a:lnTo>
                    <a:pt x="167" y="297"/>
                  </a:lnTo>
                  <a:lnTo>
                    <a:pt x="334" y="593"/>
                  </a:lnTo>
                  <a:lnTo>
                    <a:pt x="464" y="909"/>
                  </a:lnTo>
                  <a:lnTo>
                    <a:pt x="593" y="1224"/>
                  </a:lnTo>
                  <a:lnTo>
                    <a:pt x="816" y="1854"/>
                  </a:lnTo>
                  <a:lnTo>
                    <a:pt x="1020" y="2484"/>
                  </a:lnTo>
                  <a:lnTo>
                    <a:pt x="1168" y="3151"/>
                  </a:lnTo>
                  <a:lnTo>
                    <a:pt x="1316" y="3818"/>
                  </a:lnTo>
                  <a:lnTo>
                    <a:pt x="1427" y="4486"/>
                  </a:lnTo>
                  <a:lnTo>
                    <a:pt x="1539" y="5171"/>
                  </a:lnTo>
                  <a:lnTo>
                    <a:pt x="1724" y="6524"/>
                  </a:lnTo>
                  <a:lnTo>
                    <a:pt x="1835" y="7210"/>
                  </a:lnTo>
                  <a:lnTo>
                    <a:pt x="1946" y="7896"/>
                  </a:lnTo>
                  <a:lnTo>
                    <a:pt x="2095" y="8563"/>
                  </a:lnTo>
                  <a:lnTo>
                    <a:pt x="2261" y="9212"/>
                  </a:lnTo>
                  <a:lnTo>
                    <a:pt x="2447" y="9879"/>
                  </a:lnTo>
                  <a:lnTo>
                    <a:pt x="2669" y="10509"/>
                  </a:lnTo>
                  <a:lnTo>
                    <a:pt x="2855" y="10954"/>
                  </a:lnTo>
                  <a:lnTo>
                    <a:pt x="3058" y="11380"/>
                  </a:lnTo>
                  <a:lnTo>
                    <a:pt x="3281" y="11788"/>
                  </a:lnTo>
                  <a:lnTo>
                    <a:pt x="3522" y="12196"/>
                  </a:lnTo>
                  <a:lnTo>
                    <a:pt x="3763" y="12604"/>
                  </a:lnTo>
                  <a:lnTo>
                    <a:pt x="4022" y="12993"/>
                  </a:lnTo>
                  <a:lnTo>
                    <a:pt x="4300" y="13382"/>
                  </a:lnTo>
                  <a:lnTo>
                    <a:pt x="4578" y="13753"/>
                  </a:lnTo>
                  <a:lnTo>
                    <a:pt x="5153" y="14494"/>
                  </a:lnTo>
                  <a:lnTo>
                    <a:pt x="5764" y="15199"/>
                  </a:lnTo>
                  <a:lnTo>
                    <a:pt x="6413" y="15866"/>
                  </a:lnTo>
                  <a:lnTo>
                    <a:pt x="7080" y="16514"/>
                  </a:lnTo>
                  <a:lnTo>
                    <a:pt x="7433" y="16830"/>
                  </a:lnTo>
                  <a:lnTo>
                    <a:pt x="7785" y="17126"/>
                  </a:lnTo>
                  <a:lnTo>
                    <a:pt x="8155" y="17423"/>
                  </a:lnTo>
                  <a:lnTo>
                    <a:pt x="8526" y="17701"/>
                  </a:lnTo>
                  <a:lnTo>
                    <a:pt x="8897" y="17979"/>
                  </a:lnTo>
                  <a:lnTo>
                    <a:pt x="9286" y="18238"/>
                  </a:lnTo>
                  <a:lnTo>
                    <a:pt x="9675" y="18498"/>
                  </a:lnTo>
                  <a:lnTo>
                    <a:pt x="10064" y="18739"/>
                  </a:lnTo>
                  <a:lnTo>
                    <a:pt x="10472" y="18961"/>
                  </a:lnTo>
                  <a:lnTo>
                    <a:pt x="10880" y="19183"/>
                  </a:lnTo>
                  <a:lnTo>
                    <a:pt x="11288" y="19387"/>
                  </a:lnTo>
                  <a:lnTo>
                    <a:pt x="11714" y="19591"/>
                  </a:lnTo>
                  <a:lnTo>
                    <a:pt x="12140" y="19777"/>
                  </a:lnTo>
                  <a:lnTo>
                    <a:pt x="12567" y="19943"/>
                  </a:lnTo>
                  <a:lnTo>
                    <a:pt x="12993" y="20092"/>
                  </a:lnTo>
                  <a:lnTo>
                    <a:pt x="13419" y="20240"/>
                  </a:lnTo>
                  <a:lnTo>
                    <a:pt x="13864" y="20370"/>
                  </a:lnTo>
                  <a:lnTo>
                    <a:pt x="14309" y="20481"/>
                  </a:lnTo>
                  <a:lnTo>
                    <a:pt x="14754" y="20592"/>
                  </a:lnTo>
                  <a:lnTo>
                    <a:pt x="15198" y="20685"/>
                  </a:lnTo>
                  <a:lnTo>
                    <a:pt x="15662" y="20740"/>
                  </a:lnTo>
                  <a:lnTo>
                    <a:pt x="16125" y="20796"/>
                  </a:lnTo>
                  <a:lnTo>
                    <a:pt x="16570" y="20833"/>
                  </a:lnTo>
                  <a:lnTo>
                    <a:pt x="17033" y="20870"/>
                  </a:lnTo>
                  <a:lnTo>
                    <a:pt x="17145" y="20407"/>
                  </a:lnTo>
                  <a:lnTo>
                    <a:pt x="17200" y="19906"/>
                  </a:lnTo>
                  <a:lnTo>
                    <a:pt x="17237" y="19387"/>
                  </a:lnTo>
                  <a:lnTo>
                    <a:pt x="17256" y="18850"/>
                  </a:lnTo>
                  <a:lnTo>
                    <a:pt x="17256" y="18294"/>
                  </a:lnTo>
                  <a:lnTo>
                    <a:pt x="17219" y="17738"/>
                  </a:lnTo>
                  <a:lnTo>
                    <a:pt x="17163" y="17163"/>
                  </a:lnTo>
                  <a:lnTo>
                    <a:pt x="17089" y="16589"/>
                  </a:lnTo>
                  <a:lnTo>
                    <a:pt x="16996" y="16014"/>
                  </a:lnTo>
                  <a:lnTo>
                    <a:pt x="16885" y="15458"/>
                  </a:lnTo>
                  <a:lnTo>
                    <a:pt x="16755" y="14902"/>
                  </a:lnTo>
                  <a:lnTo>
                    <a:pt x="16607" y="14365"/>
                  </a:lnTo>
                  <a:lnTo>
                    <a:pt x="16440" y="13846"/>
                  </a:lnTo>
                  <a:lnTo>
                    <a:pt x="16255" y="13345"/>
                  </a:lnTo>
                  <a:lnTo>
                    <a:pt x="16070" y="12882"/>
                  </a:lnTo>
                  <a:lnTo>
                    <a:pt x="15866" y="12455"/>
                  </a:lnTo>
                  <a:lnTo>
                    <a:pt x="15551" y="11881"/>
                  </a:lnTo>
                  <a:lnTo>
                    <a:pt x="15236" y="11325"/>
                  </a:lnTo>
                  <a:lnTo>
                    <a:pt x="14902" y="10769"/>
                  </a:lnTo>
                  <a:lnTo>
                    <a:pt x="14550" y="10213"/>
                  </a:lnTo>
                  <a:lnTo>
                    <a:pt x="14179" y="9675"/>
                  </a:lnTo>
                  <a:lnTo>
                    <a:pt x="13808" y="9156"/>
                  </a:lnTo>
                  <a:lnTo>
                    <a:pt x="13419" y="8637"/>
                  </a:lnTo>
                  <a:lnTo>
                    <a:pt x="12993" y="8137"/>
                  </a:lnTo>
                  <a:lnTo>
                    <a:pt x="12585" y="7637"/>
                  </a:lnTo>
                  <a:lnTo>
                    <a:pt x="12140" y="7155"/>
                  </a:lnTo>
                  <a:lnTo>
                    <a:pt x="11695" y="6691"/>
                  </a:lnTo>
                  <a:lnTo>
                    <a:pt x="11232" y="6228"/>
                  </a:lnTo>
                  <a:lnTo>
                    <a:pt x="10769" y="5783"/>
                  </a:lnTo>
                  <a:lnTo>
                    <a:pt x="10287" y="5338"/>
                  </a:lnTo>
                  <a:lnTo>
                    <a:pt x="9786" y="4930"/>
                  </a:lnTo>
                  <a:lnTo>
                    <a:pt x="9286" y="4523"/>
                  </a:lnTo>
                  <a:lnTo>
                    <a:pt x="8767" y="4115"/>
                  </a:lnTo>
                  <a:lnTo>
                    <a:pt x="8230" y="3744"/>
                  </a:lnTo>
                  <a:lnTo>
                    <a:pt x="7711" y="3374"/>
                  </a:lnTo>
                  <a:lnTo>
                    <a:pt x="7155" y="3021"/>
                  </a:lnTo>
                  <a:lnTo>
                    <a:pt x="6599" y="2688"/>
                  </a:lnTo>
                  <a:lnTo>
                    <a:pt x="6042" y="2354"/>
                  </a:lnTo>
                  <a:lnTo>
                    <a:pt x="5468" y="2058"/>
                  </a:lnTo>
                  <a:lnTo>
                    <a:pt x="4893" y="1761"/>
                  </a:lnTo>
                  <a:lnTo>
                    <a:pt x="4300" y="1483"/>
                  </a:lnTo>
                  <a:lnTo>
                    <a:pt x="3707" y="1224"/>
                  </a:lnTo>
                  <a:lnTo>
                    <a:pt x="3096" y="964"/>
                  </a:lnTo>
                  <a:lnTo>
                    <a:pt x="2502" y="742"/>
                  </a:lnTo>
                  <a:lnTo>
                    <a:pt x="1891" y="538"/>
                  </a:lnTo>
                  <a:lnTo>
                    <a:pt x="1261" y="334"/>
                  </a:lnTo>
                  <a:lnTo>
                    <a:pt x="630" y="167"/>
                  </a:lnTo>
                  <a:lnTo>
                    <a:pt x="0"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4" name="Google Shape;84;p3"/>
            <p:cNvSpPr/>
            <p:nvPr/>
          </p:nvSpPr>
          <p:spPr>
            <a:xfrm>
              <a:off x="10641138" y="4001143"/>
              <a:ext cx="594908" cy="756588"/>
            </a:xfrm>
            <a:custGeom>
              <a:avLst/>
              <a:gdLst/>
              <a:ahLst/>
              <a:cxnLst/>
              <a:rect l="l" t="t" r="r" b="b"/>
              <a:pathLst>
                <a:path w="14939" h="18999" extrusionOk="0">
                  <a:moveTo>
                    <a:pt x="56" y="0"/>
                  </a:moveTo>
                  <a:lnTo>
                    <a:pt x="19" y="19"/>
                  </a:lnTo>
                  <a:lnTo>
                    <a:pt x="0" y="56"/>
                  </a:lnTo>
                  <a:lnTo>
                    <a:pt x="0" y="75"/>
                  </a:lnTo>
                  <a:lnTo>
                    <a:pt x="0" y="112"/>
                  </a:lnTo>
                  <a:lnTo>
                    <a:pt x="19" y="149"/>
                  </a:lnTo>
                  <a:lnTo>
                    <a:pt x="482" y="649"/>
                  </a:lnTo>
                  <a:lnTo>
                    <a:pt x="1687" y="1965"/>
                  </a:lnTo>
                  <a:lnTo>
                    <a:pt x="3448" y="3967"/>
                  </a:lnTo>
                  <a:lnTo>
                    <a:pt x="4486" y="5172"/>
                  </a:lnTo>
                  <a:lnTo>
                    <a:pt x="5616" y="6487"/>
                  </a:lnTo>
                  <a:lnTo>
                    <a:pt x="6784" y="7915"/>
                  </a:lnTo>
                  <a:lnTo>
                    <a:pt x="7989" y="9397"/>
                  </a:lnTo>
                  <a:lnTo>
                    <a:pt x="9212" y="10954"/>
                  </a:lnTo>
                  <a:lnTo>
                    <a:pt x="10435" y="12548"/>
                  </a:lnTo>
                  <a:lnTo>
                    <a:pt x="11621" y="14161"/>
                  </a:lnTo>
                  <a:lnTo>
                    <a:pt x="12196" y="14976"/>
                  </a:lnTo>
                  <a:lnTo>
                    <a:pt x="12752" y="15792"/>
                  </a:lnTo>
                  <a:lnTo>
                    <a:pt x="13289" y="16589"/>
                  </a:lnTo>
                  <a:lnTo>
                    <a:pt x="13808" y="17386"/>
                  </a:lnTo>
                  <a:lnTo>
                    <a:pt x="14309" y="18183"/>
                  </a:lnTo>
                  <a:lnTo>
                    <a:pt x="14772" y="18961"/>
                  </a:lnTo>
                  <a:lnTo>
                    <a:pt x="14809" y="18998"/>
                  </a:lnTo>
                  <a:lnTo>
                    <a:pt x="14902" y="18998"/>
                  </a:lnTo>
                  <a:lnTo>
                    <a:pt x="14920" y="18961"/>
                  </a:lnTo>
                  <a:lnTo>
                    <a:pt x="14939" y="18943"/>
                  </a:lnTo>
                  <a:lnTo>
                    <a:pt x="14939" y="18906"/>
                  </a:lnTo>
                  <a:lnTo>
                    <a:pt x="14920" y="18868"/>
                  </a:lnTo>
                  <a:lnTo>
                    <a:pt x="14457" y="18090"/>
                  </a:lnTo>
                  <a:lnTo>
                    <a:pt x="13957" y="17293"/>
                  </a:lnTo>
                  <a:lnTo>
                    <a:pt x="13438" y="16496"/>
                  </a:lnTo>
                  <a:lnTo>
                    <a:pt x="12900" y="15699"/>
                  </a:lnTo>
                  <a:lnTo>
                    <a:pt x="12326" y="14884"/>
                  </a:lnTo>
                  <a:lnTo>
                    <a:pt x="11751" y="14068"/>
                  </a:lnTo>
                  <a:lnTo>
                    <a:pt x="10565" y="12456"/>
                  </a:lnTo>
                  <a:lnTo>
                    <a:pt x="9360" y="10862"/>
                  </a:lnTo>
                  <a:lnTo>
                    <a:pt x="8137" y="9305"/>
                  </a:lnTo>
                  <a:lnTo>
                    <a:pt x="6914" y="7803"/>
                  </a:lnTo>
                  <a:lnTo>
                    <a:pt x="5746" y="6376"/>
                  </a:lnTo>
                  <a:lnTo>
                    <a:pt x="4615" y="5060"/>
                  </a:lnTo>
                  <a:lnTo>
                    <a:pt x="3577" y="3856"/>
                  </a:lnTo>
                  <a:lnTo>
                    <a:pt x="1817" y="1854"/>
                  </a:lnTo>
                  <a:lnTo>
                    <a:pt x="612" y="519"/>
                  </a:lnTo>
                  <a:lnTo>
                    <a:pt x="149" y="19"/>
                  </a:lnTo>
                  <a:lnTo>
                    <a:pt x="130"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5" name="Google Shape;85;p3"/>
            <p:cNvSpPr/>
            <p:nvPr/>
          </p:nvSpPr>
          <p:spPr>
            <a:xfrm>
              <a:off x="10950387" y="4492700"/>
              <a:ext cx="252435" cy="180117"/>
            </a:xfrm>
            <a:custGeom>
              <a:avLst/>
              <a:gdLst/>
              <a:ahLst/>
              <a:cxnLst/>
              <a:rect l="l" t="t" r="r" b="b"/>
              <a:pathLst>
                <a:path w="6339" h="4523" extrusionOk="0">
                  <a:moveTo>
                    <a:pt x="6228" y="0"/>
                  </a:moveTo>
                  <a:lnTo>
                    <a:pt x="6209" y="19"/>
                  </a:lnTo>
                  <a:lnTo>
                    <a:pt x="6191" y="37"/>
                  </a:lnTo>
                  <a:lnTo>
                    <a:pt x="6172" y="75"/>
                  </a:lnTo>
                  <a:lnTo>
                    <a:pt x="5672" y="4337"/>
                  </a:lnTo>
                  <a:lnTo>
                    <a:pt x="111" y="3411"/>
                  </a:lnTo>
                  <a:lnTo>
                    <a:pt x="74" y="3411"/>
                  </a:lnTo>
                  <a:lnTo>
                    <a:pt x="37" y="3429"/>
                  </a:lnTo>
                  <a:lnTo>
                    <a:pt x="19" y="3448"/>
                  </a:lnTo>
                  <a:lnTo>
                    <a:pt x="0" y="3485"/>
                  </a:lnTo>
                  <a:lnTo>
                    <a:pt x="0" y="3522"/>
                  </a:lnTo>
                  <a:lnTo>
                    <a:pt x="19" y="3540"/>
                  </a:lnTo>
                  <a:lnTo>
                    <a:pt x="37" y="3559"/>
                  </a:lnTo>
                  <a:lnTo>
                    <a:pt x="74" y="3578"/>
                  </a:lnTo>
                  <a:lnTo>
                    <a:pt x="5727" y="4523"/>
                  </a:lnTo>
                  <a:lnTo>
                    <a:pt x="5746" y="4523"/>
                  </a:lnTo>
                  <a:lnTo>
                    <a:pt x="5801" y="4504"/>
                  </a:lnTo>
                  <a:lnTo>
                    <a:pt x="5820" y="4467"/>
                  </a:lnTo>
                  <a:lnTo>
                    <a:pt x="5839" y="4449"/>
                  </a:lnTo>
                  <a:lnTo>
                    <a:pt x="6339" y="93"/>
                  </a:lnTo>
                  <a:lnTo>
                    <a:pt x="6339" y="56"/>
                  </a:lnTo>
                  <a:lnTo>
                    <a:pt x="6320" y="37"/>
                  </a:lnTo>
                  <a:lnTo>
                    <a:pt x="6302"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6" name="Google Shape;86;p3"/>
            <p:cNvSpPr/>
            <p:nvPr/>
          </p:nvSpPr>
          <p:spPr>
            <a:xfrm>
              <a:off x="10814558" y="4307450"/>
              <a:ext cx="290107" cy="212612"/>
            </a:xfrm>
            <a:custGeom>
              <a:avLst/>
              <a:gdLst/>
              <a:ahLst/>
              <a:cxnLst/>
              <a:rect l="l" t="t" r="r" b="b"/>
              <a:pathLst>
                <a:path w="7285" h="5339" extrusionOk="0">
                  <a:moveTo>
                    <a:pt x="7211" y="0"/>
                  </a:moveTo>
                  <a:lnTo>
                    <a:pt x="7174" y="19"/>
                  </a:lnTo>
                  <a:lnTo>
                    <a:pt x="7155" y="19"/>
                  </a:lnTo>
                  <a:lnTo>
                    <a:pt x="7118" y="56"/>
                  </a:lnTo>
                  <a:lnTo>
                    <a:pt x="7118" y="74"/>
                  </a:lnTo>
                  <a:lnTo>
                    <a:pt x="6395" y="5153"/>
                  </a:lnTo>
                  <a:lnTo>
                    <a:pt x="94" y="4949"/>
                  </a:lnTo>
                  <a:lnTo>
                    <a:pt x="57" y="4967"/>
                  </a:lnTo>
                  <a:lnTo>
                    <a:pt x="38" y="4986"/>
                  </a:lnTo>
                  <a:lnTo>
                    <a:pt x="1" y="5005"/>
                  </a:lnTo>
                  <a:lnTo>
                    <a:pt x="1" y="5042"/>
                  </a:lnTo>
                  <a:lnTo>
                    <a:pt x="1" y="5079"/>
                  </a:lnTo>
                  <a:lnTo>
                    <a:pt x="19" y="5097"/>
                  </a:lnTo>
                  <a:lnTo>
                    <a:pt x="57" y="5116"/>
                  </a:lnTo>
                  <a:lnTo>
                    <a:pt x="75" y="5134"/>
                  </a:lnTo>
                  <a:lnTo>
                    <a:pt x="6469" y="5338"/>
                  </a:lnTo>
                  <a:lnTo>
                    <a:pt x="6506" y="5338"/>
                  </a:lnTo>
                  <a:lnTo>
                    <a:pt x="6525" y="5320"/>
                  </a:lnTo>
                  <a:lnTo>
                    <a:pt x="6544" y="5283"/>
                  </a:lnTo>
                  <a:lnTo>
                    <a:pt x="6562" y="5264"/>
                  </a:lnTo>
                  <a:lnTo>
                    <a:pt x="7285" y="111"/>
                  </a:lnTo>
                  <a:lnTo>
                    <a:pt x="7285" y="74"/>
                  </a:lnTo>
                  <a:lnTo>
                    <a:pt x="7266" y="37"/>
                  </a:lnTo>
                  <a:lnTo>
                    <a:pt x="7248" y="19"/>
                  </a:lnTo>
                  <a:lnTo>
                    <a:pt x="7211"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7" name="Google Shape;87;p3"/>
            <p:cNvSpPr/>
            <p:nvPr/>
          </p:nvSpPr>
          <p:spPr>
            <a:xfrm>
              <a:off x="10686892" y="4156885"/>
              <a:ext cx="276089" cy="201542"/>
            </a:xfrm>
            <a:custGeom>
              <a:avLst/>
              <a:gdLst/>
              <a:ahLst/>
              <a:cxnLst/>
              <a:rect l="l" t="t" r="r" b="b"/>
              <a:pathLst>
                <a:path w="6933" h="5061" extrusionOk="0">
                  <a:moveTo>
                    <a:pt x="6821" y="0"/>
                  </a:moveTo>
                  <a:lnTo>
                    <a:pt x="6784" y="19"/>
                  </a:lnTo>
                  <a:lnTo>
                    <a:pt x="6765" y="37"/>
                  </a:lnTo>
                  <a:lnTo>
                    <a:pt x="6765" y="74"/>
                  </a:lnTo>
                  <a:lnTo>
                    <a:pt x="6450" y="4875"/>
                  </a:lnTo>
                  <a:lnTo>
                    <a:pt x="93" y="4263"/>
                  </a:lnTo>
                  <a:lnTo>
                    <a:pt x="56" y="4263"/>
                  </a:lnTo>
                  <a:lnTo>
                    <a:pt x="38" y="4282"/>
                  </a:lnTo>
                  <a:lnTo>
                    <a:pt x="19" y="4300"/>
                  </a:lnTo>
                  <a:lnTo>
                    <a:pt x="0" y="4337"/>
                  </a:lnTo>
                  <a:lnTo>
                    <a:pt x="0" y="4374"/>
                  </a:lnTo>
                  <a:lnTo>
                    <a:pt x="19" y="4393"/>
                  </a:lnTo>
                  <a:lnTo>
                    <a:pt x="56" y="4430"/>
                  </a:lnTo>
                  <a:lnTo>
                    <a:pt x="75" y="4430"/>
                  </a:lnTo>
                  <a:lnTo>
                    <a:pt x="6525" y="5060"/>
                  </a:lnTo>
                  <a:lnTo>
                    <a:pt x="6543" y="5060"/>
                  </a:lnTo>
                  <a:lnTo>
                    <a:pt x="6599" y="5042"/>
                  </a:lnTo>
                  <a:lnTo>
                    <a:pt x="6617" y="5004"/>
                  </a:lnTo>
                  <a:lnTo>
                    <a:pt x="6617" y="4967"/>
                  </a:lnTo>
                  <a:lnTo>
                    <a:pt x="6932" y="93"/>
                  </a:lnTo>
                  <a:lnTo>
                    <a:pt x="6932" y="56"/>
                  </a:lnTo>
                  <a:lnTo>
                    <a:pt x="6914" y="19"/>
                  </a:lnTo>
                  <a:lnTo>
                    <a:pt x="6895"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8" name="Google Shape;88;p3"/>
            <p:cNvSpPr/>
            <p:nvPr/>
          </p:nvSpPr>
          <p:spPr>
            <a:xfrm>
              <a:off x="10641138" y="4046181"/>
              <a:ext cx="164626" cy="138025"/>
            </a:xfrm>
            <a:custGeom>
              <a:avLst/>
              <a:gdLst/>
              <a:ahLst/>
              <a:cxnLst/>
              <a:rect l="l" t="t" r="r" b="b"/>
              <a:pathLst>
                <a:path w="4134" h="3466" extrusionOk="0">
                  <a:moveTo>
                    <a:pt x="3893" y="0"/>
                  </a:moveTo>
                  <a:lnTo>
                    <a:pt x="3855" y="19"/>
                  </a:lnTo>
                  <a:lnTo>
                    <a:pt x="3837" y="56"/>
                  </a:lnTo>
                  <a:lnTo>
                    <a:pt x="3837" y="93"/>
                  </a:lnTo>
                  <a:lnTo>
                    <a:pt x="3948" y="3281"/>
                  </a:lnTo>
                  <a:lnTo>
                    <a:pt x="93" y="2780"/>
                  </a:lnTo>
                  <a:lnTo>
                    <a:pt x="56" y="2780"/>
                  </a:lnTo>
                  <a:lnTo>
                    <a:pt x="37" y="2799"/>
                  </a:lnTo>
                  <a:lnTo>
                    <a:pt x="19" y="2817"/>
                  </a:lnTo>
                  <a:lnTo>
                    <a:pt x="0" y="2854"/>
                  </a:lnTo>
                  <a:lnTo>
                    <a:pt x="0" y="2891"/>
                  </a:lnTo>
                  <a:lnTo>
                    <a:pt x="19" y="2910"/>
                  </a:lnTo>
                  <a:lnTo>
                    <a:pt x="37" y="2947"/>
                  </a:lnTo>
                  <a:lnTo>
                    <a:pt x="74" y="2947"/>
                  </a:lnTo>
                  <a:lnTo>
                    <a:pt x="4022" y="3466"/>
                  </a:lnTo>
                  <a:lnTo>
                    <a:pt x="4078" y="3466"/>
                  </a:lnTo>
                  <a:lnTo>
                    <a:pt x="4096" y="3447"/>
                  </a:lnTo>
                  <a:lnTo>
                    <a:pt x="4115" y="3410"/>
                  </a:lnTo>
                  <a:lnTo>
                    <a:pt x="4133" y="3373"/>
                  </a:lnTo>
                  <a:lnTo>
                    <a:pt x="4004" y="74"/>
                  </a:lnTo>
                  <a:lnTo>
                    <a:pt x="4004" y="56"/>
                  </a:lnTo>
                  <a:lnTo>
                    <a:pt x="3985" y="19"/>
                  </a:lnTo>
                  <a:lnTo>
                    <a:pt x="3948"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89" name="Google Shape;89;p3"/>
          <p:cNvGrpSpPr/>
          <p:nvPr/>
        </p:nvGrpSpPr>
        <p:grpSpPr>
          <a:xfrm>
            <a:off x="1578075" y="3253240"/>
            <a:ext cx="1055696" cy="2389856"/>
            <a:chOff x="10554050" y="3035751"/>
            <a:chExt cx="778688" cy="1721980"/>
          </a:xfrm>
        </p:grpSpPr>
        <p:sp>
          <p:nvSpPr>
            <p:cNvPr id="90" name="Google Shape;90;p3"/>
            <p:cNvSpPr/>
            <p:nvPr/>
          </p:nvSpPr>
          <p:spPr>
            <a:xfrm>
              <a:off x="10780631" y="3035751"/>
              <a:ext cx="445853" cy="879082"/>
            </a:xfrm>
            <a:custGeom>
              <a:avLst/>
              <a:gdLst/>
              <a:ahLst/>
              <a:cxnLst/>
              <a:rect l="l" t="t" r="r" b="b"/>
              <a:pathLst>
                <a:path w="11196" h="22075" extrusionOk="0">
                  <a:moveTo>
                    <a:pt x="2521" y="0"/>
                  </a:moveTo>
                  <a:lnTo>
                    <a:pt x="2280" y="19"/>
                  </a:lnTo>
                  <a:lnTo>
                    <a:pt x="2039" y="56"/>
                  </a:lnTo>
                  <a:lnTo>
                    <a:pt x="1891" y="93"/>
                  </a:lnTo>
                  <a:lnTo>
                    <a:pt x="1743" y="149"/>
                  </a:lnTo>
                  <a:lnTo>
                    <a:pt x="1594" y="204"/>
                  </a:lnTo>
                  <a:lnTo>
                    <a:pt x="1465" y="278"/>
                  </a:lnTo>
                  <a:lnTo>
                    <a:pt x="1205" y="445"/>
                  </a:lnTo>
                  <a:lnTo>
                    <a:pt x="964" y="649"/>
                  </a:lnTo>
                  <a:lnTo>
                    <a:pt x="760" y="890"/>
                  </a:lnTo>
                  <a:lnTo>
                    <a:pt x="575" y="1150"/>
                  </a:lnTo>
                  <a:lnTo>
                    <a:pt x="408" y="1428"/>
                  </a:lnTo>
                  <a:lnTo>
                    <a:pt x="297" y="1706"/>
                  </a:lnTo>
                  <a:lnTo>
                    <a:pt x="186" y="2002"/>
                  </a:lnTo>
                  <a:lnTo>
                    <a:pt x="112" y="2317"/>
                  </a:lnTo>
                  <a:lnTo>
                    <a:pt x="56" y="2614"/>
                  </a:lnTo>
                  <a:lnTo>
                    <a:pt x="19" y="2929"/>
                  </a:lnTo>
                  <a:lnTo>
                    <a:pt x="0" y="3244"/>
                  </a:lnTo>
                  <a:lnTo>
                    <a:pt x="0" y="3559"/>
                  </a:lnTo>
                  <a:lnTo>
                    <a:pt x="19" y="4189"/>
                  </a:lnTo>
                  <a:lnTo>
                    <a:pt x="93" y="4986"/>
                  </a:lnTo>
                  <a:lnTo>
                    <a:pt x="204" y="5783"/>
                  </a:lnTo>
                  <a:lnTo>
                    <a:pt x="371" y="6580"/>
                  </a:lnTo>
                  <a:lnTo>
                    <a:pt x="538" y="7359"/>
                  </a:lnTo>
                  <a:lnTo>
                    <a:pt x="760" y="8137"/>
                  </a:lnTo>
                  <a:lnTo>
                    <a:pt x="1001" y="8915"/>
                  </a:lnTo>
                  <a:lnTo>
                    <a:pt x="1279" y="9675"/>
                  </a:lnTo>
                  <a:lnTo>
                    <a:pt x="1576" y="10417"/>
                  </a:lnTo>
                  <a:lnTo>
                    <a:pt x="1965" y="11306"/>
                  </a:lnTo>
                  <a:lnTo>
                    <a:pt x="2391" y="12159"/>
                  </a:lnTo>
                  <a:lnTo>
                    <a:pt x="2836" y="13012"/>
                  </a:lnTo>
                  <a:lnTo>
                    <a:pt x="3318" y="13827"/>
                  </a:lnTo>
                  <a:lnTo>
                    <a:pt x="3837" y="14643"/>
                  </a:lnTo>
                  <a:lnTo>
                    <a:pt x="4374" y="15421"/>
                  </a:lnTo>
                  <a:lnTo>
                    <a:pt x="4930" y="16200"/>
                  </a:lnTo>
                  <a:lnTo>
                    <a:pt x="5524" y="16941"/>
                  </a:lnTo>
                  <a:lnTo>
                    <a:pt x="6154" y="17682"/>
                  </a:lnTo>
                  <a:lnTo>
                    <a:pt x="6802" y="18387"/>
                  </a:lnTo>
                  <a:lnTo>
                    <a:pt x="7470" y="19054"/>
                  </a:lnTo>
                  <a:lnTo>
                    <a:pt x="8174" y="19721"/>
                  </a:lnTo>
                  <a:lnTo>
                    <a:pt x="8897" y="20351"/>
                  </a:lnTo>
                  <a:lnTo>
                    <a:pt x="9638" y="20944"/>
                  </a:lnTo>
                  <a:lnTo>
                    <a:pt x="10398" y="21519"/>
                  </a:lnTo>
                  <a:lnTo>
                    <a:pt x="11195" y="22075"/>
                  </a:lnTo>
                  <a:lnTo>
                    <a:pt x="10806" y="20370"/>
                  </a:lnTo>
                  <a:lnTo>
                    <a:pt x="10454" y="18702"/>
                  </a:lnTo>
                  <a:lnTo>
                    <a:pt x="9786" y="15403"/>
                  </a:lnTo>
                  <a:lnTo>
                    <a:pt x="9453" y="13772"/>
                  </a:lnTo>
                  <a:lnTo>
                    <a:pt x="9101" y="12159"/>
                  </a:lnTo>
                  <a:lnTo>
                    <a:pt x="8711" y="10565"/>
                  </a:lnTo>
                  <a:lnTo>
                    <a:pt x="8508" y="9768"/>
                  </a:lnTo>
                  <a:lnTo>
                    <a:pt x="8285" y="8990"/>
                  </a:lnTo>
                  <a:lnTo>
                    <a:pt x="8026" y="8044"/>
                  </a:lnTo>
                  <a:lnTo>
                    <a:pt x="7729" y="7099"/>
                  </a:lnTo>
                  <a:lnTo>
                    <a:pt x="7433" y="6172"/>
                  </a:lnTo>
                  <a:lnTo>
                    <a:pt x="7099" y="5246"/>
                  </a:lnTo>
                  <a:lnTo>
                    <a:pt x="6914" y="4782"/>
                  </a:lnTo>
                  <a:lnTo>
                    <a:pt x="6728" y="4337"/>
                  </a:lnTo>
                  <a:lnTo>
                    <a:pt x="6524" y="3893"/>
                  </a:lnTo>
                  <a:lnTo>
                    <a:pt x="6302" y="3466"/>
                  </a:lnTo>
                  <a:lnTo>
                    <a:pt x="6080" y="3040"/>
                  </a:lnTo>
                  <a:lnTo>
                    <a:pt x="5839" y="2614"/>
                  </a:lnTo>
                  <a:lnTo>
                    <a:pt x="5561" y="2206"/>
                  </a:lnTo>
                  <a:lnTo>
                    <a:pt x="5283" y="1798"/>
                  </a:lnTo>
                  <a:lnTo>
                    <a:pt x="4986" y="1409"/>
                  </a:lnTo>
                  <a:lnTo>
                    <a:pt x="4634" y="1057"/>
                  </a:lnTo>
                  <a:lnTo>
                    <a:pt x="4449" y="872"/>
                  </a:lnTo>
                  <a:lnTo>
                    <a:pt x="4263" y="723"/>
                  </a:lnTo>
                  <a:lnTo>
                    <a:pt x="4059" y="556"/>
                  </a:lnTo>
                  <a:lnTo>
                    <a:pt x="3855" y="427"/>
                  </a:lnTo>
                  <a:lnTo>
                    <a:pt x="3633" y="316"/>
                  </a:lnTo>
                  <a:lnTo>
                    <a:pt x="3429" y="204"/>
                  </a:lnTo>
                  <a:lnTo>
                    <a:pt x="3207" y="130"/>
                  </a:lnTo>
                  <a:lnTo>
                    <a:pt x="2984" y="56"/>
                  </a:lnTo>
                  <a:lnTo>
                    <a:pt x="2743" y="19"/>
                  </a:lnTo>
                  <a:lnTo>
                    <a:pt x="2521"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1" name="Google Shape;91;p3"/>
            <p:cNvSpPr/>
            <p:nvPr/>
          </p:nvSpPr>
          <p:spPr>
            <a:xfrm>
              <a:off x="10856648" y="3107350"/>
              <a:ext cx="358004" cy="791990"/>
            </a:xfrm>
            <a:custGeom>
              <a:avLst/>
              <a:gdLst/>
              <a:ahLst/>
              <a:cxnLst/>
              <a:rect l="l" t="t" r="r" b="b"/>
              <a:pathLst>
                <a:path w="8990" h="19888" extrusionOk="0">
                  <a:moveTo>
                    <a:pt x="75" y="0"/>
                  </a:moveTo>
                  <a:lnTo>
                    <a:pt x="37" y="19"/>
                  </a:lnTo>
                  <a:lnTo>
                    <a:pt x="19" y="37"/>
                  </a:lnTo>
                  <a:lnTo>
                    <a:pt x="0" y="74"/>
                  </a:lnTo>
                  <a:lnTo>
                    <a:pt x="0" y="111"/>
                  </a:lnTo>
                  <a:lnTo>
                    <a:pt x="167" y="705"/>
                  </a:lnTo>
                  <a:lnTo>
                    <a:pt x="649" y="2224"/>
                  </a:lnTo>
                  <a:lnTo>
                    <a:pt x="983" y="3281"/>
                  </a:lnTo>
                  <a:lnTo>
                    <a:pt x="1409" y="4486"/>
                  </a:lnTo>
                  <a:lnTo>
                    <a:pt x="1872" y="5839"/>
                  </a:lnTo>
                  <a:lnTo>
                    <a:pt x="2428" y="7303"/>
                  </a:lnTo>
                  <a:lnTo>
                    <a:pt x="3021" y="8841"/>
                  </a:lnTo>
                  <a:lnTo>
                    <a:pt x="3689" y="10435"/>
                  </a:lnTo>
                  <a:lnTo>
                    <a:pt x="4041" y="11251"/>
                  </a:lnTo>
                  <a:lnTo>
                    <a:pt x="4412" y="12066"/>
                  </a:lnTo>
                  <a:lnTo>
                    <a:pt x="4801" y="12900"/>
                  </a:lnTo>
                  <a:lnTo>
                    <a:pt x="5190" y="13716"/>
                  </a:lnTo>
                  <a:lnTo>
                    <a:pt x="5616" y="14531"/>
                  </a:lnTo>
                  <a:lnTo>
                    <a:pt x="6024" y="15328"/>
                  </a:lnTo>
                  <a:lnTo>
                    <a:pt x="6469" y="16125"/>
                  </a:lnTo>
                  <a:lnTo>
                    <a:pt x="6914" y="16922"/>
                  </a:lnTo>
                  <a:lnTo>
                    <a:pt x="7377" y="17682"/>
                  </a:lnTo>
                  <a:lnTo>
                    <a:pt x="7840" y="18423"/>
                  </a:lnTo>
                  <a:lnTo>
                    <a:pt x="8341" y="19146"/>
                  </a:lnTo>
                  <a:lnTo>
                    <a:pt x="8823" y="19851"/>
                  </a:lnTo>
                  <a:lnTo>
                    <a:pt x="8860" y="19869"/>
                  </a:lnTo>
                  <a:lnTo>
                    <a:pt x="8897" y="19888"/>
                  </a:lnTo>
                  <a:lnTo>
                    <a:pt x="8952" y="19869"/>
                  </a:lnTo>
                  <a:lnTo>
                    <a:pt x="8971" y="19832"/>
                  </a:lnTo>
                  <a:lnTo>
                    <a:pt x="8990" y="19814"/>
                  </a:lnTo>
                  <a:lnTo>
                    <a:pt x="8990" y="19776"/>
                  </a:lnTo>
                  <a:lnTo>
                    <a:pt x="8971" y="19739"/>
                  </a:lnTo>
                  <a:lnTo>
                    <a:pt x="8471" y="19054"/>
                  </a:lnTo>
                  <a:lnTo>
                    <a:pt x="7989" y="18331"/>
                  </a:lnTo>
                  <a:lnTo>
                    <a:pt x="7525" y="17589"/>
                  </a:lnTo>
                  <a:lnTo>
                    <a:pt x="7062" y="16830"/>
                  </a:lnTo>
                  <a:lnTo>
                    <a:pt x="6617" y="16051"/>
                  </a:lnTo>
                  <a:lnTo>
                    <a:pt x="6172" y="15254"/>
                  </a:lnTo>
                  <a:lnTo>
                    <a:pt x="5765" y="14439"/>
                  </a:lnTo>
                  <a:lnTo>
                    <a:pt x="5357" y="13623"/>
                  </a:lnTo>
                  <a:lnTo>
                    <a:pt x="4949" y="12808"/>
                  </a:lnTo>
                  <a:lnTo>
                    <a:pt x="4578" y="11992"/>
                  </a:lnTo>
                  <a:lnTo>
                    <a:pt x="4208" y="11177"/>
                  </a:lnTo>
                  <a:lnTo>
                    <a:pt x="3856" y="10361"/>
                  </a:lnTo>
                  <a:lnTo>
                    <a:pt x="3188" y="8767"/>
                  </a:lnTo>
                  <a:lnTo>
                    <a:pt x="2577" y="7229"/>
                  </a:lnTo>
                  <a:lnTo>
                    <a:pt x="2039" y="5783"/>
                  </a:lnTo>
                  <a:lnTo>
                    <a:pt x="1557" y="4430"/>
                  </a:lnTo>
                  <a:lnTo>
                    <a:pt x="1149" y="3225"/>
                  </a:lnTo>
                  <a:lnTo>
                    <a:pt x="816" y="2169"/>
                  </a:lnTo>
                  <a:lnTo>
                    <a:pt x="334" y="649"/>
                  </a:lnTo>
                  <a:lnTo>
                    <a:pt x="167" y="56"/>
                  </a:lnTo>
                  <a:lnTo>
                    <a:pt x="149" y="37"/>
                  </a:lnTo>
                  <a:lnTo>
                    <a:pt x="130" y="19"/>
                  </a:lnTo>
                  <a:lnTo>
                    <a:pt x="93"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2" name="Google Shape;92;p3"/>
            <p:cNvSpPr/>
            <p:nvPr/>
          </p:nvSpPr>
          <p:spPr>
            <a:xfrm>
              <a:off x="10885439" y="3136141"/>
              <a:ext cx="50216" cy="72357"/>
            </a:xfrm>
            <a:custGeom>
              <a:avLst/>
              <a:gdLst/>
              <a:ahLst/>
              <a:cxnLst/>
              <a:rect l="l" t="t" r="r" b="b"/>
              <a:pathLst>
                <a:path w="1261" h="1817" extrusionOk="0">
                  <a:moveTo>
                    <a:pt x="1149" y="0"/>
                  </a:moveTo>
                  <a:lnTo>
                    <a:pt x="1131" y="19"/>
                  </a:lnTo>
                  <a:lnTo>
                    <a:pt x="1094" y="37"/>
                  </a:lnTo>
                  <a:lnTo>
                    <a:pt x="19" y="1687"/>
                  </a:lnTo>
                  <a:lnTo>
                    <a:pt x="0" y="1724"/>
                  </a:lnTo>
                  <a:lnTo>
                    <a:pt x="0" y="1742"/>
                  </a:lnTo>
                  <a:lnTo>
                    <a:pt x="19" y="1779"/>
                  </a:lnTo>
                  <a:lnTo>
                    <a:pt x="37" y="1798"/>
                  </a:lnTo>
                  <a:lnTo>
                    <a:pt x="93" y="1816"/>
                  </a:lnTo>
                  <a:lnTo>
                    <a:pt x="130" y="1816"/>
                  </a:lnTo>
                  <a:lnTo>
                    <a:pt x="148" y="1779"/>
                  </a:lnTo>
                  <a:lnTo>
                    <a:pt x="1242" y="130"/>
                  </a:lnTo>
                  <a:lnTo>
                    <a:pt x="1261" y="93"/>
                  </a:lnTo>
                  <a:lnTo>
                    <a:pt x="1261" y="74"/>
                  </a:lnTo>
                  <a:lnTo>
                    <a:pt x="1242" y="37"/>
                  </a:lnTo>
                  <a:lnTo>
                    <a:pt x="1223" y="19"/>
                  </a:lnTo>
                  <a:lnTo>
                    <a:pt x="1186"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3" name="Google Shape;93;p3"/>
            <p:cNvSpPr/>
            <p:nvPr/>
          </p:nvSpPr>
          <p:spPr>
            <a:xfrm>
              <a:off x="10937843" y="3264565"/>
              <a:ext cx="59057" cy="95972"/>
            </a:xfrm>
            <a:custGeom>
              <a:avLst/>
              <a:gdLst/>
              <a:ahLst/>
              <a:cxnLst/>
              <a:rect l="l" t="t" r="r" b="b"/>
              <a:pathLst>
                <a:path w="1483" h="2410" extrusionOk="0">
                  <a:moveTo>
                    <a:pt x="1372" y="0"/>
                  </a:moveTo>
                  <a:lnTo>
                    <a:pt x="1353" y="19"/>
                  </a:lnTo>
                  <a:lnTo>
                    <a:pt x="1316" y="37"/>
                  </a:lnTo>
                  <a:lnTo>
                    <a:pt x="19" y="2280"/>
                  </a:lnTo>
                  <a:lnTo>
                    <a:pt x="0" y="2317"/>
                  </a:lnTo>
                  <a:lnTo>
                    <a:pt x="0" y="2354"/>
                  </a:lnTo>
                  <a:lnTo>
                    <a:pt x="19" y="2373"/>
                  </a:lnTo>
                  <a:lnTo>
                    <a:pt x="37" y="2410"/>
                  </a:lnTo>
                  <a:lnTo>
                    <a:pt x="130" y="2410"/>
                  </a:lnTo>
                  <a:lnTo>
                    <a:pt x="167" y="2373"/>
                  </a:lnTo>
                  <a:lnTo>
                    <a:pt x="1464" y="130"/>
                  </a:lnTo>
                  <a:lnTo>
                    <a:pt x="1483" y="93"/>
                  </a:lnTo>
                  <a:lnTo>
                    <a:pt x="1483" y="56"/>
                  </a:lnTo>
                  <a:lnTo>
                    <a:pt x="1464" y="37"/>
                  </a:lnTo>
                  <a:lnTo>
                    <a:pt x="1446"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4" name="Google Shape;94;p3"/>
            <p:cNvSpPr/>
            <p:nvPr/>
          </p:nvSpPr>
          <p:spPr>
            <a:xfrm>
              <a:off x="10837455" y="3267512"/>
              <a:ext cx="84902" cy="31022"/>
            </a:xfrm>
            <a:custGeom>
              <a:avLst/>
              <a:gdLst/>
              <a:ahLst/>
              <a:cxnLst/>
              <a:rect l="l" t="t" r="r" b="b"/>
              <a:pathLst>
                <a:path w="2132" h="779" extrusionOk="0">
                  <a:moveTo>
                    <a:pt x="38" y="0"/>
                  </a:moveTo>
                  <a:lnTo>
                    <a:pt x="19" y="19"/>
                  </a:lnTo>
                  <a:lnTo>
                    <a:pt x="0" y="56"/>
                  </a:lnTo>
                  <a:lnTo>
                    <a:pt x="0" y="93"/>
                  </a:lnTo>
                  <a:lnTo>
                    <a:pt x="0" y="130"/>
                  </a:lnTo>
                  <a:lnTo>
                    <a:pt x="19" y="149"/>
                  </a:lnTo>
                  <a:lnTo>
                    <a:pt x="56" y="167"/>
                  </a:lnTo>
                  <a:lnTo>
                    <a:pt x="2021" y="779"/>
                  </a:lnTo>
                  <a:lnTo>
                    <a:pt x="2058" y="779"/>
                  </a:lnTo>
                  <a:lnTo>
                    <a:pt x="2095" y="760"/>
                  </a:lnTo>
                  <a:lnTo>
                    <a:pt x="2132" y="723"/>
                  </a:lnTo>
                  <a:lnTo>
                    <a:pt x="2132" y="686"/>
                  </a:lnTo>
                  <a:lnTo>
                    <a:pt x="2132" y="667"/>
                  </a:lnTo>
                  <a:lnTo>
                    <a:pt x="2113" y="630"/>
                  </a:lnTo>
                  <a:lnTo>
                    <a:pt x="2076" y="612"/>
                  </a:lnTo>
                  <a:lnTo>
                    <a:pt x="112"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5" name="Google Shape;95;p3"/>
            <p:cNvSpPr/>
            <p:nvPr/>
          </p:nvSpPr>
          <p:spPr>
            <a:xfrm>
              <a:off x="10882492" y="3437988"/>
              <a:ext cx="105569" cy="35482"/>
            </a:xfrm>
            <a:custGeom>
              <a:avLst/>
              <a:gdLst/>
              <a:ahLst/>
              <a:cxnLst/>
              <a:rect l="l" t="t" r="r" b="b"/>
              <a:pathLst>
                <a:path w="2651" h="891" extrusionOk="0">
                  <a:moveTo>
                    <a:pt x="56" y="1"/>
                  </a:moveTo>
                  <a:lnTo>
                    <a:pt x="19" y="19"/>
                  </a:lnTo>
                  <a:lnTo>
                    <a:pt x="0" y="56"/>
                  </a:lnTo>
                  <a:lnTo>
                    <a:pt x="0" y="93"/>
                  </a:lnTo>
                  <a:lnTo>
                    <a:pt x="19" y="130"/>
                  </a:lnTo>
                  <a:lnTo>
                    <a:pt x="37" y="149"/>
                  </a:lnTo>
                  <a:lnTo>
                    <a:pt x="74" y="168"/>
                  </a:lnTo>
                  <a:lnTo>
                    <a:pt x="2558" y="890"/>
                  </a:lnTo>
                  <a:lnTo>
                    <a:pt x="2576" y="890"/>
                  </a:lnTo>
                  <a:lnTo>
                    <a:pt x="2632" y="872"/>
                  </a:lnTo>
                  <a:lnTo>
                    <a:pt x="2650" y="816"/>
                  </a:lnTo>
                  <a:lnTo>
                    <a:pt x="2650" y="798"/>
                  </a:lnTo>
                  <a:lnTo>
                    <a:pt x="2650" y="761"/>
                  </a:lnTo>
                  <a:lnTo>
                    <a:pt x="2632" y="724"/>
                  </a:lnTo>
                  <a:lnTo>
                    <a:pt x="2595" y="724"/>
                  </a:lnTo>
                  <a:lnTo>
                    <a:pt x="111" y="1"/>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6" name="Google Shape;96;p3"/>
            <p:cNvSpPr/>
            <p:nvPr/>
          </p:nvSpPr>
          <p:spPr>
            <a:xfrm>
              <a:off x="11027121" y="3481553"/>
              <a:ext cx="58340" cy="98202"/>
            </a:xfrm>
            <a:custGeom>
              <a:avLst/>
              <a:gdLst/>
              <a:ahLst/>
              <a:cxnLst/>
              <a:rect l="l" t="t" r="r" b="b"/>
              <a:pathLst>
                <a:path w="1465" h="2466" extrusionOk="0">
                  <a:moveTo>
                    <a:pt x="1354" y="0"/>
                  </a:moveTo>
                  <a:lnTo>
                    <a:pt x="1335" y="19"/>
                  </a:lnTo>
                  <a:lnTo>
                    <a:pt x="1317" y="37"/>
                  </a:lnTo>
                  <a:lnTo>
                    <a:pt x="19" y="2336"/>
                  </a:lnTo>
                  <a:lnTo>
                    <a:pt x="1" y="2373"/>
                  </a:lnTo>
                  <a:lnTo>
                    <a:pt x="1" y="2391"/>
                  </a:lnTo>
                  <a:lnTo>
                    <a:pt x="19" y="2428"/>
                  </a:lnTo>
                  <a:lnTo>
                    <a:pt x="38" y="2447"/>
                  </a:lnTo>
                  <a:lnTo>
                    <a:pt x="93" y="2465"/>
                  </a:lnTo>
                  <a:lnTo>
                    <a:pt x="131" y="2447"/>
                  </a:lnTo>
                  <a:lnTo>
                    <a:pt x="168" y="2428"/>
                  </a:lnTo>
                  <a:lnTo>
                    <a:pt x="1465" y="130"/>
                  </a:lnTo>
                  <a:lnTo>
                    <a:pt x="1465" y="93"/>
                  </a:lnTo>
                  <a:lnTo>
                    <a:pt x="1465" y="74"/>
                  </a:lnTo>
                  <a:lnTo>
                    <a:pt x="1446" y="37"/>
                  </a:lnTo>
                  <a:lnTo>
                    <a:pt x="1428" y="19"/>
                  </a:lnTo>
                  <a:lnTo>
                    <a:pt x="1391"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7" name="Google Shape;97;p3"/>
            <p:cNvSpPr/>
            <p:nvPr/>
          </p:nvSpPr>
          <p:spPr>
            <a:xfrm>
              <a:off x="10997614" y="3657922"/>
              <a:ext cx="93782" cy="39902"/>
            </a:xfrm>
            <a:custGeom>
              <a:avLst/>
              <a:gdLst/>
              <a:ahLst/>
              <a:cxnLst/>
              <a:rect l="l" t="t" r="r" b="b"/>
              <a:pathLst>
                <a:path w="2355" h="1002" extrusionOk="0">
                  <a:moveTo>
                    <a:pt x="93" y="1"/>
                  </a:moveTo>
                  <a:lnTo>
                    <a:pt x="56" y="19"/>
                  </a:lnTo>
                  <a:lnTo>
                    <a:pt x="19" y="38"/>
                  </a:lnTo>
                  <a:lnTo>
                    <a:pt x="0" y="75"/>
                  </a:lnTo>
                  <a:lnTo>
                    <a:pt x="0" y="94"/>
                  </a:lnTo>
                  <a:lnTo>
                    <a:pt x="0" y="131"/>
                  </a:lnTo>
                  <a:lnTo>
                    <a:pt x="37" y="168"/>
                  </a:lnTo>
                  <a:lnTo>
                    <a:pt x="56" y="186"/>
                  </a:lnTo>
                  <a:lnTo>
                    <a:pt x="2243" y="1002"/>
                  </a:lnTo>
                  <a:lnTo>
                    <a:pt x="2317" y="1002"/>
                  </a:lnTo>
                  <a:lnTo>
                    <a:pt x="2354" y="946"/>
                  </a:lnTo>
                  <a:lnTo>
                    <a:pt x="2354" y="928"/>
                  </a:lnTo>
                  <a:lnTo>
                    <a:pt x="2354" y="891"/>
                  </a:lnTo>
                  <a:lnTo>
                    <a:pt x="2336" y="854"/>
                  </a:lnTo>
                  <a:lnTo>
                    <a:pt x="2299" y="835"/>
                  </a:lnTo>
                  <a:lnTo>
                    <a:pt x="112" y="19"/>
                  </a:lnTo>
                  <a:lnTo>
                    <a:pt x="93" y="1"/>
                  </a:lnTo>
                  <a:close/>
                </a:path>
              </a:pathLst>
            </a:custGeom>
            <a:solidFill>
              <a:srgbClr val="61BCC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8" name="Google Shape;98;p3"/>
            <p:cNvSpPr/>
            <p:nvPr/>
          </p:nvSpPr>
          <p:spPr>
            <a:xfrm>
              <a:off x="10575434" y="3333178"/>
              <a:ext cx="757304" cy="973580"/>
            </a:xfrm>
            <a:custGeom>
              <a:avLst/>
              <a:gdLst/>
              <a:ahLst/>
              <a:cxnLst/>
              <a:rect l="l" t="t" r="r" b="b"/>
              <a:pathLst>
                <a:path w="19017" h="24448" extrusionOk="0">
                  <a:moveTo>
                    <a:pt x="1" y="1"/>
                  </a:move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168" y="6432"/>
                  </a:lnTo>
                  <a:lnTo>
                    <a:pt x="1317" y="6692"/>
                  </a:lnTo>
                  <a:lnTo>
                    <a:pt x="1613" y="7192"/>
                  </a:lnTo>
                  <a:lnTo>
                    <a:pt x="1780" y="7433"/>
                  </a:lnTo>
                  <a:lnTo>
                    <a:pt x="1928" y="7674"/>
                  </a:lnTo>
                  <a:lnTo>
                    <a:pt x="2058" y="7934"/>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600" y="21927"/>
                  </a:lnTo>
                  <a:lnTo>
                    <a:pt x="7674" y="22057"/>
                  </a:lnTo>
                  <a:lnTo>
                    <a:pt x="7767" y="22353"/>
                  </a:lnTo>
                  <a:lnTo>
                    <a:pt x="7878" y="22631"/>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394" y="3467"/>
                  </a:lnTo>
                  <a:lnTo>
                    <a:pt x="5265" y="3356"/>
                  </a:lnTo>
                  <a:lnTo>
                    <a:pt x="5153" y="3226"/>
                  </a:lnTo>
                  <a:lnTo>
                    <a:pt x="5061" y="3096"/>
                  </a:lnTo>
                  <a:lnTo>
                    <a:pt x="4875" y="2837"/>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9" name="Google Shape;99;p3"/>
            <p:cNvSpPr/>
            <p:nvPr/>
          </p:nvSpPr>
          <p:spPr>
            <a:xfrm>
              <a:off x="10575434" y="3333178"/>
              <a:ext cx="757304" cy="973580"/>
            </a:xfrm>
            <a:custGeom>
              <a:avLst/>
              <a:gdLst/>
              <a:ahLst/>
              <a:cxnLst/>
              <a:rect l="l" t="t" r="r" b="b"/>
              <a:pathLst>
                <a:path w="19017" h="24448" fill="none" extrusionOk="0">
                  <a:moveTo>
                    <a:pt x="17627" y="22650"/>
                  </a:move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524" y="3559"/>
                  </a:lnTo>
                  <a:lnTo>
                    <a:pt x="5394" y="3467"/>
                  </a:lnTo>
                  <a:lnTo>
                    <a:pt x="5265" y="3356"/>
                  </a:lnTo>
                  <a:lnTo>
                    <a:pt x="5153" y="3226"/>
                  </a:lnTo>
                  <a:lnTo>
                    <a:pt x="5061" y="3096"/>
                  </a:lnTo>
                  <a:lnTo>
                    <a:pt x="4875" y="2837"/>
                  </a:lnTo>
                  <a:lnTo>
                    <a:pt x="4690" y="2559"/>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lnTo>
                    <a:pt x="1" y="1"/>
                  </a:ln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057" y="6173"/>
                  </a:lnTo>
                  <a:lnTo>
                    <a:pt x="1168" y="6432"/>
                  </a:lnTo>
                  <a:lnTo>
                    <a:pt x="1317" y="6692"/>
                  </a:lnTo>
                  <a:lnTo>
                    <a:pt x="1613" y="7192"/>
                  </a:lnTo>
                  <a:lnTo>
                    <a:pt x="1780" y="7433"/>
                  </a:lnTo>
                  <a:lnTo>
                    <a:pt x="1928" y="7674"/>
                  </a:lnTo>
                  <a:lnTo>
                    <a:pt x="2058" y="7934"/>
                  </a:lnTo>
                  <a:lnTo>
                    <a:pt x="2169" y="8212"/>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526" y="21797"/>
                  </a:lnTo>
                  <a:lnTo>
                    <a:pt x="7600" y="21927"/>
                  </a:lnTo>
                  <a:lnTo>
                    <a:pt x="7674" y="22057"/>
                  </a:lnTo>
                  <a:lnTo>
                    <a:pt x="7767" y="22353"/>
                  </a:lnTo>
                  <a:lnTo>
                    <a:pt x="7878" y="22631"/>
                  </a:lnTo>
                  <a:lnTo>
                    <a:pt x="7989" y="22909"/>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0" name="Google Shape;100;p3"/>
            <p:cNvSpPr/>
            <p:nvPr/>
          </p:nvSpPr>
          <p:spPr>
            <a:xfrm>
              <a:off x="10661805" y="3399600"/>
              <a:ext cx="607492" cy="822295"/>
            </a:xfrm>
            <a:custGeom>
              <a:avLst/>
              <a:gdLst/>
              <a:ahLst/>
              <a:cxnLst/>
              <a:rect l="l" t="t" r="r" b="b"/>
              <a:pathLst>
                <a:path w="15255" h="20649" extrusionOk="0">
                  <a:moveTo>
                    <a:pt x="56" y="1"/>
                  </a:moveTo>
                  <a:lnTo>
                    <a:pt x="19" y="19"/>
                  </a:lnTo>
                  <a:lnTo>
                    <a:pt x="0" y="57"/>
                  </a:lnTo>
                  <a:lnTo>
                    <a:pt x="0" y="94"/>
                  </a:lnTo>
                  <a:lnTo>
                    <a:pt x="19" y="112"/>
                  </a:lnTo>
                  <a:lnTo>
                    <a:pt x="37" y="149"/>
                  </a:lnTo>
                  <a:lnTo>
                    <a:pt x="74" y="168"/>
                  </a:lnTo>
                  <a:lnTo>
                    <a:pt x="167" y="205"/>
                  </a:lnTo>
                  <a:lnTo>
                    <a:pt x="260" y="260"/>
                  </a:lnTo>
                  <a:lnTo>
                    <a:pt x="334" y="316"/>
                  </a:lnTo>
                  <a:lnTo>
                    <a:pt x="408" y="390"/>
                  </a:lnTo>
                  <a:lnTo>
                    <a:pt x="464" y="464"/>
                  </a:lnTo>
                  <a:lnTo>
                    <a:pt x="519" y="557"/>
                  </a:lnTo>
                  <a:lnTo>
                    <a:pt x="612" y="742"/>
                  </a:lnTo>
                  <a:lnTo>
                    <a:pt x="686" y="965"/>
                  </a:lnTo>
                  <a:lnTo>
                    <a:pt x="723" y="1187"/>
                  </a:lnTo>
                  <a:lnTo>
                    <a:pt x="742" y="1428"/>
                  </a:lnTo>
                  <a:lnTo>
                    <a:pt x="723" y="1650"/>
                  </a:lnTo>
                  <a:lnTo>
                    <a:pt x="705" y="1928"/>
                  </a:lnTo>
                  <a:lnTo>
                    <a:pt x="686" y="2355"/>
                  </a:lnTo>
                  <a:lnTo>
                    <a:pt x="668" y="2559"/>
                  </a:lnTo>
                  <a:lnTo>
                    <a:pt x="686" y="2763"/>
                  </a:lnTo>
                  <a:lnTo>
                    <a:pt x="705" y="2966"/>
                  </a:lnTo>
                  <a:lnTo>
                    <a:pt x="760" y="3152"/>
                  </a:lnTo>
                  <a:lnTo>
                    <a:pt x="816" y="3337"/>
                  </a:lnTo>
                  <a:lnTo>
                    <a:pt x="927" y="3522"/>
                  </a:lnTo>
                  <a:lnTo>
                    <a:pt x="1057" y="3671"/>
                  </a:lnTo>
                  <a:lnTo>
                    <a:pt x="1186" y="3800"/>
                  </a:lnTo>
                  <a:lnTo>
                    <a:pt x="1353" y="3912"/>
                  </a:lnTo>
                  <a:lnTo>
                    <a:pt x="1520" y="4023"/>
                  </a:lnTo>
                  <a:lnTo>
                    <a:pt x="1705" y="4097"/>
                  </a:lnTo>
                  <a:lnTo>
                    <a:pt x="1891" y="4171"/>
                  </a:lnTo>
                  <a:lnTo>
                    <a:pt x="2261" y="4282"/>
                  </a:lnTo>
                  <a:lnTo>
                    <a:pt x="2669" y="4412"/>
                  </a:lnTo>
                  <a:lnTo>
                    <a:pt x="2855" y="4486"/>
                  </a:lnTo>
                  <a:lnTo>
                    <a:pt x="3040" y="4579"/>
                  </a:lnTo>
                  <a:lnTo>
                    <a:pt x="3225" y="4672"/>
                  </a:lnTo>
                  <a:lnTo>
                    <a:pt x="3392" y="4801"/>
                  </a:lnTo>
                  <a:lnTo>
                    <a:pt x="3540" y="4950"/>
                  </a:lnTo>
                  <a:lnTo>
                    <a:pt x="3689" y="5098"/>
                  </a:lnTo>
                  <a:lnTo>
                    <a:pt x="3818" y="5265"/>
                  </a:lnTo>
                  <a:lnTo>
                    <a:pt x="3911" y="5450"/>
                  </a:lnTo>
                  <a:lnTo>
                    <a:pt x="4004" y="5635"/>
                  </a:lnTo>
                  <a:lnTo>
                    <a:pt x="4078" y="5839"/>
                  </a:lnTo>
                  <a:lnTo>
                    <a:pt x="4133" y="6099"/>
                  </a:lnTo>
                  <a:lnTo>
                    <a:pt x="4171" y="6377"/>
                  </a:lnTo>
                  <a:lnTo>
                    <a:pt x="4189" y="6914"/>
                  </a:lnTo>
                  <a:lnTo>
                    <a:pt x="4208" y="7359"/>
                  </a:lnTo>
                  <a:lnTo>
                    <a:pt x="4226" y="7581"/>
                  </a:lnTo>
                  <a:lnTo>
                    <a:pt x="4263" y="7785"/>
                  </a:lnTo>
                  <a:lnTo>
                    <a:pt x="4300" y="8008"/>
                  </a:lnTo>
                  <a:lnTo>
                    <a:pt x="4374" y="8193"/>
                  </a:lnTo>
                  <a:lnTo>
                    <a:pt x="4467" y="8397"/>
                  </a:lnTo>
                  <a:lnTo>
                    <a:pt x="4578" y="8582"/>
                  </a:lnTo>
                  <a:lnTo>
                    <a:pt x="4727" y="8731"/>
                  </a:lnTo>
                  <a:lnTo>
                    <a:pt x="4893" y="8879"/>
                  </a:lnTo>
                  <a:lnTo>
                    <a:pt x="5060" y="8990"/>
                  </a:lnTo>
                  <a:lnTo>
                    <a:pt x="5246" y="9101"/>
                  </a:lnTo>
                  <a:lnTo>
                    <a:pt x="5449" y="9175"/>
                  </a:lnTo>
                  <a:lnTo>
                    <a:pt x="5653" y="9268"/>
                  </a:lnTo>
                  <a:lnTo>
                    <a:pt x="6061" y="9398"/>
                  </a:lnTo>
                  <a:lnTo>
                    <a:pt x="6506" y="9546"/>
                  </a:lnTo>
                  <a:lnTo>
                    <a:pt x="6710" y="9620"/>
                  </a:lnTo>
                  <a:lnTo>
                    <a:pt x="6914" y="9713"/>
                  </a:lnTo>
                  <a:lnTo>
                    <a:pt x="7173" y="9880"/>
                  </a:lnTo>
                  <a:lnTo>
                    <a:pt x="7395" y="10065"/>
                  </a:lnTo>
                  <a:lnTo>
                    <a:pt x="7599" y="10269"/>
                  </a:lnTo>
                  <a:lnTo>
                    <a:pt x="7785" y="10510"/>
                  </a:lnTo>
                  <a:lnTo>
                    <a:pt x="7933" y="10751"/>
                  </a:lnTo>
                  <a:lnTo>
                    <a:pt x="8063" y="11029"/>
                  </a:lnTo>
                  <a:lnTo>
                    <a:pt x="8155" y="11307"/>
                  </a:lnTo>
                  <a:lnTo>
                    <a:pt x="8192" y="11585"/>
                  </a:lnTo>
                  <a:lnTo>
                    <a:pt x="8211" y="11807"/>
                  </a:lnTo>
                  <a:lnTo>
                    <a:pt x="8211" y="12011"/>
                  </a:lnTo>
                  <a:lnTo>
                    <a:pt x="8192" y="12437"/>
                  </a:lnTo>
                  <a:lnTo>
                    <a:pt x="8192" y="12790"/>
                  </a:lnTo>
                  <a:lnTo>
                    <a:pt x="8192" y="13160"/>
                  </a:lnTo>
                  <a:lnTo>
                    <a:pt x="8211" y="13327"/>
                  </a:lnTo>
                  <a:lnTo>
                    <a:pt x="8230" y="13512"/>
                  </a:lnTo>
                  <a:lnTo>
                    <a:pt x="8285" y="13679"/>
                  </a:lnTo>
                  <a:lnTo>
                    <a:pt x="8341" y="13846"/>
                  </a:lnTo>
                  <a:lnTo>
                    <a:pt x="8433" y="14013"/>
                  </a:lnTo>
                  <a:lnTo>
                    <a:pt x="8545" y="14180"/>
                  </a:lnTo>
                  <a:lnTo>
                    <a:pt x="8674" y="14328"/>
                  </a:lnTo>
                  <a:lnTo>
                    <a:pt x="8823" y="14476"/>
                  </a:lnTo>
                  <a:lnTo>
                    <a:pt x="8989" y="14606"/>
                  </a:lnTo>
                  <a:lnTo>
                    <a:pt x="9175" y="14736"/>
                  </a:lnTo>
                  <a:lnTo>
                    <a:pt x="9379" y="14866"/>
                  </a:lnTo>
                  <a:lnTo>
                    <a:pt x="9601" y="14958"/>
                  </a:lnTo>
                  <a:lnTo>
                    <a:pt x="9990" y="15125"/>
                  </a:lnTo>
                  <a:lnTo>
                    <a:pt x="10398" y="15255"/>
                  </a:lnTo>
                  <a:lnTo>
                    <a:pt x="10769" y="15384"/>
                  </a:lnTo>
                  <a:lnTo>
                    <a:pt x="11139" y="15533"/>
                  </a:lnTo>
                  <a:lnTo>
                    <a:pt x="11473" y="15700"/>
                  </a:lnTo>
                  <a:lnTo>
                    <a:pt x="11807" y="15903"/>
                  </a:lnTo>
                  <a:lnTo>
                    <a:pt x="12122" y="16126"/>
                  </a:lnTo>
                  <a:lnTo>
                    <a:pt x="12437" y="16385"/>
                  </a:lnTo>
                  <a:lnTo>
                    <a:pt x="12733" y="16663"/>
                  </a:lnTo>
                  <a:lnTo>
                    <a:pt x="13030" y="16960"/>
                  </a:lnTo>
                  <a:lnTo>
                    <a:pt x="13308" y="17312"/>
                  </a:lnTo>
                  <a:lnTo>
                    <a:pt x="13586" y="17664"/>
                  </a:lnTo>
                  <a:lnTo>
                    <a:pt x="13808" y="18016"/>
                  </a:lnTo>
                  <a:lnTo>
                    <a:pt x="14031" y="18369"/>
                  </a:lnTo>
                  <a:lnTo>
                    <a:pt x="14235" y="18739"/>
                  </a:lnTo>
                  <a:lnTo>
                    <a:pt x="14420" y="19110"/>
                  </a:lnTo>
                  <a:lnTo>
                    <a:pt x="14772" y="19851"/>
                  </a:lnTo>
                  <a:lnTo>
                    <a:pt x="15087" y="20593"/>
                  </a:lnTo>
                  <a:lnTo>
                    <a:pt x="15124" y="20630"/>
                  </a:lnTo>
                  <a:lnTo>
                    <a:pt x="15180" y="20648"/>
                  </a:lnTo>
                  <a:lnTo>
                    <a:pt x="15198" y="20648"/>
                  </a:lnTo>
                  <a:lnTo>
                    <a:pt x="15236" y="20630"/>
                  </a:lnTo>
                  <a:lnTo>
                    <a:pt x="15254" y="20593"/>
                  </a:lnTo>
                  <a:lnTo>
                    <a:pt x="15254" y="20556"/>
                  </a:lnTo>
                  <a:lnTo>
                    <a:pt x="15254" y="20537"/>
                  </a:lnTo>
                  <a:lnTo>
                    <a:pt x="14920" y="19777"/>
                  </a:lnTo>
                  <a:lnTo>
                    <a:pt x="14568" y="19017"/>
                  </a:lnTo>
                  <a:lnTo>
                    <a:pt x="14383" y="18647"/>
                  </a:lnTo>
                  <a:lnTo>
                    <a:pt x="14179" y="18276"/>
                  </a:lnTo>
                  <a:lnTo>
                    <a:pt x="13957" y="17924"/>
                  </a:lnTo>
                  <a:lnTo>
                    <a:pt x="13716" y="17572"/>
                  </a:lnTo>
                  <a:lnTo>
                    <a:pt x="13456" y="17201"/>
                  </a:lnTo>
                  <a:lnTo>
                    <a:pt x="13160" y="16849"/>
                  </a:lnTo>
                  <a:lnTo>
                    <a:pt x="12863" y="16534"/>
                  </a:lnTo>
                  <a:lnTo>
                    <a:pt x="12548" y="16237"/>
                  </a:lnTo>
                  <a:lnTo>
                    <a:pt x="12233" y="15978"/>
                  </a:lnTo>
                  <a:lnTo>
                    <a:pt x="11899" y="15755"/>
                  </a:lnTo>
                  <a:lnTo>
                    <a:pt x="11566" y="15551"/>
                  </a:lnTo>
                  <a:lnTo>
                    <a:pt x="11214" y="15384"/>
                  </a:lnTo>
                  <a:lnTo>
                    <a:pt x="10824" y="15236"/>
                  </a:lnTo>
                  <a:lnTo>
                    <a:pt x="10454" y="15106"/>
                  </a:lnTo>
                  <a:lnTo>
                    <a:pt x="10046" y="14958"/>
                  </a:lnTo>
                  <a:lnTo>
                    <a:pt x="9657" y="14810"/>
                  </a:lnTo>
                  <a:lnTo>
                    <a:pt x="9342" y="14643"/>
                  </a:lnTo>
                  <a:lnTo>
                    <a:pt x="9175" y="14550"/>
                  </a:lnTo>
                  <a:lnTo>
                    <a:pt x="9027" y="14421"/>
                  </a:lnTo>
                  <a:lnTo>
                    <a:pt x="8860" y="14291"/>
                  </a:lnTo>
                  <a:lnTo>
                    <a:pt x="8730" y="14143"/>
                  </a:lnTo>
                  <a:lnTo>
                    <a:pt x="8600" y="13976"/>
                  </a:lnTo>
                  <a:lnTo>
                    <a:pt x="8508" y="13791"/>
                  </a:lnTo>
                  <a:lnTo>
                    <a:pt x="8452" y="13624"/>
                  </a:lnTo>
                  <a:lnTo>
                    <a:pt x="8396" y="13475"/>
                  </a:lnTo>
                  <a:lnTo>
                    <a:pt x="8378" y="13309"/>
                  </a:lnTo>
                  <a:lnTo>
                    <a:pt x="8359" y="13142"/>
                  </a:lnTo>
                  <a:lnTo>
                    <a:pt x="8359" y="12790"/>
                  </a:lnTo>
                  <a:lnTo>
                    <a:pt x="8378" y="12437"/>
                  </a:lnTo>
                  <a:lnTo>
                    <a:pt x="8396" y="12011"/>
                  </a:lnTo>
                  <a:lnTo>
                    <a:pt x="8396" y="11789"/>
                  </a:lnTo>
                  <a:lnTo>
                    <a:pt x="8378" y="11566"/>
                  </a:lnTo>
                  <a:lnTo>
                    <a:pt x="8322" y="11251"/>
                  </a:lnTo>
                  <a:lnTo>
                    <a:pt x="8230" y="10955"/>
                  </a:lnTo>
                  <a:lnTo>
                    <a:pt x="8100" y="10677"/>
                  </a:lnTo>
                  <a:lnTo>
                    <a:pt x="7933" y="10399"/>
                  </a:lnTo>
                  <a:lnTo>
                    <a:pt x="7748" y="10158"/>
                  </a:lnTo>
                  <a:lnTo>
                    <a:pt x="7525" y="9935"/>
                  </a:lnTo>
                  <a:lnTo>
                    <a:pt x="7266" y="9731"/>
                  </a:lnTo>
                  <a:lnTo>
                    <a:pt x="7006" y="9565"/>
                  </a:lnTo>
                  <a:lnTo>
                    <a:pt x="6784" y="9472"/>
                  </a:lnTo>
                  <a:lnTo>
                    <a:pt x="6561" y="9379"/>
                  </a:lnTo>
                  <a:lnTo>
                    <a:pt x="6117" y="9231"/>
                  </a:lnTo>
                  <a:lnTo>
                    <a:pt x="5709" y="9101"/>
                  </a:lnTo>
                  <a:lnTo>
                    <a:pt x="5524" y="9027"/>
                  </a:lnTo>
                  <a:lnTo>
                    <a:pt x="5338" y="8953"/>
                  </a:lnTo>
                  <a:lnTo>
                    <a:pt x="5153" y="8860"/>
                  </a:lnTo>
                  <a:lnTo>
                    <a:pt x="5005" y="8749"/>
                  </a:lnTo>
                  <a:lnTo>
                    <a:pt x="4856" y="8619"/>
                  </a:lnTo>
                  <a:lnTo>
                    <a:pt x="4727" y="8471"/>
                  </a:lnTo>
                  <a:lnTo>
                    <a:pt x="4615" y="8304"/>
                  </a:lnTo>
                  <a:lnTo>
                    <a:pt x="4541" y="8138"/>
                  </a:lnTo>
                  <a:lnTo>
                    <a:pt x="4467" y="7952"/>
                  </a:lnTo>
                  <a:lnTo>
                    <a:pt x="4430" y="7748"/>
                  </a:lnTo>
                  <a:lnTo>
                    <a:pt x="4393" y="7544"/>
                  </a:lnTo>
                  <a:lnTo>
                    <a:pt x="4374" y="7341"/>
                  </a:lnTo>
                  <a:lnTo>
                    <a:pt x="4356" y="6914"/>
                  </a:lnTo>
                  <a:lnTo>
                    <a:pt x="4356" y="6636"/>
                  </a:lnTo>
                  <a:lnTo>
                    <a:pt x="4337" y="6340"/>
                  </a:lnTo>
                  <a:lnTo>
                    <a:pt x="4300" y="6062"/>
                  </a:lnTo>
                  <a:lnTo>
                    <a:pt x="4245" y="5784"/>
                  </a:lnTo>
                  <a:lnTo>
                    <a:pt x="4171" y="5580"/>
                  </a:lnTo>
                  <a:lnTo>
                    <a:pt x="4078" y="5376"/>
                  </a:lnTo>
                  <a:lnTo>
                    <a:pt x="3948" y="5172"/>
                  </a:lnTo>
                  <a:lnTo>
                    <a:pt x="3818" y="4987"/>
                  </a:lnTo>
                  <a:lnTo>
                    <a:pt x="3670" y="4820"/>
                  </a:lnTo>
                  <a:lnTo>
                    <a:pt x="3503" y="4672"/>
                  </a:lnTo>
                  <a:lnTo>
                    <a:pt x="3318" y="4542"/>
                  </a:lnTo>
                  <a:lnTo>
                    <a:pt x="3133" y="4412"/>
                  </a:lnTo>
                  <a:lnTo>
                    <a:pt x="2929" y="4338"/>
                  </a:lnTo>
                  <a:lnTo>
                    <a:pt x="2725" y="4245"/>
                  </a:lnTo>
                  <a:lnTo>
                    <a:pt x="2317" y="4116"/>
                  </a:lnTo>
                  <a:lnTo>
                    <a:pt x="1946" y="4004"/>
                  </a:lnTo>
                  <a:lnTo>
                    <a:pt x="1780" y="3930"/>
                  </a:lnTo>
                  <a:lnTo>
                    <a:pt x="1613" y="3856"/>
                  </a:lnTo>
                  <a:lnTo>
                    <a:pt x="1446" y="3782"/>
                  </a:lnTo>
                  <a:lnTo>
                    <a:pt x="1316" y="3671"/>
                  </a:lnTo>
                  <a:lnTo>
                    <a:pt x="1186" y="3560"/>
                  </a:lnTo>
                  <a:lnTo>
                    <a:pt x="1075" y="3430"/>
                  </a:lnTo>
                  <a:lnTo>
                    <a:pt x="983" y="3263"/>
                  </a:lnTo>
                  <a:lnTo>
                    <a:pt x="908" y="3096"/>
                  </a:lnTo>
                  <a:lnTo>
                    <a:pt x="871" y="2911"/>
                  </a:lnTo>
                  <a:lnTo>
                    <a:pt x="853" y="2725"/>
                  </a:lnTo>
                  <a:lnTo>
                    <a:pt x="853" y="2540"/>
                  </a:lnTo>
                  <a:lnTo>
                    <a:pt x="853" y="2336"/>
                  </a:lnTo>
                  <a:lnTo>
                    <a:pt x="871" y="1947"/>
                  </a:lnTo>
                  <a:lnTo>
                    <a:pt x="908" y="1650"/>
                  </a:lnTo>
                  <a:lnTo>
                    <a:pt x="908" y="1410"/>
                  </a:lnTo>
                  <a:lnTo>
                    <a:pt x="890" y="1150"/>
                  </a:lnTo>
                  <a:lnTo>
                    <a:pt x="834" y="909"/>
                  </a:lnTo>
                  <a:lnTo>
                    <a:pt x="760" y="668"/>
                  </a:lnTo>
                  <a:lnTo>
                    <a:pt x="668" y="446"/>
                  </a:lnTo>
                  <a:lnTo>
                    <a:pt x="593" y="335"/>
                  </a:lnTo>
                  <a:lnTo>
                    <a:pt x="519" y="242"/>
                  </a:lnTo>
                  <a:lnTo>
                    <a:pt x="427" y="168"/>
                  </a:lnTo>
                  <a:lnTo>
                    <a:pt x="334" y="94"/>
                  </a:lnTo>
                  <a:lnTo>
                    <a:pt x="241" y="38"/>
                  </a:lnTo>
                  <a:lnTo>
                    <a:pt x="112"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1" name="Google Shape;101;p3"/>
            <p:cNvSpPr/>
            <p:nvPr/>
          </p:nvSpPr>
          <p:spPr>
            <a:xfrm>
              <a:off x="10999844" y="3696310"/>
              <a:ext cx="95972" cy="267966"/>
            </a:xfrm>
            <a:custGeom>
              <a:avLst/>
              <a:gdLst/>
              <a:ahLst/>
              <a:cxnLst/>
              <a:rect l="l" t="t" r="r" b="b"/>
              <a:pathLst>
                <a:path w="2410" h="6729" extrusionOk="0">
                  <a:moveTo>
                    <a:pt x="2280" y="1"/>
                  </a:moveTo>
                  <a:lnTo>
                    <a:pt x="2261" y="19"/>
                  </a:lnTo>
                  <a:lnTo>
                    <a:pt x="2243" y="56"/>
                  </a:lnTo>
                  <a:lnTo>
                    <a:pt x="0" y="6618"/>
                  </a:lnTo>
                  <a:lnTo>
                    <a:pt x="0" y="6636"/>
                  </a:lnTo>
                  <a:lnTo>
                    <a:pt x="19" y="6673"/>
                  </a:lnTo>
                  <a:lnTo>
                    <a:pt x="37" y="6710"/>
                  </a:lnTo>
                  <a:lnTo>
                    <a:pt x="56" y="6710"/>
                  </a:lnTo>
                  <a:lnTo>
                    <a:pt x="93" y="6729"/>
                  </a:lnTo>
                  <a:lnTo>
                    <a:pt x="130" y="6710"/>
                  </a:lnTo>
                  <a:lnTo>
                    <a:pt x="167" y="6673"/>
                  </a:lnTo>
                  <a:lnTo>
                    <a:pt x="2409" y="112"/>
                  </a:lnTo>
                  <a:lnTo>
                    <a:pt x="2409" y="75"/>
                  </a:lnTo>
                  <a:lnTo>
                    <a:pt x="2391" y="38"/>
                  </a:lnTo>
                  <a:lnTo>
                    <a:pt x="2372" y="19"/>
                  </a:lnTo>
                  <a:lnTo>
                    <a:pt x="2354"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2" name="Google Shape;102;p3"/>
            <p:cNvSpPr/>
            <p:nvPr/>
          </p:nvSpPr>
          <p:spPr>
            <a:xfrm>
              <a:off x="10843348" y="3553868"/>
              <a:ext cx="70167" cy="188998"/>
            </a:xfrm>
            <a:custGeom>
              <a:avLst/>
              <a:gdLst/>
              <a:ahLst/>
              <a:cxnLst/>
              <a:rect l="l" t="t" r="r" b="b"/>
              <a:pathLst>
                <a:path w="1762" h="4746" extrusionOk="0">
                  <a:moveTo>
                    <a:pt x="1650" y="1"/>
                  </a:moveTo>
                  <a:lnTo>
                    <a:pt x="1613" y="19"/>
                  </a:lnTo>
                  <a:lnTo>
                    <a:pt x="1595" y="56"/>
                  </a:lnTo>
                  <a:lnTo>
                    <a:pt x="19" y="4616"/>
                  </a:lnTo>
                  <a:lnTo>
                    <a:pt x="1" y="4653"/>
                  </a:lnTo>
                  <a:lnTo>
                    <a:pt x="19" y="4690"/>
                  </a:lnTo>
                  <a:lnTo>
                    <a:pt x="38" y="4708"/>
                  </a:lnTo>
                  <a:lnTo>
                    <a:pt x="75" y="4727"/>
                  </a:lnTo>
                  <a:lnTo>
                    <a:pt x="93" y="4745"/>
                  </a:lnTo>
                  <a:lnTo>
                    <a:pt x="149" y="4727"/>
                  </a:lnTo>
                  <a:lnTo>
                    <a:pt x="186" y="4671"/>
                  </a:lnTo>
                  <a:lnTo>
                    <a:pt x="1762" y="112"/>
                  </a:lnTo>
                  <a:lnTo>
                    <a:pt x="1762" y="75"/>
                  </a:lnTo>
                  <a:lnTo>
                    <a:pt x="1762" y="38"/>
                  </a:lnTo>
                  <a:lnTo>
                    <a:pt x="1743" y="19"/>
                  </a:lnTo>
                  <a:lnTo>
                    <a:pt x="1706"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3" name="Google Shape;103;p3"/>
            <p:cNvSpPr/>
            <p:nvPr/>
          </p:nvSpPr>
          <p:spPr>
            <a:xfrm>
              <a:off x="10709033" y="3454952"/>
              <a:ext cx="48743" cy="98242"/>
            </a:xfrm>
            <a:custGeom>
              <a:avLst/>
              <a:gdLst/>
              <a:ahLst/>
              <a:cxnLst/>
              <a:rect l="l" t="t" r="r" b="b"/>
              <a:pathLst>
                <a:path w="1224" h="2467" extrusionOk="0">
                  <a:moveTo>
                    <a:pt x="1131" y="1"/>
                  </a:moveTo>
                  <a:lnTo>
                    <a:pt x="1094" y="20"/>
                  </a:lnTo>
                  <a:lnTo>
                    <a:pt x="1075" y="38"/>
                  </a:lnTo>
                  <a:lnTo>
                    <a:pt x="1057" y="57"/>
                  </a:lnTo>
                  <a:lnTo>
                    <a:pt x="19" y="2336"/>
                  </a:lnTo>
                  <a:lnTo>
                    <a:pt x="0" y="2373"/>
                  </a:lnTo>
                  <a:lnTo>
                    <a:pt x="0" y="2410"/>
                  </a:lnTo>
                  <a:lnTo>
                    <a:pt x="19" y="2429"/>
                  </a:lnTo>
                  <a:lnTo>
                    <a:pt x="56" y="2448"/>
                  </a:lnTo>
                  <a:lnTo>
                    <a:pt x="93" y="2466"/>
                  </a:lnTo>
                  <a:lnTo>
                    <a:pt x="130" y="2448"/>
                  </a:lnTo>
                  <a:lnTo>
                    <a:pt x="167" y="2410"/>
                  </a:lnTo>
                  <a:lnTo>
                    <a:pt x="1205" y="131"/>
                  </a:lnTo>
                  <a:lnTo>
                    <a:pt x="1224" y="94"/>
                  </a:lnTo>
                  <a:lnTo>
                    <a:pt x="1205" y="57"/>
                  </a:lnTo>
                  <a:lnTo>
                    <a:pt x="1187" y="38"/>
                  </a:lnTo>
                  <a:lnTo>
                    <a:pt x="1168" y="20"/>
                  </a:lnTo>
                  <a:lnTo>
                    <a:pt x="1131"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4" name="Google Shape;104;p3"/>
            <p:cNvSpPr/>
            <p:nvPr/>
          </p:nvSpPr>
          <p:spPr>
            <a:xfrm>
              <a:off x="10653682" y="3602570"/>
              <a:ext cx="165383" cy="11867"/>
            </a:xfrm>
            <a:custGeom>
              <a:avLst/>
              <a:gdLst/>
              <a:ahLst/>
              <a:cxnLst/>
              <a:rect l="l" t="t" r="r" b="b"/>
              <a:pathLst>
                <a:path w="4153" h="298" extrusionOk="0">
                  <a:moveTo>
                    <a:pt x="4059" y="1"/>
                  </a:moveTo>
                  <a:lnTo>
                    <a:pt x="93" y="112"/>
                  </a:lnTo>
                  <a:lnTo>
                    <a:pt x="56" y="131"/>
                  </a:lnTo>
                  <a:lnTo>
                    <a:pt x="19" y="149"/>
                  </a:lnTo>
                  <a:lnTo>
                    <a:pt x="0" y="168"/>
                  </a:lnTo>
                  <a:lnTo>
                    <a:pt x="0" y="205"/>
                  </a:lnTo>
                  <a:lnTo>
                    <a:pt x="19" y="242"/>
                  </a:lnTo>
                  <a:lnTo>
                    <a:pt x="37" y="279"/>
                  </a:lnTo>
                  <a:lnTo>
                    <a:pt x="56" y="279"/>
                  </a:lnTo>
                  <a:lnTo>
                    <a:pt x="93" y="297"/>
                  </a:lnTo>
                  <a:lnTo>
                    <a:pt x="4059" y="186"/>
                  </a:lnTo>
                  <a:lnTo>
                    <a:pt x="4097" y="168"/>
                  </a:lnTo>
                  <a:lnTo>
                    <a:pt x="4134" y="149"/>
                  </a:lnTo>
                  <a:lnTo>
                    <a:pt x="4152" y="131"/>
                  </a:lnTo>
                  <a:lnTo>
                    <a:pt x="4152" y="94"/>
                  </a:lnTo>
                  <a:lnTo>
                    <a:pt x="4152" y="56"/>
                  </a:lnTo>
                  <a:lnTo>
                    <a:pt x="4115" y="38"/>
                  </a:lnTo>
                  <a:lnTo>
                    <a:pt x="4097" y="19"/>
                  </a:lnTo>
                  <a:lnTo>
                    <a:pt x="4059"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5" name="Google Shape;105;p3"/>
            <p:cNvSpPr/>
            <p:nvPr/>
          </p:nvSpPr>
          <p:spPr>
            <a:xfrm>
              <a:off x="10710506" y="3807014"/>
              <a:ext cx="264262" cy="13341"/>
            </a:xfrm>
            <a:custGeom>
              <a:avLst/>
              <a:gdLst/>
              <a:ahLst/>
              <a:cxnLst/>
              <a:rect l="l" t="t" r="r" b="b"/>
              <a:pathLst>
                <a:path w="6636" h="335" extrusionOk="0">
                  <a:moveTo>
                    <a:pt x="6543" y="1"/>
                  </a:moveTo>
                  <a:lnTo>
                    <a:pt x="75" y="149"/>
                  </a:lnTo>
                  <a:lnTo>
                    <a:pt x="38" y="168"/>
                  </a:lnTo>
                  <a:lnTo>
                    <a:pt x="19" y="186"/>
                  </a:lnTo>
                  <a:lnTo>
                    <a:pt x="1" y="205"/>
                  </a:lnTo>
                  <a:lnTo>
                    <a:pt x="1" y="242"/>
                  </a:lnTo>
                  <a:lnTo>
                    <a:pt x="1" y="279"/>
                  </a:lnTo>
                  <a:lnTo>
                    <a:pt x="19" y="297"/>
                  </a:lnTo>
                  <a:lnTo>
                    <a:pt x="38" y="316"/>
                  </a:lnTo>
                  <a:lnTo>
                    <a:pt x="75" y="335"/>
                  </a:lnTo>
                  <a:lnTo>
                    <a:pt x="6543" y="186"/>
                  </a:lnTo>
                  <a:lnTo>
                    <a:pt x="6580" y="168"/>
                  </a:lnTo>
                  <a:lnTo>
                    <a:pt x="6617" y="149"/>
                  </a:lnTo>
                  <a:lnTo>
                    <a:pt x="6636" y="131"/>
                  </a:lnTo>
                  <a:lnTo>
                    <a:pt x="6636" y="94"/>
                  </a:lnTo>
                  <a:lnTo>
                    <a:pt x="6617" y="57"/>
                  </a:lnTo>
                  <a:lnTo>
                    <a:pt x="6599" y="38"/>
                  </a:lnTo>
                  <a:lnTo>
                    <a:pt x="6580" y="19"/>
                  </a:lnTo>
                  <a:lnTo>
                    <a:pt x="6543"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6" name="Google Shape;106;p3"/>
            <p:cNvSpPr/>
            <p:nvPr/>
          </p:nvSpPr>
          <p:spPr>
            <a:xfrm>
              <a:off x="10804244" y="4023284"/>
              <a:ext cx="328496" cy="41376"/>
            </a:xfrm>
            <a:custGeom>
              <a:avLst/>
              <a:gdLst/>
              <a:ahLst/>
              <a:cxnLst/>
              <a:rect l="l" t="t" r="r" b="b"/>
              <a:pathLst>
                <a:path w="8249" h="1039" extrusionOk="0">
                  <a:moveTo>
                    <a:pt x="8156" y="0"/>
                  </a:moveTo>
                  <a:lnTo>
                    <a:pt x="75" y="872"/>
                  </a:lnTo>
                  <a:lnTo>
                    <a:pt x="37" y="872"/>
                  </a:lnTo>
                  <a:lnTo>
                    <a:pt x="19" y="890"/>
                  </a:lnTo>
                  <a:lnTo>
                    <a:pt x="0" y="927"/>
                  </a:lnTo>
                  <a:lnTo>
                    <a:pt x="0" y="964"/>
                  </a:lnTo>
                  <a:lnTo>
                    <a:pt x="0" y="983"/>
                  </a:lnTo>
                  <a:lnTo>
                    <a:pt x="19" y="1020"/>
                  </a:lnTo>
                  <a:lnTo>
                    <a:pt x="56" y="1038"/>
                  </a:lnTo>
                  <a:lnTo>
                    <a:pt x="93" y="1038"/>
                  </a:lnTo>
                  <a:lnTo>
                    <a:pt x="8174" y="167"/>
                  </a:lnTo>
                  <a:lnTo>
                    <a:pt x="8193" y="167"/>
                  </a:lnTo>
                  <a:lnTo>
                    <a:pt x="8230" y="149"/>
                  </a:lnTo>
                  <a:lnTo>
                    <a:pt x="8248" y="112"/>
                  </a:lnTo>
                  <a:lnTo>
                    <a:pt x="8248" y="75"/>
                  </a:lnTo>
                  <a:lnTo>
                    <a:pt x="8230" y="38"/>
                  </a:lnTo>
                  <a:lnTo>
                    <a:pt x="8211" y="19"/>
                  </a:lnTo>
                  <a:lnTo>
                    <a:pt x="8174"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7" name="Google Shape;107;p3"/>
            <p:cNvSpPr/>
            <p:nvPr/>
          </p:nvSpPr>
          <p:spPr>
            <a:xfrm>
              <a:off x="10928963" y="4160549"/>
              <a:ext cx="315952" cy="64274"/>
            </a:xfrm>
            <a:custGeom>
              <a:avLst/>
              <a:gdLst/>
              <a:ahLst/>
              <a:cxnLst/>
              <a:rect l="l" t="t" r="r" b="b"/>
              <a:pathLst>
                <a:path w="7934" h="1614" extrusionOk="0">
                  <a:moveTo>
                    <a:pt x="7822" y="1"/>
                  </a:moveTo>
                  <a:lnTo>
                    <a:pt x="56" y="1447"/>
                  </a:lnTo>
                  <a:lnTo>
                    <a:pt x="38" y="1447"/>
                  </a:lnTo>
                  <a:lnTo>
                    <a:pt x="1" y="1484"/>
                  </a:lnTo>
                  <a:lnTo>
                    <a:pt x="1" y="1502"/>
                  </a:lnTo>
                  <a:lnTo>
                    <a:pt x="1" y="1539"/>
                  </a:lnTo>
                  <a:lnTo>
                    <a:pt x="19" y="1595"/>
                  </a:lnTo>
                  <a:lnTo>
                    <a:pt x="75" y="1613"/>
                  </a:lnTo>
                  <a:lnTo>
                    <a:pt x="93" y="1613"/>
                  </a:lnTo>
                  <a:lnTo>
                    <a:pt x="7859" y="168"/>
                  </a:lnTo>
                  <a:lnTo>
                    <a:pt x="7896" y="149"/>
                  </a:lnTo>
                  <a:lnTo>
                    <a:pt x="7915" y="131"/>
                  </a:lnTo>
                  <a:lnTo>
                    <a:pt x="7933" y="94"/>
                  </a:lnTo>
                  <a:lnTo>
                    <a:pt x="7933" y="56"/>
                  </a:lnTo>
                  <a:lnTo>
                    <a:pt x="7915" y="38"/>
                  </a:lnTo>
                  <a:lnTo>
                    <a:pt x="7896"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8" name="Google Shape;108;p3"/>
            <p:cNvSpPr/>
            <p:nvPr/>
          </p:nvSpPr>
          <p:spPr>
            <a:xfrm>
              <a:off x="10554050" y="3923651"/>
              <a:ext cx="687177" cy="831135"/>
            </a:xfrm>
            <a:custGeom>
              <a:avLst/>
              <a:gdLst/>
              <a:ahLst/>
              <a:cxnLst/>
              <a:rect l="l" t="t" r="r" b="b"/>
              <a:pathLst>
                <a:path w="17256" h="20871" extrusionOk="0">
                  <a:moveTo>
                    <a:pt x="0" y="0"/>
                  </a:moveTo>
                  <a:lnTo>
                    <a:pt x="167" y="297"/>
                  </a:lnTo>
                  <a:lnTo>
                    <a:pt x="334" y="593"/>
                  </a:lnTo>
                  <a:lnTo>
                    <a:pt x="464" y="909"/>
                  </a:lnTo>
                  <a:lnTo>
                    <a:pt x="593" y="1224"/>
                  </a:lnTo>
                  <a:lnTo>
                    <a:pt x="816" y="1854"/>
                  </a:lnTo>
                  <a:lnTo>
                    <a:pt x="1020" y="2484"/>
                  </a:lnTo>
                  <a:lnTo>
                    <a:pt x="1168" y="3151"/>
                  </a:lnTo>
                  <a:lnTo>
                    <a:pt x="1316" y="3818"/>
                  </a:lnTo>
                  <a:lnTo>
                    <a:pt x="1427" y="4486"/>
                  </a:lnTo>
                  <a:lnTo>
                    <a:pt x="1539" y="5171"/>
                  </a:lnTo>
                  <a:lnTo>
                    <a:pt x="1724" y="6524"/>
                  </a:lnTo>
                  <a:lnTo>
                    <a:pt x="1835" y="7210"/>
                  </a:lnTo>
                  <a:lnTo>
                    <a:pt x="1946" y="7896"/>
                  </a:lnTo>
                  <a:lnTo>
                    <a:pt x="2095" y="8563"/>
                  </a:lnTo>
                  <a:lnTo>
                    <a:pt x="2261" y="9212"/>
                  </a:lnTo>
                  <a:lnTo>
                    <a:pt x="2447" y="9879"/>
                  </a:lnTo>
                  <a:lnTo>
                    <a:pt x="2669" y="10509"/>
                  </a:lnTo>
                  <a:lnTo>
                    <a:pt x="2855" y="10954"/>
                  </a:lnTo>
                  <a:lnTo>
                    <a:pt x="3058" y="11380"/>
                  </a:lnTo>
                  <a:lnTo>
                    <a:pt x="3281" y="11788"/>
                  </a:lnTo>
                  <a:lnTo>
                    <a:pt x="3522" y="12196"/>
                  </a:lnTo>
                  <a:lnTo>
                    <a:pt x="3763" y="12604"/>
                  </a:lnTo>
                  <a:lnTo>
                    <a:pt x="4022" y="12993"/>
                  </a:lnTo>
                  <a:lnTo>
                    <a:pt x="4300" y="13382"/>
                  </a:lnTo>
                  <a:lnTo>
                    <a:pt x="4578" y="13753"/>
                  </a:lnTo>
                  <a:lnTo>
                    <a:pt x="5153" y="14494"/>
                  </a:lnTo>
                  <a:lnTo>
                    <a:pt x="5764" y="15199"/>
                  </a:lnTo>
                  <a:lnTo>
                    <a:pt x="6413" y="15866"/>
                  </a:lnTo>
                  <a:lnTo>
                    <a:pt x="7080" y="16514"/>
                  </a:lnTo>
                  <a:lnTo>
                    <a:pt x="7433" y="16830"/>
                  </a:lnTo>
                  <a:lnTo>
                    <a:pt x="7785" y="17126"/>
                  </a:lnTo>
                  <a:lnTo>
                    <a:pt x="8155" y="17423"/>
                  </a:lnTo>
                  <a:lnTo>
                    <a:pt x="8526" y="17701"/>
                  </a:lnTo>
                  <a:lnTo>
                    <a:pt x="8897" y="17979"/>
                  </a:lnTo>
                  <a:lnTo>
                    <a:pt x="9286" y="18238"/>
                  </a:lnTo>
                  <a:lnTo>
                    <a:pt x="9675" y="18498"/>
                  </a:lnTo>
                  <a:lnTo>
                    <a:pt x="10064" y="18739"/>
                  </a:lnTo>
                  <a:lnTo>
                    <a:pt x="10472" y="18961"/>
                  </a:lnTo>
                  <a:lnTo>
                    <a:pt x="10880" y="19183"/>
                  </a:lnTo>
                  <a:lnTo>
                    <a:pt x="11288" y="19387"/>
                  </a:lnTo>
                  <a:lnTo>
                    <a:pt x="11714" y="19591"/>
                  </a:lnTo>
                  <a:lnTo>
                    <a:pt x="12140" y="19777"/>
                  </a:lnTo>
                  <a:lnTo>
                    <a:pt x="12567" y="19943"/>
                  </a:lnTo>
                  <a:lnTo>
                    <a:pt x="12993" y="20092"/>
                  </a:lnTo>
                  <a:lnTo>
                    <a:pt x="13419" y="20240"/>
                  </a:lnTo>
                  <a:lnTo>
                    <a:pt x="13864" y="20370"/>
                  </a:lnTo>
                  <a:lnTo>
                    <a:pt x="14309" y="20481"/>
                  </a:lnTo>
                  <a:lnTo>
                    <a:pt x="14754" y="20592"/>
                  </a:lnTo>
                  <a:lnTo>
                    <a:pt x="15198" y="20685"/>
                  </a:lnTo>
                  <a:lnTo>
                    <a:pt x="15662" y="20740"/>
                  </a:lnTo>
                  <a:lnTo>
                    <a:pt x="16125" y="20796"/>
                  </a:lnTo>
                  <a:lnTo>
                    <a:pt x="16570" y="20833"/>
                  </a:lnTo>
                  <a:lnTo>
                    <a:pt x="17033" y="20870"/>
                  </a:lnTo>
                  <a:lnTo>
                    <a:pt x="17145" y="20407"/>
                  </a:lnTo>
                  <a:lnTo>
                    <a:pt x="17200" y="19906"/>
                  </a:lnTo>
                  <a:lnTo>
                    <a:pt x="17237" y="19387"/>
                  </a:lnTo>
                  <a:lnTo>
                    <a:pt x="17256" y="18850"/>
                  </a:lnTo>
                  <a:lnTo>
                    <a:pt x="17256" y="18294"/>
                  </a:lnTo>
                  <a:lnTo>
                    <a:pt x="17219" y="17738"/>
                  </a:lnTo>
                  <a:lnTo>
                    <a:pt x="17163" y="17163"/>
                  </a:lnTo>
                  <a:lnTo>
                    <a:pt x="17089" y="16589"/>
                  </a:lnTo>
                  <a:lnTo>
                    <a:pt x="16996" y="16014"/>
                  </a:lnTo>
                  <a:lnTo>
                    <a:pt x="16885" y="15458"/>
                  </a:lnTo>
                  <a:lnTo>
                    <a:pt x="16755" y="14902"/>
                  </a:lnTo>
                  <a:lnTo>
                    <a:pt x="16607" y="14365"/>
                  </a:lnTo>
                  <a:lnTo>
                    <a:pt x="16440" y="13846"/>
                  </a:lnTo>
                  <a:lnTo>
                    <a:pt x="16255" y="13345"/>
                  </a:lnTo>
                  <a:lnTo>
                    <a:pt x="16070" y="12882"/>
                  </a:lnTo>
                  <a:lnTo>
                    <a:pt x="15866" y="12455"/>
                  </a:lnTo>
                  <a:lnTo>
                    <a:pt x="15551" y="11881"/>
                  </a:lnTo>
                  <a:lnTo>
                    <a:pt x="15236" y="11325"/>
                  </a:lnTo>
                  <a:lnTo>
                    <a:pt x="14902" y="10769"/>
                  </a:lnTo>
                  <a:lnTo>
                    <a:pt x="14550" y="10213"/>
                  </a:lnTo>
                  <a:lnTo>
                    <a:pt x="14179" y="9675"/>
                  </a:lnTo>
                  <a:lnTo>
                    <a:pt x="13808" y="9156"/>
                  </a:lnTo>
                  <a:lnTo>
                    <a:pt x="13419" y="8637"/>
                  </a:lnTo>
                  <a:lnTo>
                    <a:pt x="12993" y="8137"/>
                  </a:lnTo>
                  <a:lnTo>
                    <a:pt x="12585" y="7637"/>
                  </a:lnTo>
                  <a:lnTo>
                    <a:pt x="12140" y="7155"/>
                  </a:lnTo>
                  <a:lnTo>
                    <a:pt x="11695" y="6691"/>
                  </a:lnTo>
                  <a:lnTo>
                    <a:pt x="11232" y="6228"/>
                  </a:lnTo>
                  <a:lnTo>
                    <a:pt x="10769" y="5783"/>
                  </a:lnTo>
                  <a:lnTo>
                    <a:pt x="10287" y="5338"/>
                  </a:lnTo>
                  <a:lnTo>
                    <a:pt x="9786" y="4930"/>
                  </a:lnTo>
                  <a:lnTo>
                    <a:pt x="9286" y="4523"/>
                  </a:lnTo>
                  <a:lnTo>
                    <a:pt x="8767" y="4115"/>
                  </a:lnTo>
                  <a:lnTo>
                    <a:pt x="8230" y="3744"/>
                  </a:lnTo>
                  <a:lnTo>
                    <a:pt x="7711" y="3374"/>
                  </a:lnTo>
                  <a:lnTo>
                    <a:pt x="7155" y="3021"/>
                  </a:lnTo>
                  <a:lnTo>
                    <a:pt x="6599" y="2688"/>
                  </a:lnTo>
                  <a:lnTo>
                    <a:pt x="6042" y="2354"/>
                  </a:lnTo>
                  <a:lnTo>
                    <a:pt x="5468" y="2058"/>
                  </a:lnTo>
                  <a:lnTo>
                    <a:pt x="4893" y="1761"/>
                  </a:lnTo>
                  <a:lnTo>
                    <a:pt x="4300" y="1483"/>
                  </a:lnTo>
                  <a:lnTo>
                    <a:pt x="3707" y="1224"/>
                  </a:lnTo>
                  <a:lnTo>
                    <a:pt x="3096" y="964"/>
                  </a:lnTo>
                  <a:lnTo>
                    <a:pt x="2502" y="742"/>
                  </a:lnTo>
                  <a:lnTo>
                    <a:pt x="1891" y="538"/>
                  </a:lnTo>
                  <a:lnTo>
                    <a:pt x="1261" y="334"/>
                  </a:lnTo>
                  <a:lnTo>
                    <a:pt x="630" y="167"/>
                  </a:lnTo>
                  <a:lnTo>
                    <a:pt x="0"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9" name="Google Shape;109;p3"/>
            <p:cNvSpPr/>
            <p:nvPr/>
          </p:nvSpPr>
          <p:spPr>
            <a:xfrm>
              <a:off x="10641138" y="4001143"/>
              <a:ext cx="594908" cy="756588"/>
            </a:xfrm>
            <a:custGeom>
              <a:avLst/>
              <a:gdLst/>
              <a:ahLst/>
              <a:cxnLst/>
              <a:rect l="l" t="t" r="r" b="b"/>
              <a:pathLst>
                <a:path w="14939" h="18999" extrusionOk="0">
                  <a:moveTo>
                    <a:pt x="56" y="0"/>
                  </a:moveTo>
                  <a:lnTo>
                    <a:pt x="19" y="19"/>
                  </a:lnTo>
                  <a:lnTo>
                    <a:pt x="0" y="56"/>
                  </a:lnTo>
                  <a:lnTo>
                    <a:pt x="0" y="75"/>
                  </a:lnTo>
                  <a:lnTo>
                    <a:pt x="0" y="112"/>
                  </a:lnTo>
                  <a:lnTo>
                    <a:pt x="19" y="149"/>
                  </a:lnTo>
                  <a:lnTo>
                    <a:pt x="482" y="649"/>
                  </a:lnTo>
                  <a:lnTo>
                    <a:pt x="1687" y="1965"/>
                  </a:lnTo>
                  <a:lnTo>
                    <a:pt x="3448" y="3967"/>
                  </a:lnTo>
                  <a:lnTo>
                    <a:pt x="4486" y="5172"/>
                  </a:lnTo>
                  <a:lnTo>
                    <a:pt x="5616" y="6487"/>
                  </a:lnTo>
                  <a:lnTo>
                    <a:pt x="6784" y="7915"/>
                  </a:lnTo>
                  <a:lnTo>
                    <a:pt x="7989" y="9397"/>
                  </a:lnTo>
                  <a:lnTo>
                    <a:pt x="9212" y="10954"/>
                  </a:lnTo>
                  <a:lnTo>
                    <a:pt x="10435" y="12548"/>
                  </a:lnTo>
                  <a:lnTo>
                    <a:pt x="11621" y="14161"/>
                  </a:lnTo>
                  <a:lnTo>
                    <a:pt x="12196" y="14976"/>
                  </a:lnTo>
                  <a:lnTo>
                    <a:pt x="12752" y="15792"/>
                  </a:lnTo>
                  <a:lnTo>
                    <a:pt x="13289" y="16589"/>
                  </a:lnTo>
                  <a:lnTo>
                    <a:pt x="13808" y="17386"/>
                  </a:lnTo>
                  <a:lnTo>
                    <a:pt x="14309" y="18183"/>
                  </a:lnTo>
                  <a:lnTo>
                    <a:pt x="14772" y="18961"/>
                  </a:lnTo>
                  <a:lnTo>
                    <a:pt x="14809" y="18998"/>
                  </a:lnTo>
                  <a:lnTo>
                    <a:pt x="14902" y="18998"/>
                  </a:lnTo>
                  <a:lnTo>
                    <a:pt x="14920" y="18961"/>
                  </a:lnTo>
                  <a:lnTo>
                    <a:pt x="14939" y="18943"/>
                  </a:lnTo>
                  <a:lnTo>
                    <a:pt x="14939" y="18906"/>
                  </a:lnTo>
                  <a:lnTo>
                    <a:pt x="14920" y="18868"/>
                  </a:lnTo>
                  <a:lnTo>
                    <a:pt x="14457" y="18090"/>
                  </a:lnTo>
                  <a:lnTo>
                    <a:pt x="13957" y="17293"/>
                  </a:lnTo>
                  <a:lnTo>
                    <a:pt x="13438" y="16496"/>
                  </a:lnTo>
                  <a:lnTo>
                    <a:pt x="12900" y="15699"/>
                  </a:lnTo>
                  <a:lnTo>
                    <a:pt x="12326" y="14884"/>
                  </a:lnTo>
                  <a:lnTo>
                    <a:pt x="11751" y="14068"/>
                  </a:lnTo>
                  <a:lnTo>
                    <a:pt x="10565" y="12456"/>
                  </a:lnTo>
                  <a:lnTo>
                    <a:pt x="9360" y="10862"/>
                  </a:lnTo>
                  <a:lnTo>
                    <a:pt x="8137" y="9305"/>
                  </a:lnTo>
                  <a:lnTo>
                    <a:pt x="6914" y="7803"/>
                  </a:lnTo>
                  <a:lnTo>
                    <a:pt x="5746" y="6376"/>
                  </a:lnTo>
                  <a:lnTo>
                    <a:pt x="4615" y="5060"/>
                  </a:lnTo>
                  <a:lnTo>
                    <a:pt x="3577" y="3856"/>
                  </a:lnTo>
                  <a:lnTo>
                    <a:pt x="1817" y="1854"/>
                  </a:lnTo>
                  <a:lnTo>
                    <a:pt x="612" y="519"/>
                  </a:lnTo>
                  <a:lnTo>
                    <a:pt x="149" y="19"/>
                  </a:lnTo>
                  <a:lnTo>
                    <a:pt x="130"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0" name="Google Shape;110;p3"/>
            <p:cNvSpPr/>
            <p:nvPr/>
          </p:nvSpPr>
          <p:spPr>
            <a:xfrm>
              <a:off x="10950387" y="4492700"/>
              <a:ext cx="252435" cy="180117"/>
            </a:xfrm>
            <a:custGeom>
              <a:avLst/>
              <a:gdLst/>
              <a:ahLst/>
              <a:cxnLst/>
              <a:rect l="l" t="t" r="r" b="b"/>
              <a:pathLst>
                <a:path w="6339" h="4523" extrusionOk="0">
                  <a:moveTo>
                    <a:pt x="6228" y="0"/>
                  </a:moveTo>
                  <a:lnTo>
                    <a:pt x="6209" y="19"/>
                  </a:lnTo>
                  <a:lnTo>
                    <a:pt x="6191" y="37"/>
                  </a:lnTo>
                  <a:lnTo>
                    <a:pt x="6172" y="75"/>
                  </a:lnTo>
                  <a:lnTo>
                    <a:pt x="5672" y="4337"/>
                  </a:lnTo>
                  <a:lnTo>
                    <a:pt x="111" y="3411"/>
                  </a:lnTo>
                  <a:lnTo>
                    <a:pt x="74" y="3411"/>
                  </a:lnTo>
                  <a:lnTo>
                    <a:pt x="37" y="3429"/>
                  </a:lnTo>
                  <a:lnTo>
                    <a:pt x="19" y="3448"/>
                  </a:lnTo>
                  <a:lnTo>
                    <a:pt x="0" y="3485"/>
                  </a:lnTo>
                  <a:lnTo>
                    <a:pt x="0" y="3522"/>
                  </a:lnTo>
                  <a:lnTo>
                    <a:pt x="19" y="3540"/>
                  </a:lnTo>
                  <a:lnTo>
                    <a:pt x="37" y="3559"/>
                  </a:lnTo>
                  <a:lnTo>
                    <a:pt x="74" y="3578"/>
                  </a:lnTo>
                  <a:lnTo>
                    <a:pt x="5727" y="4523"/>
                  </a:lnTo>
                  <a:lnTo>
                    <a:pt x="5746" y="4523"/>
                  </a:lnTo>
                  <a:lnTo>
                    <a:pt x="5801" y="4504"/>
                  </a:lnTo>
                  <a:lnTo>
                    <a:pt x="5820" y="4467"/>
                  </a:lnTo>
                  <a:lnTo>
                    <a:pt x="5839" y="4449"/>
                  </a:lnTo>
                  <a:lnTo>
                    <a:pt x="6339" y="93"/>
                  </a:lnTo>
                  <a:lnTo>
                    <a:pt x="6339" y="56"/>
                  </a:lnTo>
                  <a:lnTo>
                    <a:pt x="6320" y="37"/>
                  </a:lnTo>
                  <a:lnTo>
                    <a:pt x="6302"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1" name="Google Shape;111;p3"/>
            <p:cNvSpPr/>
            <p:nvPr/>
          </p:nvSpPr>
          <p:spPr>
            <a:xfrm>
              <a:off x="10814558" y="4307450"/>
              <a:ext cx="290107" cy="212612"/>
            </a:xfrm>
            <a:custGeom>
              <a:avLst/>
              <a:gdLst/>
              <a:ahLst/>
              <a:cxnLst/>
              <a:rect l="l" t="t" r="r" b="b"/>
              <a:pathLst>
                <a:path w="7285" h="5339" extrusionOk="0">
                  <a:moveTo>
                    <a:pt x="7211" y="0"/>
                  </a:moveTo>
                  <a:lnTo>
                    <a:pt x="7174" y="19"/>
                  </a:lnTo>
                  <a:lnTo>
                    <a:pt x="7155" y="19"/>
                  </a:lnTo>
                  <a:lnTo>
                    <a:pt x="7118" y="56"/>
                  </a:lnTo>
                  <a:lnTo>
                    <a:pt x="7118" y="74"/>
                  </a:lnTo>
                  <a:lnTo>
                    <a:pt x="6395" y="5153"/>
                  </a:lnTo>
                  <a:lnTo>
                    <a:pt x="94" y="4949"/>
                  </a:lnTo>
                  <a:lnTo>
                    <a:pt x="57" y="4967"/>
                  </a:lnTo>
                  <a:lnTo>
                    <a:pt x="38" y="4986"/>
                  </a:lnTo>
                  <a:lnTo>
                    <a:pt x="1" y="5005"/>
                  </a:lnTo>
                  <a:lnTo>
                    <a:pt x="1" y="5042"/>
                  </a:lnTo>
                  <a:lnTo>
                    <a:pt x="1" y="5079"/>
                  </a:lnTo>
                  <a:lnTo>
                    <a:pt x="19" y="5097"/>
                  </a:lnTo>
                  <a:lnTo>
                    <a:pt x="57" y="5116"/>
                  </a:lnTo>
                  <a:lnTo>
                    <a:pt x="75" y="5134"/>
                  </a:lnTo>
                  <a:lnTo>
                    <a:pt x="6469" y="5338"/>
                  </a:lnTo>
                  <a:lnTo>
                    <a:pt x="6506" y="5338"/>
                  </a:lnTo>
                  <a:lnTo>
                    <a:pt x="6525" y="5320"/>
                  </a:lnTo>
                  <a:lnTo>
                    <a:pt x="6544" y="5283"/>
                  </a:lnTo>
                  <a:lnTo>
                    <a:pt x="6562" y="5264"/>
                  </a:lnTo>
                  <a:lnTo>
                    <a:pt x="7285" y="111"/>
                  </a:lnTo>
                  <a:lnTo>
                    <a:pt x="7285" y="74"/>
                  </a:lnTo>
                  <a:lnTo>
                    <a:pt x="7266" y="37"/>
                  </a:lnTo>
                  <a:lnTo>
                    <a:pt x="7248" y="19"/>
                  </a:lnTo>
                  <a:lnTo>
                    <a:pt x="7211"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2" name="Google Shape;112;p3"/>
            <p:cNvSpPr/>
            <p:nvPr/>
          </p:nvSpPr>
          <p:spPr>
            <a:xfrm>
              <a:off x="10686892" y="4156885"/>
              <a:ext cx="276089" cy="201542"/>
            </a:xfrm>
            <a:custGeom>
              <a:avLst/>
              <a:gdLst/>
              <a:ahLst/>
              <a:cxnLst/>
              <a:rect l="l" t="t" r="r" b="b"/>
              <a:pathLst>
                <a:path w="6933" h="5061" extrusionOk="0">
                  <a:moveTo>
                    <a:pt x="6821" y="0"/>
                  </a:moveTo>
                  <a:lnTo>
                    <a:pt x="6784" y="19"/>
                  </a:lnTo>
                  <a:lnTo>
                    <a:pt x="6765" y="37"/>
                  </a:lnTo>
                  <a:lnTo>
                    <a:pt x="6765" y="74"/>
                  </a:lnTo>
                  <a:lnTo>
                    <a:pt x="6450" y="4875"/>
                  </a:lnTo>
                  <a:lnTo>
                    <a:pt x="93" y="4263"/>
                  </a:lnTo>
                  <a:lnTo>
                    <a:pt x="56" y="4263"/>
                  </a:lnTo>
                  <a:lnTo>
                    <a:pt x="38" y="4282"/>
                  </a:lnTo>
                  <a:lnTo>
                    <a:pt x="19" y="4300"/>
                  </a:lnTo>
                  <a:lnTo>
                    <a:pt x="0" y="4337"/>
                  </a:lnTo>
                  <a:lnTo>
                    <a:pt x="0" y="4374"/>
                  </a:lnTo>
                  <a:lnTo>
                    <a:pt x="19" y="4393"/>
                  </a:lnTo>
                  <a:lnTo>
                    <a:pt x="56" y="4430"/>
                  </a:lnTo>
                  <a:lnTo>
                    <a:pt x="75" y="4430"/>
                  </a:lnTo>
                  <a:lnTo>
                    <a:pt x="6525" y="5060"/>
                  </a:lnTo>
                  <a:lnTo>
                    <a:pt x="6543" y="5060"/>
                  </a:lnTo>
                  <a:lnTo>
                    <a:pt x="6599" y="5042"/>
                  </a:lnTo>
                  <a:lnTo>
                    <a:pt x="6617" y="5004"/>
                  </a:lnTo>
                  <a:lnTo>
                    <a:pt x="6617" y="4967"/>
                  </a:lnTo>
                  <a:lnTo>
                    <a:pt x="6932" y="93"/>
                  </a:lnTo>
                  <a:lnTo>
                    <a:pt x="6932" y="56"/>
                  </a:lnTo>
                  <a:lnTo>
                    <a:pt x="6914" y="19"/>
                  </a:lnTo>
                  <a:lnTo>
                    <a:pt x="6895"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3" name="Google Shape;113;p3"/>
            <p:cNvSpPr/>
            <p:nvPr/>
          </p:nvSpPr>
          <p:spPr>
            <a:xfrm>
              <a:off x="10641138" y="4046181"/>
              <a:ext cx="164626" cy="138025"/>
            </a:xfrm>
            <a:custGeom>
              <a:avLst/>
              <a:gdLst/>
              <a:ahLst/>
              <a:cxnLst/>
              <a:rect l="l" t="t" r="r" b="b"/>
              <a:pathLst>
                <a:path w="4134" h="3466" extrusionOk="0">
                  <a:moveTo>
                    <a:pt x="3893" y="0"/>
                  </a:moveTo>
                  <a:lnTo>
                    <a:pt x="3855" y="19"/>
                  </a:lnTo>
                  <a:lnTo>
                    <a:pt x="3837" y="56"/>
                  </a:lnTo>
                  <a:lnTo>
                    <a:pt x="3837" y="93"/>
                  </a:lnTo>
                  <a:lnTo>
                    <a:pt x="3948" y="3281"/>
                  </a:lnTo>
                  <a:lnTo>
                    <a:pt x="93" y="2780"/>
                  </a:lnTo>
                  <a:lnTo>
                    <a:pt x="56" y="2780"/>
                  </a:lnTo>
                  <a:lnTo>
                    <a:pt x="37" y="2799"/>
                  </a:lnTo>
                  <a:lnTo>
                    <a:pt x="19" y="2817"/>
                  </a:lnTo>
                  <a:lnTo>
                    <a:pt x="0" y="2854"/>
                  </a:lnTo>
                  <a:lnTo>
                    <a:pt x="0" y="2891"/>
                  </a:lnTo>
                  <a:lnTo>
                    <a:pt x="19" y="2910"/>
                  </a:lnTo>
                  <a:lnTo>
                    <a:pt x="37" y="2947"/>
                  </a:lnTo>
                  <a:lnTo>
                    <a:pt x="74" y="2947"/>
                  </a:lnTo>
                  <a:lnTo>
                    <a:pt x="4022" y="3466"/>
                  </a:lnTo>
                  <a:lnTo>
                    <a:pt x="4078" y="3466"/>
                  </a:lnTo>
                  <a:lnTo>
                    <a:pt x="4096" y="3447"/>
                  </a:lnTo>
                  <a:lnTo>
                    <a:pt x="4115" y="3410"/>
                  </a:lnTo>
                  <a:lnTo>
                    <a:pt x="4133" y="3373"/>
                  </a:lnTo>
                  <a:lnTo>
                    <a:pt x="4004" y="74"/>
                  </a:lnTo>
                  <a:lnTo>
                    <a:pt x="4004" y="56"/>
                  </a:lnTo>
                  <a:lnTo>
                    <a:pt x="3985" y="19"/>
                  </a:lnTo>
                  <a:lnTo>
                    <a:pt x="3948"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14" name="Google Shape;114;p3"/>
          <p:cNvGrpSpPr/>
          <p:nvPr/>
        </p:nvGrpSpPr>
        <p:grpSpPr>
          <a:xfrm>
            <a:off x="2047266" y="611116"/>
            <a:ext cx="7975231" cy="5896667"/>
            <a:chOff x="1551000" y="452264"/>
            <a:chExt cx="6042000" cy="4363911"/>
          </a:xfrm>
        </p:grpSpPr>
        <p:sp>
          <p:nvSpPr>
            <p:cNvPr id="115" name="Google Shape;115;p3"/>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116" name="Google Shape;116;p3"/>
            <p:cNvGrpSpPr/>
            <p:nvPr/>
          </p:nvGrpSpPr>
          <p:grpSpPr>
            <a:xfrm>
              <a:off x="1705800" y="452264"/>
              <a:ext cx="5732400" cy="4147136"/>
              <a:chOff x="628875" y="452264"/>
              <a:chExt cx="5732400" cy="4147136"/>
            </a:xfrm>
          </p:grpSpPr>
          <p:sp>
            <p:nvSpPr>
              <p:cNvPr id="117" name="Google Shape;117;p3"/>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8" name="Google Shape;118;p3"/>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119" name="Google Shape;119;p3"/>
              <p:cNvGrpSpPr/>
              <p:nvPr/>
            </p:nvGrpSpPr>
            <p:grpSpPr>
              <a:xfrm>
                <a:off x="816950" y="452264"/>
                <a:ext cx="196200" cy="375250"/>
                <a:chOff x="816950" y="467150"/>
                <a:chExt cx="196200" cy="375250"/>
              </a:xfrm>
            </p:grpSpPr>
            <p:sp>
              <p:nvSpPr>
                <p:cNvPr id="120" name="Google Shape;120;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21" name="Google Shape;121;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22" name="Google Shape;122;p3"/>
              <p:cNvGrpSpPr/>
              <p:nvPr/>
            </p:nvGrpSpPr>
            <p:grpSpPr>
              <a:xfrm>
                <a:off x="1244763" y="452264"/>
                <a:ext cx="196200" cy="375250"/>
                <a:chOff x="816950" y="467150"/>
                <a:chExt cx="196200" cy="375250"/>
              </a:xfrm>
            </p:grpSpPr>
            <p:sp>
              <p:nvSpPr>
                <p:cNvPr id="123" name="Google Shape;123;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24" name="Google Shape;124;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25" name="Google Shape;125;p3"/>
              <p:cNvGrpSpPr/>
              <p:nvPr/>
            </p:nvGrpSpPr>
            <p:grpSpPr>
              <a:xfrm>
                <a:off x="1672575" y="452264"/>
                <a:ext cx="196200" cy="375250"/>
                <a:chOff x="816950" y="467150"/>
                <a:chExt cx="196200" cy="375250"/>
              </a:xfrm>
            </p:grpSpPr>
            <p:sp>
              <p:nvSpPr>
                <p:cNvPr id="126" name="Google Shape;126;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27" name="Google Shape;127;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28" name="Google Shape;128;p3"/>
              <p:cNvGrpSpPr/>
              <p:nvPr/>
            </p:nvGrpSpPr>
            <p:grpSpPr>
              <a:xfrm>
                <a:off x="2100388" y="452264"/>
                <a:ext cx="196200" cy="375250"/>
                <a:chOff x="816950" y="467150"/>
                <a:chExt cx="196200" cy="375250"/>
              </a:xfrm>
            </p:grpSpPr>
            <p:sp>
              <p:nvSpPr>
                <p:cNvPr id="129" name="Google Shape;129;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0" name="Google Shape;130;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31" name="Google Shape;131;p3"/>
              <p:cNvGrpSpPr/>
              <p:nvPr/>
            </p:nvGrpSpPr>
            <p:grpSpPr>
              <a:xfrm>
                <a:off x="2528200" y="452264"/>
                <a:ext cx="196200" cy="375250"/>
                <a:chOff x="816950" y="467150"/>
                <a:chExt cx="196200" cy="375250"/>
              </a:xfrm>
            </p:grpSpPr>
            <p:sp>
              <p:nvSpPr>
                <p:cNvPr id="132" name="Google Shape;132;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3" name="Google Shape;133;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34" name="Google Shape;134;p3"/>
              <p:cNvGrpSpPr/>
              <p:nvPr/>
            </p:nvGrpSpPr>
            <p:grpSpPr>
              <a:xfrm>
                <a:off x="2956013" y="452264"/>
                <a:ext cx="196200" cy="375250"/>
                <a:chOff x="816950" y="467150"/>
                <a:chExt cx="196200" cy="375250"/>
              </a:xfrm>
            </p:grpSpPr>
            <p:sp>
              <p:nvSpPr>
                <p:cNvPr id="135" name="Google Shape;135;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6" name="Google Shape;136;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37" name="Google Shape;137;p3"/>
              <p:cNvGrpSpPr/>
              <p:nvPr/>
            </p:nvGrpSpPr>
            <p:grpSpPr>
              <a:xfrm>
                <a:off x="3383825" y="452264"/>
                <a:ext cx="196200" cy="375250"/>
                <a:chOff x="816950" y="467150"/>
                <a:chExt cx="196200" cy="375250"/>
              </a:xfrm>
            </p:grpSpPr>
            <p:sp>
              <p:nvSpPr>
                <p:cNvPr id="138" name="Google Shape;138;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9" name="Google Shape;139;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40" name="Google Shape;140;p3"/>
              <p:cNvGrpSpPr/>
              <p:nvPr/>
            </p:nvGrpSpPr>
            <p:grpSpPr>
              <a:xfrm>
                <a:off x="3811638" y="452264"/>
                <a:ext cx="196200" cy="375250"/>
                <a:chOff x="816950" y="467150"/>
                <a:chExt cx="196200" cy="375250"/>
              </a:xfrm>
            </p:grpSpPr>
            <p:sp>
              <p:nvSpPr>
                <p:cNvPr id="141" name="Google Shape;141;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2" name="Google Shape;142;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43" name="Google Shape;143;p3"/>
              <p:cNvGrpSpPr/>
              <p:nvPr/>
            </p:nvGrpSpPr>
            <p:grpSpPr>
              <a:xfrm>
                <a:off x="4239450" y="452264"/>
                <a:ext cx="196200" cy="375250"/>
                <a:chOff x="816950" y="467150"/>
                <a:chExt cx="196200" cy="375250"/>
              </a:xfrm>
            </p:grpSpPr>
            <p:sp>
              <p:nvSpPr>
                <p:cNvPr id="144" name="Google Shape;144;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5" name="Google Shape;145;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46" name="Google Shape;146;p3"/>
              <p:cNvGrpSpPr/>
              <p:nvPr/>
            </p:nvGrpSpPr>
            <p:grpSpPr>
              <a:xfrm>
                <a:off x="4667263" y="452264"/>
                <a:ext cx="196200" cy="375250"/>
                <a:chOff x="816950" y="467150"/>
                <a:chExt cx="196200" cy="375250"/>
              </a:xfrm>
            </p:grpSpPr>
            <p:sp>
              <p:nvSpPr>
                <p:cNvPr id="147" name="Google Shape;147;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8" name="Google Shape;148;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49" name="Google Shape;149;p3"/>
              <p:cNvGrpSpPr/>
              <p:nvPr/>
            </p:nvGrpSpPr>
            <p:grpSpPr>
              <a:xfrm>
                <a:off x="5095075" y="452264"/>
                <a:ext cx="196200" cy="375250"/>
                <a:chOff x="816950" y="467150"/>
                <a:chExt cx="196200" cy="375250"/>
              </a:xfrm>
            </p:grpSpPr>
            <p:sp>
              <p:nvSpPr>
                <p:cNvPr id="150" name="Google Shape;150;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51" name="Google Shape;151;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52" name="Google Shape;152;p3"/>
              <p:cNvGrpSpPr/>
              <p:nvPr/>
            </p:nvGrpSpPr>
            <p:grpSpPr>
              <a:xfrm>
                <a:off x="5522888" y="452264"/>
                <a:ext cx="196200" cy="375250"/>
                <a:chOff x="816950" y="467150"/>
                <a:chExt cx="196200" cy="375250"/>
              </a:xfrm>
            </p:grpSpPr>
            <p:sp>
              <p:nvSpPr>
                <p:cNvPr id="153" name="Google Shape;153;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54" name="Google Shape;154;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55" name="Google Shape;155;p3"/>
              <p:cNvGrpSpPr/>
              <p:nvPr/>
            </p:nvGrpSpPr>
            <p:grpSpPr>
              <a:xfrm>
                <a:off x="5950700" y="452264"/>
                <a:ext cx="196200" cy="375250"/>
                <a:chOff x="816950" y="467150"/>
                <a:chExt cx="196200" cy="375250"/>
              </a:xfrm>
            </p:grpSpPr>
            <p:sp>
              <p:nvSpPr>
                <p:cNvPr id="156" name="Google Shape;156;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57" name="Google Shape;157;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grpSp>
      <p:sp>
        <p:nvSpPr>
          <p:cNvPr id="158" name="Google Shape;158;p3"/>
          <p:cNvSpPr txBox="1">
            <a:spLocks noGrp="1"/>
          </p:cNvSpPr>
          <p:nvPr>
            <p:ph type="title"/>
          </p:nvPr>
        </p:nvSpPr>
        <p:spPr>
          <a:xfrm>
            <a:off x="3475997" y="3344172"/>
            <a:ext cx="5117770" cy="1137469"/>
          </a:xfrm>
          <a:prstGeom prst="rect">
            <a:avLst/>
          </a:prstGeom>
        </p:spPr>
        <p:txBody>
          <a:bodyPr spcFirstLastPara="1" wrap="square" lIns="121705" tIns="121705" rIns="121705" bIns="121705" anchor="ctr" anchorCtr="0">
            <a:noAutofit/>
          </a:bodyPr>
          <a:lstStyle>
            <a:lvl1pPr lvl="0">
              <a:spcBef>
                <a:spcPts val="0"/>
              </a:spcBef>
              <a:spcAft>
                <a:spcPts val="0"/>
              </a:spcAft>
              <a:buSzPts val="3600"/>
              <a:buNone/>
              <a:defRPr sz="67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9" name="Google Shape;159;p3"/>
          <p:cNvSpPr txBox="1">
            <a:spLocks noGrp="1"/>
          </p:cNvSpPr>
          <p:nvPr>
            <p:ph type="title" idx="2" hasCustomPrompt="1"/>
          </p:nvPr>
        </p:nvSpPr>
        <p:spPr>
          <a:xfrm>
            <a:off x="5431394" y="2017557"/>
            <a:ext cx="1206976" cy="1235569"/>
          </a:xfrm>
          <a:prstGeom prst="rect">
            <a:avLst/>
          </a:prstGeom>
          <a:solidFill>
            <a:schemeClr val="accent1"/>
          </a:solidFill>
        </p:spPr>
        <p:txBody>
          <a:bodyPr spcFirstLastPara="1" wrap="square" lIns="121705" tIns="121705" rIns="121705" bIns="12170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0" name="Google Shape;160;p3"/>
          <p:cNvSpPr txBox="1">
            <a:spLocks noGrp="1"/>
          </p:cNvSpPr>
          <p:nvPr>
            <p:ph type="subTitle" idx="1"/>
          </p:nvPr>
        </p:nvSpPr>
        <p:spPr>
          <a:xfrm>
            <a:off x="3475997" y="4438372"/>
            <a:ext cx="5117770" cy="494146"/>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61" name="Google Shape;161;p3"/>
          <p:cNvGrpSpPr/>
          <p:nvPr/>
        </p:nvGrpSpPr>
        <p:grpSpPr>
          <a:xfrm>
            <a:off x="537269" y="808438"/>
            <a:ext cx="1279623" cy="1310508"/>
            <a:chOff x="769800" y="2509975"/>
            <a:chExt cx="1145500" cy="1146000"/>
          </a:xfrm>
        </p:grpSpPr>
        <p:sp>
          <p:nvSpPr>
            <p:cNvPr id="162" name="Google Shape;162;p3"/>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63" name="Google Shape;163;p3"/>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64" name="Google Shape;164;p3"/>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65" name="Google Shape;165;p3"/>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66" name="Google Shape;166;p3"/>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67" name="Google Shape;167;p3"/>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68" name="Google Shape;168;p3"/>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69" name="Google Shape;169;p3"/>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70" name="Google Shape;170;p3"/>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71" name="Google Shape;171;p3"/>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72" name="Google Shape;172;p3"/>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73" name="Google Shape;173;p3"/>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74" name="Google Shape;174;p3"/>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75" name="Google Shape;175;p3"/>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76" name="Google Shape;176;p3"/>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77" name="Google Shape;177;p3"/>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78" name="Google Shape;178;p3"/>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396930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9"/>
        <p:cNvGrpSpPr/>
        <p:nvPr/>
      </p:nvGrpSpPr>
      <p:grpSpPr>
        <a:xfrm>
          <a:off x="0" y="0"/>
          <a:ext cx="0" cy="0"/>
          <a:chOff x="0" y="0"/>
          <a:chExt cx="0" cy="0"/>
        </a:xfrm>
      </p:grpSpPr>
      <p:grpSp>
        <p:nvGrpSpPr>
          <p:cNvPr id="180" name="Google Shape;180;p4"/>
          <p:cNvGrpSpPr/>
          <p:nvPr/>
        </p:nvGrpSpPr>
        <p:grpSpPr>
          <a:xfrm>
            <a:off x="13233" y="-16620"/>
            <a:ext cx="12043267" cy="7009520"/>
            <a:chOff x="33197" y="-12175"/>
            <a:chExt cx="9123927" cy="5118900"/>
          </a:xfrm>
        </p:grpSpPr>
        <p:grpSp>
          <p:nvGrpSpPr>
            <p:cNvPr id="181" name="Google Shape;181;p4"/>
            <p:cNvGrpSpPr/>
            <p:nvPr/>
          </p:nvGrpSpPr>
          <p:grpSpPr>
            <a:xfrm>
              <a:off x="577902" y="-12175"/>
              <a:ext cx="7986672" cy="5118900"/>
              <a:chOff x="577902" y="-12175"/>
              <a:chExt cx="7986672" cy="5118900"/>
            </a:xfrm>
          </p:grpSpPr>
          <p:cxnSp>
            <p:nvCxnSpPr>
              <p:cNvPr id="182" name="Google Shape;182;p4"/>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3" name="Google Shape;183;p4"/>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4" name="Google Shape;184;p4"/>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5" name="Google Shape;185;p4"/>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6" name="Google Shape;186;p4"/>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7" name="Google Shape;187;p4"/>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8" name="Google Shape;188;p4"/>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9" name="Google Shape;189;p4"/>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0" name="Google Shape;190;p4"/>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1" name="Google Shape;191;p4"/>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2" name="Google Shape;192;p4"/>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3" name="Google Shape;193;p4"/>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4" name="Google Shape;194;p4"/>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5" name="Google Shape;195;p4"/>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6" name="Google Shape;196;p4"/>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197" name="Google Shape;197;p4"/>
            <p:cNvGrpSpPr/>
            <p:nvPr/>
          </p:nvGrpSpPr>
          <p:grpSpPr>
            <a:xfrm rot="5400000">
              <a:off x="2598493" y="-2006994"/>
              <a:ext cx="3993336" cy="9123927"/>
              <a:chOff x="577902" y="-12175"/>
              <a:chExt cx="3993336" cy="5118900"/>
            </a:xfrm>
          </p:grpSpPr>
          <p:cxnSp>
            <p:nvCxnSpPr>
              <p:cNvPr id="198" name="Google Shape;198;p4"/>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9" name="Google Shape;199;p4"/>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0" name="Google Shape;200;p4"/>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1" name="Google Shape;201;p4"/>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2" name="Google Shape;202;p4"/>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3" name="Google Shape;203;p4"/>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4" name="Google Shape;204;p4"/>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5" name="Google Shape;205;p4"/>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206" name="Google Shape;206;p4"/>
          <p:cNvGrpSpPr/>
          <p:nvPr/>
        </p:nvGrpSpPr>
        <p:grpSpPr>
          <a:xfrm>
            <a:off x="56825" y="510969"/>
            <a:ext cx="11956114" cy="6194532"/>
            <a:chOff x="43050" y="378150"/>
            <a:chExt cx="9057900" cy="4584350"/>
          </a:xfrm>
        </p:grpSpPr>
        <p:grpSp>
          <p:nvGrpSpPr>
            <p:cNvPr id="207" name="Google Shape;207;p4"/>
            <p:cNvGrpSpPr/>
            <p:nvPr/>
          </p:nvGrpSpPr>
          <p:grpSpPr>
            <a:xfrm>
              <a:off x="125517" y="1054571"/>
              <a:ext cx="8878403" cy="3722222"/>
              <a:chOff x="125517" y="1054571"/>
              <a:chExt cx="8878403" cy="3722222"/>
            </a:xfrm>
          </p:grpSpPr>
          <p:sp>
            <p:nvSpPr>
              <p:cNvPr id="208" name="Google Shape;208;p4"/>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09" name="Google Shape;209;p4"/>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210" name="Google Shape;210;p4"/>
              <p:cNvGrpSpPr/>
              <p:nvPr/>
            </p:nvGrpSpPr>
            <p:grpSpPr>
              <a:xfrm>
                <a:off x="8710521" y="1054571"/>
                <a:ext cx="293400" cy="3722222"/>
                <a:chOff x="8710521" y="1196850"/>
                <a:chExt cx="293400" cy="3722222"/>
              </a:xfrm>
            </p:grpSpPr>
            <p:sp>
              <p:nvSpPr>
                <p:cNvPr id="211" name="Google Shape;211;p4"/>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12" name="Google Shape;212;p4"/>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213" name="Google Shape;213;p4"/>
              <p:cNvGrpSpPr/>
              <p:nvPr/>
            </p:nvGrpSpPr>
            <p:grpSpPr>
              <a:xfrm>
                <a:off x="125517" y="1054571"/>
                <a:ext cx="293400" cy="3722222"/>
                <a:chOff x="8710521" y="1196850"/>
                <a:chExt cx="293400" cy="3722222"/>
              </a:xfrm>
            </p:grpSpPr>
            <p:sp>
              <p:nvSpPr>
                <p:cNvPr id="214" name="Google Shape;214;p4"/>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15" name="Google Shape;215;p4"/>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grpSp>
          <p:nvGrpSpPr>
            <p:cNvPr id="216" name="Google Shape;216;p4"/>
            <p:cNvGrpSpPr/>
            <p:nvPr/>
          </p:nvGrpSpPr>
          <p:grpSpPr>
            <a:xfrm>
              <a:off x="43050" y="378150"/>
              <a:ext cx="9057900" cy="4584350"/>
              <a:chOff x="35650" y="378150"/>
              <a:chExt cx="9057900" cy="4584350"/>
            </a:xfrm>
          </p:grpSpPr>
          <p:sp>
            <p:nvSpPr>
              <p:cNvPr id="217" name="Google Shape;217;p4"/>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18" name="Google Shape;218;p4"/>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sp>
        <p:nvSpPr>
          <p:cNvPr id="219" name="Google Shape;219;p4"/>
          <p:cNvSpPr txBox="1">
            <a:spLocks noGrp="1"/>
          </p:cNvSpPr>
          <p:nvPr>
            <p:ph type="title"/>
          </p:nvPr>
        </p:nvSpPr>
        <p:spPr>
          <a:xfrm>
            <a:off x="950375" y="831950"/>
            <a:ext cx="10169013" cy="617784"/>
          </a:xfrm>
          <a:prstGeom prst="rect">
            <a:avLst/>
          </a:prstGeom>
          <a:ln>
            <a:noFill/>
          </a:ln>
        </p:spPr>
        <p:txBody>
          <a:bodyPr spcFirstLastPara="1" wrap="square" lIns="121705" tIns="121705" rIns="121705" bIns="12170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20" name="Google Shape;220;p4"/>
          <p:cNvSpPr txBox="1">
            <a:spLocks noGrp="1"/>
          </p:cNvSpPr>
          <p:nvPr>
            <p:ph type="body" idx="1"/>
          </p:nvPr>
        </p:nvSpPr>
        <p:spPr>
          <a:xfrm>
            <a:off x="946283" y="1513011"/>
            <a:ext cx="10169013" cy="4701891"/>
          </a:xfrm>
          <a:prstGeom prst="rect">
            <a:avLst/>
          </a:prstGeom>
        </p:spPr>
        <p:txBody>
          <a:bodyPr spcFirstLastPara="1" wrap="square" lIns="121705" tIns="121705" rIns="121705" bIns="121705" anchor="ctr" anchorCtr="0">
            <a:noAutofit/>
          </a:bodyPr>
          <a:lstStyle>
            <a:lvl1pPr marL="608625" lvl="0" indent="-439562" rtl="0">
              <a:lnSpc>
                <a:spcPct val="100000"/>
              </a:lnSpc>
              <a:spcBef>
                <a:spcPts val="0"/>
              </a:spcBef>
              <a:spcAft>
                <a:spcPts val="0"/>
              </a:spcAft>
              <a:buSzPts val="1600"/>
              <a:buFont typeface="Barlow Medium"/>
              <a:buAutoNum type="arabicPeriod"/>
              <a:defRPr sz="1600"/>
            </a:lvl1pPr>
            <a:lvl2pPr marL="1217249" lvl="1" indent="-439562" rtl="0">
              <a:lnSpc>
                <a:spcPct val="100000"/>
              </a:lnSpc>
              <a:spcBef>
                <a:spcPts val="0"/>
              </a:spcBef>
              <a:spcAft>
                <a:spcPts val="0"/>
              </a:spcAft>
              <a:buSzPts val="1600"/>
              <a:buFont typeface="Roboto Condensed Light"/>
              <a:buAutoNum type="alphaLcPeriod"/>
              <a:defRPr sz="2100"/>
            </a:lvl2pPr>
            <a:lvl3pPr marL="1825874" lvl="2" indent="-439562" rtl="0">
              <a:lnSpc>
                <a:spcPct val="100000"/>
              </a:lnSpc>
              <a:spcBef>
                <a:spcPts val="0"/>
              </a:spcBef>
              <a:spcAft>
                <a:spcPts val="0"/>
              </a:spcAft>
              <a:buSzPts val="1600"/>
              <a:buFont typeface="Roboto Condensed Light"/>
              <a:buAutoNum type="romanLcPeriod"/>
              <a:defRPr sz="2100"/>
            </a:lvl3pPr>
            <a:lvl4pPr marL="2434499" lvl="3" indent="-439562" rtl="0">
              <a:lnSpc>
                <a:spcPct val="100000"/>
              </a:lnSpc>
              <a:spcBef>
                <a:spcPts val="0"/>
              </a:spcBef>
              <a:spcAft>
                <a:spcPts val="0"/>
              </a:spcAft>
              <a:buSzPts val="1600"/>
              <a:buFont typeface="Roboto Condensed Light"/>
              <a:buAutoNum type="arabicPeriod"/>
              <a:defRPr sz="2100"/>
            </a:lvl4pPr>
            <a:lvl5pPr marL="3043123" lvl="4" indent="-439562" rtl="0">
              <a:lnSpc>
                <a:spcPct val="100000"/>
              </a:lnSpc>
              <a:spcBef>
                <a:spcPts val="0"/>
              </a:spcBef>
              <a:spcAft>
                <a:spcPts val="0"/>
              </a:spcAft>
              <a:buSzPts val="1600"/>
              <a:buFont typeface="Roboto Condensed Light"/>
              <a:buAutoNum type="alphaLcPeriod"/>
              <a:defRPr sz="2100"/>
            </a:lvl5pPr>
            <a:lvl6pPr marL="3651748" lvl="5" indent="-439562" rtl="0">
              <a:lnSpc>
                <a:spcPct val="100000"/>
              </a:lnSpc>
              <a:spcBef>
                <a:spcPts val="0"/>
              </a:spcBef>
              <a:spcAft>
                <a:spcPts val="0"/>
              </a:spcAft>
              <a:buSzPts val="1600"/>
              <a:buFont typeface="Roboto Condensed Light"/>
              <a:buAutoNum type="romanLcPeriod"/>
              <a:defRPr sz="2100"/>
            </a:lvl6pPr>
            <a:lvl7pPr marL="4260372" lvl="6" indent="-439562" rtl="0">
              <a:lnSpc>
                <a:spcPct val="100000"/>
              </a:lnSpc>
              <a:spcBef>
                <a:spcPts val="0"/>
              </a:spcBef>
              <a:spcAft>
                <a:spcPts val="0"/>
              </a:spcAft>
              <a:buSzPts val="1600"/>
              <a:buFont typeface="Roboto Condensed Light"/>
              <a:buAutoNum type="arabicPeriod"/>
              <a:defRPr sz="2100"/>
            </a:lvl7pPr>
            <a:lvl8pPr marL="4868997" lvl="7" indent="-439562" rtl="0">
              <a:lnSpc>
                <a:spcPct val="100000"/>
              </a:lnSpc>
              <a:spcBef>
                <a:spcPts val="0"/>
              </a:spcBef>
              <a:spcAft>
                <a:spcPts val="0"/>
              </a:spcAft>
              <a:buSzPts val="1600"/>
              <a:buFont typeface="Roboto Condensed Light"/>
              <a:buAutoNum type="alphaLcPeriod"/>
              <a:defRPr sz="2100"/>
            </a:lvl8pPr>
            <a:lvl9pPr marL="5477622" lvl="8" indent="-439562" rtl="0">
              <a:lnSpc>
                <a:spcPct val="100000"/>
              </a:lnSpc>
              <a:spcBef>
                <a:spcPts val="0"/>
              </a:spcBef>
              <a:spcAft>
                <a:spcPts val="0"/>
              </a:spcAft>
              <a:buSzPts val="1600"/>
              <a:buFont typeface="Roboto Condensed Light"/>
              <a:buAutoNum type="romanLcPeriod"/>
              <a:defRPr sz="2100"/>
            </a:lvl9pPr>
          </a:lstStyle>
          <a:p>
            <a:endParaRPr/>
          </a:p>
        </p:txBody>
      </p:sp>
    </p:spTree>
    <p:extLst>
      <p:ext uri="{BB962C8B-B14F-4D97-AF65-F5344CB8AC3E}">
        <p14:creationId xmlns:p14="http://schemas.microsoft.com/office/powerpoint/2010/main" val="1117612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6"/>
        <p:cNvGrpSpPr/>
        <p:nvPr/>
      </p:nvGrpSpPr>
      <p:grpSpPr>
        <a:xfrm>
          <a:off x="0" y="0"/>
          <a:ext cx="0" cy="0"/>
          <a:chOff x="0" y="0"/>
          <a:chExt cx="0" cy="0"/>
        </a:xfrm>
      </p:grpSpPr>
      <p:grpSp>
        <p:nvGrpSpPr>
          <p:cNvPr id="317" name="Google Shape;317;p7"/>
          <p:cNvGrpSpPr/>
          <p:nvPr/>
        </p:nvGrpSpPr>
        <p:grpSpPr>
          <a:xfrm>
            <a:off x="13233" y="-16620"/>
            <a:ext cx="12043267" cy="7009520"/>
            <a:chOff x="33197" y="-12175"/>
            <a:chExt cx="9123927" cy="5118900"/>
          </a:xfrm>
        </p:grpSpPr>
        <p:grpSp>
          <p:nvGrpSpPr>
            <p:cNvPr id="318" name="Google Shape;318;p7"/>
            <p:cNvGrpSpPr/>
            <p:nvPr/>
          </p:nvGrpSpPr>
          <p:grpSpPr>
            <a:xfrm>
              <a:off x="577902" y="-12175"/>
              <a:ext cx="7986672" cy="5118900"/>
              <a:chOff x="577902" y="-12175"/>
              <a:chExt cx="7986672" cy="5118900"/>
            </a:xfrm>
          </p:grpSpPr>
          <p:cxnSp>
            <p:nvCxnSpPr>
              <p:cNvPr id="319" name="Google Shape;319;p7"/>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0" name="Google Shape;320;p7"/>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1" name="Google Shape;321;p7"/>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2" name="Google Shape;322;p7"/>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3" name="Google Shape;323;p7"/>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4" name="Google Shape;324;p7"/>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5" name="Google Shape;325;p7"/>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6" name="Google Shape;326;p7"/>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7" name="Google Shape;327;p7"/>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8" name="Google Shape;328;p7"/>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9" name="Google Shape;329;p7"/>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0" name="Google Shape;330;p7"/>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1" name="Google Shape;331;p7"/>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2" name="Google Shape;332;p7"/>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3" name="Google Shape;333;p7"/>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334" name="Google Shape;334;p7"/>
            <p:cNvGrpSpPr/>
            <p:nvPr/>
          </p:nvGrpSpPr>
          <p:grpSpPr>
            <a:xfrm rot="5400000">
              <a:off x="2598493" y="-2006994"/>
              <a:ext cx="3993336" cy="9123927"/>
              <a:chOff x="577902" y="-12175"/>
              <a:chExt cx="3993336" cy="5118900"/>
            </a:xfrm>
          </p:grpSpPr>
          <p:cxnSp>
            <p:nvCxnSpPr>
              <p:cNvPr id="335" name="Google Shape;335;p7"/>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6" name="Google Shape;336;p7"/>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7" name="Google Shape;337;p7"/>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8" name="Google Shape;338;p7"/>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9" name="Google Shape;339;p7"/>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40" name="Google Shape;340;p7"/>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41" name="Google Shape;341;p7"/>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42" name="Google Shape;342;p7"/>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343" name="Google Shape;343;p7"/>
          <p:cNvGrpSpPr/>
          <p:nvPr/>
        </p:nvGrpSpPr>
        <p:grpSpPr>
          <a:xfrm>
            <a:off x="56825" y="510969"/>
            <a:ext cx="11956114" cy="6194532"/>
            <a:chOff x="43050" y="378150"/>
            <a:chExt cx="9057900" cy="4584350"/>
          </a:xfrm>
        </p:grpSpPr>
        <p:grpSp>
          <p:nvGrpSpPr>
            <p:cNvPr id="344" name="Google Shape;344;p7"/>
            <p:cNvGrpSpPr/>
            <p:nvPr/>
          </p:nvGrpSpPr>
          <p:grpSpPr>
            <a:xfrm>
              <a:off x="125517" y="1054571"/>
              <a:ext cx="8878403" cy="3722222"/>
              <a:chOff x="125517" y="1054571"/>
              <a:chExt cx="8878403" cy="3722222"/>
            </a:xfrm>
          </p:grpSpPr>
          <p:sp>
            <p:nvSpPr>
              <p:cNvPr id="345" name="Google Shape;345;p7"/>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46" name="Google Shape;346;p7"/>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347" name="Google Shape;347;p7"/>
              <p:cNvGrpSpPr/>
              <p:nvPr/>
            </p:nvGrpSpPr>
            <p:grpSpPr>
              <a:xfrm>
                <a:off x="8710521" y="1054571"/>
                <a:ext cx="293400" cy="3722222"/>
                <a:chOff x="8710521" y="1196850"/>
                <a:chExt cx="293400" cy="3722222"/>
              </a:xfrm>
            </p:grpSpPr>
            <p:sp>
              <p:nvSpPr>
                <p:cNvPr id="348" name="Google Shape;348;p7"/>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49" name="Google Shape;349;p7"/>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350" name="Google Shape;350;p7"/>
              <p:cNvGrpSpPr/>
              <p:nvPr/>
            </p:nvGrpSpPr>
            <p:grpSpPr>
              <a:xfrm>
                <a:off x="125517" y="1054571"/>
                <a:ext cx="293400" cy="3722222"/>
                <a:chOff x="8710521" y="1196850"/>
                <a:chExt cx="293400" cy="3722222"/>
              </a:xfrm>
            </p:grpSpPr>
            <p:sp>
              <p:nvSpPr>
                <p:cNvPr id="351" name="Google Shape;351;p7"/>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52" name="Google Shape;352;p7"/>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grpSp>
          <p:nvGrpSpPr>
            <p:cNvPr id="353" name="Google Shape;353;p7"/>
            <p:cNvGrpSpPr/>
            <p:nvPr/>
          </p:nvGrpSpPr>
          <p:grpSpPr>
            <a:xfrm>
              <a:off x="43050" y="378150"/>
              <a:ext cx="9057900" cy="4584350"/>
              <a:chOff x="35650" y="378150"/>
              <a:chExt cx="9057900" cy="4584350"/>
            </a:xfrm>
          </p:grpSpPr>
          <p:sp>
            <p:nvSpPr>
              <p:cNvPr id="354" name="Google Shape;354;p7"/>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55" name="Google Shape;355;p7"/>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sp>
        <p:nvSpPr>
          <p:cNvPr id="356" name="Google Shape;356;p7"/>
          <p:cNvSpPr txBox="1">
            <a:spLocks noGrp="1"/>
          </p:cNvSpPr>
          <p:nvPr>
            <p:ph type="body" idx="1"/>
          </p:nvPr>
        </p:nvSpPr>
        <p:spPr>
          <a:xfrm>
            <a:off x="1561727" y="2132987"/>
            <a:ext cx="5988155" cy="3485374"/>
          </a:xfrm>
          <a:prstGeom prst="rect">
            <a:avLst/>
          </a:prstGeom>
        </p:spPr>
        <p:txBody>
          <a:bodyPr spcFirstLastPara="1" wrap="square" lIns="121705" tIns="121705" rIns="121705" bIns="121705" anchor="ctr" anchorCtr="0">
            <a:noAutofit/>
          </a:bodyPr>
          <a:lstStyle>
            <a:lvl1pPr marL="608625" lvl="0" indent="-439562" rtl="0">
              <a:lnSpc>
                <a:spcPct val="100000"/>
              </a:lnSpc>
              <a:spcBef>
                <a:spcPts val="0"/>
              </a:spcBef>
              <a:spcAft>
                <a:spcPts val="0"/>
              </a:spcAft>
              <a:buSzPts val="1600"/>
              <a:buFont typeface="Nunito Light"/>
              <a:buChar char="●"/>
              <a:defRPr/>
            </a:lvl1pPr>
            <a:lvl2pPr marL="1217249" lvl="1" indent="-439562" rtl="0">
              <a:lnSpc>
                <a:spcPct val="100000"/>
              </a:lnSpc>
              <a:spcBef>
                <a:spcPts val="0"/>
              </a:spcBef>
              <a:spcAft>
                <a:spcPts val="0"/>
              </a:spcAft>
              <a:buSzPts val="1600"/>
              <a:buFont typeface="Nunito Light"/>
              <a:buChar char="○"/>
              <a:defRPr/>
            </a:lvl2pPr>
            <a:lvl3pPr marL="1825874" lvl="2" indent="-431109" rtl="0">
              <a:lnSpc>
                <a:spcPct val="100000"/>
              </a:lnSpc>
              <a:spcBef>
                <a:spcPts val="2130"/>
              </a:spcBef>
              <a:spcAft>
                <a:spcPts val="0"/>
              </a:spcAft>
              <a:buSzPts val="1500"/>
              <a:buFont typeface="Nunito Light"/>
              <a:buChar char="■"/>
              <a:defRPr/>
            </a:lvl3pPr>
            <a:lvl4pPr marL="2434499" lvl="3" indent="-431109" rtl="0">
              <a:lnSpc>
                <a:spcPct val="100000"/>
              </a:lnSpc>
              <a:spcBef>
                <a:spcPts val="2130"/>
              </a:spcBef>
              <a:spcAft>
                <a:spcPts val="0"/>
              </a:spcAft>
              <a:buSzPts val="1500"/>
              <a:buFont typeface="Nunito Light"/>
              <a:buChar char="●"/>
              <a:defRPr/>
            </a:lvl4pPr>
            <a:lvl5pPr marL="3043123" lvl="4" indent="-431109" rtl="0">
              <a:lnSpc>
                <a:spcPct val="100000"/>
              </a:lnSpc>
              <a:spcBef>
                <a:spcPts val="2130"/>
              </a:spcBef>
              <a:spcAft>
                <a:spcPts val="0"/>
              </a:spcAft>
              <a:buSzPts val="1500"/>
              <a:buFont typeface="Nunito Light"/>
              <a:buChar char="○"/>
              <a:defRPr/>
            </a:lvl5pPr>
            <a:lvl6pPr marL="3651748" lvl="5" indent="-431109" rtl="0">
              <a:lnSpc>
                <a:spcPct val="100000"/>
              </a:lnSpc>
              <a:spcBef>
                <a:spcPts val="2130"/>
              </a:spcBef>
              <a:spcAft>
                <a:spcPts val="0"/>
              </a:spcAft>
              <a:buSzPts val="1500"/>
              <a:buFont typeface="Nunito Light"/>
              <a:buChar char="■"/>
              <a:defRPr/>
            </a:lvl6pPr>
            <a:lvl7pPr marL="4260372" lvl="6" indent="-414203" rtl="0">
              <a:lnSpc>
                <a:spcPct val="100000"/>
              </a:lnSpc>
              <a:spcBef>
                <a:spcPts val="2130"/>
              </a:spcBef>
              <a:spcAft>
                <a:spcPts val="0"/>
              </a:spcAft>
              <a:buSzPts val="1300"/>
              <a:buFont typeface="Nunito Light"/>
              <a:buChar char="●"/>
              <a:defRPr/>
            </a:lvl7pPr>
            <a:lvl8pPr marL="4868997" lvl="7" indent="-414203" rtl="0">
              <a:lnSpc>
                <a:spcPct val="100000"/>
              </a:lnSpc>
              <a:spcBef>
                <a:spcPts val="2130"/>
              </a:spcBef>
              <a:spcAft>
                <a:spcPts val="0"/>
              </a:spcAft>
              <a:buSzPts val="1300"/>
              <a:buFont typeface="Nunito Light"/>
              <a:buChar char="○"/>
              <a:defRPr/>
            </a:lvl8pPr>
            <a:lvl9pPr marL="5477622" lvl="8" indent="-431109" rtl="0">
              <a:lnSpc>
                <a:spcPct val="100000"/>
              </a:lnSpc>
              <a:spcBef>
                <a:spcPts val="2130"/>
              </a:spcBef>
              <a:spcAft>
                <a:spcPts val="2130"/>
              </a:spcAft>
              <a:buSzPts val="1500"/>
              <a:buFont typeface="Nunito Light"/>
              <a:buChar char="■"/>
              <a:defRPr/>
            </a:lvl9pPr>
          </a:lstStyle>
          <a:p>
            <a:endParaRPr/>
          </a:p>
        </p:txBody>
      </p:sp>
      <p:sp>
        <p:nvSpPr>
          <p:cNvPr id="357" name="Google Shape;357;p7"/>
          <p:cNvSpPr txBox="1">
            <a:spLocks noGrp="1"/>
          </p:cNvSpPr>
          <p:nvPr>
            <p:ph type="title"/>
          </p:nvPr>
        </p:nvSpPr>
        <p:spPr>
          <a:xfrm>
            <a:off x="950375" y="827831"/>
            <a:ext cx="10169013" cy="617784"/>
          </a:xfrm>
          <a:prstGeom prst="rect">
            <a:avLst/>
          </a:prstGeom>
        </p:spPr>
        <p:txBody>
          <a:bodyPr spcFirstLastPara="1" wrap="square" lIns="121705" tIns="121705" rIns="121705" bIns="121705" anchor="ctr" anchorCtr="0">
            <a:noAutofit/>
          </a:bodyPr>
          <a:lstStyle>
            <a:lvl1pPr lvl="0"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Tree>
    <p:extLst>
      <p:ext uri="{BB962C8B-B14F-4D97-AF65-F5344CB8AC3E}">
        <p14:creationId xmlns:p14="http://schemas.microsoft.com/office/powerpoint/2010/main" val="3547841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13233" y="-16620"/>
            <a:ext cx="12043267" cy="7009520"/>
            <a:chOff x="33197" y="-12175"/>
            <a:chExt cx="9123927" cy="5118900"/>
          </a:xfrm>
        </p:grpSpPr>
        <p:grpSp>
          <p:nvGrpSpPr>
            <p:cNvPr id="360" name="Google Shape;360;p8"/>
            <p:cNvGrpSpPr/>
            <p:nvPr/>
          </p:nvGrpSpPr>
          <p:grpSpPr>
            <a:xfrm>
              <a:off x="577902" y="-12175"/>
              <a:ext cx="7986672" cy="5118900"/>
              <a:chOff x="577902" y="-12175"/>
              <a:chExt cx="7986672" cy="5118900"/>
            </a:xfrm>
          </p:grpSpPr>
          <p:cxnSp>
            <p:nvCxnSpPr>
              <p:cNvPr id="361" name="Google Shape;361;p8"/>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62" name="Google Shape;362;p8"/>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63" name="Google Shape;363;p8"/>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64" name="Google Shape;364;p8"/>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65" name="Google Shape;365;p8"/>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66" name="Google Shape;366;p8"/>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67" name="Google Shape;367;p8"/>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68" name="Google Shape;368;p8"/>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69" name="Google Shape;369;p8"/>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70" name="Google Shape;370;p8"/>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71" name="Google Shape;371;p8"/>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72" name="Google Shape;372;p8"/>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73" name="Google Shape;373;p8"/>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74" name="Google Shape;374;p8"/>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75" name="Google Shape;375;p8"/>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376" name="Google Shape;376;p8"/>
            <p:cNvGrpSpPr/>
            <p:nvPr/>
          </p:nvGrpSpPr>
          <p:grpSpPr>
            <a:xfrm rot="5400000">
              <a:off x="2598493" y="-2006994"/>
              <a:ext cx="3993336" cy="9123927"/>
              <a:chOff x="577902" y="-12175"/>
              <a:chExt cx="3993336" cy="5118900"/>
            </a:xfrm>
          </p:grpSpPr>
          <p:cxnSp>
            <p:nvCxnSpPr>
              <p:cNvPr id="377" name="Google Shape;377;p8"/>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78" name="Google Shape;378;p8"/>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79" name="Google Shape;379;p8"/>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80" name="Google Shape;380;p8"/>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81" name="Google Shape;381;p8"/>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82" name="Google Shape;382;p8"/>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83" name="Google Shape;383;p8"/>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84" name="Google Shape;384;p8"/>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sp>
        <p:nvSpPr>
          <p:cNvPr id="385" name="Google Shape;385;p8"/>
          <p:cNvSpPr txBox="1">
            <a:spLocks noGrp="1"/>
          </p:cNvSpPr>
          <p:nvPr>
            <p:ph type="title"/>
          </p:nvPr>
        </p:nvSpPr>
        <p:spPr>
          <a:xfrm>
            <a:off x="2639073" y="1877676"/>
            <a:ext cx="6791618" cy="3194724"/>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4800"/>
              <a:buNone/>
              <a:defRPr sz="10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86" name="Google Shape;386;p8"/>
          <p:cNvGrpSpPr/>
          <p:nvPr/>
        </p:nvGrpSpPr>
        <p:grpSpPr>
          <a:xfrm>
            <a:off x="1578075" y="3253240"/>
            <a:ext cx="1055696" cy="2389856"/>
            <a:chOff x="10554050" y="3035751"/>
            <a:chExt cx="778688" cy="1721980"/>
          </a:xfrm>
        </p:grpSpPr>
        <p:sp>
          <p:nvSpPr>
            <p:cNvPr id="387" name="Google Shape;387;p8"/>
            <p:cNvSpPr/>
            <p:nvPr/>
          </p:nvSpPr>
          <p:spPr>
            <a:xfrm>
              <a:off x="10780631" y="3035751"/>
              <a:ext cx="445853" cy="879082"/>
            </a:xfrm>
            <a:custGeom>
              <a:avLst/>
              <a:gdLst/>
              <a:ahLst/>
              <a:cxnLst/>
              <a:rect l="l" t="t" r="r" b="b"/>
              <a:pathLst>
                <a:path w="11196" h="22075" extrusionOk="0">
                  <a:moveTo>
                    <a:pt x="2521" y="0"/>
                  </a:moveTo>
                  <a:lnTo>
                    <a:pt x="2280" y="19"/>
                  </a:lnTo>
                  <a:lnTo>
                    <a:pt x="2039" y="56"/>
                  </a:lnTo>
                  <a:lnTo>
                    <a:pt x="1891" y="93"/>
                  </a:lnTo>
                  <a:lnTo>
                    <a:pt x="1743" y="149"/>
                  </a:lnTo>
                  <a:lnTo>
                    <a:pt x="1594" y="204"/>
                  </a:lnTo>
                  <a:lnTo>
                    <a:pt x="1465" y="278"/>
                  </a:lnTo>
                  <a:lnTo>
                    <a:pt x="1205" y="445"/>
                  </a:lnTo>
                  <a:lnTo>
                    <a:pt x="964" y="649"/>
                  </a:lnTo>
                  <a:lnTo>
                    <a:pt x="760" y="890"/>
                  </a:lnTo>
                  <a:lnTo>
                    <a:pt x="575" y="1150"/>
                  </a:lnTo>
                  <a:lnTo>
                    <a:pt x="408" y="1428"/>
                  </a:lnTo>
                  <a:lnTo>
                    <a:pt x="297" y="1706"/>
                  </a:lnTo>
                  <a:lnTo>
                    <a:pt x="186" y="2002"/>
                  </a:lnTo>
                  <a:lnTo>
                    <a:pt x="112" y="2317"/>
                  </a:lnTo>
                  <a:lnTo>
                    <a:pt x="56" y="2614"/>
                  </a:lnTo>
                  <a:lnTo>
                    <a:pt x="19" y="2929"/>
                  </a:lnTo>
                  <a:lnTo>
                    <a:pt x="0" y="3244"/>
                  </a:lnTo>
                  <a:lnTo>
                    <a:pt x="0" y="3559"/>
                  </a:lnTo>
                  <a:lnTo>
                    <a:pt x="19" y="4189"/>
                  </a:lnTo>
                  <a:lnTo>
                    <a:pt x="93" y="4986"/>
                  </a:lnTo>
                  <a:lnTo>
                    <a:pt x="204" y="5783"/>
                  </a:lnTo>
                  <a:lnTo>
                    <a:pt x="371" y="6580"/>
                  </a:lnTo>
                  <a:lnTo>
                    <a:pt x="538" y="7359"/>
                  </a:lnTo>
                  <a:lnTo>
                    <a:pt x="760" y="8137"/>
                  </a:lnTo>
                  <a:lnTo>
                    <a:pt x="1001" y="8915"/>
                  </a:lnTo>
                  <a:lnTo>
                    <a:pt x="1279" y="9675"/>
                  </a:lnTo>
                  <a:lnTo>
                    <a:pt x="1576" y="10417"/>
                  </a:lnTo>
                  <a:lnTo>
                    <a:pt x="1965" y="11306"/>
                  </a:lnTo>
                  <a:lnTo>
                    <a:pt x="2391" y="12159"/>
                  </a:lnTo>
                  <a:lnTo>
                    <a:pt x="2836" y="13012"/>
                  </a:lnTo>
                  <a:lnTo>
                    <a:pt x="3318" y="13827"/>
                  </a:lnTo>
                  <a:lnTo>
                    <a:pt x="3837" y="14643"/>
                  </a:lnTo>
                  <a:lnTo>
                    <a:pt x="4374" y="15421"/>
                  </a:lnTo>
                  <a:lnTo>
                    <a:pt x="4930" y="16200"/>
                  </a:lnTo>
                  <a:lnTo>
                    <a:pt x="5524" y="16941"/>
                  </a:lnTo>
                  <a:lnTo>
                    <a:pt x="6154" y="17682"/>
                  </a:lnTo>
                  <a:lnTo>
                    <a:pt x="6802" y="18387"/>
                  </a:lnTo>
                  <a:lnTo>
                    <a:pt x="7470" y="19054"/>
                  </a:lnTo>
                  <a:lnTo>
                    <a:pt x="8174" y="19721"/>
                  </a:lnTo>
                  <a:lnTo>
                    <a:pt x="8897" y="20351"/>
                  </a:lnTo>
                  <a:lnTo>
                    <a:pt x="9638" y="20944"/>
                  </a:lnTo>
                  <a:lnTo>
                    <a:pt x="10398" y="21519"/>
                  </a:lnTo>
                  <a:lnTo>
                    <a:pt x="11195" y="22075"/>
                  </a:lnTo>
                  <a:lnTo>
                    <a:pt x="10806" y="20370"/>
                  </a:lnTo>
                  <a:lnTo>
                    <a:pt x="10454" y="18702"/>
                  </a:lnTo>
                  <a:lnTo>
                    <a:pt x="9786" y="15403"/>
                  </a:lnTo>
                  <a:lnTo>
                    <a:pt x="9453" y="13772"/>
                  </a:lnTo>
                  <a:lnTo>
                    <a:pt x="9101" y="12159"/>
                  </a:lnTo>
                  <a:lnTo>
                    <a:pt x="8711" y="10565"/>
                  </a:lnTo>
                  <a:lnTo>
                    <a:pt x="8508" y="9768"/>
                  </a:lnTo>
                  <a:lnTo>
                    <a:pt x="8285" y="8990"/>
                  </a:lnTo>
                  <a:lnTo>
                    <a:pt x="8026" y="8044"/>
                  </a:lnTo>
                  <a:lnTo>
                    <a:pt x="7729" y="7099"/>
                  </a:lnTo>
                  <a:lnTo>
                    <a:pt x="7433" y="6172"/>
                  </a:lnTo>
                  <a:lnTo>
                    <a:pt x="7099" y="5246"/>
                  </a:lnTo>
                  <a:lnTo>
                    <a:pt x="6914" y="4782"/>
                  </a:lnTo>
                  <a:lnTo>
                    <a:pt x="6728" y="4337"/>
                  </a:lnTo>
                  <a:lnTo>
                    <a:pt x="6524" y="3893"/>
                  </a:lnTo>
                  <a:lnTo>
                    <a:pt x="6302" y="3466"/>
                  </a:lnTo>
                  <a:lnTo>
                    <a:pt x="6080" y="3040"/>
                  </a:lnTo>
                  <a:lnTo>
                    <a:pt x="5839" y="2614"/>
                  </a:lnTo>
                  <a:lnTo>
                    <a:pt x="5561" y="2206"/>
                  </a:lnTo>
                  <a:lnTo>
                    <a:pt x="5283" y="1798"/>
                  </a:lnTo>
                  <a:lnTo>
                    <a:pt x="4986" y="1409"/>
                  </a:lnTo>
                  <a:lnTo>
                    <a:pt x="4634" y="1057"/>
                  </a:lnTo>
                  <a:lnTo>
                    <a:pt x="4449" y="872"/>
                  </a:lnTo>
                  <a:lnTo>
                    <a:pt x="4263" y="723"/>
                  </a:lnTo>
                  <a:lnTo>
                    <a:pt x="4059" y="556"/>
                  </a:lnTo>
                  <a:lnTo>
                    <a:pt x="3855" y="427"/>
                  </a:lnTo>
                  <a:lnTo>
                    <a:pt x="3633" y="316"/>
                  </a:lnTo>
                  <a:lnTo>
                    <a:pt x="3429" y="204"/>
                  </a:lnTo>
                  <a:lnTo>
                    <a:pt x="3207" y="130"/>
                  </a:lnTo>
                  <a:lnTo>
                    <a:pt x="2984" y="56"/>
                  </a:lnTo>
                  <a:lnTo>
                    <a:pt x="2743" y="19"/>
                  </a:lnTo>
                  <a:lnTo>
                    <a:pt x="2521"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88" name="Google Shape;388;p8"/>
            <p:cNvSpPr/>
            <p:nvPr/>
          </p:nvSpPr>
          <p:spPr>
            <a:xfrm>
              <a:off x="10856648" y="3107350"/>
              <a:ext cx="358004" cy="791990"/>
            </a:xfrm>
            <a:custGeom>
              <a:avLst/>
              <a:gdLst/>
              <a:ahLst/>
              <a:cxnLst/>
              <a:rect l="l" t="t" r="r" b="b"/>
              <a:pathLst>
                <a:path w="8990" h="19888" extrusionOk="0">
                  <a:moveTo>
                    <a:pt x="75" y="0"/>
                  </a:moveTo>
                  <a:lnTo>
                    <a:pt x="37" y="19"/>
                  </a:lnTo>
                  <a:lnTo>
                    <a:pt x="19" y="37"/>
                  </a:lnTo>
                  <a:lnTo>
                    <a:pt x="0" y="74"/>
                  </a:lnTo>
                  <a:lnTo>
                    <a:pt x="0" y="111"/>
                  </a:lnTo>
                  <a:lnTo>
                    <a:pt x="167" y="705"/>
                  </a:lnTo>
                  <a:lnTo>
                    <a:pt x="649" y="2224"/>
                  </a:lnTo>
                  <a:lnTo>
                    <a:pt x="983" y="3281"/>
                  </a:lnTo>
                  <a:lnTo>
                    <a:pt x="1409" y="4486"/>
                  </a:lnTo>
                  <a:lnTo>
                    <a:pt x="1872" y="5839"/>
                  </a:lnTo>
                  <a:lnTo>
                    <a:pt x="2428" y="7303"/>
                  </a:lnTo>
                  <a:lnTo>
                    <a:pt x="3021" y="8841"/>
                  </a:lnTo>
                  <a:lnTo>
                    <a:pt x="3689" y="10435"/>
                  </a:lnTo>
                  <a:lnTo>
                    <a:pt x="4041" y="11251"/>
                  </a:lnTo>
                  <a:lnTo>
                    <a:pt x="4412" y="12066"/>
                  </a:lnTo>
                  <a:lnTo>
                    <a:pt x="4801" y="12900"/>
                  </a:lnTo>
                  <a:lnTo>
                    <a:pt x="5190" y="13716"/>
                  </a:lnTo>
                  <a:lnTo>
                    <a:pt x="5616" y="14531"/>
                  </a:lnTo>
                  <a:lnTo>
                    <a:pt x="6024" y="15328"/>
                  </a:lnTo>
                  <a:lnTo>
                    <a:pt x="6469" y="16125"/>
                  </a:lnTo>
                  <a:lnTo>
                    <a:pt x="6914" y="16922"/>
                  </a:lnTo>
                  <a:lnTo>
                    <a:pt x="7377" y="17682"/>
                  </a:lnTo>
                  <a:lnTo>
                    <a:pt x="7840" y="18423"/>
                  </a:lnTo>
                  <a:lnTo>
                    <a:pt x="8341" y="19146"/>
                  </a:lnTo>
                  <a:lnTo>
                    <a:pt x="8823" y="19851"/>
                  </a:lnTo>
                  <a:lnTo>
                    <a:pt x="8860" y="19869"/>
                  </a:lnTo>
                  <a:lnTo>
                    <a:pt x="8897" y="19888"/>
                  </a:lnTo>
                  <a:lnTo>
                    <a:pt x="8952" y="19869"/>
                  </a:lnTo>
                  <a:lnTo>
                    <a:pt x="8971" y="19832"/>
                  </a:lnTo>
                  <a:lnTo>
                    <a:pt x="8990" y="19814"/>
                  </a:lnTo>
                  <a:lnTo>
                    <a:pt x="8990" y="19776"/>
                  </a:lnTo>
                  <a:lnTo>
                    <a:pt x="8971" y="19739"/>
                  </a:lnTo>
                  <a:lnTo>
                    <a:pt x="8471" y="19054"/>
                  </a:lnTo>
                  <a:lnTo>
                    <a:pt x="7989" y="18331"/>
                  </a:lnTo>
                  <a:lnTo>
                    <a:pt x="7525" y="17589"/>
                  </a:lnTo>
                  <a:lnTo>
                    <a:pt x="7062" y="16830"/>
                  </a:lnTo>
                  <a:lnTo>
                    <a:pt x="6617" y="16051"/>
                  </a:lnTo>
                  <a:lnTo>
                    <a:pt x="6172" y="15254"/>
                  </a:lnTo>
                  <a:lnTo>
                    <a:pt x="5765" y="14439"/>
                  </a:lnTo>
                  <a:lnTo>
                    <a:pt x="5357" y="13623"/>
                  </a:lnTo>
                  <a:lnTo>
                    <a:pt x="4949" y="12808"/>
                  </a:lnTo>
                  <a:lnTo>
                    <a:pt x="4578" y="11992"/>
                  </a:lnTo>
                  <a:lnTo>
                    <a:pt x="4208" y="11177"/>
                  </a:lnTo>
                  <a:lnTo>
                    <a:pt x="3856" y="10361"/>
                  </a:lnTo>
                  <a:lnTo>
                    <a:pt x="3188" y="8767"/>
                  </a:lnTo>
                  <a:lnTo>
                    <a:pt x="2577" y="7229"/>
                  </a:lnTo>
                  <a:lnTo>
                    <a:pt x="2039" y="5783"/>
                  </a:lnTo>
                  <a:lnTo>
                    <a:pt x="1557" y="4430"/>
                  </a:lnTo>
                  <a:lnTo>
                    <a:pt x="1149" y="3225"/>
                  </a:lnTo>
                  <a:lnTo>
                    <a:pt x="816" y="2169"/>
                  </a:lnTo>
                  <a:lnTo>
                    <a:pt x="334" y="649"/>
                  </a:lnTo>
                  <a:lnTo>
                    <a:pt x="167" y="56"/>
                  </a:lnTo>
                  <a:lnTo>
                    <a:pt x="149" y="37"/>
                  </a:lnTo>
                  <a:lnTo>
                    <a:pt x="130" y="19"/>
                  </a:lnTo>
                  <a:lnTo>
                    <a:pt x="93"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89" name="Google Shape;389;p8"/>
            <p:cNvSpPr/>
            <p:nvPr/>
          </p:nvSpPr>
          <p:spPr>
            <a:xfrm>
              <a:off x="10885439" y="3136141"/>
              <a:ext cx="50216" cy="72357"/>
            </a:xfrm>
            <a:custGeom>
              <a:avLst/>
              <a:gdLst/>
              <a:ahLst/>
              <a:cxnLst/>
              <a:rect l="l" t="t" r="r" b="b"/>
              <a:pathLst>
                <a:path w="1261" h="1817" extrusionOk="0">
                  <a:moveTo>
                    <a:pt x="1149" y="0"/>
                  </a:moveTo>
                  <a:lnTo>
                    <a:pt x="1131" y="19"/>
                  </a:lnTo>
                  <a:lnTo>
                    <a:pt x="1094" y="37"/>
                  </a:lnTo>
                  <a:lnTo>
                    <a:pt x="19" y="1687"/>
                  </a:lnTo>
                  <a:lnTo>
                    <a:pt x="0" y="1724"/>
                  </a:lnTo>
                  <a:lnTo>
                    <a:pt x="0" y="1742"/>
                  </a:lnTo>
                  <a:lnTo>
                    <a:pt x="19" y="1779"/>
                  </a:lnTo>
                  <a:lnTo>
                    <a:pt x="37" y="1798"/>
                  </a:lnTo>
                  <a:lnTo>
                    <a:pt x="93" y="1816"/>
                  </a:lnTo>
                  <a:lnTo>
                    <a:pt x="130" y="1816"/>
                  </a:lnTo>
                  <a:lnTo>
                    <a:pt x="148" y="1779"/>
                  </a:lnTo>
                  <a:lnTo>
                    <a:pt x="1242" y="130"/>
                  </a:lnTo>
                  <a:lnTo>
                    <a:pt x="1261" y="93"/>
                  </a:lnTo>
                  <a:lnTo>
                    <a:pt x="1261" y="74"/>
                  </a:lnTo>
                  <a:lnTo>
                    <a:pt x="1242" y="37"/>
                  </a:lnTo>
                  <a:lnTo>
                    <a:pt x="1223" y="19"/>
                  </a:lnTo>
                  <a:lnTo>
                    <a:pt x="1186"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90" name="Google Shape;390;p8"/>
            <p:cNvSpPr/>
            <p:nvPr/>
          </p:nvSpPr>
          <p:spPr>
            <a:xfrm>
              <a:off x="10937843" y="3264565"/>
              <a:ext cx="59057" cy="95972"/>
            </a:xfrm>
            <a:custGeom>
              <a:avLst/>
              <a:gdLst/>
              <a:ahLst/>
              <a:cxnLst/>
              <a:rect l="l" t="t" r="r" b="b"/>
              <a:pathLst>
                <a:path w="1483" h="2410" extrusionOk="0">
                  <a:moveTo>
                    <a:pt x="1372" y="0"/>
                  </a:moveTo>
                  <a:lnTo>
                    <a:pt x="1353" y="19"/>
                  </a:lnTo>
                  <a:lnTo>
                    <a:pt x="1316" y="37"/>
                  </a:lnTo>
                  <a:lnTo>
                    <a:pt x="19" y="2280"/>
                  </a:lnTo>
                  <a:lnTo>
                    <a:pt x="0" y="2317"/>
                  </a:lnTo>
                  <a:lnTo>
                    <a:pt x="0" y="2354"/>
                  </a:lnTo>
                  <a:lnTo>
                    <a:pt x="19" y="2373"/>
                  </a:lnTo>
                  <a:lnTo>
                    <a:pt x="37" y="2410"/>
                  </a:lnTo>
                  <a:lnTo>
                    <a:pt x="130" y="2410"/>
                  </a:lnTo>
                  <a:lnTo>
                    <a:pt x="167" y="2373"/>
                  </a:lnTo>
                  <a:lnTo>
                    <a:pt x="1464" y="130"/>
                  </a:lnTo>
                  <a:lnTo>
                    <a:pt x="1483" y="93"/>
                  </a:lnTo>
                  <a:lnTo>
                    <a:pt x="1483" y="56"/>
                  </a:lnTo>
                  <a:lnTo>
                    <a:pt x="1464" y="37"/>
                  </a:lnTo>
                  <a:lnTo>
                    <a:pt x="1446"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91" name="Google Shape;391;p8"/>
            <p:cNvSpPr/>
            <p:nvPr/>
          </p:nvSpPr>
          <p:spPr>
            <a:xfrm>
              <a:off x="10837455" y="3267512"/>
              <a:ext cx="84902" cy="31022"/>
            </a:xfrm>
            <a:custGeom>
              <a:avLst/>
              <a:gdLst/>
              <a:ahLst/>
              <a:cxnLst/>
              <a:rect l="l" t="t" r="r" b="b"/>
              <a:pathLst>
                <a:path w="2132" h="779" extrusionOk="0">
                  <a:moveTo>
                    <a:pt x="38" y="0"/>
                  </a:moveTo>
                  <a:lnTo>
                    <a:pt x="19" y="19"/>
                  </a:lnTo>
                  <a:lnTo>
                    <a:pt x="0" y="56"/>
                  </a:lnTo>
                  <a:lnTo>
                    <a:pt x="0" y="93"/>
                  </a:lnTo>
                  <a:lnTo>
                    <a:pt x="0" y="130"/>
                  </a:lnTo>
                  <a:lnTo>
                    <a:pt x="19" y="149"/>
                  </a:lnTo>
                  <a:lnTo>
                    <a:pt x="56" y="167"/>
                  </a:lnTo>
                  <a:lnTo>
                    <a:pt x="2021" y="779"/>
                  </a:lnTo>
                  <a:lnTo>
                    <a:pt x="2058" y="779"/>
                  </a:lnTo>
                  <a:lnTo>
                    <a:pt x="2095" y="760"/>
                  </a:lnTo>
                  <a:lnTo>
                    <a:pt x="2132" y="723"/>
                  </a:lnTo>
                  <a:lnTo>
                    <a:pt x="2132" y="686"/>
                  </a:lnTo>
                  <a:lnTo>
                    <a:pt x="2132" y="667"/>
                  </a:lnTo>
                  <a:lnTo>
                    <a:pt x="2113" y="630"/>
                  </a:lnTo>
                  <a:lnTo>
                    <a:pt x="2076" y="612"/>
                  </a:lnTo>
                  <a:lnTo>
                    <a:pt x="112"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92" name="Google Shape;392;p8"/>
            <p:cNvSpPr/>
            <p:nvPr/>
          </p:nvSpPr>
          <p:spPr>
            <a:xfrm>
              <a:off x="10882492" y="3437988"/>
              <a:ext cx="105569" cy="35482"/>
            </a:xfrm>
            <a:custGeom>
              <a:avLst/>
              <a:gdLst/>
              <a:ahLst/>
              <a:cxnLst/>
              <a:rect l="l" t="t" r="r" b="b"/>
              <a:pathLst>
                <a:path w="2651" h="891" extrusionOk="0">
                  <a:moveTo>
                    <a:pt x="56" y="1"/>
                  </a:moveTo>
                  <a:lnTo>
                    <a:pt x="19" y="19"/>
                  </a:lnTo>
                  <a:lnTo>
                    <a:pt x="0" y="56"/>
                  </a:lnTo>
                  <a:lnTo>
                    <a:pt x="0" y="93"/>
                  </a:lnTo>
                  <a:lnTo>
                    <a:pt x="19" y="130"/>
                  </a:lnTo>
                  <a:lnTo>
                    <a:pt x="37" y="149"/>
                  </a:lnTo>
                  <a:lnTo>
                    <a:pt x="74" y="168"/>
                  </a:lnTo>
                  <a:lnTo>
                    <a:pt x="2558" y="890"/>
                  </a:lnTo>
                  <a:lnTo>
                    <a:pt x="2576" y="890"/>
                  </a:lnTo>
                  <a:lnTo>
                    <a:pt x="2632" y="872"/>
                  </a:lnTo>
                  <a:lnTo>
                    <a:pt x="2650" y="816"/>
                  </a:lnTo>
                  <a:lnTo>
                    <a:pt x="2650" y="798"/>
                  </a:lnTo>
                  <a:lnTo>
                    <a:pt x="2650" y="761"/>
                  </a:lnTo>
                  <a:lnTo>
                    <a:pt x="2632" y="724"/>
                  </a:lnTo>
                  <a:lnTo>
                    <a:pt x="2595" y="724"/>
                  </a:lnTo>
                  <a:lnTo>
                    <a:pt x="111" y="1"/>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93" name="Google Shape;393;p8"/>
            <p:cNvSpPr/>
            <p:nvPr/>
          </p:nvSpPr>
          <p:spPr>
            <a:xfrm>
              <a:off x="11027121" y="3481553"/>
              <a:ext cx="58340" cy="98202"/>
            </a:xfrm>
            <a:custGeom>
              <a:avLst/>
              <a:gdLst/>
              <a:ahLst/>
              <a:cxnLst/>
              <a:rect l="l" t="t" r="r" b="b"/>
              <a:pathLst>
                <a:path w="1465" h="2466" extrusionOk="0">
                  <a:moveTo>
                    <a:pt x="1354" y="0"/>
                  </a:moveTo>
                  <a:lnTo>
                    <a:pt x="1335" y="19"/>
                  </a:lnTo>
                  <a:lnTo>
                    <a:pt x="1317" y="37"/>
                  </a:lnTo>
                  <a:lnTo>
                    <a:pt x="19" y="2336"/>
                  </a:lnTo>
                  <a:lnTo>
                    <a:pt x="1" y="2373"/>
                  </a:lnTo>
                  <a:lnTo>
                    <a:pt x="1" y="2391"/>
                  </a:lnTo>
                  <a:lnTo>
                    <a:pt x="19" y="2428"/>
                  </a:lnTo>
                  <a:lnTo>
                    <a:pt x="38" y="2447"/>
                  </a:lnTo>
                  <a:lnTo>
                    <a:pt x="93" y="2465"/>
                  </a:lnTo>
                  <a:lnTo>
                    <a:pt x="131" y="2447"/>
                  </a:lnTo>
                  <a:lnTo>
                    <a:pt x="168" y="2428"/>
                  </a:lnTo>
                  <a:lnTo>
                    <a:pt x="1465" y="130"/>
                  </a:lnTo>
                  <a:lnTo>
                    <a:pt x="1465" y="93"/>
                  </a:lnTo>
                  <a:lnTo>
                    <a:pt x="1465" y="74"/>
                  </a:lnTo>
                  <a:lnTo>
                    <a:pt x="1446" y="37"/>
                  </a:lnTo>
                  <a:lnTo>
                    <a:pt x="1428" y="19"/>
                  </a:lnTo>
                  <a:lnTo>
                    <a:pt x="1391"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94" name="Google Shape;394;p8"/>
            <p:cNvSpPr/>
            <p:nvPr/>
          </p:nvSpPr>
          <p:spPr>
            <a:xfrm>
              <a:off x="10997614" y="3657922"/>
              <a:ext cx="93782" cy="39902"/>
            </a:xfrm>
            <a:custGeom>
              <a:avLst/>
              <a:gdLst/>
              <a:ahLst/>
              <a:cxnLst/>
              <a:rect l="l" t="t" r="r" b="b"/>
              <a:pathLst>
                <a:path w="2355" h="1002" extrusionOk="0">
                  <a:moveTo>
                    <a:pt x="93" y="1"/>
                  </a:moveTo>
                  <a:lnTo>
                    <a:pt x="56" y="19"/>
                  </a:lnTo>
                  <a:lnTo>
                    <a:pt x="19" y="38"/>
                  </a:lnTo>
                  <a:lnTo>
                    <a:pt x="0" y="75"/>
                  </a:lnTo>
                  <a:lnTo>
                    <a:pt x="0" y="94"/>
                  </a:lnTo>
                  <a:lnTo>
                    <a:pt x="0" y="131"/>
                  </a:lnTo>
                  <a:lnTo>
                    <a:pt x="37" y="168"/>
                  </a:lnTo>
                  <a:lnTo>
                    <a:pt x="56" y="186"/>
                  </a:lnTo>
                  <a:lnTo>
                    <a:pt x="2243" y="1002"/>
                  </a:lnTo>
                  <a:lnTo>
                    <a:pt x="2317" y="1002"/>
                  </a:lnTo>
                  <a:lnTo>
                    <a:pt x="2354" y="946"/>
                  </a:lnTo>
                  <a:lnTo>
                    <a:pt x="2354" y="928"/>
                  </a:lnTo>
                  <a:lnTo>
                    <a:pt x="2354" y="891"/>
                  </a:lnTo>
                  <a:lnTo>
                    <a:pt x="2336" y="854"/>
                  </a:lnTo>
                  <a:lnTo>
                    <a:pt x="2299" y="835"/>
                  </a:lnTo>
                  <a:lnTo>
                    <a:pt x="112" y="19"/>
                  </a:lnTo>
                  <a:lnTo>
                    <a:pt x="93" y="1"/>
                  </a:lnTo>
                  <a:close/>
                </a:path>
              </a:pathLst>
            </a:custGeom>
            <a:solidFill>
              <a:srgbClr val="61BCC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95" name="Google Shape;395;p8"/>
            <p:cNvSpPr/>
            <p:nvPr/>
          </p:nvSpPr>
          <p:spPr>
            <a:xfrm>
              <a:off x="10575434" y="3333178"/>
              <a:ext cx="757304" cy="973580"/>
            </a:xfrm>
            <a:custGeom>
              <a:avLst/>
              <a:gdLst/>
              <a:ahLst/>
              <a:cxnLst/>
              <a:rect l="l" t="t" r="r" b="b"/>
              <a:pathLst>
                <a:path w="19017" h="24448" extrusionOk="0">
                  <a:moveTo>
                    <a:pt x="1" y="1"/>
                  </a:move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168" y="6432"/>
                  </a:lnTo>
                  <a:lnTo>
                    <a:pt x="1317" y="6692"/>
                  </a:lnTo>
                  <a:lnTo>
                    <a:pt x="1613" y="7192"/>
                  </a:lnTo>
                  <a:lnTo>
                    <a:pt x="1780" y="7433"/>
                  </a:lnTo>
                  <a:lnTo>
                    <a:pt x="1928" y="7674"/>
                  </a:lnTo>
                  <a:lnTo>
                    <a:pt x="2058" y="7934"/>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600" y="21927"/>
                  </a:lnTo>
                  <a:lnTo>
                    <a:pt x="7674" y="22057"/>
                  </a:lnTo>
                  <a:lnTo>
                    <a:pt x="7767" y="22353"/>
                  </a:lnTo>
                  <a:lnTo>
                    <a:pt x="7878" y="22631"/>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394" y="3467"/>
                  </a:lnTo>
                  <a:lnTo>
                    <a:pt x="5265" y="3356"/>
                  </a:lnTo>
                  <a:lnTo>
                    <a:pt x="5153" y="3226"/>
                  </a:lnTo>
                  <a:lnTo>
                    <a:pt x="5061" y="3096"/>
                  </a:lnTo>
                  <a:lnTo>
                    <a:pt x="4875" y="2837"/>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96" name="Google Shape;396;p8"/>
            <p:cNvSpPr/>
            <p:nvPr/>
          </p:nvSpPr>
          <p:spPr>
            <a:xfrm>
              <a:off x="10575434" y="3333178"/>
              <a:ext cx="757304" cy="973580"/>
            </a:xfrm>
            <a:custGeom>
              <a:avLst/>
              <a:gdLst/>
              <a:ahLst/>
              <a:cxnLst/>
              <a:rect l="l" t="t" r="r" b="b"/>
              <a:pathLst>
                <a:path w="19017" h="24448" fill="none" extrusionOk="0">
                  <a:moveTo>
                    <a:pt x="17627" y="22650"/>
                  </a:move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524" y="3559"/>
                  </a:lnTo>
                  <a:lnTo>
                    <a:pt x="5394" y="3467"/>
                  </a:lnTo>
                  <a:lnTo>
                    <a:pt x="5265" y="3356"/>
                  </a:lnTo>
                  <a:lnTo>
                    <a:pt x="5153" y="3226"/>
                  </a:lnTo>
                  <a:lnTo>
                    <a:pt x="5061" y="3096"/>
                  </a:lnTo>
                  <a:lnTo>
                    <a:pt x="4875" y="2837"/>
                  </a:lnTo>
                  <a:lnTo>
                    <a:pt x="4690" y="2559"/>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lnTo>
                    <a:pt x="1" y="1"/>
                  </a:ln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057" y="6173"/>
                  </a:lnTo>
                  <a:lnTo>
                    <a:pt x="1168" y="6432"/>
                  </a:lnTo>
                  <a:lnTo>
                    <a:pt x="1317" y="6692"/>
                  </a:lnTo>
                  <a:lnTo>
                    <a:pt x="1613" y="7192"/>
                  </a:lnTo>
                  <a:lnTo>
                    <a:pt x="1780" y="7433"/>
                  </a:lnTo>
                  <a:lnTo>
                    <a:pt x="1928" y="7674"/>
                  </a:lnTo>
                  <a:lnTo>
                    <a:pt x="2058" y="7934"/>
                  </a:lnTo>
                  <a:lnTo>
                    <a:pt x="2169" y="8212"/>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526" y="21797"/>
                  </a:lnTo>
                  <a:lnTo>
                    <a:pt x="7600" y="21927"/>
                  </a:lnTo>
                  <a:lnTo>
                    <a:pt x="7674" y="22057"/>
                  </a:lnTo>
                  <a:lnTo>
                    <a:pt x="7767" y="22353"/>
                  </a:lnTo>
                  <a:lnTo>
                    <a:pt x="7878" y="22631"/>
                  </a:lnTo>
                  <a:lnTo>
                    <a:pt x="7989" y="22909"/>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97" name="Google Shape;397;p8"/>
            <p:cNvSpPr/>
            <p:nvPr/>
          </p:nvSpPr>
          <p:spPr>
            <a:xfrm>
              <a:off x="10661805" y="3399600"/>
              <a:ext cx="607492" cy="822295"/>
            </a:xfrm>
            <a:custGeom>
              <a:avLst/>
              <a:gdLst/>
              <a:ahLst/>
              <a:cxnLst/>
              <a:rect l="l" t="t" r="r" b="b"/>
              <a:pathLst>
                <a:path w="15255" h="20649" extrusionOk="0">
                  <a:moveTo>
                    <a:pt x="56" y="1"/>
                  </a:moveTo>
                  <a:lnTo>
                    <a:pt x="19" y="19"/>
                  </a:lnTo>
                  <a:lnTo>
                    <a:pt x="0" y="57"/>
                  </a:lnTo>
                  <a:lnTo>
                    <a:pt x="0" y="94"/>
                  </a:lnTo>
                  <a:lnTo>
                    <a:pt x="19" y="112"/>
                  </a:lnTo>
                  <a:lnTo>
                    <a:pt x="37" y="149"/>
                  </a:lnTo>
                  <a:lnTo>
                    <a:pt x="74" y="168"/>
                  </a:lnTo>
                  <a:lnTo>
                    <a:pt x="167" y="205"/>
                  </a:lnTo>
                  <a:lnTo>
                    <a:pt x="260" y="260"/>
                  </a:lnTo>
                  <a:lnTo>
                    <a:pt x="334" y="316"/>
                  </a:lnTo>
                  <a:lnTo>
                    <a:pt x="408" y="390"/>
                  </a:lnTo>
                  <a:lnTo>
                    <a:pt x="464" y="464"/>
                  </a:lnTo>
                  <a:lnTo>
                    <a:pt x="519" y="557"/>
                  </a:lnTo>
                  <a:lnTo>
                    <a:pt x="612" y="742"/>
                  </a:lnTo>
                  <a:lnTo>
                    <a:pt x="686" y="965"/>
                  </a:lnTo>
                  <a:lnTo>
                    <a:pt x="723" y="1187"/>
                  </a:lnTo>
                  <a:lnTo>
                    <a:pt x="742" y="1428"/>
                  </a:lnTo>
                  <a:lnTo>
                    <a:pt x="723" y="1650"/>
                  </a:lnTo>
                  <a:lnTo>
                    <a:pt x="705" y="1928"/>
                  </a:lnTo>
                  <a:lnTo>
                    <a:pt x="686" y="2355"/>
                  </a:lnTo>
                  <a:lnTo>
                    <a:pt x="668" y="2559"/>
                  </a:lnTo>
                  <a:lnTo>
                    <a:pt x="686" y="2763"/>
                  </a:lnTo>
                  <a:lnTo>
                    <a:pt x="705" y="2966"/>
                  </a:lnTo>
                  <a:lnTo>
                    <a:pt x="760" y="3152"/>
                  </a:lnTo>
                  <a:lnTo>
                    <a:pt x="816" y="3337"/>
                  </a:lnTo>
                  <a:lnTo>
                    <a:pt x="927" y="3522"/>
                  </a:lnTo>
                  <a:lnTo>
                    <a:pt x="1057" y="3671"/>
                  </a:lnTo>
                  <a:lnTo>
                    <a:pt x="1186" y="3800"/>
                  </a:lnTo>
                  <a:lnTo>
                    <a:pt x="1353" y="3912"/>
                  </a:lnTo>
                  <a:lnTo>
                    <a:pt x="1520" y="4023"/>
                  </a:lnTo>
                  <a:lnTo>
                    <a:pt x="1705" y="4097"/>
                  </a:lnTo>
                  <a:lnTo>
                    <a:pt x="1891" y="4171"/>
                  </a:lnTo>
                  <a:lnTo>
                    <a:pt x="2261" y="4282"/>
                  </a:lnTo>
                  <a:lnTo>
                    <a:pt x="2669" y="4412"/>
                  </a:lnTo>
                  <a:lnTo>
                    <a:pt x="2855" y="4486"/>
                  </a:lnTo>
                  <a:lnTo>
                    <a:pt x="3040" y="4579"/>
                  </a:lnTo>
                  <a:lnTo>
                    <a:pt x="3225" y="4672"/>
                  </a:lnTo>
                  <a:lnTo>
                    <a:pt x="3392" y="4801"/>
                  </a:lnTo>
                  <a:lnTo>
                    <a:pt x="3540" y="4950"/>
                  </a:lnTo>
                  <a:lnTo>
                    <a:pt x="3689" y="5098"/>
                  </a:lnTo>
                  <a:lnTo>
                    <a:pt x="3818" y="5265"/>
                  </a:lnTo>
                  <a:lnTo>
                    <a:pt x="3911" y="5450"/>
                  </a:lnTo>
                  <a:lnTo>
                    <a:pt x="4004" y="5635"/>
                  </a:lnTo>
                  <a:lnTo>
                    <a:pt x="4078" y="5839"/>
                  </a:lnTo>
                  <a:lnTo>
                    <a:pt x="4133" y="6099"/>
                  </a:lnTo>
                  <a:lnTo>
                    <a:pt x="4171" y="6377"/>
                  </a:lnTo>
                  <a:lnTo>
                    <a:pt x="4189" y="6914"/>
                  </a:lnTo>
                  <a:lnTo>
                    <a:pt x="4208" y="7359"/>
                  </a:lnTo>
                  <a:lnTo>
                    <a:pt x="4226" y="7581"/>
                  </a:lnTo>
                  <a:lnTo>
                    <a:pt x="4263" y="7785"/>
                  </a:lnTo>
                  <a:lnTo>
                    <a:pt x="4300" y="8008"/>
                  </a:lnTo>
                  <a:lnTo>
                    <a:pt x="4374" y="8193"/>
                  </a:lnTo>
                  <a:lnTo>
                    <a:pt x="4467" y="8397"/>
                  </a:lnTo>
                  <a:lnTo>
                    <a:pt x="4578" y="8582"/>
                  </a:lnTo>
                  <a:lnTo>
                    <a:pt x="4727" y="8731"/>
                  </a:lnTo>
                  <a:lnTo>
                    <a:pt x="4893" y="8879"/>
                  </a:lnTo>
                  <a:lnTo>
                    <a:pt x="5060" y="8990"/>
                  </a:lnTo>
                  <a:lnTo>
                    <a:pt x="5246" y="9101"/>
                  </a:lnTo>
                  <a:lnTo>
                    <a:pt x="5449" y="9175"/>
                  </a:lnTo>
                  <a:lnTo>
                    <a:pt x="5653" y="9268"/>
                  </a:lnTo>
                  <a:lnTo>
                    <a:pt x="6061" y="9398"/>
                  </a:lnTo>
                  <a:lnTo>
                    <a:pt x="6506" y="9546"/>
                  </a:lnTo>
                  <a:lnTo>
                    <a:pt x="6710" y="9620"/>
                  </a:lnTo>
                  <a:lnTo>
                    <a:pt x="6914" y="9713"/>
                  </a:lnTo>
                  <a:lnTo>
                    <a:pt x="7173" y="9880"/>
                  </a:lnTo>
                  <a:lnTo>
                    <a:pt x="7395" y="10065"/>
                  </a:lnTo>
                  <a:lnTo>
                    <a:pt x="7599" y="10269"/>
                  </a:lnTo>
                  <a:lnTo>
                    <a:pt x="7785" y="10510"/>
                  </a:lnTo>
                  <a:lnTo>
                    <a:pt x="7933" y="10751"/>
                  </a:lnTo>
                  <a:lnTo>
                    <a:pt x="8063" y="11029"/>
                  </a:lnTo>
                  <a:lnTo>
                    <a:pt x="8155" y="11307"/>
                  </a:lnTo>
                  <a:lnTo>
                    <a:pt x="8192" y="11585"/>
                  </a:lnTo>
                  <a:lnTo>
                    <a:pt x="8211" y="11807"/>
                  </a:lnTo>
                  <a:lnTo>
                    <a:pt x="8211" y="12011"/>
                  </a:lnTo>
                  <a:lnTo>
                    <a:pt x="8192" y="12437"/>
                  </a:lnTo>
                  <a:lnTo>
                    <a:pt x="8192" y="12790"/>
                  </a:lnTo>
                  <a:lnTo>
                    <a:pt x="8192" y="13160"/>
                  </a:lnTo>
                  <a:lnTo>
                    <a:pt x="8211" y="13327"/>
                  </a:lnTo>
                  <a:lnTo>
                    <a:pt x="8230" y="13512"/>
                  </a:lnTo>
                  <a:lnTo>
                    <a:pt x="8285" y="13679"/>
                  </a:lnTo>
                  <a:lnTo>
                    <a:pt x="8341" y="13846"/>
                  </a:lnTo>
                  <a:lnTo>
                    <a:pt x="8433" y="14013"/>
                  </a:lnTo>
                  <a:lnTo>
                    <a:pt x="8545" y="14180"/>
                  </a:lnTo>
                  <a:lnTo>
                    <a:pt x="8674" y="14328"/>
                  </a:lnTo>
                  <a:lnTo>
                    <a:pt x="8823" y="14476"/>
                  </a:lnTo>
                  <a:lnTo>
                    <a:pt x="8989" y="14606"/>
                  </a:lnTo>
                  <a:lnTo>
                    <a:pt x="9175" y="14736"/>
                  </a:lnTo>
                  <a:lnTo>
                    <a:pt x="9379" y="14866"/>
                  </a:lnTo>
                  <a:lnTo>
                    <a:pt x="9601" y="14958"/>
                  </a:lnTo>
                  <a:lnTo>
                    <a:pt x="9990" y="15125"/>
                  </a:lnTo>
                  <a:lnTo>
                    <a:pt x="10398" y="15255"/>
                  </a:lnTo>
                  <a:lnTo>
                    <a:pt x="10769" y="15384"/>
                  </a:lnTo>
                  <a:lnTo>
                    <a:pt x="11139" y="15533"/>
                  </a:lnTo>
                  <a:lnTo>
                    <a:pt x="11473" y="15700"/>
                  </a:lnTo>
                  <a:lnTo>
                    <a:pt x="11807" y="15903"/>
                  </a:lnTo>
                  <a:lnTo>
                    <a:pt x="12122" y="16126"/>
                  </a:lnTo>
                  <a:lnTo>
                    <a:pt x="12437" y="16385"/>
                  </a:lnTo>
                  <a:lnTo>
                    <a:pt x="12733" y="16663"/>
                  </a:lnTo>
                  <a:lnTo>
                    <a:pt x="13030" y="16960"/>
                  </a:lnTo>
                  <a:lnTo>
                    <a:pt x="13308" y="17312"/>
                  </a:lnTo>
                  <a:lnTo>
                    <a:pt x="13586" y="17664"/>
                  </a:lnTo>
                  <a:lnTo>
                    <a:pt x="13808" y="18016"/>
                  </a:lnTo>
                  <a:lnTo>
                    <a:pt x="14031" y="18369"/>
                  </a:lnTo>
                  <a:lnTo>
                    <a:pt x="14235" y="18739"/>
                  </a:lnTo>
                  <a:lnTo>
                    <a:pt x="14420" y="19110"/>
                  </a:lnTo>
                  <a:lnTo>
                    <a:pt x="14772" y="19851"/>
                  </a:lnTo>
                  <a:lnTo>
                    <a:pt x="15087" y="20593"/>
                  </a:lnTo>
                  <a:lnTo>
                    <a:pt x="15124" y="20630"/>
                  </a:lnTo>
                  <a:lnTo>
                    <a:pt x="15180" y="20648"/>
                  </a:lnTo>
                  <a:lnTo>
                    <a:pt x="15198" y="20648"/>
                  </a:lnTo>
                  <a:lnTo>
                    <a:pt x="15236" y="20630"/>
                  </a:lnTo>
                  <a:lnTo>
                    <a:pt x="15254" y="20593"/>
                  </a:lnTo>
                  <a:lnTo>
                    <a:pt x="15254" y="20556"/>
                  </a:lnTo>
                  <a:lnTo>
                    <a:pt x="15254" y="20537"/>
                  </a:lnTo>
                  <a:lnTo>
                    <a:pt x="14920" y="19777"/>
                  </a:lnTo>
                  <a:lnTo>
                    <a:pt x="14568" y="19017"/>
                  </a:lnTo>
                  <a:lnTo>
                    <a:pt x="14383" y="18647"/>
                  </a:lnTo>
                  <a:lnTo>
                    <a:pt x="14179" y="18276"/>
                  </a:lnTo>
                  <a:lnTo>
                    <a:pt x="13957" y="17924"/>
                  </a:lnTo>
                  <a:lnTo>
                    <a:pt x="13716" y="17572"/>
                  </a:lnTo>
                  <a:lnTo>
                    <a:pt x="13456" y="17201"/>
                  </a:lnTo>
                  <a:lnTo>
                    <a:pt x="13160" y="16849"/>
                  </a:lnTo>
                  <a:lnTo>
                    <a:pt x="12863" y="16534"/>
                  </a:lnTo>
                  <a:lnTo>
                    <a:pt x="12548" y="16237"/>
                  </a:lnTo>
                  <a:lnTo>
                    <a:pt x="12233" y="15978"/>
                  </a:lnTo>
                  <a:lnTo>
                    <a:pt x="11899" y="15755"/>
                  </a:lnTo>
                  <a:lnTo>
                    <a:pt x="11566" y="15551"/>
                  </a:lnTo>
                  <a:lnTo>
                    <a:pt x="11214" y="15384"/>
                  </a:lnTo>
                  <a:lnTo>
                    <a:pt x="10824" y="15236"/>
                  </a:lnTo>
                  <a:lnTo>
                    <a:pt x="10454" y="15106"/>
                  </a:lnTo>
                  <a:lnTo>
                    <a:pt x="10046" y="14958"/>
                  </a:lnTo>
                  <a:lnTo>
                    <a:pt x="9657" y="14810"/>
                  </a:lnTo>
                  <a:lnTo>
                    <a:pt x="9342" y="14643"/>
                  </a:lnTo>
                  <a:lnTo>
                    <a:pt x="9175" y="14550"/>
                  </a:lnTo>
                  <a:lnTo>
                    <a:pt x="9027" y="14421"/>
                  </a:lnTo>
                  <a:lnTo>
                    <a:pt x="8860" y="14291"/>
                  </a:lnTo>
                  <a:lnTo>
                    <a:pt x="8730" y="14143"/>
                  </a:lnTo>
                  <a:lnTo>
                    <a:pt x="8600" y="13976"/>
                  </a:lnTo>
                  <a:lnTo>
                    <a:pt x="8508" y="13791"/>
                  </a:lnTo>
                  <a:lnTo>
                    <a:pt x="8452" y="13624"/>
                  </a:lnTo>
                  <a:lnTo>
                    <a:pt x="8396" y="13475"/>
                  </a:lnTo>
                  <a:lnTo>
                    <a:pt x="8378" y="13309"/>
                  </a:lnTo>
                  <a:lnTo>
                    <a:pt x="8359" y="13142"/>
                  </a:lnTo>
                  <a:lnTo>
                    <a:pt x="8359" y="12790"/>
                  </a:lnTo>
                  <a:lnTo>
                    <a:pt x="8378" y="12437"/>
                  </a:lnTo>
                  <a:lnTo>
                    <a:pt x="8396" y="12011"/>
                  </a:lnTo>
                  <a:lnTo>
                    <a:pt x="8396" y="11789"/>
                  </a:lnTo>
                  <a:lnTo>
                    <a:pt x="8378" y="11566"/>
                  </a:lnTo>
                  <a:lnTo>
                    <a:pt x="8322" y="11251"/>
                  </a:lnTo>
                  <a:lnTo>
                    <a:pt x="8230" y="10955"/>
                  </a:lnTo>
                  <a:lnTo>
                    <a:pt x="8100" y="10677"/>
                  </a:lnTo>
                  <a:lnTo>
                    <a:pt x="7933" y="10399"/>
                  </a:lnTo>
                  <a:lnTo>
                    <a:pt x="7748" y="10158"/>
                  </a:lnTo>
                  <a:lnTo>
                    <a:pt x="7525" y="9935"/>
                  </a:lnTo>
                  <a:lnTo>
                    <a:pt x="7266" y="9731"/>
                  </a:lnTo>
                  <a:lnTo>
                    <a:pt x="7006" y="9565"/>
                  </a:lnTo>
                  <a:lnTo>
                    <a:pt x="6784" y="9472"/>
                  </a:lnTo>
                  <a:lnTo>
                    <a:pt x="6561" y="9379"/>
                  </a:lnTo>
                  <a:lnTo>
                    <a:pt x="6117" y="9231"/>
                  </a:lnTo>
                  <a:lnTo>
                    <a:pt x="5709" y="9101"/>
                  </a:lnTo>
                  <a:lnTo>
                    <a:pt x="5524" y="9027"/>
                  </a:lnTo>
                  <a:lnTo>
                    <a:pt x="5338" y="8953"/>
                  </a:lnTo>
                  <a:lnTo>
                    <a:pt x="5153" y="8860"/>
                  </a:lnTo>
                  <a:lnTo>
                    <a:pt x="5005" y="8749"/>
                  </a:lnTo>
                  <a:lnTo>
                    <a:pt x="4856" y="8619"/>
                  </a:lnTo>
                  <a:lnTo>
                    <a:pt x="4727" y="8471"/>
                  </a:lnTo>
                  <a:lnTo>
                    <a:pt x="4615" y="8304"/>
                  </a:lnTo>
                  <a:lnTo>
                    <a:pt x="4541" y="8138"/>
                  </a:lnTo>
                  <a:lnTo>
                    <a:pt x="4467" y="7952"/>
                  </a:lnTo>
                  <a:lnTo>
                    <a:pt x="4430" y="7748"/>
                  </a:lnTo>
                  <a:lnTo>
                    <a:pt x="4393" y="7544"/>
                  </a:lnTo>
                  <a:lnTo>
                    <a:pt x="4374" y="7341"/>
                  </a:lnTo>
                  <a:lnTo>
                    <a:pt x="4356" y="6914"/>
                  </a:lnTo>
                  <a:lnTo>
                    <a:pt x="4356" y="6636"/>
                  </a:lnTo>
                  <a:lnTo>
                    <a:pt x="4337" y="6340"/>
                  </a:lnTo>
                  <a:lnTo>
                    <a:pt x="4300" y="6062"/>
                  </a:lnTo>
                  <a:lnTo>
                    <a:pt x="4245" y="5784"/>
                  </a:lnTo>
                  <a:lnTo>
                    <a:pt x="4171" y="5580"/>
                  </a:lnTo>
                  <a:lnTo>
                    <a:pt x="4078" y="5376"/>
                  </a:lnTo>
                  <a:lnTo>
                    <a:pt x="3948" y="5172"/>
                  </a:lnTo>
                  <a:lnTo>
                    <a:pt x="3818" y="4987"/>
                  </a:lnTo>
                  <a:lnTo>
                    <a:pt x="3670" y="4820"/>
                  </a:lnTo>
                  <a:lnTo>
                    <a:pt x="3503" y="4672"/>
                  </a:lnTo>
                  <a:lnTo>
                    <a:pt x="3318" y="4542"/>
                  </a:lnTo>
                  <a:lnTo>
                    <a:pt x="3133" y="4412"/>
                  </a:lnTo>
                  <a:lnTo>
                    <a:pt x="2929" y="4338"/>
                  </a:lnTo>
                  <a:lnTo>
                    <a:pt x="2725" y="4245"/>
                  </a:lnTo>
                  <a:lnTo>
                    <a:pt x="2317" y="4116"/>
                  </a:lnTo>
                  <a:lnTo>
                    <a:pt x="1946" y="4004"/>
                  </a:lnTo>
                  <a:lnTo>
                    <a:pt x="1780" y="3930"/>
                  </a:lnTo>
                  <a:lnTo>
                    <a:pt x="1613" y="3856"/>
                  </a:lnTo>
                  <a:lnTo>
                    <a:pt x="1446" y="3782"/>
                  </a:lnTo>
                  <a:lnTo>
                    <a:pt x="1316" y="3671"/>
                  </a:lnTo>
                  <a:lnTo>
                    <a:pt x="1186" y="3560"/>
                  </a:lnTo>
                  <a:lnTo>
                    <a:pt x="1075" y="3430"/>
                  </a:lnTo>
                  <a:lnTo>
                    <a:pt x="983" y="3263"/>
                  </a:lnTo>
                  <a:lnTo>
                    <a:pt x="908" y="3096"/>
                  </a:lnTo>
                  <a:lnTo>
                    <a:pt x="871" y="2911"/>
                  </a:lnTo>
                  <a:lnTo>
                    <a:pt x="853" y="2725"/>
                  </a:lnTo>
                  <a:lnTo>
                    <a:pt x="853" y="2540"/>
                  </a:lnTo>
                  <a:lnTo>
                    <a:pt x="853" y="2336"/>
                  </a:lnTo>
                  <a:lnTo>
                    <a:pt x="871" y="1947"/>
                  </a:lnTo>
                  <a:lnTo>
                    <a:pt x="908" y="1650"/>
                  </a:lnTo>
                  <a:lnTo>
                    <a:pt x="908" y="1410"/>
                  </a:lnTo>
                  <a:lnTo>
                    <a:pt x="890" y="1150"/>
                  </a:lnTo>
                  <a:lnTo>
                    <a:pt x="834" y="909"/>
                  </a:lnTo>
                  <a:lnTo>
                    <a:pt x="760" y="668"/>
                  </a:lnTo>
                  <a:lnTo>
                    <a:pt x="668" y="446"/>
                  </a:lnTo>
                  <a:lnTo>
                    <a:pt x="593" y="335"/>
                  </a:lnTo>
                  <a:lnTo>
                    <a:pt x="519" y="242"/>
                  </a:lnTo>
                  <a:lnTo>
                    <a:pt x="427" y="168"/>
                  </a:lnTo>
                  <a:lnTo>
                    <a:pt x="334" y="94"/>
                  </a:lnTo>
                  <a:lnTo>
                    <a:pt x="241" y="38"/>
                  </a:lnTo>
                  <a:lnTo>
                    <a:pt x="112"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98" name="Google Shape;398;p8"/>
            <p:cNvSpPr/>
            <p:nvPr/>
          </p:nvSpPr>
          <p:spPr>
            <a:xfrm>
              <a:off x="10999844" y="3696310"/>
              <a:ext cx="95972" cy="267966"/>
            </a:xfrm>
            <a:custGeom>
              <a:avLst/>
              <a:gdLst/>
              <a:ahLst/>
              <a:cxnLst/>
              <a:rect l="l" t="t" r="r" b="b"/>
              <a:pathLst>
                <a:path w="2410" h="6729" extrusionOk="0">
                  <a:moveTo>
                    <a:pt x="2280" y="1"/>
                  </a:moveTo>
                  <a:lnTo>
                    <a:pt x="2261" y="19"/>
                  </a:lnTo>
                  <a:lnTo>
                    <a:pt x="2243" y="56"/>
                  </a:lnTo>
                  <a:lnTo>
                    <a:pt x="0" y="6618"/>
                  </a:lnTo>
                  <a:lnTo>
                    <a:pt x="0" y="6636"/>
                  </a:lnTo>
                  <a:lnTo>
                    <a:pt x="19" y="6673"/>
                  </a:lnTo>
                  <a:lnTo>
                    <a:pt x="37" y="6710"/>
                  </a:lnTo>
                  <a:lnTo>
                    <a:pt x="56" y="6710"/>
                  </a:lnTo>
                  <a:lnTo>
                    <a:pt x="93" y="6729"/>
                  </a:lnTo>
                  <a:lnTo>
                    <a:pt x="130" y="6710"/>
                  </a:lnTo>
                  <a:lnTo>
                    <a:pt x="167" y="6673"/>
                  </a:lnTo>
                  <a:lnTo>
                    <a:pt x="2409" y="112"/>
                  </a:lnTo>
                  <a:lnTo>
                    <a:pt x="2409" y="75"/>
                  </a:lnTo>
                  <a:lnTo>
                    <a:pt x="2391" y="38"/>
                  </a:lnTo>
                  <a:lnTo>
                    <a:pt x="2372" y="19"/>
                  </a:lnTo>
                  <a:lnTo>
                    <a:pt x="2354"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99" name="Google Shape;399;p8"/>
            <p:cNvSpPr/>
            <p:nvPr/>
          </p:nvSpPr>
          <p:spPr>
            <a:xfrm>
              <a:off x="10843348" y="3553868"/>
              <a:ext cx="70167" cy="188998"/>
            </a:xfrm>
            <a:custGeom>
              <a:avLst/>
              <a:gdLst/>
              <a:ahLst/>
              <a:cxnLst/>
              <a:rect l="l" t="t" r="r" b="b"/>
              <a:pathLst>
                <a:path w="1762" h="4746" extrusionOk="0">
                  <a:moveTo>
                    <a:pt x="1650" y="1"/>
                  </a:moveTo>
                  <a:lnTo>
                    <a:pt x="1613" y="19"/>
                  </a:lnTo>
                  <a:lnTo>
                    <a:pt x="1595" y="56"/>
                  </a:lnTo>
                  <a:lnTo>
                    <a:pt x="19" y="4616"/>
                  </a:lnTo>
                  <a:lnTo>
                    <a:pt x="1" y="4653"/>
                  </a:lnTo>
                  <a:lnTo>
                    <a:pt x="19" y="4690"/>
                  </a:lnTo>
                  <a:lnTo>
                    <a:pt x="38" y="4708"/>
                  </a:lnTo>
                  <a:lnTo>
                    <a:pt x="75" y="4727"/>
                  </a:lnTo>
                  <a:lnTo>
                    <a:pt x="93" y="4745"/>
                  </a:lnTo>
                  <a:lnTo>
                    <a:pt x="149" y="4727"/>
                  </a:lnTo>
                  <a:lnTo>
                    <a:pt x="186" y="4671"/>
                  </a:lnTo>
                  <a:lnTo>
                    <a:pt x="1762" y="112"/>
                  </a:lnTo>
                  <a:lnTo>
                    <a:pt x="1762" y="75"/>
                  </a:lnTo>
                  <a:lnTo>
                    <a:pt x="1762" y="38"/>
                  </a:lnTo>
                  <a:lnTo>
                    <a:pt x="1743" y="19"/>
                  </a:lnTo>
                  <a:lnTo>
                    <a:pt x="1706"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00" name="Google Shape;400;p8"/>
            <p:cNvSpPr/>
            <p:nvPr/>
          </p:nvSpPr>
          <p:spPr>
            <a:xfrm>
              <a:off x="10709033" y="3454952"/>
              <a:ext cx="48743" cy="98242"/>
            </a:xfrm>
            <a:custGeom>
              <a:avLst/>
              <a:gdLst/>
              <a:ahLst/>
              <a:cxnLst/>
              <a:rect l="l" t="t" r="r" b="b"/>
              <a:pathLst>
                <a:path w="1224" h="2467" extrusionOk="0">
                  <a:moveTo>
                    <a:pt x="1131" y="1"/>
                  </a:moveTo>
                  <a:lnTo>
                    <a:pt x="1094" y="20"/>
                  </a:lnTo>
                  <a:lnTo>
                    <a:pt x="1075" y="38"/>
                  </a:lnTo>
                  <a:lnTo>
                    <a:pt x="1057" y="57"/>
                  </a:lnTo>
                  <a:lnTo>
                    <a:pt x="19" y="2336"/>
                  </a:lnTo>
                  <a:lnTo>
                    <a:pt x="0" y="2373"/>
                  </a:lnTo>
                  <a:lnTo>
                    <a:pt x="0" y="2410"/>
                  </a:lnTo>
                  <a:lnTo>
                    <a:pt x="19" y="2429"/>
                  </a:lnTo>
                  <a:lnTo>
                    <a:pt x="56" y="2448"/>
                  </a:lnTo>
                  <a:lnTo>
                    <a:pt x="93" y="2466"/>
                  </a:lnTo>
                  <a:lnTo>
                    <a:pt x="130" y="2448"/>
                  </a:lnTo>
                  <a:lnTo>
                    <a:pt x="167" y="2410"/>
                  </a:lnTo>
                  <a:lnTo>
                    <a:pt x="1205" y="131"/>
                  </a:lnTo>
                  <a:lnTo>
                    <a:pt x="1224" y="94"/>
                  </a:lnTo>
                  <a:lnTo>
                    <a:pt x="1205" y="57"/>
                  </a:lnTo>
                  <a:lnTo>
                    <a:pt x="1187" y="38"/>
                  </a:lnTo>
                  <a:lnTo>
                    <a:pt x="1168" y="20"/>
                  </a:lnTo>
                  <a:lnTo>
                    <a:pt x="1131"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01" name="Google Shape;401;p8"/>
            <p:cNvSpPr/>
            <p:nvPr/>
          </p:nvSpPr>
          <p:spPr>
            <a:xfrm>
              <a:off x="10653682" y="3602570"/>
              <a:ext cx="165383" cy="11867"/>
            </a:xfrm>
            <a:custGeom>
              <a:avLst/>
              <a:gdLst/>
              <a:ahLst/>
              <a:cxnLst/>
              <a:rect l="l" t="t" r="r" b="b"/>
              <a:pathLst>
                <a:path w="4153" h="298" extrusionOk="0">
                  <a:moveTo>
                    <a:pt x="4059" y="1"/>
                  </a:moveTo>
                  <a:lnTo>
                    <a:pt x="93" y="112"/>
                  </a:lnTo>
                  <a:lnTo>
                    <a:pt x="56" y="131"/>
                  </a:lnTo>
                  <a:lnTo>
                    <a:pt x="19" y="149"/>
                  </a:lnTo>
                  <a:lnTo>
                    <a:pt x="0" y="168"/>
                  </a:lnTo>
                  <a:lnTo>
                    <a:pt x="0" y="205"/>
                  </a:lnTo>
                  <a:lnTo>
                    <a:pt x="19" y="242"/>
                  </a:lnTo>
                  <a:lnTo>
                    <a:pt x="37" y="279"/>
                  </a:lnTo>
                  <a:lnTo>
                    <a:pt x="56" y="279"/>
                  </a:lnTo>
                  <a:lnTo>
                    <a:pt x="93" y="297"/>
                  </a:lnTo>
                  <a:lnTo>
                    <a:pt x="4059" y="186"/>
                  </a:lnTo>
                  <a:lnTo>
                    <a:pt x="4097" y="168"/>
                  </a:lnTo>
                  <a:lnTo>
                    <a:pt x="4134" y="149"/>
                  </a:lnTo>
                  <a:lnTo>
                    <a:pt x="4152" y="131"/>
                  </a:lnTo>
                  <a:lnTo>
                    <a:pt x="4152" y="94"/>
                  </a:lnTo>
                  <a:lnTo>
                    <a:pt x="4152" y="56"/>
                  </a:lnTo>
                  <a:lnTo>
                    <a:pt x="4115" y="38"/>
                  </a:lnTo>
                  <a:lnTo>
                    <a:pt x="4097" y="19"/>
                  </a:lnTo>
                  <a:lnTo>
                    <a:pt x="4059"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02" name="Google Shape;402;p8"/>
            <p:cNvSpPr/>
            <p:nvPr/>
          </p:nvSpPr>
          <p:spPr>
            <a:xfrm>
              <a:off x="10710506" y="3807014"/>
              <a:ext cx="264262" cy="13341"/>
            </a:xfrm>
            <a:custGeom>
              <a:avLst/>
              <a:gdLst/>
              <a:ahLst/>
              <a:cxnLst/>
              <a:rect l="l" t="t" r="r" b="b"/>
              <a:pathLst>
                <a:path w="6636" h="335" extrusionOk="0">
                  <a:moveTo>
                    <a:pt x="6543" y="1"/>
                  </a:moveTo>
                  <a:lnTo>
                    <a:pt x="75" y="149"/>
                  </a:lnTo>
                  <a:lnTo>
                    <a:pt x="38" y="168"/>
                  </a:lnTo>
                  <a:lnTo>
                    <a:pt x="19" y="186"/>
                  </a:lnTo>
                  <a:lnTo>
                    <a:pt x="1" y="205"/>
                  </a:lnTo>
                  <a:lnTo>
                    <a:pt x="1" y="242"/>
                  </a:lnTo>
                  <a:lnTo>
                    <a:pt x="1" y="279"/>
                  </a:lnTo>
                  <a:lnTo>
                    <a:pt x="19" y="297"/>
                  </a:lnTo>
                  <a:lnTo>
                    <a:pt x="38" y="316"/>
                  </a:lnTo>
                  <a:lnTo>
                    <a:pt x="75" y="335"/>
                  </a:lnTo>
                  <a:lnTo>
                    <a:pt x="6543" y="186"/>
                  </a:lnTo>
                  <a:lnTo>
                    <a:pt x="6580" y="168"/>
                  </a:lnTo>
                  <a:lnTo>
                    <a:pt x="6617" y="149"/>
                  </a:lnTo>
                  <a:lnTo>
                    <a:pt x="6636" y="131"/>
                  </a:lnTo>
                  <a:lnTo>
                    <a:pt x="6636" y="94"/>
                  </a:lnTo>
                  <a:lnTo>
                    <a:pt x="6617" y="57"/>
                  </a:lnTo>
                  <a:lnTo>
                    <a:pt x="6599" y="38"/>
                  </a:lnTo>
                  <a:lnTo>
                    <a:pt x="6580" y="19"/>
                  </a:lnTo>
                  <a:lnTo>
                    <a:pt x="6543"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03" name="Google Shape;403;p8"/>
            <p:cNvSpPr/>
            <p:nvPr/>
          </p:nvSpPr>
          <p:spPr>
            <a:xfrm>
              <a:off x="10804244" y="4023284"/>
              <a:ext cx="328496" cy="41376"/>
            </a:xfrm>
            <a:custGeom>
              <a:avLst/>
              <a:gdLst/>
              <a:ahLst/>
              <a:cxnLst/>
              <a:rect l="l" t="t" r="r" b="b"/>
              <a:pathLst>
                <a:path w="8249" h="1039" extrusionOk="0">
                  <a:moveTo>
                    <a:pt x="8156" y="0"/>
                  </a:moveTo>
                  <a:lnTo>
                    <a:pt x="75" y="872"/>
                  </a:lnTo>
                  <a:lnTo>
                    <a:pt x="37" y="872"/>
                  </a:lnTo>
                  <a:lnTo>
                    <a:pt x="19" y="890"/>
                  </a:lnTo>
                  <a:lnTo>
                    <a:pt x="0" y="927"/>
                  </a:lnTo>
                  <a:lnTo>
                    <a:pt x="0" y="964"/>
                  </a:lnTo>
                  <a:lnTo>
                    <a:pt x="0" y="983"/>
                  </a:lnTo>
                  <a:lnTo>
                    <a:pt x="19" y="1020"/>
                  </a:lnTo>
                  <a:lnTo>
                    <a:pt x="56" y="1038"/>
                  </a:lnTo>
                  <a:lnTo>
                    <a:pt x="93" y="1038"/>
                  </a:lnTo>
                  <a:lnTo>
                    <a:pt x="8174" y="167"/>
                  </a:lnTo>
                  <a:lnTo>
                    <a:pt x="8193" y="167"/>
                  </a:lnTo>
                  <a:lnTo>
                    <a:pt x="8230" y="149"/>
                  </a:lnTo>
                  <a:lnTo>
                    <a:pt x="8248" y="112"/>
                  </a:lnTo>
                  <a:lnTo>
                    <a:pt x="8248" y="75"/>
                  </a:lnTo>
                  <a:lnTo>
                    <a:pt x="8230" y="38"/>
                  </a:lnTo>
                  <a:lnTo>
                    <a:pt x="8211" y="19"/>
                  </a:lnTo>
                  <a:lnTo>
                    <a:pt x="8174"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04" name="Google Shape;404;p8"/>
            <p:cNvSpPr/>
            <p:nvPr/>
          </p:nvSpPr>
          <p:spPr>
            <a:xfrm>
              <a:off x="10928963" y="4160549"/>
              <a:ext cx="315952" cy="64274"/>
            </a:xfrm>
            <a:custGeom>
              <a:avLst/>
              <a:gdLst/>
              <a:ahLst/>
              <a:cxnLst/>
              <a:rect l="l" t="t" r="r" b="b"/>
              <a:pathLst>
                <a:path w="7934" h="1614" extrusionOk="0">
                  <a:moveTo>
                    <a:pt x="7822" y="1"/>
                  </a:moveTo>
                  <a:lnTo>
                    <a:pt x="56" y="1447"/>
                  </a:lnTo>
                  <a:lnTo>
                    <a:pt x="38" y="1447"/>
                  </a:lnTo>
                  <a:lnTo>
                    <a:pt x="1" y="1484"/>
                  </a:lnTo>
                  <a:lnTo>
                    <a:pt x="1" y="1502"/>
                  </a:lnTo>
                  <a:lnTo>
                    <a:pt x="1" y="1539"/>
                  </a:lnTo>
                  <a:lnTo>
                    <a:pt x="19" y="1595"/>
                  </a:lnTo>
                  <a:lnTo>
                    <a:pt x="75" y="1613"/>
                  </a:lnTo>
                  <a:lnTo>
                    <a:pt x="93" y="1613"/>
                  </a:lnTo>
                  <a:lnTo>
                    <a:pt x="7859" y="168"/>
                  </a:lnTo>
                  <a:lnTo>
                    <a:pt x="7896" y="149"/>
                  </a:lnTo>
                  <a:lnTo>
                    <a:pt x="7915" y="131"/>
                  </a:lnTo>
                  <a:lnTo>
                    <a:pt x="7933" y="94"/>
                  </a:lnTo>
                  <a:lnTo>
                    <a:pt x="7933" y="56"/>
                  </a:lnTo>
                  <a:lnTo>
                    <a:pt x="7915" y="38"/>
                  </a:lnTo>
                  <a:lnTo>
                    <a:pt x="7896"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05" name="Google Shape;405;p8"/>
            <p:cNvSpPr/>
            <p:nvPr/>
          </p:nvSpPr>
          <p:spPr>
            <a:xfrm>
              <a:off x="10554050" y="3923651"/>
              <a:ext cx="687177" cy="831135"/>
            </a:xfrm>
            <a:custGeom>
              <a:avLst/>
              <a:gdLst/>
              <a:ahLst/>
              <a:cxnLst/>
              <a:rect l="l" t="t" r="r" b="b"/>
              <a:pathLst>
                <a:path w="17256" h="20871" extrusionOk="0">
                  <a:moveTo>
                    <a:pt x="0" y="0"/>
                  </a:moveTo>
                  <a:lnTo>
                    <a:pt x="167" y="297"/>
                  </a:lnTo>
                  <a:lnTo>
                    <a:pt x="334" y="593"/>
                  </a:lnTo>
                  <a:lnTo>
                    <a:pt x="464" y="909"/>
                  </a:lnTo>
                  <a:lnTo>
                    <a:pt x="593" y="1224"/>
                  </a:lnTo>
                  <a:lnTo>
                    <a:pt x="816" y="1854"/>
                  </a:lnTo>
                  <a:lnTo>
                    <a:pt x="1020" y="2484"/>
                  </a:lnTo>
                  <a:lnTo>
                    <a:pt x="1168" y="3151"/>
                  </a:lnTo>
                  <a:lnTo>
                    <a:pt x="1316" y="3818"/>
                  </a:lnTo>
                  <a:lnTo>
                    <a:pt x="1427" y="4486"/>
                  </a:lnTo>
                  <a:lnTo>
                    <a:pt x="1539" y="5171"/>
                  </a:lnTo>
                  <a:lnTo>
                    <a:pt x="1724" y="6524"/>
                  </a:lnTo>
                  <a:lnTo>
                    <a:pt x="1835" y="7210"/>
                  </a:lnTo>
                  <a:lnTo>
                    <a:pt x="1946" y="7896"/>
                  </a:lnTo>
                  <a:lnTo>
                    <a:pt x="2095" y="8563"/>
                  </a:lnTo>
                  <a:lnTo>
                    <a:pt x="2261" y="9212"/>
                  </a:lnTo>
                  <a:lnTo>
                    <a:pt x="2447" y="9879"/>
                  </a:lnTo>
                  <a:lnTo>
                    <a:pt x="2669" y="10509"/>
                  </a:lnTo>
                  <a:lnTo>
                    <a:pt x="2855" y="10954"/>
                  </a:lnTo>
                  <a:lnTo>
                    <a:pt x="3058" y="11380"/>
                  </a:lnTo>
                  <a:lnTo>
                    <a:pt x="3281" y="11788"/>
                  </a:lnTo>
                  <a:lnTo>
                    <a:pt x="3522" y="12196"/>
                  </a:lnTo>
                  <a:lnTo>
                    <a:pt x="3763" y="12604"/>
                  </a:lnTo>
                  <a:lnTo>
                    <a:pt x="4022" y="12993"/>
                  </a:lnTo>
                  <a:lnTo>
                    <a:pt x="4300" y="13382"/>
                  </a:lnTo>
                  <a:lnTo>
                    <a:pt x="4578" y="13753"/>
                  </a:lnTo>
                  <a:lnTo>
                    <a:pt x="5153" y="14494"/>
                  </a:lnTo>
                  <a:lnTo>
                    <a:pt x="5764" y="15199"/>
                  </a:lnTo>
                  <a:lnTo>
                    <a:pt x="6413" y="15866"/>
                  </a:lnTo>
                  <a:lnTo>
                    <a:pt x="7080" y="16514"/>
                  </a:lnTo>
                  <a:lnTo>
                    <a:pt x="7433" y="16830"/>
                  </a:lnTo>
                  <a:lnTo>
                    <a:pt x="7785" y="17126"/>
                  </a:lnTo>
                  <a:lnTo>
                    <a:pt x="8155" y="17423"/>
                  </a:lnTo>
                  <a:lnTo>
                    <a:pt x="8526" y="17701"/>
                  </a:lnTo>
                  <a:lnTo>
                    <a:pt x="8897" y="17979"/>
                  </a:lnTo>
                  <a:lnTo>
                    <a:pt x="9286" y="18238"/>
                  </a:lnTo>
                  <a:lnTo>
                    <a:pt x="9675" y="18498"/>
                  </a:lnTo>
                  <a:lnTo>
                    <a:pt x="10064" y="18739"/>
                  </a:lnTo>
                  <a:lnTo>
                    <a:pt x="10472" y="18961"/>
                  </a:lnTo>
                  <a:lnTo>
                    <a:pt x="10880" y="19183"/>
                  </a:lnTo>
                  <a:lnTo>
                    <a:pt x="11288" y="19387"/>
                  </a:lnTo>
                  <a:lnTo>
                    <a:pt x="11714" y="19591"/>
                  </a:lnTo>
                  <a:lnTo>
                    <a:pt x="12140" y="19777"/>
                  </a:lnTo>
                  <a:lnTo>
                    <a:pt x="12567" y="19943"/>
                  </a:lnTo>
                  <a:lnTo>
                    <a:pt x="12993" y="20092"/>
                  </a:lnTo>
                  <a:lnTo>
                    <a:pt x="13419" y="20240"/>
                  </a:lnTo>
                  <a:lnTo>
                    <a:pt x="13864" y="20370"/>
                  </a:lnTo>
                  <a:lnTo>
                    <a:pt x="14309" y="20481"/>
                  </a:lnTo>
                  <a:lnTo>
                    <a:pt x="14754" y="20592"/>
                  </a:lnTo>
                  <a:lnTo>
                    <a:pt x="15198" y="20685"/>
                  </a:lnTo>
                  <a:lnTo>
                    <a:pt x="15662" y="20740"/>
                  </a:lnTo>
                  <a:lnTo>
                    <a:pt x="16125" y="20796"/>
                  </a:lnTo>
                  <a:lnTo>
                    <a:pt x="16570" y="20833"/>
                  </a:lnTo>
                  <a:lnTo>
                    <a:pt x="17033" y="20870"/>
                  </a:lnTo>
                  <a:lnTo>
                    <a:pt x="17145" y="20407"/>
                  </a:lnTo>
                  <a:lnTo>
                    <a:pt x="17200" y="19906"/>
                  </a:lnTo>
                  <a:lnTo>
                    <a:pt x="17237" y="19387"/>
                  </a:lnTo>
                  <a:lnTo>
                    <a:pt x="17256" y="18850"/>
                  </a:lnTo>
                  <a:lnTo>
                    <a:pt x="17256" y="18294"/>
                  </a:lnTo>
                  <a:lnTo>
                    <a:pt x="17219" y="17738"/>
                  </a:lnTo>
                  <a:lnTo>
                    <a:pt x="17163" y="17163"/>
                  </a:lnTo>
                  <a:lnTo>
                    <a:pt x="17089" y="16589"/>
                  </a:lnTo>
                  <a:lnTo>
                    <a:pt x="16996" y="16014"/>
                  </a:lnTo>
                  <a:lnTo>
                    <a:pt x="16885" y="15458"/>
                  </a:lnTo>
                  <a:lnTo>
                    <a:pt x="16755" y="14902"/>
                  </a:lnTo>
                  <a:lnTo>
                    <a:pt x="16607" y="14365"/>
                  </a:lnTo>
                  <a:lnTo>
                    <a:pt x="16440" y="13846"/>
                  </a:lnTo>
                  <a:lnTo>
                    <a:pt x="16255" y="13345"/>
                  </a:lnTo>
                  <a:lnTo>
                    <a:pt x="16070" y="12882"/>
                  </a:lnTo>
                  <a:lnTo>
                    <a:pt x="15866" y="12455"/>
                  </a:lnTo>
                  <a:lnTo>
                    <a:pt x="15551" y="11881"/>
                  </a:lnTo>
                  <a:lnTo>
                    <a:pt x="15236" y="11325"/>
                  </a:lnTo>
                  <a:lnTo>
                    <a:pt x="14902" y="10769"/>
                  </a:lnTo>
                  <a:lnTo>
                    <a:pt x="14550" y="10213"/>
                  </a:lnTo>
                  <a:lnTo>
                    <a:pt x="14179" y="9675"/>
                  </a:lnTo>
                  <a:lnTo>
                    <a:pt x="13808" y="9156"/>
                  </a:lnTo>
                  <a:lnTo>
                    <a:pt x="13419" y="8637"/>
                  </a:lnTo>
                  <a:lnTo>
                    <a:pt x="12993" y="8137"/>
                  </a:lnTo>
                  <a:lnTo>
                    <a:pt x="12585" y="7637"/>
                  </a:lnTo>
                  <a:lnTo>
                    <a:pt x="12140" y="7155"/>
                  </a:lnTo>
                  <a:lnTo>
                    <a:pt x="11695" y="6691"/>
                  </a:lnTo>
                  <a:lnTo>
                    <a:pt x="11232" y="6228"/>
                  </a:lnTo>
                  <a:lnTo>
                    <a:pt x="10769" y="5783"/>
                  </a:lnTo>
                  <a:lnTo>
                    <a:pt x="10287" y="5338"/>
                  </a:lnTo>
                  <a:lnTo>
                    <a:pt x="9786" y="4930"/>
                  </a:lnTo>
                  <a:lnTo>
                    <a:pt x="9286" y="4523"/>
                  </a:lnTo>
                  <a:lnTo>
                    <a:pt x="8767" y="4115"/>
                  </a:lnTo>
                  <a:lnTo>
                    <a:pt x="8230" y="3744"/>
                  </a:lnTo>
                  <a:lnTo>
                    <a:pt x="7711" y="3374"/>
                  </a:lnTo>
                  <a:lnTo>
                    <a:pt x="7155" y="3021"/>
                  </a:lnTo>
                  <a:lnTo>
                    <a:pt x="6599" y="2688"/>
                  </a:lnTo>
                  <a:lnTo>
                    <a:pt x="6042" y="2354"/>
                  </a:lnTo>
                  <a:lnTo>
                    <a:pt x="5468" y="2058"/>
                  </a:lnTo>
                  <a:lnTo>
                    <a:pt x="4893" y="1761"/>
                  </a:lnTo>
                  <a:lnTo>
                    <a:pt x="4300" y="1483"/>
                  </a:lnTo>
                  <a:lnTo>
                    <a:pt x="3707" y="1224"/>
                  </a:lnTo>
                  <a:lnTo>
                    <a:pt x="3096" y="964"/>
                  </a:lnTo>
                  <a:lnTo>
                    <a:pt x="2502" y="742"/>
                  </a:lnTo>
                  <a:lnTo>
                    <a:pt x="1891" y="538"/>
                  </a:lnTo>
                  <a:lnTo>
                    <a:pt x="1261" y="334"/>
                  </a:lnTo>
                  <a:lnTo>
                    <a:pt x="630" y="167"/>
                  </a:lnTo>
                  <a:lnTo>
                    <a:pt x="0"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06" name="Google Shape;406;p8"/>
            <p:cNvSpPr/>
            <p:nvPr/>
          </p:nvSpPr>
          <p:spPr>
            <a:xfrm>
              <a:off x="10641138" y="4001143"/>
              <a:ext cx="594908" cy="756588"/>
            </a:xfrm>
            <a:custGeom>
              <a:avLst/>
              <a:gdLst/>
              <a:ahLst/>
              <a:cxnLst/>
              <a:rect l="l" t="t" r="r" b="b"/>
              <a:pathLst>
                <a:path w="14939" h="18999" extrusionOk="0">
                  <a:moveTo>
                    <a:pt x="56" y="0"/>
                  </a:moveTo>
                  <a:lnTo>
                    <a:pt x="19" y="19"/>
                  </a:lnTo>
                  <a:lnTo>
                    <a:pt x="0" y="56"/>
                  </a:lnTo>
                  <a:lnTo>
                    <a:pt x="0" y="75"/>
                  </a:lnTo>
                  <a:lnTo>
                    <a:pt x="0" y="112"/>
                  </a:lnTo>
                  <a:lnTo>
                    <a:pt x="19" y="149"/>
                  </a:lnTo>
                  <a:lnTo>
                    <a:pt x="482" y="649"/>
                  </a:lnTo>
                  <a:lnTo>
                    <a:pt x="1687" y="1965"/>
                  </a:lnTo>
                  <a:lnTo>
                    <a:pt x="3448" y="3967"/>
                  </a:lnTo>
                  <a:lnTo>
                    <a:pt x="4486" y="5172"/>
                  </a:lnTo>
                  <a:lnTo>
                    <a:pt x="5616" y="6487"/>
                  </a:lnTo>
                  <a:lnTo>
                    <a:pt x="6784" y="7915"/>
                  </a:lnTo>
                  <a:lnTo>
                    <a:pt x="7989" y="9397"/>
                  </a:lnTo>
                  <a:lnTo>
                    <a:pt x="9212" y="10954"/>
                  </a:lnTo>
                  <a:lnTo>
                    <a:pt x="10435" y="12548"/>
                  </a:lnTo>
                  <a:lnTo>
                    <a:pt x="11621" y="14161"/>
                  </a:lnTo>
                  <a:lnTo>
                    <a:pt x="12196" y="14976"/>
                  </a:lnTo>
                  <a:lnTo>
                    <a:pt x="12752" y="15792"/>
                  </a:lnTo>
                  <a:lnTo>
                    <a:pt x="13289" y="16589"/>
                  </a:lnTo>
                  <a:lnTo>
                    <a:pt x="13808" y="17386"/>
                  </a:lnTo>
                  <a:lnTo>
                    <a:pt x="14309" y="18183"/>
                  </a:lnTo>
                  <a:lnTo>
                    <a:pt x="14772" y="18961"/>
                  </a:lnTo>
                  <a:lnTo>
                    <a:pt x="14809" y="18998"/>
                  </a:lnTo>
                  <a:lnTo>
                    <a:pt x="14902" y="18998"/>
                  </a:lnTo>
                  <a:lnTo>
                    <a:pt x="14920" y="18961"/>
                  </a:lnTo>
                  <a:lnTo>
                    <a:pt x="14939" y="18943"/>
                  </a:lnTo>
                  <a:lnTo>
                    <a:pt x="14939" y="18906"/>
                  </a:lnTo>
                  <a:lnTo>
                    <a:pt x="14920" y="18868"/>
                  </a:lnTo>
                  <a:lnTo>
                    <a:pt x="14457" y="18090"/>
                  </a:lnTo>
                  <a:lnTo>
                    <a:pt x="13957" y="17293"/>
                  </a:lnTo>
                  <a:lnTo>
                    <a:pt x="13438" y="16496"/>
                  </a:lnTo>
                  <a:lnTo>
                    <a:pt x="12900" y="15699"/>
                  </a:lnTo>
                  <a:lnTo>
                    <a:pt x="12326" y="14884"/>
                  </a:lnTo>
                  <a:lnTo>
                    <a:pt x="11751" y="14068"/>
                  </a:lnTo>
                  <a:lnTo>
                    <a:pt x="10565" y="12456"/>
                  </a:lnTo>
                  <a:lnTo>
                    <a:pt x="9360" y="10862"/>
                  </a:lnTo>
                  <a:lnTo>
                    <a:pt x="8137" y="9305"/>
                  </a:lnTo>
                  <a:lnTo>
                    <a:pt x="6914" y="7803"/>
                  </a:lnTo>
                  <a:lnTo>
                    <a:pt x="5746" y="6376"/>
                  </a:lnTo>
                  <a:lnTo>
                    <a:pt x="4615" y="5060"/>
                  </a:lnTo>
                  <a:lnTo>
                    <a:pt x="3577" y="3856"/>
                  </a:lnTo>
                  <a:lnTo>
                    <a:pt x="1817" y="1854"/>
                  </a:lnTo>
                  <a:lnTo>
                    <a:pt x="612" y="519"/>
                  </a:lnTo>
                  <a:lnTo>
                    <a:pt x="149" y="19"/>
                  </a:lnTo>
                  <a:lnTo>
                    <a:pt x="130"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07" name="Google Shape;407;p8"/>
            <p:cNvSpPr/>
            <p:nvPr/>
          </p:nvSpPr>
          <p:spPr>
            <a:xfrm>
              <a:off x="10950387" y="4492700"/>
              <a:ext cx="252435" cy="180117"/>
            </a:xfrm>
            <a:custGeom>
              <a:avLst/>
              <a:gdLst/>
              <a:ahLst/>
              <a:cxnLst/>
              <a:rect l="l" t="t" r="r" b="b"/>
              <a:pathLst>
                <a:path w="6339" h="4523" extrusionOk="0">
                  <a:moveTo>
                    <a:pt x="6228" y="0"/>
                  </a:moveTo>
                  <a:lnTo>
                    <a:pt x="6209" y="19"/>
                  </a:lnTo>
                  <a:lnTo>
                    <a:pt x="6191" y="37"/>
                  </a:lnTo>
                  <a:lnTo>
                    <a:pt x="6172" y="75"/>
                  </a:lnTo>
                  <a:lnTo>
                    <a:pt x="5672" y="4337"/>
                  </a:lnTo>
                  <a:lnTo>
                    <a:pt x="111" y="3411"/>
                  </a:lnTo>
                  <a:lnTo>
                    <a:pt x="74" y="3411"/>
                  </a:lnTo>
                  <a:lnTo>
                    <a:pt x="37" y="3429"/>
                  </a:lnTo>
                  <a:lnTo>
                    <a:pt x="19" y="3448"/>
                  </a:lnTo>
                  <a:lnTo>
                    <a:pt x="0" y="3485"/>
                  </a:lnTo>
                  <a:lnTo>
                    <a:pt x="0" y="3522"/>
                  </a:lnTo>
                  <a:lnTo>
                    <a:pt x="19" y="3540"/>
                  </a:lnTo>
                  <a:lnTo>
                    <a:pt x="37" y="3559"/>
                  </a:lnTo>
                  <a:lnTo>
                    <a:pt x="74" y="3578"/>
                  </a:lnTo>
                  <a:lnTo>
                    <a:pt x="5727" y="4523"/>
                  </a:lnTo>
                  <a:lnTo>
                    <a:pt x="5746" y="4523"/>
                  </a:lnTo>
                  <a:lnTo>
                    <a:pt x="5801" y="4504"/>
                  </a:lnTo>
                  <a:lnTo>
                    <a:pt x="5820" y="4467"/>
                  </a:lnTo>
                  <a:lnTo>
                    <a:pt x="5839" y="4449"/>
                  </a:lnTo>
                  <a:lnTo>
                    <a:pt x="6339" y="93"/>
                  </a:lnTo>
                  <a:lnTo>
                    <a:pt x="6339" y="56"/>
                  </a:lnTo>
                  <a:lnTo>
                    <a:pt x="6320" y="37"/>
                  </a:lnTo>
                  <a:lnTo>
                    <a:pt x="6302"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08" name="Google Shape;408;p8"/>
            <p:cNvSpPr/>
            <p:nvPr/>
          </p:nvSpPr>
          <p:spPr>
            <a:xfrm>
              <a:off x="10814558" y="4307450"/>
              <a:ext cx="290107" cy="212612"/>
            </a:xfrm>
            <a:custGeom>
              <a:avLst/>
              <a:gdLst/>
              <a:ahLst/>
              <a:cxnLst/>
              <a:rect l="l" t="t" r="r" b="b"/>
              <a:pathLst>
                <a:path w="7285" h="5339" extrusionOk="0">
                  <a:moveTo>
                    <a:pt x="7211" y="0"/>
                  </a:moveTo>
                  <a:lnTo>
                    <a:pt x="7174" y="19"/>
                  </a:lnTo>
                  <a:lnTo>
                    <a:pt x="7155" y="19"/>
                  </a:lnTo>
                  <a:lnTo>
                    <a:pt x="7118" y="56"/>
                  </a:lnTo>
                  <a:lnTo>
                    <a:pt x="7118" y="74"/>
                  </a:lnTo>
                  <a:lnTo>
                    <a:pt x="6395" y="5153"/>
                  </a:lnTo>
                  <a:lnTo>
                    <a:pt x="94" y="4949"/>
                  </a:lnTo>
                  <a:lnTo>
                    <a:pt x="57" y="4967"/>
                  </a:lnTo>
                  <a:lnTo>
                    <a:pt x="38" y="4986"/>
                  </a:lnTo>
                  <a:lnTo>
                    <a:pt x="1" y="5005"/>
                  </a:lnTo>
                  <a:lnTo>
                    <a:pt x="1" y="5042"/>
                  </a:lnTo>
                  <a:lnTo>
                    <a:pt x="1" y="5079"/>
                  </a:lnTo>
                  <a:lnTo>
                    <a:pt x="19" y="5097"/>
                  </a:lnTo>
                  <a:lnTo>
                    <a:pt x="57" y="5116"/>
                  </a:lnTo>
                  <a:lnTo>
                    <a:pt x="75" y="5134"/>
                  </a:lnTo>
                  <a:lnTo>
                    <a:pt x="6469" y="5338"/>
                  </a:lnTo>
                  <a:lnTo>
                    <a:pt x="6506" y="5338"/>
                  </a:lnTo>
                  <a:lnTo>
                    <a:pt x="6525" y="5320"/>
                  </a:lnTo>
                  <a:lnTo>
                    <a:pt x="6544" y="5283"/>
                  </a:lnTo>
                  <a:lnTo>
                    <a:pt x="6562" y="5264"/>
                  </a:lnTo>
                  <a:lnTo>
                    <a:pt x="7285" y="111"/>
                  </a:lnTo>
                  <a:lnTo>
                    <a:pt x="7285" y="74"/>
                  </a:lnTo>
                  <a:lnTo>
                    <a:pt x="7266" y="37"/>
                  </a:lnTo>
                  <a:lnTo>
                    <a:pt x="7248" y="19"/>
                  </a:lnTo>
                  <a:lnTo>
                    <a:pt x="7211"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09" name="Google Shape;409;p8"/>
            <p:cNvSpPr/>
            <p:nvPr/>
          </p:nvSpPr>
          <p:spPr>
            <a:xfrm>
              <a:off x="10686892" y="4156885"/>
              <a:ext cx="276089" cy="201542"/>
            </a:xfrm>
            <a:custGeom>
              <a:avLst/>
              <a:gdLst/>
              <a:ahLst/>
              <a:cxnLst/>
              <a:rect l="l" t="t" r="r" b="b"/>
              <a:pathLst>
                <a:path w="6933" h="5061" extrusionOk="0">
                  <a:moveTo>
                    <a:pt x="6821" y="0"/>
                  </a:moveTo>
                  <a:lnTo>
                    <a:pt x="6784" y="19"/>
                  </a:lnTo>
                  <a:lnTo>
                    <a:pt x="6765" y="37"/>
                  </a:lnTo>
                  <a:lnTo>
                    <a:pt x="6765" y="74"/>
                  </a:lnTo>
                  <a:lnTo>
                    <a:pt x="6450" y="4875"/>
                  </a:lnTo>
                  <a:lnTo>
                    <a:pt x="93" y="4263"/>
                  </a:lnTo>
                  <a:lnTo>
                    <a:pt x="56" y="4263"/>
                  </a:lnTo>
                  <a:lnTo>
                    <a:pt x="38" y="4282"/>
                  </a:lnTo>
                  <a:lnTo>
                    <a:pt x="19" y="4300"/>
                  </a:lnTo>
                  <a:lnTo>
                    <a:pt x="0" y="4337"/>
                  </a:lnTo>
                  <a:lnTo>
                    <a:pt x="0" y="4374"/>
                  </a:lnTo>
                  <a:lnTo>
                    <a:pt x="19" y="4393"/>
                  </a:lnTo>
                  <a:lnTo>
                    <a:pt x="56" y="4430"/>
                  </a:lnTo>
                  <a:lnTo>
                    <a:pt x="75" y="4430"/>
                  </a:lnTo>
                  <a:lnTo>
                    <a:pt x="6525" y="5060"/>
                  </a:lnTo>
                  <a:lnTo>
                    <a:pt x="6543" y="5060"/>
                  </a:lnTo>
                  <a:lnTo>
                    <a:pt x="6599" y="5042"/>
                  </a:lnTo>
                  <a:lnTo>
                    <a:pt x="6617" y="5004"/>
                  </a:lnTo>
                  <a:lnTo>
                    <a:pt x="6617" y="4967"/>
                  </a:lnTo>
                  <a:lnTo>
                    <a:pt x="6932" y="93"/>
                  </a:lnTo>
                  <a:lnTo>
                    <a:pt x="6932" y="56"/>
                  </a:lnTo>
                  <a:lnTo>
                    <a:pt x="6914" y="19"/>
                  </a:lnTo>
                  <a:lnTo>
                    <a:pt x="6895"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10" name="Google Shape;410;p8"/>
            <p:cNvSpPr/>
            <p:nvPr/>
          </p:nvSpPr>
          <p:spPr>
            <a:xfrm>
              <a:off x="10641138" y="4046181"/>
              <a:ext cx="164626" cy="138025"/>
            </a:xfrm>
            <a:custGeom>
              <a:avLst/>
              <a:gdLst/>
              <a:ahLst/>
              <a:cxnLst/>
              <a:rect l="l" t="t" r="r" b="b"/>
              <a:pathLst>
                <a:path w="4134" h="3466" extrusionOk="0">
                  <a:moveTo>
                    <a:pt x="3893" y="0"/>
                  </a:moveTo>
                  <a:lnTo>
                    <a:pt x="3855" y="19"/>
                  </a:lnTo>
                  <a:lnTo>
                    <a:pt x="3837" y="56"/>
                  </a:lnTo>
                  <a:lnTo>
                    <a:pt x="3837" y="93"/>
                  </a:lnTo>
                  <a:lnTo>
                    <a:pt x="3948" y="3281"/>
                  </a:lnTo>
                  <a:lnTo>
                    <a:pt x="93" y="2780"/>
                  </a:lnTo>
                  <a:lnTo>
                    <a:pt x="56" y="2780"/>
                  </a:lnTo>
                  <a:lnTo>
                    <a:pt x="37" y="2799"/>
                  </a:lnTo>
                  <a:lnTo>
                    <a:pt x="19" y="2817"/>
                  </a:lnTo>
                  <a:lnTo>
                    <a:pt x="0" y="2854"/>
                  </a:lnTo>
                  <a:lnTo>
                    <a:pt x="0" y="2891"/>
                  </a:lnTo>
                  <a:lnTo>
                    <a:pt x="19" y="2910"/>
                  </a:lnTo>
                  <a:lnTo>
                    <a:pt x="37" y="2947"/>
                  </a:lnTo>
                  <a:lnTo>
                    <a:pt x="74" y="2947"/>
                  </a:lnTo>
                  <a:lnTo>
                    <a:pt x="4022" y="3466"/>
                  </a:lnTo>
                  <a:lnTo>
                    <a:pt x="4078" y="3466"/>
                  </a:lnTo>
                  <a:lnTo>
                    <a:pt x="4096" y="3447"/>
                  </a:lnTo>
                  <a:lnTo>
                    <a:pt x="4115" y="3410"/>
                  </a:lnTo>
                  <a:lnTo>
                    <a:pt x="4133" y="3373"/>
                  </a:lnTo>
                  <a:lnTo>
                    <a:pt x="4004" y="74"/>
                  </a:lnTo>
                  <a:lnTo>
                    <a:pt x="4004" y="56"/>
                  </a:lnTo>
                  <a:lnTo>
                    <a:pt x="3985" y="19"/>
                  </a:lnTo>
                  <a:lnTo>
                    <a:pt x="3948"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407390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58"/>
        <p:cNvGrpSpPr/>
        <p:nvPr/>
      </p:nvGrpSpPr>
      <p:grpSpPr>
        <a:xfrm>
          <a:off x="0" y="0"/>
          <a:ext cx="0" cy="0"/>
          <a:chOff x="0" y="0"/>
          <a:chExt cx="0" cy="0"/>
        </a:xfrm>
      </p:grpSpPr>
    </p:spTree>
    <p:extLst>
      <p:ext uri="{BB962C8B-B14F-4D97-AF65-F5344CB8AC3E}">
        <p14:creationId xmlns:p14="http://schemas.microsoft.com/office/powerpoint/2010/main" val="2723878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3488" y="1621685"/>
            <a:ext cx="5330812" cy="4586728"/>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35463" y="1621685"/>
            <a:ext cx="5330812" cy="4586728"/>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EEC15B-0D81-433B-AE9E-5F62FDBEF986}"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261D0-8895-49C4-B747-744ECAF277EE}" type="slidenum">
              <a:rPr lang="en-US" smtClean="0"/>
              <a:pPr/>
              <a:t>‹#›</a:t>
            </a:fld>
            <a:endParaRPr lang="en-US"/>
          </a:p>
        </p:txBody>
      </p:sp>
    </p:spTree>
    <p:extLst>
      <p:ext uri="{BB962C8B-B14F-4D97-AF65-F5344CB8AC3E}">
        <p14:creationId xmlns:p14="http://schemas.microsoft.com/office/powerpoint/2010/main" val="10270706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59"/>
        <p:cNvGrpSpPr/>
        <p:nvPr/>
      </p:nvGrpSpPr>
      <p:grpSpPr>
        <a:xfrm>
          <a:off x="0" y="0"/>
          <a:ext cx="0" cy="0"/>
          <a:chOff x="0" y="0"/>
          <a:chExt cx="0" cy="0"/>
        </a:xfrm>
      </p:grpSpPr>
      <p:grpSp>
        <p:nvGrpSpPr>
          <p:cNvPr id="560" name="Google Shape;560;p13"/>
          <p:cNvGrpSpPr/>
          <p:nvPr/>
        </p:nvGrpSpPr>
        <p:grpSpPr>
          <a:xfrm>
            <a:off x="13233" y="-16620"/>
            <a:ext cx="12043267" cy="7009520"/>
            <a:chOff x="33197" y="-12175"/>
            <a:chExt cx="9123927" cy="5118900"/>
          </a:xfrm>
        </p:grpSpPr>
        <p:grpSp>
          <p:nvGrpSpPr>
            <p:cNvPr id="561" name="Google Shape;561;p13"/>
            <p:cNvGrpSpPr/>
            <p:nvPr/>
          </p:nvGrpSpPr>
          <p:grpSpPr>
            <a:xfrm>
              <a:off x="577902" y="-12175"/>
              <a:ext cx="7986672" cy="5118900"/>
              <a:chOff x="577902" y="-12175"/>
              <a:chExt cx="7986672" cy="5118900"/>
            </a:xfrm>
          </p:grpSpPr>
          <p:cxnSp>
            <p:nvCxnSpPr>
              <p:cNvPr id="562" name="Google Shape;562;p1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3" name="Google Shape;563;p1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4" name="Google Shape;564;p1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5" name="Google Shape;565;p1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6" name="Google Shape;566;p1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7" name="Google Shape;567;p1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8" name="Google Shape;568;p1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9" name="Google Shape;569;p1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0" name="Google Shape;570;p13"/>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1" name="Google Shape;571;p13"/>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2" name="Google Shape;572;p13"/>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3" name="Google Shape;573;p13"/>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4" name="Google Shape;574;p13"/>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5" name="Google Shape;575;p13"/>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6" name="Google Shape;576;p13"/>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577" name="Google Shape;577;p13"/>
            <p:cNvGrpSpPr/>
            <p:nvPr/>
          </p:nvGrpSpPr>
          <p:grpSpPr>
            <a:xfrm rot="5400000">
              <a:off x="2598493" y="-2006994"/>
              <a:ext cx="3993336" cy="9123927"/>
              <a:chOff x="577902" y="-12175"/>
              <a:chExt cx="3993336" cy="5118900"/>
            </a:xfrm>
          </p:grpSpPr>
          <p:cxnSp>
            <p:nvCxnSpPr>
              <p:cNvPr id="578" name="Google Shape;578;p1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9" name="Google Shape;579;p1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0" name="Google Shape;580;p1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1" name="Google Shape;581;p1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2" name="Google Shape;582;p1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3" name="Google Shape;583;p1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4" name="Google Shape;584;p1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5" name="Google Shape;585;p1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586" name="Google Shape;586;p13"/>
          <p:cNvGrpSpPr/>
          <p:nvPr/>
        </p:nvGrpSpPr>
        <p:grpSpPr>
          <a:xfrm>
            <a:off x="56825" y="510969"/>
            <a:ext cx="11956114" cy="6194532"/>
            <a:chOff x="43050" y="378150"/>
            <a:chExt cx="9057900" cy="4584350"/>
          </a:xfrm>
        </p:grpSpPr>
        <p:grpSp>
          <p:nvGrpSpPr>
            <p:cNvPr id="587" name="Google Shape;587;p13"/>
            <p:cNvGrpSpPr/>
            <p:nvPr/>
          </p:nvGrpSpPr>
          <p:grpSpPr>
            <a:xfrm>
              <a:off x="125517" y="1054571"/>
              <a:ext cx="8878403" cy="3722222"/>
              <a:chOff x="125517" y="1054571"/>
              <a:chExt cx="8878403" cy="3722222"/>
            </a:xfrm>
          </p:grpSpPr>
          <p:sp>
            <p:nvSpPr>
              <p:cNvPr id="588" name="Google Shape;588;p13"/>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589" name="Google Shape;589;p13"/>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590" name="Google Shape;590;p13"/>
              <p:cNvGrpSpPr/>
              <p:nvPr/>
            </p:nvGrpSpPr>
            <p:grpSpPr>
              <a:xfrm>
                <a:off x="8710521" y="1054571"/>
                <a:ext cx="293400" cy="3722222"/>
                <a:chOff x="8710521" y="1196850"/>
                <a:chExt cx="293400" cy="3722222"/>
              </a:xfrm>
            </p:grpSpPr>
            <p:sp>
              <p:nvSpPr>
                <p:cNvPr id="591" name="Google Shape;591;p13"/>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592" name="Google Shape;592;p13"/>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593" name="Google Shape;593;p13"/>
              <p:cNvGrpSpPr/>
              <p:nvPr/>
            </p:nvGrpSpPr>
            <p:grpSpPr>
              <a:xfrm>
                <a:off x="125517" y="1054571"/>
                <a:ext cx="293400" cy="3722222"/>
                <a:chOff x="8710521" y="1196850"/>
                <a:chExt cx="293400" cy="3722222"/>
              </a:xfrm>
            </p:grpSpPr>
            <p:sp>
              <p:nvSpPr>
                <p:cNvPr id="594" name="Google Shape;594;p13"/>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595" name="Google Shape;595;p13"/>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grpSp>
          <p:nvGrpSpPr>
            <p:cNvPr id="596" name="Google Shape;596;p13"/>
            <p:cNvGrpSpPr/>
            <p:nvPr/>
          </p:nvGrpSpPr>
          <p:grpSpPr>
            <a:xfrm>
              <a:off x="43050" y="378150"/>
              <a:ext cx="9057900" cy="4584350"/>
              <a:chOff x="35650" y="378150"/>
              <a:chExt cx="9057900" cy="4584350"/>
            </a:xfrm>
          </p:grpSpPr>
          <p:sp>
            <p:nvSpPr>
              <p:cNvPr id="597" name="Google Shape;597;p13"/>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598" name="Google Shape;598;p13"/>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sp>
        <p:nvSpPr>
          <p:cNvPr id="599" name="Google Shape;599;p13"/>
          <p:cNvSpPr txBox="1">
            <a:spLocks noGrp="1"/>
          </p:cNvSpPr>
          <p:nvPr>
            <p:ph type="title"/>
          </p:nvPr>
        </p:nvSpPr>
        <p:spPr>
          <a:xfrm>
            <a:off x="2522004" y="2158477"/>
            <a:ext cx="3043180" cy="494146"/>
          </a:xfrm>
          <a:prstGeom prst="rect">
            <a:avLst/>
          </a:prstGeom>
        </p:spPr>
        <p:txBody>
          <a:bodyPr spcFirstLastPara="1" wrap="square" lIns="121705" tIns="121705" rIns="121705" bIns="12170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600" name="Google Shape;600;p13"/>
          <p:cNvSpPr txBox="1">
            <a:spLocks noGrp="1"/>
          </p:cNvSpPr>
          <p:nvPr>
            <p:ph type="subTitle" idx="1"/>
          </p:nvPr>
        </p:nvSpPr>
        <p:spPr>
          <a:xfrm>
            <a:off x="2522004" y="2688415"/>
            <a:ext cx="3043180" cy="655079"/>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01" name="Google Shape;601;p13"/>
          <p:cNvSpPr txBox="1">
            <a:spLocks noGrp="1"/>
          </p:cNvSpPr>
          <p:nvPr>
            <p:ph type="title" idx="2"/>
          </p:nvPr>
        </p:nvSpPr>
        <p:spPr>
          <a:xfrm>
            <a:off x="7816092" y="2158462"/>
            <a:ext cx="3043180" cy="494146"/>
          </a:xfrm>
          <a:prstGeom prst="rect">
            <a:avLst/>
          </a:prstGeom>
        </p:spPr>
        <p:txBody>
          <a:bodyPr spcFirstLastPara="1" wrap="square" lIns="121705" tIns="121705" rIns="121705" bIns="12170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602" name="Google Shape;602;p13"/>
          <p:cNvSpPr txBox="1">
            <a:spLocks noGrp="1"/>
          </p:cNvSpPr>
          <p:nvPr>
            <p:ph type="subTitle" idx="3"/>
          </p:nvPr>
        </p:nvSpPr>
        <p:spPr>
          <a:xfrm>
            <a:off x="7816092" y="2688400"/>
            <a:ext cx="3043180" cy="655079"/>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03" name="Google Shape;603;p13"/>
          <p:cNvSpPr txBox="1">
            <a:spLocks noGrp="1"/>
          </p:cNvSpPr>
          <p:nvPr>
            <p:ph type="title" idx="4"/>
          </p:nvPr>
        </p:nvSpPr>
        <p:spPr>
          <a:xfrm>
            <a:off x="2521989" y="4371237"/>
            <a:ext cx="3043180" cy="494146"/>
          </a:xfrm>
          <a:prstGeom prst="rect">
            <a:avLst/>
          </a:prstGeom>
        </p:spPr>
        <p:txBody>
          <a:bodyPr spcFirstLastPara="1" wrap="square" lIns="121705" tIns="121705" rIns="121705" bIns="12170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604" name="Google Shape;604;p13"/>
          <p:cNvSpPr txBox="1">
            <a:spLocks noGrp="1"/>
          </p:cNvSpPr>
          <p:nvPr>
            <p:ph type="subTitle" idx="5"/>
          </p:nvPr>
        </p:nvSpPr>
        <p:spPr>
          <a:xfrm>
            <a:off x="2521989" y="4902983"/>
            <a:ext cx="3043180" cy="655079"/>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05" name="Google Shape;605;p13"/>
          <p:cNvSpPr txBox="1">
            <a:spLocks noGrp="1"/>
          </p:cNvSpPr>
          <p:nvPr>
            <p:ph type="title" idx="6"/>
          </p:nvPr>
        </p:nvSpPr>
        <p:spPr>
          <a:xfrm>
            <a:off x="7816111" y="4375295"/>
            <a:ext cx="3043180" cy="494146"/>
          </a:xfrm>
          <a:prstGeom prst="rect">
            <a:avLst/>
          </a:prstGeom>
        </p:spPr>
        <p:txBody>
          <a:bodyPr spcFirstLastPara="1" wrap="square" lIns="121705" tIns="121705" rIns="121705" bIns="12170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606" name="Google Shape;606;p13"/>
          <p:cNvSpPr txBox="1">
            <a:spLocks noGrp="1"/>
          </p:cNvSpPr>
          <p:nvPr>
            <p:ph type="subTitle" idx="7"/>
          </p:nvPr>
        </p:nvSpPr>
        <p:spPr>
          <a:xfrm>
            <a:off x="7816111" y="4907041"/>
            <a:ext cx="3043180" cy="655079"/>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07" name="Google Shape;607;p13"/>
          <p:cNvSpPr txBox="1">
            <a:spLocks noGrp="1"/>
          </p:cNvSpPr>
          <p:nvPr>
            <p:ph type="title" idx="8" hasCustomPrompt="1"/>
          </p:nvPr>
        </p:nvSpPr>
        <p:spPr>
          <a:xfrm>
            <a:off x="1210471" y="2182660"/>
            <a:ext cx="1110355" cy="1136659"/>
          </a:xfrm>
          <a:prstGeom prst="rect">
            <a:avLst/>
          </a:prstGeom>
          <a:solidFill>
            <a:schemeClr val="accent1"/>
          </a:solidFill>
        </p:spPr>
        <p:txBody>
          <a:bodyPr spcFirstLastPara="1" wrap="square" lIns="121705" tIns="121705" rIns="121705" bIns="121705" anchor="ctr" anchorCtr="0">
            <a:noAutofit/>
          </a:bodyPr>
          <a:lstStyle>
            <a:lvl1pPr lvl="0" rtl="0">
              <a:spcBef>
                <a:spcPts val="0"/>
              </a:spcBef>
              <a:spcAft>
                <a:spcPts val="0"/>
              </a:spcAft>
              <a:buSzPts val="3000"/>
              <a:buNone/>
              <a:defRPr sz="33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08" name="Google Shape;608;p13"/>
          <p:cNvSpPr txBox="1">
            <a:spLocks noGrp="1"/>
          </p:cNvSpPr>
          <p:nvPr>
            <p:ph type="title" idx="9" hasCustomPrompt="1"/>
          </p:nvPr>
        </p:nvSpPr>
        <p:spPr>
          <a:xfrm>
            <a:off x="1210486" y="4404600"/>
            <a:ext cx="1110355" cy="1136659"/>
          </a:xfrm>
          <a:prstGeom prst="rect">
            <a:avLst/>
          </a:prstGeom>
          <a:solidFill>
            <a:schemeClr val="accent1"/>
          </a:solidFill>
        </p:spPr>
        <p:txBody>
          <a:bodyPr spcFirstLastPara="1" wrap="square" lIns="121705" tIns="121705" rIns="121705" bIns="121705" anchor="ctr" anchorCtr="0">
            <a:noAutofit/>
          </a:bodyPr>
          <a:lstStyle>
            <a:lvl1pPr lvl="0" rtl="0">
              <a:spcBef>
                <a:spcPts val="0"/>
              </a:spcBef>
              <a:spcAft>
                <a:spcPts val="0"/>
              </a:spcAft>
              <a:buSzPts val="3000"/>
              <a:buNone/>
              <a:defRPr sz="33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09" name="Google Shape;609;p13"/>
          <p:cNvSpPr txBox="1">
            <a:spLocks noGrp="1"/>
          </p:cNvSpPr>
          <p:nvPr>
            <p:ph type="title" idx="13" hasCustomPrompt="1"/>
          </p:nvPr>
        </p:nvSpPr>
        <p:spPr>
          <a:xfrm>
            <a:off x="6510456" y="2182660"/>
            <a:ext cx="1110355" cy="1136659"/>
          </a:xfrm>
          <a:prstGeom prst="rect">
            <a:avLst/>
          </a:prstGeom>
          <a:solidFill>
            <a:schemeClr val="accent1"/>
          </a:solidFill>
        </p:spPr>
        <p:txBody>
          <a:bodyPr spcFirstLastPara="1" wrap="square" lIns="121705" tIns="121705" rIns="121705" bIns="121705" anchor="ctr" anchorCtr="0">
            <a:noAutofit/>
          </a:bodyPr>
          <a:lstStyle>
            <a:lvl1pPr lvl="0" rtl="0">
              <a:spcBef>
                <a:spcPts val="0"/>
              </a:spcBef>
              <a:spcAft>
                <a:spcPts val="0"/>
              </a:spcAft>
              <a:buSzPts val="3000"/>
              <a:buNone/>
              <a:defRPr sz="33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10" name="Google Shape;610;p13"/>
          <p:cNvSpPr txBox="1">
            <a:spLocks noGrp="1"/>
          </p:cNvSpPr>
          <p:nvPr>
            <p:ph type="title" idx="14" hasCustomPrompt="1"/>
          </p:nvPr>
        </p:nvSpPr>
        <p:spPr>
          <a:xfrm>
            <a:off x="6516435" y="4404600"/>
            <a:ext cx="1110355" cy="1136659"/>
          </a:xfrm>
          <a:prstGeom prst="rect">
            <a:avLst/>
          </a:prstGeom>
          <a:solidFill>
            <a:schemeClr val="accent1"/>
          </a:solidFill>
        </p:spPr>
        <p:txBody>
          <a:bodyPr spcFirstLastPara="1" wrap="square" lIns="121705" tIns="121705" rIns="121705" bIns="121705" anchor="ctr" anchorCtr="0">
            <a:noAutofit/>
          </a:bodyPr>
          <a:lstStyle>
            <a:lvl1pPr lvl="0" rtl="0">
              <a:spcBef>
                <a:spcPts val="0"/>
              </a:spcBef>
              <a:spcAft>
                <a:spcPts val="0"/>
              </a:spcAft>
              <a:buSzPts val="3000"/>
              <a:buNone/>
              <a:defRPr sz="33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11" name="Google Shape;611;p13"/>
          <p:cNvSpPr txBox="1">
            <a:spLocks noGrp="1"/>
          </p:cNvSpPr>
          <p:nvPr>
            <p:ph type="title" idx="15"/>
          </p:nvPr>
        </p:nvSpPr>
        <p:spPr>
          <a:xfrm>
            <a:off x="950375" y="831950"/>
            <a:ext cx="10169013" cy="617784"/>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Tree>
    <p:extLst>
      <p:ext uri="{BB962C8B-B14F-4D97-AF65-F5344CB8AC3E}">
        <p14:creationId xmlns:p14="http://schemas.microsoft.com/office/powerpoint/2010/main" val="3068962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59"/>
        <p:cNvGrpSpPr/>
        <p:nvPr/>
      </p:nvGrpSpPr>
      <p:grpSpPr>
        <a:xfrm>
          <a:off x="0" y="0"/>
          <a:ext cx="0" cy="0"/>
          <a:chOff x="0" y="0"/>
          <a:chExt cx="0" cy="0"/>
        </a:xfrm>
      </p:grpSpPr>
      <p:grpSp>
        <p:nvGrpSpPr>
          <p:cNvPr id="660" name="Google Shape;660;p15"/>
          <p:cNvGrpSpPr/>
          <p:nvPr/>
        </p:nvGrpSpPr>
        <p:grpSpPr>
          <a:xfrm>
            <a:off x="13233" y="-16620"/>
            <a:ext cx="12043267" cy="7009520"/>
            <a:chOff x="33197" y="-12175"/>
            <a:chExt cx="9123927" cy="5118900"/>
          </a:xfrm>
        </p:grpSpPr>
        <p:grpSp>
          <p:nvGrpSpPr>
            <p:cNvPr id="661" name="Google Shape;661;p15"/>
            <p:cNvGrpSpPr/>
            <p:nvPr/>
          </p:nvGrpSpPr>
          <p:grpSpPr>
            <a:xfrm>
              <a:off x="577902" y="-12175"/>
              <a:ext cx="7986672" cy="5118900"/>
              <a:chOff x="577902" y="-12175"/>
              <a:chExt cx="7986672" cy="5118900"/>
            </a:xfrm>
          </p:grpSpPr>
          <p:cxnSp>
            <p:nvCxnSpPr>
              <p:cNvPr id="662" name="Google Shape;662;p15"/>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63" name="Google Shape;663;p15"/>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64" name="Google Shape;664;p15"/>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65" name="Google Shape;665;p15"/>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66" name="Google Shape;666;p15"/>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67" name="Google Shape;667;p15"/>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68" name="Google Shape;668;p15"/>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69" name="Google Shape;669;p15"/>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0" name="Google Shape;670;p15"/>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1" name="Google Shape;671;p15"/>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2" name="Google Shape;672;p15"/>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3" name="Google Shape;673;p15"/>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4" name="Google Shape;674;p15"/>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5" name="Google Shape;675;p15"/>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6" name="Google Shape;676;p15"/>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677" name="Google Shape;677;p15"/>
            <p:cNvGrpSpPr/>
            <p:nvPr/>
          </p:nvGrpSpPr>
          <p:grpSpPr>
            <a:xfrm rot="5400000">
              <a:off x="2598493" y="-2006994"/>
              <a:ext cx="3993336" cy="9123927"/>
              <a:chOff x="577902" y="-12175"/>
              <a:chExt cx="3993336" cy="5118900"/>
            </a:xfrm>
          </p:grpSpPr>
          <p:cxnSp>
            <p:nvCxnSpPr>
              <p:cNvPr id="678" name="Google Shape;678;p15"/>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9" name="Google Shape;679;p15"/>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80" name="Google Shape;680;p15"/>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81" name="Google Shape;681;p15"/>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82" name="Google Shape;682;p15"/>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83" name="Google Shape;683;p15"/>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84" name="Google Shape;684;p15"/>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85" name="Google Shape;685;p15"/>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686" name="Google Shape;686;p15"/>
          <p:cNvGrpSpPr/>
          <p:nvPr/>
        </p:nvGrpSpPr>
        <p:grpSpPr>
          <a:xfrm>
            <a:off x="56825" y="510969"/>
            <a:ext cx="11956114" cy="6194532"/>
            <a:chOff x="43050" y="378150"/>
            <a:chExt cx="9057900" cy="4584350"/>
          </a:xfrm>
        </p:grpSpPr>
        <p:grpSp>
          <p:nvGrpSpPr>
            <p:cNvPr id="687" name="Google Shape;687;p15"/>
            <p:cNvGrpSpPr/>
            <p:nvPr/>
          </p:nvGrpSpPr>
          <p:grpSpPr>
            <a:xfrm>
              <a:off x="125517" y="1054571"/>
              <a:ext cx="8878403" cy="3722222"/>
              <a:chOff x="125517" y="1054571"/>
              <a:chExt cx="8878403" cy="3722222"/>
            </a:xfrm>
          </p:grpSpPr>
          <p:sp>
            <p:nvSpPr>
              <p:cNvPr id="688" name="Google Shape;688;p15"/>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89" name="Google Shape;689;p15"/>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690" name="Google Shape;690;p15"/>
              <p:cNvGrpSpPr/>
              <p:nvPr/>
            </p:nvGrpSpPr>
            <p:grpSpPr>
              <a:xfrm>
                <a:off x="8710521" y="1054571"/>
                <a:ext cx="293400" cy="3722222"/>
                <a:chOff x="8710521" y="1196850"/>
                <a:chExt cx="293400" cy="3722222"/>
              </a:xfrm>
            </p:grpSpPr>
            <p:sp>
              <p:nvSpPr>
                <p:cNvPr id="691" name="Google Shape;691;p15"/>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92" name="Google Shape;692;p15"/>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693" name="Google Shape;693;p15"/>
              <p:cNvGrpSpPr/>
              <p:nvPr/>
            </p:nvGrpSpPr>
            <p:grpSpPr>
              <a:xfrm>
                <a:off x="125517" y="1054571"/>
                <a:ext cx="293400" cy="3722222"/>
                <a:chOff x="8710521" y="1196850"/>
                <a:chExt cx="293400" cy="3722222"/>
              </a:xfrm>
            </p:grpSpPr>
            <p:sp>
              <p:nvSpPr>
                <p:cNvPr id="694" name="Google Shape;694;p15"/>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95" name="Google Shape;695;p15"/>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grpSp>
          <p:nvGrpSpPr>
            <p:cNvPr id="696" name="Google Shape;696;p15"/>
            <p:cNvGrpSpPr/>
            <p:nvPr/>
          </p:nvGrpSpPr>
          <p:grpSpPr>
            <a:xfrm>
              <a:off x="43050" y="378150"/>
              <a:ext cx="9057900" cy="4584350"/>
              <a:chOff x="35650" y="378150"/>
              <a:chExt cx="9057900" cy="4584350"/>
            </a:xfrm>
          </p:grpSpPr>
          <p:sp>
            <p:nvSpPr>
              <p:cNvPr id="697" name="Google Shape;697;p15"/>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98" name="Google Shape;698;p15"/>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sp>
        <p:nvSpPr>
          <p:cNvPr id="699" name="Google Shape;699;p15"/>
          <p:cNvSpPr txBox="1">
            <a:spLocks noGrp="1"/>
          </p:cNvSpPr>
          <p:nvPr>
            <p:ph type="title"/>
          </p:nvPr>
        </p:nvSpPr>
        <p:spPr>
          <a:xfrm>
            <a:off x="950375" y="827831"/>
            <a:ext cx="10169013" cy="617784"/>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700" name="Google Shape;700;p15"/>
          <p:cNvGrpSpPr/>
          <p:nvPr/>
        </p:nvGrpSpPr>
        <p:grpSpPr>
          <a:xfrm flipH="1">
            <a:off x="-279931" y="5118578"/>
            <a:ext cx="1455691" cy="1987565"/>
            <a:chOff x="8269775" y="3716750"/>
            <a:chExt cx="1102825" cy="1470925"/>
          </a:xfrm>
        </p:grpSpPr>
        <p:sp>
          <p:nvSpPr>
            <p:cNvPr id="701" name="Google Shape;701;p15"/>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02" name="Google Shape;702;p15"/>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03" name="Google Shape;703;p15"/>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04" name="Google Shape;704;p15"/>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05" name="Google Shape;705;p15"/>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06" name="Google Shape;706;p15"/>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07" name="Google Shape;707;p15"/>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08" name="Google Shape;708;p15"/>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950650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09"/>
        <p:cNvGrpSpPr/>
        <p:nvPr/>
      </p:nvGrpSpPr>
      <p:grpSpPr>
        <a:xfrm>
          <a:off x="0" y="0"/>
          <a:ext cx="0" cy="0"/>
          <a:chOff x="0" y="0"/>
          <a:chExt cx="0" cy="0"/>
        </a:xfrm>
      </p:grpSpPr>
      <p:grpSp>
        <p:nvGrpSpPr>
          <p:cNvPr id="710" name="Google Shape;710;p16"/>
          <p:cNvGrpSpPr/>
          <p:nvPr/>
        </p:nvGrpSpPr>
        <p:grpSpPr>
          <a:xfrm>
            <a:off x="13233" y="-16620"/>
            <a:ext cx="12043267" cy="7009520"/>
            <a:chOff x="33197" y="-12175"/>
            <a:chExt cx="9123927" cy="5118900"/>
          </a:xfrm>
        </p:grpSpPr>
        <p:grpSp>
          <p:nvGrpSpPr>
            <p:cNvPr id="711" name="Google Shape;711;p16"/>
            <p:cNvGrpSpPr/>
            <p:nvPr/>
          </p:nvGrpSpPr>
          <p:grpSpPr>
            <a:xfrm>
              <a:off x="577902" y="-12175"/>
              <a:ext cx="7986672" cy="5118900"/>
              <a:chOff x="577902" y="-12175"/>
              <a:chExt cx="7986672" cy="5118900"/>
            </a:xfrm>
          </p:grpSpPr>
          <p:cxnSp>
            <p:nvCxnSpPr>
              <p:cNvPr id="712" name="Google Shape;712;p16"/>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13" name="Google Shape;713;p16"/>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14" name="Google Shape;714;p16"/>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15" name="Google Shape;715;p16"/>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16" name="Google Shape;716;p16"/>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17" name="Google Shape;717;p16"/>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18" name="Google Shape;718;p16"/>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19" name="Google Shape;719;p16"/>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20" name="Google Shape;720;p16"/>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21" name="Google Shape;721;p16"/>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22" name="Google Shape;722;p16"/>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23" name="Google Shape;723;p16"/>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24" name="Google Shape;724;p16"/>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25" name="Google Shape;725;p16"/>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26" name="Google Shape;726;p16"/>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727" name="Google Shape;727;p16"/>
            <p:cNvGrpSpPr/>
            <p:nvPr/>
          </p:nvGrpSpPr>
          <p:grpSpPr>
            <a:xfrm rot="5400000">
              <a:off x="2598493" y="-2006994"/>
              <a:ext cx="3993336" cy="9123927"/>
              <a:chOff x="577902" y="-12175"/>
              <a:chExt cx="3993336" cy="5118900"/>
            </a:xfrm>
          </p:grpSpPr>
          <p:cxnSp>
            <p:nvCxnSpPr>
              <p:cNvPr id="728" name="Google Shape;728;p16"/>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29" name="Google Shape;729;p16"/>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30" name="Google Shape;730;p16"/>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31" name="Google Shape;731;p16"/>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32" name="Google Shape;732;p16"/>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33" name="Google Shape;733;p16"/>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34" name="Google Shape;734;p16"/>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735" name="Google Shape;735;p16"/>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736" name="Google Shape;736;p16"/>
          <p:cNvGrpSpPr/>
          <p:nvPr/>
        </p:nvGrpSpPr>
        <p:grpSpPr>
          <a:xfrm>
            <a:off x="56825" y="510969"/>
            <a:ext cx="11956114" cy="6194532"/>
            <a:chOff x="43050" y="378150"/>
            <a:chExt cx="9057900" cy="4584350"/>
          </a:xfrm>
        </p:grpSpPr>
        <p:grpSp>
          <p:nvGrpSpPr>
            <p:cNvPr id="737" name="Google Shape;737;p16"/>
            <p:cNvGrpSpPr/>
            <p:nvPr/>
          </p:nvGrpSpPr>
          <p:grpSpPr>
            <a:xfrm>
              <a:off x="125517" y="1054571"/>
              <a:ext cx="8878403" cy="3722222"/>
              <a:chOff x="125517" y="1054571"/>
              <a:chExt cx="8878403" cy="3722222"/>
            </a:xfrm>
          </p:grpSpPr>
          <p:sp>
            <p:nvSpPr>
              <p:cNvPr id="738" name="Google Shape;738;p16"/>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39" name="Google Shape;739;p16"/>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740" name="Google Shape;740;p16"/>
              <p:cNvGrpSpPr/>
              <p:nvPr/>
            </p:nvGrpSpPr>
            <p:grpSpPr>
              <a:xfrm>
                <a:off x="8710521" y="1054571"/>
                <a:ext cx="293400" cy="3722222"/>
                <a:chOff x="8710521" y="1196850"/>
                <a:chExt cx="293400" cy="3722222"/>
              </a:xfrm>
            </p:grpSpPr>
            <p:sp>
              <p:nvSpPr>
                <p:cNvPr id="741" name="Google Shape;741;p16"/>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42" name="Google Shape;742;p16"/>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743" name="Google Shape;743;p16"/>
              <p:cNvGrpSpPr/>
              <p:nvPr/>
            </p:nvGrpSpPr>
            <p:grpSpPr>
              <a:xfrm>
                <a:off x="125517" y="1054571"/>
                <a:ext cx="293400" cy="3722222"/>
                <a:chOff x="8710521" y="1196850"/>
                <a:chExt cx="293400" cy="3722222"/>
              </a:xfrm>
            </p:grpSpPr>
            <p:sp>
              <p:nvSpPr>
                <p:cNvPr id="744" name="Google Shape;744;p16"/>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45" name="Google Shape;745;p16"/>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grpSp>
          <p:nvGrpSpPr>
            <p:cNvPr id="746" name="Google Shape;746;p16"/>
            <p:cNvGrpSpPr/>
            <p:nvPr/>
          </p:nvGrpSpPr>
          <p:grpSpPr>
            <a:xfrm>
              <a:off x="43050" y="378150"/>
              <a:ext cx="9057900" cy="4584350"/>
              <a:chOff x="35650" y="378150"/>
              <a:chExt cx="9057900" cy="4584350"/>
            </a:xfrm>
          </p:grpSpPr>
          <p:sp>
            <p:nvSpPr>
              <p:cNvPr id="747" name="Google Shape;747;p16"/>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48" name="Google Shape;748;p16"/>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sp>
        <p:nvSpPr>
          <p:cNvPr id="749" name="Google Shape;749;p16"/>
          <p:cNvSpPr txBox="1">
            <a:spLocks noGrp="1"/>
          </p:cNvSpPr>
          <p:nvPr>
            <p:ph type="title"/>
          </p:nvPr>
        </p:nvSpPr>
        <p:spPr>
          <a:xfrm>
            <a:off x="5707381" y="1741674"/>
            <a:ext cx="5236170" cy="2476813"/>
          </a:xfrm>
          <a:prstGeom prst="rect">
            <a:avLst/>
          </a:prstGeom>
        </p:spPr>
        <p:txBody>
          <a:bodyPr spcFirstLastPara="1" wrap="square" lIns="121705" tIns="121705" rIns="121705" bIns="121705" anchor="ctr" anchorCtr="0">
            <a:noAutofit/>
          </a:bodyPr>
          <a:lstStyle>
            <a:lvl1pPr lvl="0" algn="l" rtl="0">
              <a:spcBef>
                <a:spcPts val="0"/>
              </a:spcBef>
              <a:spcAft>
                <a:spcPts val="0"/>
              </a:spcAft>
              <a:buSzPts val="3800"/>
              <a:buNone/>
              <a:defRPr>
                <a:highlight>
                  <a:schemeClr val="accent1"/>
                </a:highlight>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750" name="Google Shape;750;p16"/>
          <p:cNvSpPr txBox="1">
            <a:spLocks noGrp="1"/>
          </p:cNvSpPr>
          <p:nvPr>
            <p:ph type="subTitle" idx="1"/>
          </p:nvPr>
        </p:nvSpPr>
        <p:spPr>
          <a:xfrm>
            <a:off x="5707381" y="4321856"/>
            <a:ext cx="5240526" cy="886545"/>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Tree>
    <p:extLst>
      <p:ext uri="{BB962C8B-B14F-4D97-AF65-F5344CB8AC3E}">
        <p14:creationId xmlns:p14="http://schemas.microsoft.com/office/powerpoint/2010/main" val="2106437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75"/>
        <p:cNvGrpSpPr/>
        <p:nvPr/>
      </p:nvGrpSpPr>
      <p:grpSpPr>
        <a:xfrm>
          <a:off x="0" y="0"/>
          <a:ext cx="0" cy="0"/>
          <a:chOff x="0" y="0"/>
          <a:chExt cx="0" cy="0"/>
        </a:xfrm>
      </p:grpSpPr>
      <p:grpSp>
        <p:nvGrpSpPr>
          <p:cNvPr id="1276" name="Google Shape;1276;p25"/>
          <p:cNvGrpSpPr/>
          <p:nvPr/>
        </p:nvGrpSpPr>
        <p:grpSpPr>
          <a:xfrm>
            <a:off x="13233" y="-16620"/>
            <a:ext cx="12043267" cy="7009520"/>
            <a:chOff x="33197" y="-12175"/>
            <a:chExt cx="9123927" cy="5118900"/>
          </a:xfrm>
        </p:grpSpPr>
        <p:grpSp>
          <p:nvGrpSpPr>
            <p:cNvPr id="1277" name="Google Shape;1277;p25"/>
            <p:cNvGrpSpPr/>
            <p:nvPr/>
          </p:nvGrpSpPr>
          <p:grpSpPr>
            <a:xfrm>
              <a:off x="577902" y="-12175"/>
              <a:ext cx="7986672" cy="5118900"/>
              <a:chOff x="577902" y="-12175"/>
              <a:chExt cx="7986672" cy="5118900"/>
            </a:xfrm>
          </p:grpSpPr>
          <p:cxnSp>
            <p:nvCxnSpPr>
              <p:cNvPr id="1278" name="Google Shape;1278;p25"/>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79" name="Google Shape;1279;p25"/>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0" name="Google Shape;1280;p25"/>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1" name="Google Shape;1281;p25"/>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2" name="Google Shape;1282;p25"/>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3" name="Google Shape;1283;p25"/>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4" name="Google Shape;1284;p25"/>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5" name="Google Shape;1285;p25"/>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6" name="Google Shape;1286;p25"/>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7" name="Google Shape;1287;p25"/>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8" name="Google Shape;1288;p25"/>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9" name="Google Shape;1289;p25"/>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0" name="Google Shape;1290;p25"/>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1" name="Google Shape;1291;p25"/>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2" name="Google Shape;1292;p25"/>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1293" name="Google Shape;1293;p25"/>
            <p:cNvGrpSpPr/>
            <p:nvPr/>
          </p:nvGrpSpPr>
          <p:grpSpPr>
            <a:xfrm rot="5400000">
              <a:off x="2598493" y="-2006994"/>
              <a:ext cx="3993336" cy="9123927"/>
              <a:chOff x="577902" y="-12175"/>
              <a:chExt cx="3993336" cy="5118900"/>
            </a:xfrm>
          </p:grpSpPr>
          <p:cxnSp>
            <p:nvCxnSpPr>
              <p:cNvPr id="1294" name="Google Shape;1294;p25"/>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5" name="Google Shape;1295;p25"/>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6" name="Google Shape;1296;p25"/>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7" name="Google Shape;1297;p25"/>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8" name="Google Shape;1298;p25"/>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9" name="Google Shape;1299;p25"/>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00" name="Google Shape;1300;p25"/>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01" name="Google Shape;1301;p25"/>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1302" name="Google Shape;1302;p25"/>
          <p:cNvGrpSpPr/>
          <p:nvPr/>
        </p:nvGrpSpPr>
        <p:grpSpPr>
          <a:xfrm>
            <a:off x="56825" y="115396"/>
            <a:ext cx="1455691" cy="1987565"/>
            <a:chOff x="8269775" y="3716750"/>
            <a:chExt cx="1102825" cy="1470925"/>
          </a:xfrm>
        </p:grpSpPr>
        <p:sp>
          <p:nvSpPr>
            <p:cNvPr id="1303" name="Google Shape;1303;p25"/>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04" name="Google Shape;1304;p25"/>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05" name="Google Shape;1305;p25"/>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06" name="Google Shape;1306;p25"/>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07" name="Google Shape;1307;p25"/>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08" name="Google Shape;1308;p25"/>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09" name="Google Shape;1309;p25"/>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10" name="Google Shape;1310;p25"/>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311" name="Google Shape;1311;p25"/>
          <p:cNvGrpSpPr/>
          <p:nvPr/>
        </p:nvGrpSpPr>
        <p:grpSpPr>
          <a:xfrm>
            <a:off x="56825" y="510969"/>
            <a:ext cx="11956114" cy="6194532"/>
            <a:chOff x="43050" y="378150"/>
            <a:chExt cx="9057900" cy="4584350"/>
          </a:xfrm>
        </p:grpSpPr>
        <p:grpSp>
          <p:nvGrpSpPr>
            <p:cNvPr id="1312" name="Google Shape;1312;p25"/>
            <p:cNvGrpSpPr/>
            <p:nvPr/>
          </p:nvGrpSpPr>
          <p:grpSpPr>
            <a:xfrm>
              <a:off x="125517" y="1054571"/>
              <a:ext cx="8878403" cy="3722222"/>
              <a:chOff x="125517" y="1054571"/>
              <a:chExt cx="8878403" cy="3722222"/>
            </a:xfrm>
          </p:grpSpPr>
          <p:sp>
            <p:nvSpPr>
              <p:cNvPr id="1313" name="Google Shape;1313;p25"/>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14" name="Google Shape;1314;p25"/>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1315" name="Google Shape;1315;p25"/>
              <p:cNvGrpSpPr/>
              <p:nvPr/>
            </p:nvGrpSpPr>
            <p:grpSpPr>
              <a:xfrm>
                <a:off x="8710521" y="1054571"/>
                <a:ext cx="293400" cy="3722222"/>
                <a:chOff x="8710521" y="1196850"/>
                <a:chExt cx="293400" cy="3722222"/>
              </a:xfrm>
            </p:grpSpPr>
            <p:sp>
              <p:nvSpPr>
                <p:cNvPr id="1316" name="Google Shape;1316;p25"/>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17" name="Google Shape;1317;p25"/>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318" name="Google Shape;1318;p25"/>
              <p:cNvGrpSpPr/>
              <p:nvPr/>
            </p:nvGrpSpPr>
            <p:grpSpPr>
              <a:xfrm>
                <a:off x="125517" y="1054571"/>
                <a:ext cx="293400" cy="3722222"/>
                <a:chOff x="8710521" y="1196850"/>
                <a:chExt cx="293400" cy="3722222"/>
              </a:xfrm>
            </p:grpSpPr>
            <p:sp>
              <p:nvSpPr>
                <p:cNvPr id="1319" name="Google Shape;1319;p25"/>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20" name="Google Shape;1320;p25"/>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grpSp>
          <p:nvGrpSpPr>
            <p:cNvPr id="1321" name="Google Shape;1321;p25"/>
            <p:cNvGrpSpPr/>
            <p:nvPr/>
          </p:nvGrpSpPr>
          <p:grpSpPr>
            <a:xfrm>
              <a:off x="43050" y="378150"/>
              <a:ext cx="9057900" cy="4584350"/>
              <a:chOff x="35650" y="378150"/>
              <a:chExt cx="9057900" cy="4584350"/>
            </a:xfrm>
          </p:grpSpPr>
          <p:sp>
            <p:nvSpPr>
              <p:cNvPr id="1322" name="Google Shape;1322;p25"/>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23" name="Google Shape;1323;p25"/>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grpSp>
        <p:nvGrpSpPr>
          <p:cNvPr id="1324" name="Google Shape;1324;p25"/>
          <p:cNvGrpSpPr/>
          <p:nvPr/>
        </p:nvGrpSpPr>
        <p:grpSpPr>
          <a:xfrm>
            <a:off x="9914329" y="4944787"/>
            <a:ext cx="1214002" cy="1227148"/>
            <a:chOff x="1756600" y="-1013525"/>
            <a:chExt cx="1158050" cy="1143500"/>
          </a:xfrm>
        </p:grpSpPr>
        <p:sp>
          <p:nvSpPr>
            <p:cNvPr id="1325" name="Google Shape;1325;p25"/>
            <p:cNvSpPr/>
            <p:nvPr/>
          </p:nvSpPr>
          <p:spPr>
            <a:xfrm>
              <a:off x="1933875" y="-950250"/>
              <a:ext cx="945125" cy="1072175"/>
            </a:xfrm>
            <a:custGeom>
              <a:avLst/>
              <a:gdLst/>
              <a:ahLst/>
              <a:cxnLst/>
              <a:rect l="l" t="t" r="r" b="b"/>
              <a:pathLst>
                <a:path w="37805" h="42887" extrusionOk="0">
                  <a:moveTo>
                    <a:pt x="36117" y="1"/>
                  </a:moveTo>
                  <a:lnTo>
                    <a:pt x="35957" y="21"/>
                  </a:lnTo>
                  <a:lnTo>
                    <a:pt x="35816" y="41"/>
                  </a:lnTo>
                  <a:lnTo>
                    <a:pt x="35675" y="101"/>
                  </a:lnTo>
                  <a:lnTo>
                    <a:pt x="35535" y="141"/>
                  </a:lnTo>
                  <a:lnTo>
                    <a:pt x="35394" y="221"/>
                  </a:lnTo>
                  <a:lnTo>
                    <a:pt x="35253" y="302"/>
                  </a:lnTo>
                  <a:lnTo>
                    <a:pt x="35133" y="402"/>
                  </a:lnTo>
                  <a:lnTo>
                    <a:pt x="35033" y="523"/>
                  </a:lnTo>
                  <a:lnTo>
                    <a:pt x="34932" y="643"/>
                  </a:lnTo>
                  <a:lnTo>
                    <a:pt x="34832" y="784"/>
                  </a:lnTo>
                  <a:lnTo>
                    <a:pt x="23402" y="19967"/>
                  </a:lnTo>
                  <a:lnTo>
                    <a:pt x="18320" y="11410"/>
                  </a:lnTo>
                  <a:lnTo>
                    <a:pt x="18199" y="11229"/>
                  </a:lnTo>
                  <a:lnTo>
                    <a:pt x="18059" y="11069"/>
                  </a:lnTo>
                  <a:lnTo>
                    <a:pt x="17898" y="10948"/>
                  </a:lnTo>
                  <a:lnTo>
                    <a:pt x="17717" y="10828"/>
                  </a:lnTo>
                  <a:lnTo>
                    <a:pt x="17537" y="10747"/>
                  </a:lnTo>
                  <a:lnTo>
                    <a:pt x="17336" y="10667"/>
                  </a:lnTo>
                  <a:lnTo>
                    <a:pt x="17115" y="10647"/>
                  </a:lnTo>
                  <a:lnTo>
                    <a:pt x="16914" y="10627"/>
                  </a:lnTo>
                  <a:lnTo>
                    <a:pt x="16693" y="10647"/>
                  </a:lnTo>
                  <a:lnTo>
                    <a:pt x="16492" y="10687"/>
                  </a:lnTo>
                  <a:lnTo>
                    <a:pt x="16291" y="10767"/>
                  </a:lnTo>
                  <a:lnTo>
                    <a:pt x="16110" y="10868"/>
                  </a:lnTo>
                  <a:lnTo>
                    <a:pt x="15930" y="10988"/>
                  </a:lnTo>
                  <a:lnTo>
                    <a:pt x="15789" y="11129"/>
                  </a:lnTo>
                  <a:lnTo>
                    <a:pt x="15648" y="11290"/>
                  </a:lnTo>
                  <a:lnTo>
                    <a:pt x="15528" y="11470"/>
                  </a:lnTo>
                  <a:lnTo>
                    <a:pt x="181" y="40537"/>
                  </a:lnTo>
                  <a:lnTo>
                    <a:pt x="121" y="40697"/>
                  </a:lnTo>
                  <a:lnTo>
                    <a:pt x="61" y="40838"/>
                  </a:lnTo>
                  <a:lnTo>
                    <a:pt x="21" y="40999"/>
                  </a:lnTo>
                  <a:lnTo>
                    <a:pt x="0" y="41159"/>
                  </a:lnTo>
                  <a:lnTo>
                    <a:pt x="0" y="41300"/>
                  </a:lnTo>
                  <a:lnTo>
                    <a:pt x="21" y="41461"/>
                  </a:lnTo>
                  <a:lnTo>
                    <a:pt x="41" y="41601"/>
                  </a:lnTo>
                  <a:lnTo>
                    <a:pt x="81" y="41762"/>
                  </a:lnTo>
                  <a:lnTo>
                    <a:pt x="121" y="41902"/>
                  </a:lnTo>
                  <a:lnTo>
                    <a:pt x="201" y="42043"/>
                  </a:lnTo>
                  <a:lnTo>
                    <a:pt x="282" y="42184"/>
                  </a:lnTo>
                  <a:lnTo>
                    <a:pt x="362" y="42304"/>
                  </a:lnTo>
                  <a:lnTo>
                    <a:pt x="462" y="42425"/>
                  </a:lnTo>
                  <a:lnTo>
                    <a:pt x="583" y="42525"/>
                  </a:lnTo>
                  <a:lnTo>
                    <a:pt x="724" y="42626"/>
                  </a:lnTo>
                  <a:lnTo>
                    <a:pt x="864" y="42706"/>
                  </a:lnTo>
                  <a:lnTo>
                    <a:pt x="1045" y="42786"/>
                  </a:lnTo>
                  <a:lnTo>
                    <a:pt x="1226" y="42847"/>
                  </a:lnTo>
                  <a:lnTo>
                    <a:pt x="1407" y="42867"/>
                  </a:lnTo>
                  <a:lnTo>
                    <a:pt x="1607" y="42887"/>
                  </a:lnTo>
                  <a:lnTo>
                    <a:pt x="1808" y="42867"/>
                  </a:lnTo>
                  <a:lnTo>
                    <a:pt x="2029" y="42826"/>
                  </a:lnTo>
                  <a:lnTo>
                    <a:pt x="2230" y="42766"/>
                  </a:lnTo>
                  <a:lnTo>
                    <a:pt x="2411" y="42666"/>
                  </a:lnTo>
                  <a:lnTo>
                    <a:pt x="2592" y="42545"/>
                  </a:lnTo>
                  <a:lnTo>
                    <a:pt x="2752" y="42405"/>
                  </a:lnTo>
                  <a:lnTo>
                    <a:pt x="2893" y="42224"/>
                  </a:lnTo>
                  <a:lnTo>
                    <a:pt x="3014" y="42043"/>
                  </a:lnTo>
                  <a:lnTo>
                    <a:pt x="17034" y="15488"/>
                  </a:lnTo>
                  <a:lnTo>
                    <a:pt x="22036" y="23924"/>
                  </a:lnTo>
                  <a:lnTo>
                    <a:pt x="22157" y="24085"/>
                  </a:lnTo>
                  <a:lnTo>
                    <a:pt x="22277" y="24246"/>
                  </a:lnTo>
                  <a:lnTo>
                    <a:pt x="22438" y="24386"/>
                  </a:lnTo>
                  <a:lnTo>
                    <a:pt x="22619" y="24487"/>
                  </a:lnTo>
                  <a:lnTo>
                    <a:pt x="22799" y="24587"/>
                  </a:lnTo>
                  <a:lnTo>
                    <a:pt x="23000" y="24648"/>
                  </a:lnTo>
                  <a:lnTo>
                    <a:pt x="23201" y="24688"/>
                  </a:lnTo>
                  <a:lnTo>
                    <a:pt x="23402" y="24708"/>
                  </a:lnTo>
                  <a:lnTo>
                    <a:pt x="23603" y="24688"/>
                  </a:lnTo>
                  <a:lnTo>
                    <a:pt x="23824" y="24648"/>
                  </a:lnTo>
                  <a:lnTo>
                    <a:pt x="24005" y="24587"/>
                  </a:lnTo>
                  <a:lnTo>
                    <a:pt x="24185" y="24487"/>
                  </a:lnTo>
                  <a:lnTo>
                    <a:pt x="24366" y="24386"/>
                  </a:lnTo>
                  <a:lnTo>
                    <a:pt x="24527" y="24246"/>
                  </a:lnTo>
                  <a:lnTo>
                    <a:pt x="24668" y="24085"/>
                  </a:lnTo>
                  <a:lnTo>
                    <a:pt x="24768" y="23924"/>
                  </a:lnTo>
                  <a:lnTo>
                    <a:pt x="37584" y="2411"/>
                  </a:lnTo>
                  <a:lnTo>
                    <a:pt x="37664" y="2270"/>
                  </a:lnTo>
                  <a:lnTo>
                    <a:pt x="37724" y="2130"/>
                  </a:lnTo>
                  <a:lnTo>
                    <a:pt x="37764" y="1969"/>
                  </a:lnTo>
                  <a:lnTo>
                    <a:pt x="37784" y="1808"/>
                  </a:lnTo>
                  <a:lnTo>
                    <a:pt x="37805" y="1668"/>
                  </a:lnTo>
                  <a:lnTo>
                    <a:pt x="37805" y="1507"/>
                  </a:lnTo>
                  <a:lnTo>
                    <a:pt x="37784" y="1346"/>
                  </a:lnTo>
                  <a:lnTo>
                    <a:pt x="37764" y="1206"/>
                  </a:lnTo>
                  <a:lnTo>
                    <a:pt x="37704" y="1065"/>
                  </a:lnTo>
                  <a:lnTo>
                    <a:pt x="37644" y="925"/>
                  </a:lnTo>
                  <a:lnTo>
                    <a:pt x="37584" y="784"/>
                  </a:lnTo>
                  <a:lnTo>
                    <a:pt x="37503" y="643"/>
                  </a:lnTo>
                  <a:lnTo>
                    <a:pt x="37403" y="523"/>
                  </a:lnTo>
                  <a:lnTo>
                    <a:pt x="37282" y="422"/>
                  </a:lnTo>
                  <a:lnTo>
                    <a:pt x="37162" y="322"/>
                  </a:lnTo>
                  <a:lnTo>
                    <a:pt x="37021" y="221"/>
                  </a:lnTo>
                  <a:lnTo>
                    <a:pt x="36881" y="141"/>
                  </a:lnTo>
                  <a:lnTo>
                    <a:pt x="36740" y="81"/>
                  </a:lnTo>
                  <a:lnTo>
                    <a:pt x="36579" y="41"/>
                  </a:lnTo>
                  <a:lnTo>
                    <a:pt x="36419" y="21"/>
                  </a:lnTo>
                  <a:lnTo>
                    <a:pt x="36278"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26" name="Google Shape;1326;p25"/>
            <p:cNvSpPr/>
            <p:nvPr/>
          </p:nvSpPr>
          <p:spPr>
            <a:xfrm>
              <a:off x="2754950" y="-1013525"/>
              <a:ext cx="159700" cy="152700"/>
            </a:xfrm>
            <a:custGeom>
              <a:avLst/>
              <a:gdLst/>
              <a:ahLst/>
              <a:cxnLst/>
              <a:rect l="l" t="t" r="r" b="b"/>
              <a:pathLst>
                <a:path w="6388" h="6108" extrusionOk="0">
                  <a:moveTo>
                    <a:pt x="5022" y="1"/>
                  </a:moveTo>
                  <a:lnTo>
                    <a:pt x="4861" y="21"/>
                  </a:lnTo>
                  <a:lnTo>
                    <a:pt x="4721" y="81"/>
                  </a:lnTo>
                  <a:lnTo>
                    <a:pt x="362" y="2250"/>
                  </a:lnTo>
                  <a:lnTo>
                    <a:pt x="261" y="2311"/>
                  </a:lnTo>
                  <a:lnTo>
                    <a:pt x="201" y="2371"/>
                  </a:lnTo>
                  <a:lnTo>
                    <a:pt x="141" y="2431"/>
                  </a:lnTo>
                  <a:lnTo>
                    <a:pt x="80" y="2491"/>
                  </a:lnTo>
                  <a:lnTo>
                    <a:pt x="20" y="2652"/>
                  </a:lnTo>
                  <a:lnTo>
                    <a:pt x="0" y="2833"/>
                  </a:lnTo>
                  <a:lnTo>
                    <a:pt x="20" y="2994"/>
                  </a:lnTo>
                  <a:lnTo>
                    <a:pt x="80" y="3154"/>
                  </a:lnTo>
                  <a:lnTo>
                    <a:pt x="141" y="3214"/>
                  </a:lnTo>
                  <a:lnTo>
                    <a:pt x="201" y="3295"/>
                  </a:lnTo>
                  <a:lnTo>
                    <a:pt x="261" y="3355"/>
                  </a:lnTo>
                  <a:lnTo>
                    <a:pt x="342" y="3395"/>
                  </a:lnTo>
                  <a:lnTo>
                    <a:pt x="2893" y="4721"/>
                  </a:lnTo>
                  <a:lnTo>
                    <a:pt x="5444" y="6047"/>
                  </a:lnTo>
                  <a:lnTo>
                    <a:pt x="5544" y="6067"/>
                  </a:lnTo>
                  <a:lnTo>
                    <a:pt x="5624" y="6107"/>
                  </a:lnTo>
                  <a:lnTo>
                    <a:pt x="5805" y="6107"/>
                  </a:lnTo>
                  <a:lnTo>
                    <a:pt x="5966" y="6067"/>
                  </a:lnTo>
                  <a:lnTo>
                    <a:pt x="6107" y="5987"/>
                  </a:lnTo>
                  <a:lnTo>
                    <a:pt x="6247" y="5866"/>
                  </a:lnTo>
                  <a:lnTo>
                    <a:pt x="6327" y="5725"/>
                  </a:lnTo>
                  <a:lnTo>
                    <a:pt x="6368" y="5645"/>
                  </a:lnTo>
                  <a:lnTo>
                    <a:pt x="6368" y="5565"/>
                  </a:lnTo>
                  <a:lnTo>
                    <a:pt x="6388" y="5464"/>
                  </a:lnTo>
                  <a:lnTo>
                    <a:pt x="6368" y="5384"/>
                  </a:lnTo>
                  <a:lnTo>
                    <a:pt x="5645" y="543"/>
                  </a:lnTo>
                  <a:lnTo>
                    <a:pt x="5584" y="402"/>
                  </a:lnTo>
                  <a:lnTo>
                    <a:pt x="5524" y="262"/>
                  </a:lnTo>
                  <a:lnTo>
                    <a:pt x="5424" y="161"/>
                  </a:lnTo>
                  <a:lnTo>
                    <a:pt x="5303" y="81"/>
                  </a:lnTo>
                  <a:lnTo>
                    <a:pt x="5162" y="21"/>
                  </a:lnTo>
                  <a:lnTo>
                    <a:pt x="5022"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27" name="Google Shape;1327;p25"/>
            <p:cNvSpPr/>
            <p:nvPr/>
          </p:nvSpPr>
          <p:spPr>
            <a:xfrm>
              <a:off x="1756600" y="-478700"/>
              <a:ext cx="1022475" cy="608675"/>
            </a:xfrm>
            <a:custGeom>
              <a:avLst/>
              <a:gdLst/>
              <a:ahLst/>
              <a:cxnLst/>
              <a:rect l="l" t="t" r="r" b="b"/>
              <a:pathLst>
                <a:path w="40899" h="24347" extrusionOk="0">
                  <a:moveTo>
                    <a:pt x="35796" y="0"/>
                  </a:moveTo>
                  <a:lnTo>
                    <a:pt x="35615" y="21"/>
                  </a:lnTo>
                  <a:lnTo>
                    <a:pt x="35414" y="41"/>
                  </a:lnTo>
                  <a:lnTo>
                    <a:pt x="35234" y="101"/>
                  </a:lnTo>
                  <a:lnTo>
                    <a:pt x="35073" y="161"/>
                  </a:lnTo>
                  <a:lnTo>
                    <a:pt x="34912" y="262"/>
                  </a:lnTo>
                  <a:lnTo>
                    <a:pt x="34752" y="382"/>
                  </a:lnTo>
                  <a:lnTo>
                    <a:pt x="34631" y="503"/>
                  </a:lnTo>
                  <a:lnTo>
                    <a:pt x="34510" y="643"/>
                  </a:lnTo>
                  <a:lnTo>
                    <a:pt x="34390" y="804"/>
                  </a:lnTo>
                  <a:lnTo>
                    <a:pt x="23623" y="19405"/>
                  </a:lnTo>
                  <a:lnTo>
                    <a:pt x="13339" y="3998"/>
                  </a:lnTo>
                  <a:lnTo>
                    <a:pt x="13218" y="3837"/>
                  </a:lnTo>
                  <a:lnTo>
                    <a:pt x="13077" y="3696"/>
                  </a:lnTo>
                  <a:lnTo>
                    <a:pt x="12917" y="3556"/>
                  </a:lnTo>
                  <a:lnTo>
                    <a:pt x="12736" y="3455"/>
                  </a:lnTo>
                  <a:lnTo>
                    <a:pt x="12555" y="3375"/>
                  </a:lnTo>
                  <a:lnTo>
                    <a:pt x="12374" y="3335"/>
                  </a:lnTo>
                  <a:lnTo>
                    <a:pt x="12174" y="3295"/>
                  </a:lnTo>
                  <a:lnTo>
                    <a:pt x="11953" y="3295"/>
                  </a:lnTo>
                  <a:lnTo>
                    <a:pt x="11752" y="3315"/>
                  </a:lnTo>
                  <a:lnTo>
                    <a:pt x="11571" y="3355"/>
                  </a:lnTo>
                  <a:lnTo>
                    <a:pt x="11370" y="3415"/>
                  </a:lnTo>
                  <a:lnTo>
                    <a:pt x="11189" y="3516"/>
                  </a:lnTo>
                  <a:lnTo>
                    <a:pt x="11029" y="3616"/>
                  </a:lnTo>
                  <a:lnTo>
                    <a:pt x="10888" y="3757"/>
                  </a:lnTo>
                  <a:lnTo>
                    <a:pt x="10747" y="3917"/>
                  </a:lnTo>
                  <a:lnTo>
                    <a:pt x="10627" y="4078"/>
                  </a:lnTo>
                  <a:lnTo>
                    <a:pt x="222" y="21936"/>
                  </a:lnTo>
                  <a:lnTo>
                    <a:pt x="141" y="22076"/>
                  </a:lnTo>
                  <a:lnTo>
                    <a:pt x="81" y="22237"/>
                  </a:lnTo>
                  <a:lnTo>
                    <a:pt x="41" y="22378"/>
                  </a:lnTo>
                  <a:lnTo>
                    <a:pt x="1" y="22538"/>
                  </a:lnTo>
                  <a:lnTo>
                    <a:pt x="1" y="22699"/>
                  </a:lnTo>
                  <a:lnTo>
                    <a:pt x="1" y="22840"/>
                  </a:lnTo>
                  <a:lnTo>
                    <a:pt x="21" y="23000"/>
                  </a:lnTo>
                  <a:lnTo>
                    <a:pt x="41" y="23141"/>
                  </a:lnTo>
                  <a:lnTo>
                    <a:pt x="101" y="23302"/>
                  </a:lnTo>
                  <a:lnTo>
                    <a:pt x="161" y="23442"/>
                  </a:lnTo>
                  <a:lnTo>
                    <a:pt x="222" y="23563"/>
                  </a:lnTo>
                  <a:lnTo>
                    <a:pt x="322" y="23703"/>
                  </a:lnTo>
                  <a:lnTo>
                    <a:pt x="423" y="23824"/>
                  </a:lnTo>
                  <a:lnTo>
                    <a:pt x="523" y="23924"/>
                  </a:lnTo>
                  <a:lnTo>
                    <a:pt x="643" y="24025"/>
                  </a:lnTo>
                  <a:lnTo>
                    <a:pt x="784" y="24125"/>
                  </a:lnTo>
                  <a:lnTo>
                    <a:pt x="985" y="24226"/>
                  </a:lnTo>
                  <a:lnTo>
                    <a:pt x="1186" y="24286"/>
                  </a:lnTo>
                  <a:lnTo>
                    <a:pt x="1387" y="24326"/>
                  </a:lnTo>
                  <a:lnTo>
                    <a:pt x="1588" y="24346"/>
                  </a:lnTo>
                  <a:lnTo>
                    <a:pt x="1788" y="24326"/>
                  </a:lnTo>
                  <a:lnTo>
                    <a:pt x="1989" y="24286"/>
                  </a:lnTo>
                  <a:lnTo>
                    <a:pt x="2190" y="24226"/>
                  </a:lnTo>
                  <a:lnTo>
                    <a:pt x="2371" y="24125"/>
                  </a:lnTo>
                  <a:lnTo>
                    <a:pt x="2552" y="24025"/>
                  </a:lnTo>
                  <a:lnTo>
                    <a:pt x="2712" y="23884"/>
                  </a:lnTo>
                  <a:lnTo>
                    <a:pt x="2853" y="23723"/>
                  </a:lnTo>
                  <a:lnTo>
                    <a:pt x="2974" y="23543"/>
                  </a:lnTo>
                  <a:lnTo>
                    <a:pt x="12093" y="7895"/>
                  </a:lnTo>
                  <a:lnTo>
                    <a:pt x="22398" y="23322"/>
                  </a:lnTo>
                  <a:lnTo>
                    <a:pt x="22518" y="23482"/>
                  </a:lnTo>
                  <a:lnTo>
                    <a:pt x="22659" y="23623"/>
                  </a:lnTo>
                  <a:lnTo>
                    <a:pt x="22820" y="23744"/>
                  </a:lnTo>
                  <a:lnTo>
                    <a:pt x="23001" y="23844"/>
                  </a:lnTo>
                  <a:lnTo>
                    <a:pt x="23181" y="23924"/>
                  </a:lnTo>
                  <a:lnTo>
                    <a:pt x="23382" y="23985"/>
                  </a:lnTo>
                  <a:lnTo>
                    <a:pt x="23583" y="24025"/>
                  </a:lnTo>
                  <a:lnTo>
                    <a:pt x="23784" y="24025"/>
                  </a:lnTo>
                  <a:lnTo>
                    <a:pt x="23985" y="24005"/>
                  </a:lnTo>
                  <a:lnTo>
                    <a:pt x="24186" y="23964"/>
                  </a:lnTo>
                  <a:lnTo>
                    <a:pt x="24366" y="23884"/>
                  </a:lnTo>
                  <a:lnTo>
                    <a:pt x="24547" y="23804"/>
                  </a:lnTo>
                  <a:lnTo>
                    <a:pt x="24708" y="23683"/>
                  </a:lnTo>
                  <a:lnTo>
                    <a:pt x="24869" y="23543"/>
                  </a:lnTo>
                  <a:lnTo>
                    <a:pt x="24989" y="23402"/>
                  </a:lnTo>
                  <a:lnTo>
                    <a:pt x="25110" y="23221"/>
                  </a:lnTo>
                  <a:lnTo>
                    <a:pt x="36077" y="4299"/>
                  </a:lnTo>
                  <a:lnTo>
                    <a:pt x="38126" y="6549"/>
                  </a:lnTo>
                  <a:lnTo>
                    <a:pt x="38247" y="6669"/>
                  </a:lnTo>
                  <a:lnTo>
                    <a:pt x="38367" y="6770"/>
                  </a:lnTo>
                  <a:lnTo>
                    <a:pt x="38488" y="6850"/>
                  </a:lnTo>
                  <a:lnTo>
                    <a:pt x="38628" y="6931"/>
                  </a:lnTo>
                  <a:lnTo>
                    <a:pt x="38769" y="6991"/>
                  </a:lnTo>
                  <a:lnTo>
                    <a:pt x="38930" y="7031"/>
                  </a:lnTo>
                  <a:lnTo>
                    <a:pt x="39070" y="7051"/>
                  </a:lnTo>
                  <a:lnTo>
                    <a:pt x="39231" y="7071"/>
                  </a:lnTo>
                  <a:lnTo>
                    <a:pt x="39392" y="7071"/>
                  </a:lnTo>
                  <a:lnTo>
                    <a:pt x="39532" y="7051"/>
                  </a:lnTo>
                  <a:lnTo>
                    <a:pt x="39693" y="7031"/>
                  </a:lnTo>
                  <a:lnTo>
                    <a:pt x="39834" y="6991"/>
                  </a:lnTo>
                  <a:lnTo>
                    <a:pt x="39974" y="6931"/>
                  </a:lnTo>
                  <a:lnTo>
                    <a:pt x="40115" y="6850"/>
                  </a:lnTo>
                  <a:lnTo>
                    <a:pt x="40255" y="6750"/>
                  </a:lnTo>
                  <a:lnTo>
                    <a:pt x="40376" y="6649"/>
                  </a:lnTo>
                  <a:lnTo>
                    <a:pt x="40496" y="6549"/>
                  </a:lnTo>
                  <a:lnTo>
                    <a:pt x="40597" y="6408"/>
                  </a:lnTo>
                  <a:lnTo>
                    <a:pt x="40677" y="6288"/>
                  </a:lnTo>
                  <a:lnTo>
                    <a:pt x="40758" y="6147"/>
                  </a:lnTo>
                  <a:lnTo>
                    <a:pt x="40818" y="6006"/>
                  </a:lnTo>
                  <a:lnTo>
                    <a:pt x="40858" y="5846"/>
                  </a:lnTo>
                  <a:lnTo>
                    <a:pt x="40878" y="5705"/>
                  </a:lnTo>
                  <a:lnTo>
                    <a:pt x="40898" y="5544"/>
                  </a:lnTo>
                  <a:lnTo>
                    <a:pt x="40898" y="5404"/>
                  </a:lnTo>
                  <a:lnTo>
                    <a:pt x="40878" y="5243"/>
                  </a:lnTo>
                  <a:lnTo>
                    <a:pt x="40858" y="5082"/>
                  </a:lnTo>
                  <a:lnTo>
                    <a:pt x="40818" y="4942"/>
                  </a:lnTo>
                  <a:lnTo>
                    <a:pt x="40758" y="4801"/>
                  </a:lnTo>
                  <a:lnTo>
                    <a:pt x="40677" y="4661"/>
                  </a:lnTo>
                  <a:lnTo>
                    <a:pt x="40597" y="4520"/>
                  </a:lnTo>
                  <a:lnTo>
                    <a:pt x="40476" y="4400"/>
                  </a:lnTo>
                  <a:lnTo>
                    <a:pt x="36961" y="523"/>
                  </a:lnTo>
                  <a:lnTo>
                    <a:pt x="36821" y="402"/>
                  </a:lnTo>
                  <a:lnTo>
                    <a:pt x="36680" y="282"/>
                  </a:lnTo>
                  <a:lnTo>
                    <a:pt x="36519" y="181"/>
                  </a:lnTo>
                  <a:lnTo>
                    <a:pt x="36338" y="101"/>
                  </a:lnTo>
                  <a:lnTo>
                    <a:pt x="36178" y="61"/>
                  </a:lnTo>
                  <a:lnTo>
                    <a:pt x="35977" y="21"/>
                  </a:lnTo>
                  <a:lnTo>
                    <a:pt x="35796"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28" name="Google Shape;1328;p25"/>
            <p:cNvSpPr/>
            <p:nvPr/>
          </p:nvSpPr>
          <p:spPr>
            <a:xfrm>
              <a:off x="2672575" y="-393825"/>
              <a:ext cx="149675" cy="153675"/>
            </a:xfrm>
            <a:custGeom>
              <a:avLst/>
              <a:gdLst/>
              <a:ahLst/>
              <a:cxnLst/>
              <a:rect l="l" t="t" r="r" b="b"/>
              <a:pathLst>
                <a:path w="5987" h="6147" extrusionOk="0">
                  <a:moveTo>
                    <a:pt x="5063" y="0"/>
                  </a:moveTo>
                  <a:lnTo>
                    <a:pt x="4982" y="20"/>
                  </a:lnTo>
                  <a:lnTo>
                    <a:pt x="4902" y="40"/>
                  </a:lnTo>
                  <a:lnTo>
                    <a:pt x="4822" y="81"/>
                  </a:lnTo>
                  <a:lnTo>
                    <a:pt x="4741" y="141"/>
                  </a:lnTo>
                  <a:lnTo>
                    <a:pt x="2492" y="1929"/>
                  </a:lnTo>
                  <a:lnTo>
                    <a:pt x="242" y="3716"/>
                  </a:lnTo>
                  <a:lnTo>
                    <a:pt x="182" y="3777"/>
                  </a:lnTo>
                  <a:lnTo>
                    <a:pt x="121" y="3857"/>
                  </a:lnTo>
                  <a:lnTo>
                    <a:pt x="61" y="3937"/>
                  </a:lnTo>
                  <a:lnTo>
                    <a:pt x="41" y="4018"/>
                  </a:lnTo>
                  <a:lnTo>
                    <a:pt x="1" y="4178"/>
                  </a:lnTo>
                  <a:lnTo>
                    <a:pt x="21" y="4339"/>
                  </a:lnTo>
                  <a:lnTo>
                    <a:pt x="61" y="4500"/>
                  </a:lnTo>
                  <a:lnTo>
                    <a:pt x="161" y="4640"/>
                  </a:lnTo>
                  <a:lnTo>
                    <a:pt x="222" y="4701"/>
                  </a:lnTo>
                  <a:lnTo>
                    <a:pt x="302" y="4761"/>
                  </a:lnTo>
                  <a:lnTo>
                    <a:pt x="382" y="4801"/>
                  </a:lnTo>
                  <a:lnTo>
                    <a:pt x="463" y="4841"/>
                  </a:lnTo>
                  <a:lnTo>
                    <a:pt x="5183" y="6127"/>
                  </a:lnTo>
                  <a:lnTo>
                    <a:pt x="5324" y="6147"/>
                  </a:lnTo>
                  <a:lnTo>
                    <a:pt x="5485" y="6147"/>
                  </a:lnTo>
                  <a:lnTo>
                    <a:pt x="5625" y="6087"/>
                  </a:lnTo>
                  <a:lnTo>
                    <a:pt x="5746" y="6006"/>
                  </a:lnTo>
                  <a:lnTo>
                    <a:pt x="5846" y="5906"/>
                  </a:lnTo>
                  <a:lnTo>
                    <a:pt x="5926" y="5785"/>
                  </a:lnTo>
                  <a:lnTo>
                    <a:pt x="5967" y="5645"/>
                  </a:lnTo>
                  <a:lnTo>
                    <a:pt x="5987" y="5484"/>
                  </a:lnTo>
                  <a:lnTo>
                    <a:pt x="5786" y="603"/>
                  </a:lnTo>
                  <a:lnTo>
                    <a:pt x="5766" y="522"/>
                  </a:lnTo>
                  <a:lnTo>
                    <a:pt x="5746" y="422"/>
                  </a:lnTo>
                  <a:lnTo>
                    <a:pt x="5705" y="342"/>
                  </a:lnTo>
                  <a:lnTo>
                    <a:pt x="5665" y="261"/>
                  </a:lnTo>
                  <a:lnTo>
                    <a:pt x="5545" y="141"/>
                  </a:lnTo>
                  <a:lnTo>
                    <a:pt x="5404" y="60"/>
                  </a:lnTo>
                  <a:lnTo>
                    <a:pt x="5243"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329" name="Google Shape;1329;p25"/>
          <p:cNvGrpSpPr/>
          <p:nvPr/>
        </p:nvGrpSpPr>
        <p:grpSpPr>
          <a:xfrm>
            <a:off x="1032874" y="728991"/>
            <a:ext cx="1507367" cy="1378867"/>
            <a:chOff x="2851325" y="4297250"/>
            <a:chExt cx="1141975" cy="1020450"/>
          </a:xfrm>
        </p:grpSpPr>
        <p:sp>
          <p:nvSpPr>
            <p:cNvPr id="1330" name="Google Shape;1330;p25"/>
            <p:cNvSpPr/>
            <p:nvPr/>
          </p:nvSpPr>
          <p:spPr>
            <a:xfrm>
              <a:off x="2851325" y="4297250"/>
              <a:ext cx="740750" cy="757300"/>
            </a:xfrm>
            <a:custGeom>
              <a:avLst/>
              <a:gdLst/>
              <a:ahLst/>
              <a:cxnLst/>
              <a:rect l="l" t="t" r="r" b="b"/>
              <a:pathLst>
                <a:path w="29630" h="30292" extrusionOk="0">
                  <a:moveTo>
                    <a:pt x="15066" y="8738"/>
                  </a:moveTo>
                  <a:lnTo>
                    <a:pt x="15387" y="8758"/>
                  </a:lnTo>
                  <a:lnTo>
                    <a:pt x="15689" y="8798"/>
                  </a:lnTo>
                  <a:lnTo>
                    <a:pt x="15990" y="8838"/>
                  </a:lnTo>
                  <a:lnTo>
                    <a:pt x="16291" y="8919"/>
                  </a:lnTo>
                  <a:lnTo>
                    <a:pt x="16613" y="8999"/>
                  </a:lnTo>
                  <a:lnTo>
                    <a:pt x="16894" y="9080"/>
                  </a:lnTo>
                  <a:lnTo>
                    <a:pt x="17195" y="9200"/>
                  </a:lnTo>
                  <a:lnTo>
                    <a:pt x="17497" y="9321"/>
                  </a:lnTo>
                  <a:lnTo>
                    <a:pt x="17778" y="9461"/>
                  </a:lnTo>
                  <a:lnTo>
                    <a:pt x="18059" y="9622"/>
                  </a:lnTo>
                  <a:lnTo>
                    <a:pt x="18340" y="9783"/>
                  </a:lnTo>
                  <a:lnTo>
                    <a:pt x="18601" y="9983"/>
                  </a:lnTo>
                  <a:lnTo>
                    <a:pt x="18862" y="10184"/>
                  </a:lnTo>
                  <a:lnTo>
                    <a:pt x="19124" y="10405"/>
                  </a:lnTo>
                  <a:lnTo>
                    <a:pt x="19365" y="10626"/>
                  </a:lnTo>
                  <a:lnTo>
                    <a:pt x="19586" y="10847"/>
                  </a:lnTo>
                  <a:lnTo>
                    <a:pt x="19786" y="11088"/>
                  </a:lnTo>
                  <a:lnTo>
                    <a:pt x="19987" y="11349"/>
                  </a:lnTo>
                  <a:lnTo>
                    <a:pt x="20168" y="11590"/>
                  </a:lnTo>
                  <a:lnTo>
                    <a:pt x="20329" y="11872"/>
                  </a:lnTo>
                  <a:lnTo>
                    <a:pt x="20469" y="12133"/>
                  </a:lnTo>
                  <a:lnTo>
                    <a:pt x="20610" y="12414"/>
                  </a:lnTo>
                  <a:lnTo>
                    <a:pt x="20751" y="12695"/>
                  </a:lnTo>
                  <a:lnTo>
                    <a:pt x="20851" y="12976"/>
                  </a:lnTo>
                  <a:lnTo>
                    <a:pt x="20952" y="13278"/>
                  </a:lnTo>
                  <a:lnTo>
                    <a:pt x="21032" y="13579"/>
                  </a:lnTo>
                  <a:lnTo>
                    <a:pt x="21092" y="13880"/>
                  </a:lnTo>
                  <a:lnTo>
                    <a:pt x="21152" y="14182"/>
                  </a:lnTo>
                  <a:lnTo>
                    <a:pt x="21193" y="14483"/>
                  </a:lnTo>
                  <a:lnTo>
                    <a:pt x="21213" y="14784"/>
                  </a:lnTo>
                  <a:lnTo>
                    <a:pt x="21233" y="15106"/>
                  </a:lnTo>
                  <a:lnTo>
                    <a:pt x="21233" y="15407"/>
                  </a:lnTo>
                  <a:lnTo>
                    <a:pt x="21213" y="15708"/>
                  </a:lnTo>
                  <a:lnTo>
                    <a:pt x="21172" y="16030"/>
                  </a:lnTo>
                  <a:lnTo>
                    <a:pt x="21112" y="16331"/>
                  </a:lnTo>
                  <a:lnTo>
                    <a:pt x="21052" y="16632"/>
                  </a:lnTo>
                  <a:lnTo>
                    <a:pt x="20972" y="16934"/>
                  </a:lnTo>
                  <a:lnTo>
                    <a:pt x="20891" y="17235"/>
                  </a:lnTo>
                  <a:lnTo>
                    <a:pt x="20771" y="17536"/>
                  </a:lnTo>
                  <a:lnTo>
                    <a:pt x="20650" y="17817"/>
                  </a:lnTo>
                  <a:lnTo>
                    <a:pt x="20510" y="18119"/>
                  </a:lnTo>
                  <a:lnTo>
                    <a:pt x="20349" y="18400"/>
                  </a:lnTo>
                  <a:lnTo>
                    <a:pt x="20168" y="18681"/>
                  </a:lnTo>
                  <a:lnTo>
                    <a:pt x="19987" y="18942"/>
                  </a:lnTo>
                  <a:lnTo>
                    <a:pt x="19786" y="19203"/>
                  </a:lnTo>
                  <a:lnTo>
                    <a:pt x="19565" y="19445"/>
                  </a:lnTo>
                  <a:lnTo>
                    <a:pt x="19345" y="19686"/>
                  </a:lnTo>
                  <a:lnTo>
                    <a:pt x="19124" y="19907"/>
                  </a:lnTo>
                  <a:lnTo>
                    <a:pt x="18883" y="20107"/>
                  </a:lnTo>
                  <a:lnTo>
                    <a:pt x="18621" y="20308"/>
                  </a:lnTo>
                  <a:lnTo>
                    <a:pt x="18360" y="20489"/>
                  </a:lnTo>
                  <a:lnTo>
                    <a:pt x="18099" y="20650"/>
                  </a:lnTo>
                  <a:lnTo>
                    <a:pt x="17838" y="20810"/>
                  </a:lnTo>
                  <a:lnTo>
                    <a:pt x="17557" y="20951"/>
                  </a:lnTo>
                  <a:lnTo>
                    <a:pt x="17276" y="21072"/>
                  </a:lnTo>
                  <a:lnTo>
                    <a:pt x="16974" y="21192"/>
                  </a:lnTo>
                  <a:lnTo>
                    <a:pt x="16693" y="21293"/>
                  </a:lnTo>
                  <a:lnTo>
                    <a:pt x="16392" y="21373"/>
                  </a:lnTo>
                  <a:lnTo>
                    <a:pt x="16090" y="21433"/>
                  </a:lnTo>
                  <a:lnTo>
                    <a:pt x="15789" y="21493"/>
                  </a:lnTo>
                  <a:lnTo>
                    <a:pt x="15488" y="21534"/>
                  </a:lnTo>
                  <a:lnTo>
                    <a:pt x="15166" y="21554"/>
                  </a:lnTo>
                  <a:lnTo>
                    <a:pt x="14564" y="21554"/>
                  </a:lnTo>
                  <a:lnTo>
                    <a:pt x="14242" y="21534"/>
                  </a:lnTo>
                  <a:lnTo>
                    <a:pt x="13941" y="21514"/>
                  </a:lnTo>
                  <a:lnTo>
                    <a:pt x="13640" y="21453"/>
                  </a:lnTo>
                  <a:lnTo>
                    <a:pt x="13338" y="21393"/>
                  </a:lnTo>
                  <a:lnTo>
                    <a:pt x="13037" y="21313"/>
                  </a:lnTo>
                  <a:lnTo>
                    <a:pt x="12736" y="21212"/>
                  </a:lnTo>
                  <a:lnTo>
                    <a:pt x="12435" y="21112"/>
                  </a:lnTo>
                  <a:lnTo>
                    <a:pt x="12133" y="20971"/>
                  </a:lnTo>
                  <a:lnTo>
                    <a:pt x="11852" y="20831"/>
                  </a:lnTo>
                  <a:lnTo>
                    <a:pt x="11571" y="20670"/>
                  </a:lnTo>
                  <a:lnTo>
                    <a:pt x="11290" y="20509"/>
                  </a:lnTo>
                  <a:lnTo>
                    <a:pt x="11028" y="20328"/>
                  </a:lnTo>
                  <a:lnTo>
                    <a:pt x="10767" y="20107"/>
                  </a:lnTo>
                  <a:lnTo>
                    <a:pt x="10506" y="19907"/>
                  </a:lnTo>
                  <a:lnTo>
                    <a:pt x="10285" y="19686"/>
                  </a:lnTo>
                  <a:lnTo>
                    <a:pt x="10064" y="19445"/>
                  </a:lnTo>
                  <a:lnTo>
                    <a:pt x="9843" y="19203"/>
                  </a:lnTo>
                  <a:lnTo>
                    <a:pt x="9663" y="18962"/>
                  </a:lnTo>
                  <a:lnTo>
                    <a:pt x="9482" y="18701"/>
                  </a:lnTo>
                  <a:lnTo>
                    <a:pt x="9301" y="18440"/>
                  </a:lnTo>
                  <a:lnTo>
                    <a:pt x="9160" y="18159"/>
                  </a:lnTo>
                  <a:lnTo>
                    <a:pt x="9020" y="17878"/>
                  </a:lnTo>
                  <a:lnTo>
                    <a:pt x="8899" y="17597"/>
                  </a:lnTo>
                  <a:lnTo>
                    <a:pt x="8779" y="17315"/>
                  </a:lnTo>
                  <a:lnTo>
                    <a:pt x="8678" y="17014"/>
                  </a:lnTo>
                  <a:lnTo>
                    <a:pt x="8598" y="16733"/>
                  </a:lnTo>
                  <a:lnTo>
                    <a:pt x="8538" y="16431"/>
                  </a:lnTo>
                  <a:lnTo>
                    <a:pt x="8477" y="16130"/>
                  </a:lnTo>
                  <a:lnTo>
                    <a:pt x="8437" y="15809"/>
                  </a:lnTo>
                  <a:lnTo>
                    <a:pt x="8417" y="15507"/>
                  </a:lnTo>
                  <a:lnTo>
                    <a:pt x="8397" y="15206"/>
                  </a:lnTo>
                  <a:lnTo>
                    <a:pt x="8417" y="14885"/>
                  </a:lnTo>
                  <a:lnTo>
                    <a:pt x="8437" y="14583"/>
                  </a:lnTo>
                  <a:lnTo>
                    <a:pt x="8457" y="14282"/>
                  </a:lnTo>
                  <a:lnTo>
                    <a:pt x="8518" y="13961"/>
                  </a:lnTo>
                  <a:lnTo>
                    <a:pt x="8578" y="13659"/>
                  </a:lnTo>
                  <a:lnTo>
                    <a:pt x="8658" y="13358"/>
                  </a:lnTo>
                  <a:lnTo>
                    <a:pt x="8759" y="13057"/>
                  </a:lnTo>
                  <a:lnTo>
                    <a:pt x="8859" y="12755"/>
                  </a:lnTo>
                  <a:lnTo>
                    <a:pt x="8980" y="12474"/>
                  </a:lnTo>
                  <a:lnTo>
                    <a:pt x="9120" y="12193"/>
                  </a:lnTo>
                  <a:lnTo>
                    <a:pt x="9281" y="11912"/>
                  </a:lnTo>
                  <a:lnTo>
                    <a:pt x="9462" y="11631"/>
                  </a:lnTo>
                  <a:lnTo>
                    <a:pt x="9642" y="11349"/>
                  </a:lnTo>
                  <a:lnTo>
                    <a:pt x="9843" y="11088"/>
                  </a:lnTo>
                  <a:lnTo>
                    <a:pt x="10064" y="10847"/>
                  </a:lnTo>
                  <a:lnTo>
                    <a:pt x="10285" y="10606"/>
                  </a:lnTo>
                  <a:lnTo>
                    <a:pt x="10526" y="10385"/>
                  </a:lnTo>
                  <a:lnTo>
                    <a:pt x="10767" y="10184"/>
                  </a:lnTo>
                  <a:lnTo>
                    <a:pt x="11008" y="9983"/>
                  </a:lnTo>
                  <a:lnTo>
                    <a:pt x="11269" y="9803"/>
                  </a:lnTo>
                  <a:lnTo>
                    <a:pt x="11531" y="9642"/>
                  </a:lnTo>
                  <a:lnTo>
                    <a:pt x="11812" y="9481"/>
                  </a:lnTo>
                  <a:lnTo>
                    <a:pt x="12073" y="9341"/>
                  </a:lnTo>
                  <a:lnTo>
                    <a:pt x="12354" y="9220"/>
                  </a:lnTo>
                  <a:lnTo>
                    <a:pt x="12656" y="9120"/>
                  </a:lnTo>
                  <a:lnTo>
                    <a:pt x="12937" y="9019"/>
                  </a:lnTo>
                  <a:lnTo>
                    <a:pt x="13238" y="8939"/>
                  </a:lnTo>
                  <a:lnTo>
                    <a:pt x="13539" y="8859"/>
                  </a:lnTo>
                  <a:lnTo>
                    <a:pt x="13841" y="8818"/>
                  </a:lnTo>
                  <a:lnTo>
                    <a:pt x="14142" y="8778"/>
                  </a:lnTo>
                  <a:lnTo>
                    <a:pt x="14463" y="8738"/>
                  </a:lnTo>
                  <a:close/>
                  <a:moveTo>
                    <a:pt x="14885" y="0"/>
                  </a:moveTo>
                  <a:lnTo>
                    <a:pt x="14142" y="20"/>
                  </a:lnTo>
                  <a:lnTo>
                    <a:pt x="13399" y="80"/>
                  </a:lnTo>
                  <a:lnTo>
                    <a:pt x="12133" y="2491"/>
                  </a:lnTo>
                  <a:lnTo>
                    <a:pt x="11511" y="2652"/>
                  </a:lnTo>
                  <a:lnTo>
                    <a:pt x="10888" y="2832"/>
                  </a:lnTo>
                  <a:lnTo>
                    <a:pt x="10265" y="3033"/>
                  </a:lnTo>
                  <a:lnTo>
                    <a:pt x="9642" y="3294"/>
                  </a:lnTo>
                  <a:lnTo>
                    <a:pt x="7212" y="2029"/>
                  </a:lnTo>
                  <a:lnTo>
                    <a:pt x="6589" y="2411"/>
                  </a:lnTo>
                  <a:lnTo>
                    <a:pt x="5966" y="2832"/>
                  </a:lnTo>
                  <a:lnTo>
                    <a:pt x="5384" y="3294"/>
                  </a:lnTo>
                  <a:lnTo>
                    <a:pt x="4801" y="3777"/>
                  </a:lnTo>
                  <a:lnTo>
                    <a:pt x="5203" y="6468"/>
                  </a:lnTo>
                  <a:lnTo>
                    <a:pt x="4781" y="6970"/>
                  </a:lnTo>
                  <a:lnTo>
                    <a:pt x="4380" y="7493"/>
                  </a:lnTo>
                  <a:lnTo>
                    <a:pt x="3998" y="8035"/>
                  </a:lnTo>
                  <a:lnTo>
                    <a:pt x="3656" y="8597"/>
                  </a:lnTo>
                  <a:lnTo>
                    <a:pt x="965" y="8999"/>
                  </a:lnTo>
                  <a:lnTo>
                    <a:pt x="684" y="9702"/>
                  </a:lnTo>
                  <a:lnTo>
                    <a:pt x="422" y="10405"/>
                  </a:lnTo>
                  <a:lnTo>
                    <a:pt x="201" y="11108"/>
                  </a:lnTo>
                  <a:lnTo>
                    <a:pt x="21" y="11831"/>
                  </a:lnTo>
                  <a:lnTo>
                    <a:pt x="1949" y="13780"/>
                  </a:lnTo>
                  <a:lnTo>
                    <a:pt x="1909" y="14423"/>
                  </a:lnTo>
                  <a:lnTo>
                    <a:pt x="1889" y="15086"/>
                  </a:lnTo>
                  <a:lnTo>
                    <a:pt x="1889" y="15728"/>
                  </a:lnTo>
                  <a:lnTo>
                    <a:pt x="1949" y="16391"/>
                  </a:lnTo>
                  <a:lnTo>
                    <a:pt x="1" y="18300"/>
                  </a:lnTo>
                  <a:lnTo>
                    <a:pt x="181" y="19043"/>
                  </a:lnTo>
                  <a:lnTo>
                    <a:pt x="382" y="19746"/>
                  </a:lnTo>
                  <a:lnTo>
                    <a:pt x="623" y="20469"/>
                  </a:lnTo>
                  <a:lnTo>
                    <a:pt x="905" y="21152"/>
                  </a:lnTo>
                  <a:lnTo>
                    <a:pt x="3596" y="21594"/>
                  </a:lnTo>
                  <a:lnTo>
                    <a:pt x="3938" y="22156"/>
                  </a:lnTo>
                  <a:lnTo>
                    <a:pt x="4299" y="22699"/>
                  </a:lnTo>
                  <a:lnTo>
                    <a:pt x="4701" y="23221"/>
                  </a:lnTo>
                  <a:lnTo>
                    <a:pt x="5123" y="23743"/>
                  </a:lnTo>
                  <a:lnTo>
                    <a:pt x="4681" y="26435"/>
                  </a:lnTo>
                  <a:lnTo>
                    <a:pt x="5243" y="26917"/>
                  </a:lnTo>
                  <a:lnTo>
                    <a:pt x="5846" y="27379"/>
                  </a:lnTo>
                  <a:lnTo>
                    <a:pt x="6469" y="27801"/>
                  </a:lnTo>
                  <a:lnTo>
                    <a:pt x="7091" y="28182"/>
                  </a:lnTo>
                  <a:lnTo>
                    <a:pt x="9522" y="26957"/>
                  </a:lnTo>
                  <a:lnTo>
                    <a:pt x="10145" y="27218"/>
                  </a:lnTo>
                  <a:lnTo>
                    <a:pt x="10767" y="27439"/>
                  </a:lnTo>
                  <a:lnTo>
                    <a:pt x="11390" y="27640"/>
                  </a:lnTo>
                  <a:lnTo>
                    <a:pt x="12013" y="27781"/>
                  </a:lnTo>
                  <a:lnTo>
                    <a:pt x="13238" y="30211"/>
                  </a:lnTo>
                  <a:lnTo>
                    <a:pt x="14001" y="30272"/>
                  </a:lnTo>
                  <a:lnTo>
                    <a:pt x="14745" y="30292"/>
                  </a:lnTo>
                  <a:lnTo>
                    <a:pt x="15488" y="30272"/>
                  </a:lnTo>
                  <a:lnTo>
                    <a:pt x="16231" y="30231"/>
                  </a:lnTo>
                  <a:lnTo>
                    <a:pt x="17497" y="27801"/>
                  </a:lnTo>
                  <a:lnTo>
                    <a:pt x="18119" y="27660"/>
                  </a:lnTo>
                  <a:lnTo>
                    <a:pt x="18762" y="27479"/>
                  </a:lnTo>
                  <a:lnTo>
                    <a:pt x="19365" y="27258"/>
                  </a:lnTo>
                  <a:lnTo>
                    <a:pt x="19987" y="27017"/>
                  </a:lnTo>
                  <a:lnTo>
                    <a:pt x="22418" y="28263"/>
                  </a:lnTo>
                  <a:lnTo>
                    <a:pt x="23041" y="27881"/>
                  </a:lnTo>
                  <a:lnTo>
                    <a:pt x="23663" y="27459"/>
                  </a:lnTo>
                  <a:lnTo>
                    <a:pt x="24246" y="27017"/>
                  </a:lnTo>
                  <a:lnTo>
                    <a:pt x="24828" y="26535"/>
                  </a:lnTo>
                  <a:lnTo>
                    <a:pt x="24427" y="23844"/>
                  </a:lnTo>
                  <a:lnTo>
                    <a:pt x="24848" y="23341"/>
                  </a:lnTo>
                  <a:lnTo>
                    <a:pt x="25250" y="22819"/>
                  </a:lnTo>
                  <a:lnTo>
                    <a:pt x="25632" y="22277"/>
                  </a:lnTo>
                  <a:lnTo>
                    <a:pt x="25973" y="21714"/>
                  </a:lnTo>
                  <a:lnTo>
                    <a:pt x="28665" y="21293"/>
                  </a:lnTo>
                  <a:lnTo>
                    <a:pt x="28966" y="20610"/>
                  </a:lnTo>
                  <a:lnTo>
                    <a:pt x="29207" y="19907"/>
                  </a:lnTo>
                  <a:lnTo>
                    <a:pt x="29428" y="19183"/>
                  </a:lnTo>
                  <a:lnTo>
                    <a:pt x="29609" y="18460"/>
                  </a:lnTo>
                  <a:lnTo>
                    <a:pt x="27681" y="16532"/>
                  </a:lnTo>
                  <a:lnTo>
                    <a:pt x="27741" y="15869"/>
                  </a:lnTo>
                  <a:lnTo>
                    <a:pt x="27761" y="15206"/>
                  </a:lnTo>
                  <a:lnTo>
                    <a:pt x="27741" y="14563"/>
                  </a:lnTo>
                  <a:lnTo>
                    <a:pt x="27701" y="13921"/>
                  </a:lnTo>
                  <a:lnTo>
                    <a:pt x="29629" y="11992"/>
                  </a:lnTo>
                  <a:lnTo>
                    <a:pt x="29448" y="11269"/>
                  </a:lnTo>
                  <a:lnTo>
                    <a:pt x="29248" y="10546"/>
                  </a:lnTo>
                  <a:lnTo>
                    <a:pt x="29006" y="9843"/>
                  </a:lnTo>
                  <a:lnTo>
                    <a:pt x="28725" y="9140"/>
                  </a:lnTo>
                  <a:lnTo>
                    <a:pt x="26034" y="8698"/>
                  </a:lnTo>
                  <a:lnTo>
                    <a:pt x="25692" y="8135"/>
                  </a:lnTo>
                  <a:lnTo>
                    <a:pt x="25331" y="7593"/>
                  </a:lnTo>
                  <a:lnTo>
                    <a:pt x="24929" y="7071"/>
                  </a:lnTo>
                  <a:lnTo>
                    <a:pt x="24507" y="6569"/>
                  </a:lnTo>
                  <a:lnTo>
                    <a:pt x="24949" y="3877"/>
                  </a:lnTo>
                  <a:lnTo>
                    <a:pt x="24386" y="3395"/>
                  </a:lnTo>
                  <a:lnTo>
                    <a:pt x="23784" y="2933"/>
                  </a:lnTo>
                  <a:lnTo>
                    <a:pt x="23181" y="2511"/>
                  </a:lnTo>
                  <a:lnTo>
                    <a:pt x="22538" y="2109"/>
                  </a:lnTo>
                  <a:lnTo>
                    <a:pt x="20108" y="3335"/>
                  </a:lnTo>
                  <a:lnTo>
                    <a:pt x="19485" y="3073"/>
                  </a:lnTo>
                  <a:lnTo>
                    <a:pt x="18862" y="2852"/>
                  </a:lnTo>
                  <a:lnTo>
                    <a:pt x="18240" y="2672"/>
                  </a:lnTo>
                  <a:lnTo>
                    <a:pt x="17617" y="2511"/>
                  </a:lnTo>
                  <a:lnTo>
                    <a:pt x="16392" y="80"/>
                  </a:lnTo>
                  <a:lnTo>
                    <a:pt x="15628" y="20"/>
                  </a:lnTo>
                  <a:lnTo>
                    <a:pt x="14885" y="0"/>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31" name="Google Shape;1331;p25"/>
            <p:cNvSpPr/>
            <p:nvPr/>
          </p:nvSpPr>
          <p:spPr>
            <a:xfrm>
              <a:off x="3005500" y="4459950"/>
              <a:ext cx="432400" cy="432400"/>
            </a:xfrm>
            <a:custGeom>
              <a:avLst/>
              <a:gdLst/>
              <a:ahLst/>
              <a:cxnLst/>
              <a:rect l="l" t="t" r="r" b="b"/>
              <a:pathLst>
                <a:path w="17296" h="17296" extrusionOk="0">
                  <a:moveTo>
                    <a:pt x="8578" y="442"/>
                  </a:moveTo>
                  <a:lnTo>
                    <a:pt x="8979" y="462"/>
                  </a:lnTo>
                  <a:lnTo>
                    <a:pt x="9381" y="482"/>
                  </a:lnTo>
                  <a:lnTo>
                    <a:pt x="9763" y="523"/>
                  </a:lnTo>
                  <a:lnTo>
                    <a:pt x="10164" y="583"/>
                  </a:lnTo>
                  <a:lnTo>
                    <a:pt x="10546" y="663"/>
                  </a:lnTo>
                  <a:lnTo>
                    <a:pt x="10928" y="764"/>
                  </a:lnTo>
                  <a:lnTo>
                    <a:pt x="11330" y="884"/>
                  </a:lnTo>
                  <a:lnTo>
                    <a:pt x="11691" y="1025"/>
                  </a:lnTo>
                  <a:lnTo>
                    <a:pt x="12073" y="1186"/>
                  </a:lnTo>
                  <a:lnTo>
                    <a:pt x="12434" y="1366"/>
                  </a:lnTo>
                  <a:lnTo>
                    <a:pt x="12796" y="1567"/>
                  </a:lnTo>
                  <a:lnTo>
                    <a:pt x="13157" y="1788"/>
                  </a:lnTo>
                  <a:lnTo>
                    <a:pt x="13499" y="2029"/>
                  </a:lnTo>
                  <a:lnTo>
                    <a:pt x="13820" y="2290"/>
                  </a:lnTo>
                  <a:lnTo>
                    <a:pt x="14142" y="2551"/>
                  </a:lnTo>
                  <a:lnTo>
                    <a:pt x="14423" y="2833"/>
                  </a:lnTo>
                  <a:lnTo>
                    <a:pt x="14704" y="3114"/>
                  </a:lnTo>
                  <a:lnTo>
                    <a:pt x="14965" y="3415"/>
                  </a:lnTo>
                  <a:lnTo>
                    <a:pt x="15226" y="3737"/>
                  </a:lnTo>
                  <a:lnTo>
                    <a:pt x="15447" y="4058"/>
                  </a:lnTo>
                  <a:lnTo>
                    <a:pt x="15668" y="4399"/>
                  </a:lnTo>
                  <a:lnTo>
                    <a:pt x="15869" y="4741"/>
                  </a:lnTo>
                  <a:lnTo>
                    <a:pt x="16050" y="5103"/>
                  </a:lnTo>
                  <a:lnTo>
                    <a:pt x="16211" y="5464"/>
                  </a:lnTo>
                  <a:lnTo>
                    <a:pt x="16351" y="5826"/>
                  </a:lnTo>
                  <a:lnTo>
                    <a:pt x="16472" y="6207"/>
                  </a:lnTo>
                  <a:lnTo>
                    <a:pt x="16592" y="6609"/>
                  </a:lnTo>
                  <a:lnTo>
                    <a:pt x="16673" y="6991"/>
                  </a:lnTo>
                  <a:lnTo>
                    <a:pt x="16753" y="7392"/>
                  </a:lnTo>
                  <a:lnTo>
                    <a:pt x="16813" y="7814"/>
                  </a:lnTo>
                  <a:lnTo>
                    <a:pt x="16833" y="8216"/>
                  </a:lnTo>
                  <a:lnTo>
                    <a:pt x="16853" y="8618"/>
                  </a:lnTo>
                  <a:lnTo>
                    <a:pt x="16833" y="9020"/>
                  </a:lnTo>
                  <a:lnTo>
                    <a:pt x="16813" y="9421"/>
                  </a:lnTo>
                  <a:lnTo>
                    <a:pt x="16773" y="9823"/>
                  </a:lnTo>
                  <a:lnTo>
                    <a:pt x="16693" y="10205"/>
                  </a:lnTo>
                  <a:lnTo>
                    <a:pt x="16612" y="10586"/>
                  </a:lnTo>
                  <a:lnTo>
                    <a:pt x="16512" y="10988"/>
                  </a:lnTo>
                  <a:lnTo>
                    <a:pt x="16391" y="11370"/>
                  </a:lnTo>
                  <a:lnTo>
                    <a:pt x="16251" y="11731"/>
                  </a:lnTo>
                  <a:lnTo>
                    <a:pt x="16090" y="12093"/>
                  </a:lnTo>
                  <a:lnTo>
                    <a:pt x="15909" y="12454"/>
                  </a:lnTo>
                  <a:lnTo>
                    <a:pt x="15709" y="12816"/>
                  </a:lnTo>
                  <a:lnTo>
                    <a:pt x="15488" y="13158"/>
                  </a:lnTo>
                  <a:lnTo>
                    <a:pt x="15247" y="13499"/>
                  </a:lnTo>
                  <a:lnTo>
                    <a:pt x="15005" y="13820"/>
                  </a:lnTo>
                  <a:lnTo>
                    <a:pt x="14744" y="14122"/>
                  </a:lnTo>
                  <a:lnTo>
                    <a:pt x="14463" y="14423"/>
                  </a:lnTo>
                  <a:lnTo>
                    <a:pt x="14182" y="14704"/>
                  </a:lnTo>
                  <a:lnTo>
                    <a:pt x="13881" y="14965"/>
                  </a:lnTo>
                  <a:lnTo>
                    <a:pt x="13559" y="15206"/>
                  </a:lnTo>
                  <a:lnTo>
                    <a:pt x="13238" y="15447"/>
                  </a:lnTo>
                  <a:lnTo>
                    <a:pt x="12896" y="15648"/>
                  </a:lnTo>
                  <a:lnTo>
                    <a:pt x="12555" y="15849"/>
                  </a:lnTo>
                  <a:lnTo>
                    <a:pt x="12193" y="16030"/>
                  </a:lnTo>
                  <a:lnTo>
                    <a:pt x="11832" y="16191"/>
                  </a:lnTo>
                  <a:lnTo>
                    <a:pt x="11450" y="16351"/>
                  </a:lnTo>
                  <a:lnTo>
                    <a:pt x="11088" y="16472"/>
                  </a:lnTo>
                  <a:lnTo>
                    <a:pt x="10687" y="16572"/>
                  </a:lnTo>
                  <a:lnTo>
                    <a:pt x="10285" y="16673"/>
                  </a:lnTo>
                  <a:lnTo>
                    <a:pt x="9883" y="16753"/>
                  </a:lnTo>
                  <a:lnTo>
                    <a:pt x="9481" y="16793"/>
                  </a:lnTo>
                  <a:lnTo>
                    <a:pt x="9080" y="16833"/>
                  </a:lnTo>
                  <a:lnTo>
                    <a:pt x="8276" y="16833"/>
                  </a:lnTo>
                  <a:lnTo>
                    <a:pt x="7875" y="16813"/>
                  </a:lnTo>
                  <a:lnTo>
                    <a:pt x="7473" y="16753"/>
                  </a:lnTo>
                  <a:lnTo>
                    <a:pt x="7091" y="16693"/>
                  </a:lnTo>
                  <a:lnTo>
                    <a:pt x="6689" y="16613"/>
                  </a:lnTo>
                  <a:lnTo>
                    <a:pt x="6308" y="16512"/>
                  </a:lnTo>
                  <a:lnTo>
                    <a:pt x="5926" y="16371"/>
                  </a:lnTo>
                  <a:lnTo>
                    <a:pt x="5564" y="16231"/>
                  </a:lnTo>
                  <a:lnTo>
                    <a:pt x="5183" y="16070"/>
                  </a:lnTo>
                  <a:lnTo>
                    <a:pt x="4821" y="15889"/>
                  </a:lnTo>
                  <a:lnTo>
                    <a:pt x="4480" y="15709"/>
                  </a:lnTo>
                  <a:lnTo>
                    <a:pt x="4138" y="15488"/>
                  </a:lnTo>
                  <a:lnTo>
                    <a:pt x="3797" y="15247"/>
                  </a:lnTo>
                  <a:lnTo>
                    <a:pt x="3455" y="14985"/>
                  </a:lnTo>
                  <a:lnTo>
                    <a:pt x="3154" y="14724"/>
                  </a:lnTo>
                  <a:lnTo>
                    <a:pt x="2853" y="14443"/>
                  </a:lnTo>
                  <a:lnTo>
                    <a:pt x="2572" y="14142"/>
                  </a:lnTo>
                  <a:lnTo>
                    <a:pt x="2310" y="13820"/>
                  </a:lnTo>
                  <a:lnTo>
                    <a:pt x="2049" y="13519"/>
                  </a:lnTo>
                  <a:lnTo>
                    <a:pt x="1828" y="13178"/>
                  </a:lnTo>
                  <a:lnTo>
                    <a:pt x="1607" y="12836"/>
                  </a:lnTo>
                  <a:lnTo>
                    <a:pt x="1406" y="12495"/>
                  </a:lnTo>
                  <a:lnTo>
                    <a:pt x="1246" y="12133"/>
                  </a:lnTo>
                  <a:lnTo>
                    <a:pt x="1085" y="11771"/>
                  </a:lnTo>
                  <a:lnTo>
                    <a:pt x="944" y="11410"/>
                  </a:lnTo>
                  <a:lnTo>
                    <a:pt x="804" y="11028"/>
                  </a:lnTo>
                  <a:lnTo>
                    <a:pt x="703" y="10647"/>
                  </a:lnTo>
                  <a:lnTo>
                    <a:pt x="623" y="10265"/>
                  </a:lnTo>
                  <a:lnTo>
                    <a:pt x="543" y="9883"/>
                  </a:lnTo>
                  <a:lnTo>
                    <a:pt x="503" y="9502"/>
                  </a:lnTo>
                  <a:lnTo>
                    <a:pt x="462" y="9100"/>
                  </a:lnTo>
                  <a:lnTo>
                    <a:pt x="462" y="8698"/>
                  </a:lnTo>
                  <a:lnTo>
                    <a:pt x="462" y="8316"/>
                  </a:lnTo>
                  <a:lnTo>
                    <a:pt x="482" y="7915"/>
                  </a:lnTo>
                  <a:lnTo>
                    <a:pt x="523" y="7533"/>
                  </a:lnTo>
                  <a:lnTo>
                    <a:pt x="603" y="7131"/>
                  </a:lnTo>
                  <a:lnTo>
                    <a:pt x="683" y="6750"/>
                  </a:lnTo>
                  <a:lnTo>
                    <a:pt x="784" y="6348"/>
                  </a:lnTo>
                  <a:lnTo>
                    <a:pt x="904" y="5966"/>
                  </a:lnTo>
                  <a:lnTo>
                    <a:pt x="1045" y="5585"/>
                  </a:lnTo>
                  <a:lnTo>
                    <a:pt x="1206" y="5223"/>
                  </a:lnTo>
                  <a:lnTo>
                    <a:pt x="1386" y="4841"/>
                  </a:lnTo>
                  <a:lnTo>
                    <a:pt x="1587" y="4500"/>
                  </a:lnTo>
                  <a:lnTo>
                    <a:pt x="1808" y="4138"/>
                  </a:lnTo>
                  <a:lnTo>
                    <a:pt x="2049" y="3797"/>
                  </a:lnTo>
                  <a:lnTo>
                    <a:pt x="2290" y="3455"/>
                  </a:lnTo>
                  <a:lnTo>
                    <a:pt x="2572" y="3134"/>
                  </a:lnTo>
                  <a:lnTo>
                    <a:pt x="2853" y="2833"/>
                  </a:lnTo>
                  <a:lnTo>
                    <a:pt x="3154" y="2551"/>
                  </a:lnTo>
                  <a:lnTo>
                    <a:pt x="3455" y="2290"/>
                  </a:lnTo>
                  <a:lnTo>
                    <a:pt x="3777" y="2049"/>
                  </a:lnTo>
                  <a:lnTo>
                    <a:pt x="4118" y="1808"/>
                  </a:lnTo>
                  <a:lnTo>
                    <a:pt x="4440" y="1607"/>
                  </a:lnTo>
                  <a:lnTo>
                    <a:pt x="4801" y="1406"/>
                  </a:lnTo>
                  <a:lnTo>
                    <a:pt x="5143" y="1226"/>
                  </a:lnTo>
                  <a:lnTo>
                    <a:pt x="5504" y="1065"/>
                  </a:lnTo>
                  <a:lnTo>
                    <a:pt x="5886" y="924"/>
                  </a:lnTo>
                  <a:lnTo>
                    <a:pt x="6247" y="804"/>
                  </a:lnTo>
                  <a:lnTo>
                    <a:pt x="6629" y="703"/>
                  </a:lnTo>
                  <a:lnTo>
                    <a:pt x="7031" y="603"/>
                  </a:lnTo>
                  <a:lnTo>
                    <a:pt x="7413" y="543"/>
                  </a:lnTo>
                  <a:lnTo>
                    <a:pt x="7794" y="503"/>
                  </a:lnTo>
                  <a:lnTo>
                    <a:pt x="8196" y="462"/>
                  </a:lnTo>
                  <a:lnTo>
                    <a:pt x="8578" y="442"/>
                  </a:lnTo>
                  <a:close/>
                  <a:moveTo>
                    <a:pt x="8156" y="0"/>
                  </a:moveTo>
                  <a:lnTo>
                    <a:pt x="7754" y="41"/>
                  </a:lnTo>
                  <a:lnTo>
                    <a:pt x="7332" y="101"/>
                  </a:lnTo>
                  <a:lnTo>
                    <a:pt x="6930" y="161"/>
                  </a:lnTo>
                  <a:lnTo>
                    <a:pt x="6529" y="261"/>
                  </a:lnTo>
                  <a:lnTo>
                    <a:pt x="6127" y="362"/>
                  </a:lnTo>
                  <a:lnTo>
                    <a:pt x="5725" y="503"/>
                  </a:lnTo>
                  <a:lnTo>
                    <a:pt x="5344" y="643"/>
                  </a:lnTo>
                  <a:lnTo>
                    <a:pt x="4962" y="824"/>
                  </a:lnTo>
                  <a:lnTo>
                    <a:pt x="4580" y="1005"/>
                  </a:lnTo>
                  <a:lnTo>
                    <a:pt x="4219" y="1206"/>
                  </a:lnTo>
                  <a:lnTo>
                    <a:pt x="3857" y="1447"/>
                  </a:lnTo>
                  <a:lnTo>
                    <a:pt x="3516" y="1688"/>
                  </a:lnTo>
                  <a:lnTo>
                    <a:pt x="3174" y="1949"/>
                  </a:lnTo>
                  <a:lnTo>
                    <a:pt x="2853" y="2230"/>
                  </a:lnTo>
                  <a:lnTo>
                    <a:pt x="2531" y="2511"/>
                  </a:lnTo>
                  <a:lnTo>
                    <a:pt x="2230" y="2833"/>
                  </a:lnTo>
                  <a:lnTo>
                    <a:pt x="1949" y="3174"/>
                  </a:lnTo>
                  <a:lnTo>
                    <a:pt x="1668" y="3516"/>
                  </a:lnTo>
                  <a:lnTo>
                    <a:pt x="1427" y="3877"/>
                  </a:lnTo>
                  <a:lnTo>
                    <a:pt x="1185" y="4259"/>
                  </a:lnTo>
                  <a:lnTo>
                    <a:pt x="985" y="4641"/>
                  </a:lnTo>
                  <a:lnTo>
                    <a:pt x="784" y="5022"/>
                  </a:lnTo>
                  <a:lnTo>
                    <a:pt x="623" y="5424"/>
                  </a:lnTo>
                  <a:lnTo>
                    <a:pt x="462" y="5826"/>
                  </a:lnTo>
                  <a:lnTo>
                    <a:pt x="342" y="6227"/>
                  </a:lnTo>
                  <a:lnTo>
                    <a:pt x="241" y="6629"/>
                  </a:lnTo>
                  <a:lnTo>
                    <a:pt x="141" y="7051"/>
                  </a:lnTo>
                  <a:lnTo>
                    <a:pt x="81" y="7453"/>
                  </a:lnTo>
                  <a:lnTo>
                    <a:pt x="41" y="7875"/>
                  </a:lnTo>
                  <a:lnTo>
                    <a:pt x="0" y="8296"/>
                  </a:lnTo>
                  <a:lnTo>
                    <a:pt x="0" y="8718"/>
                  </a:lnTo>
                  <a:lnTo>
                    <a:pt x="20" y="9120"/>
                  </a:lnTo>
                  <a:lnTo>
                    <a:pt x="41" y="9542"/>
                  </a:lnTo>
                  <a:lnTo>
                    <a:pt x="101" y="9944"/>
                  </a:lnTo>
                  <a:lnTo>
                    <a:pt x="181" y="10365"/>
                  </a:lnTo>
                  <a:lnTo>
                    <a:pt x="261" y="10767"/>
                  </a:lnTo>
                  <a:lnTo>
                    <a:pt x="382" y="11169"/>
                  </a:lnTo>
                  <a:lnTo>
                    <a:pt x="503" y="11571"/>
                  </a:lnTo>
                  <a:lnTo>
                    <a:pt x="663" y="11952"/>
                  </a:lnTo>
                  <a:lnTo>
                    <a:pt x="824" y="12334"/>
                  </a:lnTo>
                  <a:lnTo>
                    <a:pt x="1025" y="12716"/>
                  </a:lnTo>
                  <a:lnTo>
                    <a:pt x="1226" y="13077"/>
                  </a:lnTo>
                  <a:lnTo>
                    <a:pt x="1447" y="13439"/>
                  </a:lnTo>
                  <a:lnTo>
                    <a:pt x="1688" y="13780"/>
                  </a:lnTo>
                  <a:lnTo>
                    <a:pt x="1949" y="14122"/>
                  </a:lnTo>
                  <a:lnTo>
                    <a:pt x="2230" y="14443"/>
                  </a:lnTo>
                  <a:lnTo>
                    <a:pt x="2531" y="14764"/>
                  </a:lnTo>
                  <a:lnTo>
                    <a:pt x="2853" y="15046"/>
                  </a:lnTo>
                  <a:lnTo>
                    <a:pt x="3174" y="15347"/>
                  </a:lnTo>
                  <a:lnTo>
                    <a:pt x="3536" y="15608"/>
                  </a:lnTo>
                  <a:lnTo>
                    <a:pt x="3817" y="15809"/>
                  </a:lnTo>
                  <a:lnTo>
                    <a:pt x="4098" y="16010"/>
                  </a:lnTo>
                  <a:lnTo>
                    <a:pt x="4399" y="16171"/>
                  </a:lnTo>
                  <a:lnTo>
                    <a:pt x="4701" y="16351"/>
                  </a:lnTo>
                  <a:lnTo>
                    <a:pt x="5002" y="16492"/>
                  </a:lnTo>
                  <a:lnTo>
                    <a:pt x="5323" y="16633"/>
                  </a:lnTo>
                  <a:lnTo>
                    <a:pt x="5645" y="16753"/>
                  </a:lnTo>
                  <a:lnTo>
                    <a:pt x="5966" y="16874"/>
                  </a:lnTo>
                  <a:lnTo>
                    <a:pt x="6288" y="16974"/>
                  </a:lnTo>
                  <a:lnTo>
                    <a:pt x="6609" y="17054"/>
                  </a:lnTo>
                  <a:lnTo>
                    <a:pt x="6930" y="17135"/>
                  </a:lnTo>
                  <a:lnTo>
                    <a:pt x="7272" y="17195"/>
                  </a:lnTo>
                  <a:lnTo>
                    <a:pt x="7613" y="17235"/>
                  </a:lnTo>
                  <a:lnTo>
                    <a:pt x="7955" y="17275"/>
                  </a:lnTo>
                  <a:lnTo>
                    <a:pt x="8296" y="17295"/>
                  </a:lnTo>
                  <a:lnTo>
                    <a:pt x="8959" y="17295"/>
                  </a:lnTo>
                  <a:lnTo>
                    <a:pt x="9301" y="17275"/>
                  </a:lnTo>
                  <a:lnTo>
                    <a:pt x="9622" y="17235"/>
                  </a:lnTo>
                  <a:lnTo>
                    <a:pt x="9964" y="17195"/>
                  </a:lnTo>
                  <a:lnTo>
                    <a:pt x="10385" y="17115"/>
                  </a:lnTo>
                  <a:lnTo>
                    <a:pt x="10807" y="17014"/>
                  </a:lnTo>
                  <a:lnTo>
                    <a:pt x="11209" y="16914"/>
                  </a:lnTo>
                  <a:lnTo>
                    <a:pt x="11611" y="16773"/>
                  </a:lnTo>
                  <a:lnTo>
                    <a:pt x="12012" y="16613"/>
                  </a:lnTo>
                  <a:lnTo>
                    <a:pt x="12394" y="16452"/>
                  </a:lnTo>
                  <a:lnTo>
                    <a:pt x="12776" y="16251"/>
                  </a:lnTo>
                  <a:lnTo>
                    <a:pt x="13137" y="16050"/>
                  </a:lnTo>
                  <a:lnTo>
                    <a:pt x="13479" y="15809"/>
                  </a:lnTo>
                  <a:lnTo>
                    <a:pt x="13840" y="15568"/>
                  </a:lnTo>
                  <a:lnTo>
                    <a:pt x="14162" y="15307"/>
                  </a:lnTo>
                  <a:lnTo>
                    <a:pt x="14483" y="15026"/>
                  </a:lnTo>
                  <a:lnTo>
                    <a:pt x="14785" y="14744"/>
                  </a:lnTo>
                  <a:lnTo>
                    <a:pt x="15086" y="14423"/>
                  </a:lnTo>
                  <a:lnTo>
                    <a:pt x="15367" y="14102"/>
                  </a:lnTo>
                  <a:lnTo>
                    <a:pt x="15628" y="13760"/>
                  </a:lnTo>
                  <a:lnTo>
                    <a:pt x="15869" y="13399"/>
                  </a:lnTo>
                  <a:lnTo>
                    <a:pt x="16090" y="13037"/>
                  </a:lnTo>
                  <a:lnTo>
                    <a:pt x="16311" y="12675"/>
                  </a:lnTo>
                  <a:lnTo>
                    <a:pt x="16492" y="12294"/>
                  </a:lnTo>
                  <a:lnTo>
                    <a:pt x="16673" y="11912"/>
                  </a:lnTo>
                  <a:lnTo>
                    <a:pt x="16813" y="11510"/>
                  </a:lnTo>
                  <a:lnTo>
                    <a:pt x="16954" y="11109"/>
                  </a:lnTo>
                  <a:lnTo>
                    <a:pt x="17054" y="10707"/>
                  </a:lnTo>
                  <a:lnTo>
                    <a:pt x="17155" y="10285"/>
                  </a:lnTo>
                  <a:lnTo>
                    <a:pt x="17215" y="9883"/>
                  </a:lnTo>
                  <a:lnTo>
                    <a:pt x="17255" y="9461"/>
                  </a:lnTo>
                  <a:lnTo>
                    <a:pt x="17295" y="9040"/>
                  </a:lnTo>
                  <a:lnTo>
                    <a:pt x="17295" y="8618"/>
                  </a:lnTo>
                  <a:lnTo>
                    <a:pt x="17295" y="8196"/>
                  </a:lnTo>
                  <a:lnTo>
                    <a:pt x="17255" y="7754"/>
                  </a:lnTo>
                  <a:lnTo>
                    <a:pt x="17195" y="7332"/>
                  </a:lnTo>
                  <a:lnTo>
                    <a:pt x="17115" y="6910"/>
                  </a:lnTo>
                  <a:lnTo>
                    <a:pt x="17034" y="6489"/>
                  </a:lnTo>
                  <a:lnTo>
                    <a:pt x="16914" y="6087"/>
                  </a:lnTo>
                  <a:lnTo>
                    <a:pt x="16773" y="5685"/>
                  </a:lnTo>
                  <a:lnTo>
                    <a:pt x="16633" y="5283"/>
                  </a:lnTo>
                  <a:lnTo>
                    <a:pt x="16452" y="4902"/>
                  </a:lnTo>
                  <a:lnTo>
                    <a:pt x="16251" y="4520"/>
                  </a:lnTo>
                  <a:lnTo>
                    <a:pt x="16050" y="4158"/>
                  </a:lnTo>
                  <a:lnTo>
                    <a:pt x="15829" y="3797"/>
                  </a:lnTo>
                  <a:lnTo>
                    <a:pt x="15588" y="3455"/>
                  </a:lnTo>
                  <a:lnTo>
                    <a:pt x="15327" y="3134"/>
                  </a:lnTo>
                  <a:lnTo>
                    <a:pt x="15046" y="2813"/>
                  </a:lnTo>
                  <a:lnTo>
                    <a:pt x="14744" y="2511"/>
                  </a:lnTo>
                  <a:lnTo>
                    <a:pt x="14443" y="2210"/>
                  </a:lnTo>
                  <a:lnTo>
                    <a:pt x="14102" y="1929"/>
                  </a:lnTo>
                  <a:lnTo>
                    <a:pt x="13760" y="1668"/>
                  </a:lnTo>
                  <a:lnTo>
                    <a:pt x="13398" y="1406"/>
                  </a:lnTo>
                  <a:lnTo>
                    <a:pt x="13037" y="1186"/>
                  </a:lnTo>
                  <a:lnTo>
                    <a:pt x="12655" y="965"/>
                  </a:lnTo>
                  <a:lnTo>
                    <a:pt x="12254" y="784"/>
                  </a:lnTo>
                  <a:lnTo>
                    <a:pt x="11872" y="603"/>
                  </a:lnTo>
                  <a:lnTo>
                    <a:pt x="11470" y="462"/>
                  </a:lnTo>
                  <a:lnTo>
                    <a:pt x="11068" y="342"/>
                  </a:lnTo>
                  <a:lnTo>
                    <a:pt x="10647" y="221"/>
                  </a:lnTo>
                  <a:lnTo>
                    <a:pt x="10245" y="141"/>
                  </a:lnTo>
                  <a:lnTo>
                    <a:pt x="9823" y="81"/>
                  </a:lnTo>
                  <a:lnTo>
                    <a:pt x="9421" y="20"/>
                  </a:lnTo>
                  <a:lnTo>
                    <a:pt x="8999" y="0"/>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32" name="Google Shape;1332;p25"/>
            <p:cNvSpPr/>
            <p:nvPr/>
          </p:nvSpPr>
          <p:spPr>
            <a:xfrm>
              <a:off x="3460475" y="4792900"/>
              <a:ext cx="532825" cy="524800"/>
            </a:xfrm>
            <a:custGeom>
              <a:avLst/>
              <a:gdLst/>
              <a:ahLst/>
              <a:cxnLst/>
              <a:rect l="l" t="t" r="r" b="b"/>
              <a:pathLst>
                <a:path w="21313" h="20992" extrusionOk="0">
                  <a:moveTo>
                    <a:pt x="10707" y="5986"/>
                  </a:moveTo>
                  <a:lnTo>
                    <a:pt x="11129" y="6006"/>
                  </a:lnTo>
                  <a:lnTo>
                    <a:pt x="11550" y="6087"/>
                  </a:lnTo>
                  <a:lnTo>
                    <a:pt x="11972" y="6187"/>
                  </a:lnTo>
                  <a:lnTo>
                    <a:pt x="12394" y="6328"/>
                  </a:lnTo>
                  <a:lnTo>
                    <a:pt x="12776" y="6529"/>
                  </a:lnTo>
                  <a:lnTo>
                    <a:pt x="13157" y="6750"/>
                  </a:lnTo>
                  <a:lnTo>
                    <a:pt x="13519" y="7011"/>
                  </a:lnTo>
                  <a:lnTo>
                    <a:pt x="13840" y="7312"/>
                  </a:lnTo>
                  <a:lnTo>
                    <a:pt x="14142" y="7633"/>
                  </a:lnTo>
                  <a:lnTo>
                    <a:pt x="14423" y="8015"/>
                  </a:lnTo>
                  <a:lnTo>
                    <a:pt x="14664" y="8417"/>
                  </a:lnTo>
                  <a:lnTo>
                    <a:pt x="14845" y="8818"/>
                  </a:lnTo>
                  <a:lnTo>
                    <a:pt x="14985" y="9240"/>
                  </a:lnTo>
                  <a:lnTo>
                    <a:pt x="15086" y="9662"/>
                  </a:lnTo>
                  <a:lnTo>
                    <a:pt x="15146" y="10104"/>
                  </a:lnTo>
                  <a:lnTo>
                    <a:pt x="15166" y="10546"/>
                  </a:lnTo>
                  <a:lnTo>
                    <a:pt x="15146" y="10968"/>
                  </a:lnTo>
                  <a:lnTo>
                    <a:pt x="15086" y="11410"/>
                  </a:lnTo>
                  <a:lnTo>
                    <a:pt x="14965" y="11811"/>
                  </a:lnTo>
                  <a:lnTo>
                    <a:pt x="14825" y="12233"/>
                  </a:lnTo>
                  <a:lnTo>
                    <a:pt x="14644" y="12615"/>
                  </a:lnTo>
                  <a:lnTo>
                    <a:pt x="14423" y="12997"/>
                  </a:lnTo>
                  <a:lnTo>
                    <a:pt x="14162" y="13358"/>
                  </a:lnTo>
                  <a:lnTo>
                    <a:pt x="13860" y="13680"/>
                  </a:lnTo>
                  <a:lnTo>
                    <a:pt x="13519" y="13981"/>
                  </a:lnTo>
                  <a:lnTo>
                    <a:pt x="13137" y="14262"/>
                  </a:lnTo>
                  <a:lnTo>
                    <a:pt x="12756" y="14503"/>
                  </a:lnTo>
                  <a:lnTo>
                    <a:pt x="12334" y="14684"/>
                  </a:lnTo>
                  <a:lnTo>
                    <a:pt x="11912" y="14825"/>
                  </a:lnTo>
                  <a:lnTo>
                    <a:pt x="11490" y="14925"/>
                  </a:lnTo>
                  <a:lnTo>
                    <a:pt x="11048" y="14985"/>
                  </a:lnTo>
                  <a:lnTo>
                    <a:pt x="10626" y="15005"/>
                  </a:lnTo>
                  <a:lnTo>
                    <a:pt x="10185" y="14985"/>
                  </a:lnTo>
                  <a:lnTo>
                    <a:pt x="9763" y="14925"/>
                  </a:lnTo>
                  <a:lnTo>
                    <a:pt x="9341" y="14804"/>
                  </a:lnTo>
                  <a:lnTo>
                    <a:pt x="8939" y="14664"/>
                  </a:lnTo>
                  <a:lnTo>
                    <a:pt x="8537" y="14483"/>
                  </a:lnTo>
                  <a:lnTo>
                    <a:pt x="8156" y="14262"/>
                  </a:lnTo>
                  <a:lnTo>
                    <a:pt x="7814" y="14001"/>
                  </a:lnTo>
                  <a:lnTo>
                    <a:pt x="7473" y="13700"/>
                  </a:lnTo>
                  <a:lnTo>
                    <a:pt x="7171" y="13358"/>
                  </a:lnTo>
                  <a:lnTo>
                    <a:pt x="6890" y="12977"/>
                  </a:lnTo>
                  <a:lnTo>
                    <a:pt x="6669" y="12595"/>
                  </a:lnTo>
                  <a:lnTo>
                    <a:pt x="6468" y="12173"/>
                  </a:lnTo>
                  <a:lnTo>
                    <a:pt x="6328" y="11751"/>
                  </a:lnTo>
                  <a:lnTo>
                    <a:pt x="6227" y="11329"/>
                  </a:lnTo>
                  <a:lnTo>
                    <a:pt x="6167" y="10887"/>
                  </a:lnTo>
                  <a:lnTo>
                    <a:pt x="6147" y="10466"/>
                  </a:lnTo>
                  <a:lnTo>
                    <a:pt x="6167" y="10024"/>
                  </a:lnTo>
                  <a:lnTo>
                    <a:pt x="6247" y="9602"/>
                  </a:lnTo>
                  <a:lnTo>
                    <a:pt x="6348" y="9180"/>
                  </a:lnTo>
                  <a:lnTo>
                    <a:pt x="6488" y="8778"/>
                  </a:lnTo>
                  <a:lnTo>
                    <a:pt x="6689" y="8377"/>
                  </a:lnTo>
                  <a:lnTo>
                    <a:pt x="6910" y="7995"/>
                  </a:lnTo>
                  <a:lnTo>
                    <a:pt x="7171" y="7653"/>
                  </a:lnTo>
                  <a:lnTo>
                    <a:pt x="7473" y="7312"/>
                  </a:lnTo>
                  <a:lnTo>
                    <a:pt x="7794" y="7011"/>
                  </a:lnTo>
                  <a:lnTo>
                    <a:pt x="8176" y="6729"/>
                  </a:lnTo>
                  <a:lnTo>
                    <a:pt x="8578" y="6508"/>
                  </a:lnTo>
                  <a:lnTo>
                    <a:pt x="8979" y="6308"/>
                  </a:lnTo>
                  <a:lnTo>
                    <a:pt x="9401" y="6167"/>
                  </a:lnTo>
                  <a:lnTo>
                    <a:pt x="9823" y="6067"/>
                  </a:lnTo>
                  <a:lnTo>
                    <a:pt x="10265" y="6006"/>
                  </a:lnTo>
                  <a:lnTo>
                    <a:pt x="10707" y="5986"/>
                  </a:lnTo>
                  <a:close/>
                  <a:moveTo>
                    <a:pt x="8839" y="0"/>
                  </a:moveTo>
                  <a:lnTo>
                    <a:pt x="8337" y="101"/>
                  </a:lnTo>
                  <a:lnTo>
                    <a:pt x="7814" y="221"/>
                  </a:lnTo>
                  <a:lnTo>
                    <a:pt x="7312" y="382"/>
                  </a:lnTo>
                  <a:lnTo>
                    <a:pt x="6830" y="563"/>
                  </a:lnTo>
                  <a:lnTo>
                    <a:pt x="6428" y="2431"/>
                  </a:lnTo>
                  <a:lnTo>
                    <a:pt x="6026" y="2652"/>
                  </a:lnTo>
                  <a:lnTo>
                    <a:pt x="5645" y="2913"/>
                  </a:lnTo>
                  <a:lnTo>
                    <a:pt x="5263" y="3174"/>
                  </a:lnTo>
                  <a:lnTo>
                    <a:pt x="4882" y="3455"/>
                  </a:lnTo>
                  <a:lnTo>
                    <a:pt x="3013" y="3074"/>
                  </a:lnTo>
                  <a:lnTo>
                    <a:pt x="2652" y="3455"/>
                  </a:lnTo>
                  <a:lnTo>
                    <a:pt x="2310" y="3857"/>
                  </a:lnTo>
                  <a:lnTo>
                    <a:pt x="2009" y="4279"/>
                  </a:lnTo>
                  <a:lnTo>
                    <a:pt x="1708" y="4721"/>
                  </a:lnTo>
                  <a:lnTo>
                    <a:pt x="2511" y="6468"/>
                  </a:lnTo>
                  <a:lnTo>
                    <a:pt x="2310" y="6890"/>
                  </a:lnTo>
                  <a:lnTo>
                    <a:pt x="2150" y="7312"/>
                  </a:lnTo>
                  <a:lnTo>
                    <a:pt x="1989" y="7734"/>
                  </a:lnTo>
                  <a:lnTo>
                    <a:pt x="1868" y="8176"/>
                  </a:lnTo>
                  <a:lnTo>
                    <a:pt x="121" y="8979"/>
                  </a:lnTo>
                  <a:lnTo>
                    <a:pt x="61" y="9501"/>
                  </a:lnTo>
                  <a:lnTo>
                    <a:pt x="20" y="10024"/>
                  </a:lnTo>
                  <a:lnTo>
                    <a:pt x="0" y="10546"/>
                  </a:lnTo>
                  <a:lnTo>
                    <a:pt x="20" y="11088"/>
                  </a:lnTo>
                  <a:lnTo>
                    <a:pt x="1688" y="12032"/>
                  </a:lnTo>
                  <a:lnTo>
                    <a:pt x="1768" y="12474"/>
                  </a:lnTo>
                  <a:lnTo>
                    <a:pt x="1889" y="12916"/>
                  </a:lnTo>
                  <a:lnTo>
                    <a:pt x="2029" y="13358"/>
                  </a:lnTo>
                  <a:lnTo>
                    <a:pt x="2170" y="13800"/>
                  </a:lnTo>
                  <a:lnTo>
                    <a:pt x="1226" y="15467"/>
                  </a:lnTo>
                  <a:lnTo>
                    <a:pt x="1487" y="15929"/>
                  </a:lnTo>
                  <a:lnTo>
                    <a:pt x="1768" y="16371"/>
                  </a:lnTo>
                  <a:lnTo>
                    <a:pt x="2069" y="16813"/>
                  </a:lnTo>
                  <a:lnTo>
                    <a:pt x="2391" y="17215"/>
                  </a:lnTo>
                  <a:lnTo>
                    <a:pt x="4299" y="17014"/>
                  </a:lnTo>
                  <a:lnTo>
                    <a:pt x="4640" y="17315"/>
                  </a:lnTo>
                  <a:lnTo>
                    <a:pt x="5002" y="17617"/>
                  </a:lnTo>
                  <a:lnTo>
                    <a:pt x="5364" y="17898"/>
                  </a:lnTo>
                  <a:lnTo>
                    <a:pt x="5745" y="18159"/>
                  </a:lnTo>
                  <a:lnTo>
                    <a:pt x="5966" y="20047"/>
                  </a:lnTo>
                  <a:lnTo>
                    <a:pt x="6428" y="20268"/>
                  </a:lnTo>
                  <a:lnTo>
                    <a:pt x="6930" y="20469"/>
                  </a:lnTo>
                  <a:lnTo>
                    <a:pt x="7433" y="20650"/>
                  </a:lnTo>
                  <a:lnTo>
                    <a:pt x="7935" y="20790"/>
                  </a:lnTo>
                  <a:lnTo>
                    <a:pt x="9341" y="19505"/>
                  </a:lnTo>
                  <a:lnTo>
                    <a:pt x="9803" y="19545"/>
                  </a:lnTo>
                  <a:lnTo>
                    <a:pt x="10265" y="19585"/>
                  </a:lnTo>
                  <a:lnTo>
                    <a:pt x="11189" y="19585"/>
                  </a:lnTo>
                  <a:lnTo>
                    <a:pt x="12474" y="20991"/>
                  </a:lnTo>
                  <a:lnTo>
                    <a:pt x="12997" y="20891"/>
                  </a:lnTo>
                  <a:lnTo>
                    <a:pt x="13499" y="20770"/>
                  </a:lnTo>
                  <a:lnTo>
                    <a:pt x="14001" y="20610"/>
                  </a:lnTo>
                  <a:lnTo>
                    <a:pt x="14503" y="20449"/>
                  </a:lnTo>
                  <a:lnTo>
                    <a:pt x="14885" y="18561"/>
                  </a:lnTo>
                  <a:lnTo>
                    <a:pt x="15287" y="18340"/>
                  </a:lnTo>
                  <a:lnTo>
                    <a:pt x="15688" y="18099"/>
                  </a:lnTo>
                  <a:lnTo>
                    <a:pt x="16070" y="17818"/>
                  </a:lnTo>
                  <a:lnTo>
                    <a:pt x="16432" y="17536"/>
                  </a:lnTo>
                  <a:lnTo>
                    <a:pt x="18300" y="17918"/>
                  </a:lnTo>
                  <a:lnTo>
                    <a:pt x="18661" y="17536"/>
                  </a:lnTo>
                  <a:lnTo>
                    <a:pt x="19003" y="17135"/>
                  </a:lnTo>
                  <a:lnTo>
                    <a:pt x="19324" y="16713"/>
                  </a:lnTo>
                  <a:lnTo>
                    <a:pt x="19605" y="16291"/>
                  </a:lnTo>
                  <a:lnTo>
                    <a:pt x="18802" y="14543"/>
                  </a:lnTo>
                  <a:lnTo>
                    <a:pt x="19003" y="14122"/>
                  </a:lnTo>
                  <a:lnTo>
                    <a:pt x="19184" y="13700"/>
                  </a:lnTo>
                  <a:lnTo>
                    <a:pt x="19324" y="13258"/>
                  </a:lnTo>
                  <a:lnTo>
                    <a:pt x="19445" y="12816"/>
                  </a:lnTo>
                  <a:lnTo>
                    <a:pt x="21192" y="12012"/>
                  </a:lnTo>
                  <a:lnTo>
                    <a:pt x="21253" y="11490"/>
                  </a:lnTo>
                  <a:lnTo>
                    <a:pt x="21293" y="10968"/>
                  </a:lnTo>
                  <a:lnTo>
                    <a:pt x="21313" y="10446"/>
                  </a:lnTo>
                  <a:lnTo>
                    <a:pt x="21293" y="9923"/>
                  </a:lnTo>
                  <a:lnTo>
                    <a:pt x="19626" y="8979"/>
                  </a:lnTo>
                  <a:lnTo>
                    <a:pt x="19545" y="8517"/>
                  </a:lnTo>
                  <a:lnTo>
                    <a:pt x="19425" y="8075"/>
                  </a:lnTo>
                  <a:lnTo>
                    <a:pt x="19304" y="7633"/>
                  </a:lnTo>
                  <a:lnTo>
                    <a:pt x="19143" y="7191"/>
                  </a:lnTo>
                  <a:lnTo>
                    <a:pt x="20088" y="5524"/>
                  </a:lnTo>
                  <a:lnTo>
                    <a:pt x="19826" y="5062"/>
                  </a:lnTo>
                  <a:lnTo>
                    <a:pt x="19545" y="4620"/>
                  </a:lnTo>
                  <a:lnTo>
                    <a:pt x="19244" y="4178"/>
                  </a:lnTo>
                  <a:lnTo>
                    <a:pt x="18922" y="3777"/>
                  </a:lnTo>
                  <a:lnTo>
                    <a:pt x="17014" y="3998"/>
                  </a:lnTo>
                  <a:lnTo>
                    <a:pt x="16673" y="3676"/>
                  </a:lnTo>
                  <a:lnTo>
                    <a:pt x="16331" y="3375"/>
                  </a:lnTo>
                  <a:lnTo>
                    <a:pt x="15950" y="3094"/>
                  </a:lnTo>
                  <a:lnTo>
                    <a:pt x="15568" y="2832"/>
                  </a:lnTo>
                  <a:lnTo>
                    <a:pt x="15367" y="944"/>
                  </a:lnTo>
                  <a:lnTo>
                    <a:pt x="14885" y="723"/>
                  </a:lnTo>
                  <a:lnTo>
                    <a:pt x="14383" y="522"/>
                  </a:lnTo>
                  <a:lnTo>
                    <a:pt x="13901" y="362"/>
                  </a:lnTo>
                  <a:lnTo>
                    <a:pt x="13398" y="201"/>
                  </a:lnTo>
                  <a:lnTo>
                    <a:pt x="11972" y="1507"/>
                  </a:lnTo>
                  <a:lnTo>
                    <a:pt x="11510" y="1446"/>
                  </a:lnTo>
                  <a:lnTo>
                    <a:pt x="11068" y="1406"/>
                  </a:lnTo>
                  <a:lnTo>
                    <a:pt x="10606" y="1406"/>
                  </a:lnTo>
                  <a:lnTo>
                    <a:pt x="10144" y="1426"/>
                  </a:lnTo>
                  <a:lnTo>
                    <a:pt x="8839"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33" name="Google Shape;1333;p25"/>
            <p:cNvSpPr/>
            <p:nvPr/>
          </p:nvSpPr>
          <p:spPr>
            <a:xfrm>
              <a:off x="3572950" y="4901375"/>
              <a:ext cx="307875" cy="307850"/>
            </a:xfrm>
            <a:custGeom>
              <a:avLst/>
              <a:gdLst/>
              <a:ahLst/>
              <a:cxnLst/>
              <a:rect l="l" t="t" r="r" b="b"/>
              <a:pathLst>
                <a:path w="12315" h="12314" extrusionOk="0">
                  <a:moveTo>
                    <a:pt x="6429" y="462"/>
                  </a:moveTo>
                  <a:lnTo>
                    <a:pt x="6730" y="482"/>
                  </a:lnTo>
                  <a:lnTo>
                    <a:pt x="7011" y="522"/>
                  </a:lnTo>
                  <a:lnTo>
                    <a:pt x="7293" y="583"/>
                  </a:lnTo>
                  <a:lnTo>
                    <a:pt x="7574" y="643"/>
                  </a:lnTo>
                  <a:lnTo>
                    <a:pt x="7855" y="723"/>
                  </a:lnTo>
                  <a:lnTo>
                    <a:pt x="8116" y="804"/>
                  </a:lnTo>
                  <a:lnTo>
                    <a:pt x="8377" y="904"/>
                  </a:lnTo>
                  <a:lnTo>
                    <a:pt x="8618" y="1024"/>
                  </a:lnTo>
                  <a:lnTo>
                    <a:pt x="8879" y="1145"/>
                  </a:lnTo>
                  <a:lnTo>
                    <a:pt x="9120" y="1286"/>
                  </a:lnTo>
                  <a:lnTo>
                    <a:pt x="9341" y="1446"/>
                  </a:lnTo>
                  <a:lnTo>
                    <a:pt x="9582" y="1607"/>
                  </a:lnTo>
                  <a:lnTo>
                    <a:pt x="9783" y="1768"/>
                  </a:lnTo>
                  <a:lnTo>
                    <a:pt x="10004" y="1949"/>
                  </a:lnTo>
                  <a:lnTo>
                    <a:pt x="10205" y="2149"/>
                  </a:lnTo>
                  <a:lnTo>
                    <a:pt x="10386" y="2350"/>
                  </a:lnTo>
                  <a:lnTo>
                    <a:pt x="10567" y="2571"/>
                  </a:lnTo>
                  <a:lnTo>
                    <a:pt x="10748" y="2792"/>
                  </a:lnTo>
                  <a:lnTo>
                    <a:pt x="10908" y="3013"/>
                  </a:lnTo>
                  <a:lnTo>
                    <a:pt x="11069" y="3254"/>
                  </a:lnTo>
                  <a:lnTo>
                    <a:pt x="11210" y="3515"/>
                  </a:lnTo>
                  <a:lnTo>
                    <a:pt x="11330" y="3756"/>
                  </a:lnTo>
                  <a:lnTo>
                    <a:pt x="11430" y="4017"/>
                  </a:lnTo>
                  <a:lnTo>
                    <a:pt x="11531" y="4279"/>
                  </a:lnTo>
                  <a:lnTo>
                    <a:pt x="11631" y="4540"/>
                  </a:lnTo>
                  <a:lnTo>
                    <a:pt x="11692" y="4801"/>
                  </a:lnTo>
                  <a:lnTo>
                    <a:pt x="11752" y="5082"/>
                  </a:lnTo>
                  <a:lnTo>
                    <a:pt x="11792" y="5343"/>
                  </a:lnTo>
                  <a:lnTo>
                    <a:pt x="11832" y="5624"/>
                  </a:lnTo>
                  <a:lnTo>
                    <a:pt x="11852" y="5906"/>
                  </a:lnTo>
                  <a:lnTo>
                    <a:pt x="11852" y="6187"/>
                  </a:lnTo>
                  <a:lnTo>
                    <a:pt x="11852" y="6468"/>
                  </a:lnTo>
                  <a:lnTo>
                    <a:pt x="11832" y="6729"/>
                  </a:lnTo>
                  <a:lnTo>
                    <a:pt x="11792" y="7010"/>
                  </a:lnTo>
                  <a:lnTo>
                    <a:pt x="11732" y="7292"/>
                  </a:lnTo>
                  <a:lnTo>
                    <a:pt x="11672" y="7573"/>
                  </a:lnTo>
                  <a:lnTo>
                    <a:pt x="11591" y="7854"/>
                  </a:lnTo>
                  <a:lnTo>
                    <a:pt x="11511" y="8115"/>
                  </a:lnTo>
                  <a:lnTo>
                    <a:pt x="11410" y="8376"/>
                  </a:lnTo>
                  <a:lnTo>
                    <a:pt x="11290" y="8638"/>
                  </a:lnTo>
                  <a:lnTo>
                    <a:pt x="11169" y="8879"/>
                  </a:lnTo>
                  <a:lnTo>
                    <a:pt x="11029" y="9120"/>
                  </a:lnTo>
                  <a:lnTo>
                    <a:pt x="10888" y="9341"/>
                  </a:lnTo>
                  <a:lnTo>
                    <a:pt x="10727" y="9582"/>
                  </a:lnTo>
                  <a:lnTo>
                    <a:pt x="10547" y="9803"/>
                  </a:lnTo>
                  <a:lnTo>
                    <a:pt x="10366" y="10003"/>
                  </a:lnTo>
                  <a:lnTo>
                    <a:pt x="10185" y="10204"/>
                  </a:lnTo>
                  <a:lnTo>
                    <a:pt x="9964" y="10385"/>
                  </a:lnTo>
                  <a:lnTo>
                    <a:pt x="9763" y="10586"/>
                  </a:lnTo>
                  <a:lnTo>
                    <a:pt x="9542" y="10747"/>
                  </a:lnTo>
                  <a:lnTo>
                    <a:pt x="9301" y="10907"/>
                  </a:lnTo>
                  <a:lnTo>
                    <a:pt x="9060" y="11068"/>
                  </a:lnTo>
                  <a:lnTo>
                    <a:pt x="8799" y="11209"/>
                  </a:lnTo>
                  <a:lnTo>
                    <a:pt x="8538" y="11329"/>
                  </a:lnTo>
                  <a:lnTo>
                    <a:pt x="8277" y="11450"/>
                  </a:lnTo>
                  <a:lnTo>
                    <a:pt x="8016" y="11550"/>
                  </a:lnTo>
                  <a:lnTo>
                    <a:pt x="7755" y="11631"/>
                  </a:lnTo>
                  <a:lnTo>
                    <a:pt x="7473" y="11711"/>
                  </a:lnTo>
                  <a:lnTo>
                    <a:pt x="7212" y="11751"/>
                  </a:lnTo>
                  <a:lnTo>
                    <a:pt x="6931" y="11811"/>
                  </a:lnTo>
                  <a:lnTo>
                    <a:pt x="6650" y="11831"/>
                  </a:lnTo>
                  <a:lnTo>
                    <a:pt x="6389" y="11852"/>
                  </a:lnTo>
                  <a:lnTo>
                    <a:pt x="5826" y="11852"/>
                  </a:lnTo>
                  <a:lnTo>
                    <a:pt x="5565" y="11831"/>
                  </a:lnTo>
                  <a:lnTo>
                    <a:pt x="5284" y="11791"/>
                  </a:lnTo>
                  <a:lnTo>
                    <a:pt x="5023" y="11731"/>
                  </a:lnTo>
                  <a:lnTo>
                    <a:pt x="4762" y="11671"/>
                  </a:lnTo>
                  <a:lnTo>
                    <a:pt x="4500" y="11610"/>
                  </a:lnTo>
                  <a:lnTo>
                    <a:pt x="4239" y="11510"/>
                  </a:lnTo>
                  <a:lnTo>
                    <a:pt x="3978" y="11410"/>
                  </a:lnTo>
                  <a:lnTo>
                    <a:pt x="3717" y="11309"/>
                  </a:lnTo>
                  <a:lnTo>
                    <a:pt x="3476" y="11189"/>
                  </a:lnTo>
                  <a:lnTo>
                    <a:pt x="3235" y="11048"/>
                  </a:lnTo>
                  <a:lnTo>
                    <a:pt x="2994" y="10907"/>
                  </a:lnTo>
                  <a:lnTo>
                    <a:pt x="2773" y="10747"/>
                  </a:lnTo>
                  <a:lnTo>
                    <a:pt x="2552" y="10566"/>
                  </a:lnTo>
                  <a:lnTo>
                    <a:pt x="2351" y="10385"/>
                  </a:lnTo>
                  <a:lnTo>
                    <a:pt x="2130" y="10184"/>
                  </a:lnTo>
                  <a:lnTo>
                    <a:pt x="1949" y="9983"/>
                  </a:lnTo>
                  <a:lnTo>
                    <a:pt x="1748" y="9762"/>
                  </a:lnTo>
                  <a:lnTo>
                    <a:pt x="1568" y="9541"/>
                  </a:lnTo>
                  <a:lnTo>
                    <a:pt x="1407" y="9300"/>
                  </a:lnTo>
                  <a:lnTo>
                    <a:pt x="1266" y="9059"/>
                  </a:lnTo>
                  <a:lnTo>
                    <a:pt x="1126" y="8818"/>
                  </a:lnTo>
                  <a:lnTo>
                    <a:pt x="985" y="8557"/>
                  </a:lnTo>
                  <a:lnTo>
                    <a:pt x="885" y="8316"/>
                  </a:lnTo>
                  <a:lnTo>
                    <a:pt x="784" y="8055"/>
                  </a:lnTo>
                  <a:lnTo>
                    <a:pt x="704" y="7774"/>
                  </a:lnTo>
                  <a:lnTo>
                    <a:pt x="624" y="7513"/>
                  </a:lnTo>
                  <a:lnTo>
                    <a:pt x="563" y="7252"/>
                  </a:lnTo>
                  <a:lnTo>
                    <a:pt x="523" y="6970"/>
                  </a:lnTo>
                  <a:lnTo>
                    <a:pt x="483" y="6689"/>
                  </a:lnTo>
                  <a:lnTo>
                    <a:pt x="463" y="6428"/>
                  </a:lnTo>
                  <a:lnTo>
                    <a:pt x="463" y="6147"/>
                  </a:lnTo>
                  <a:lnTo>
                    <a:pt x="463" y="5866"/>
                  </a:lnTo>
                  <a:lnTo>
                    <a:pt x="483" y="5584"/>
                  </a:lnTo>
                  <a:lnTo>
                    <a:pt x="523" y="5303"/>
                  </a:lnTo>
                  <a:lnTo>
                    <a:pt x="583" y="5022"/>
                  </a:lnTo>
                  <a:lnTo>
                    <a:pt x="644" y="4741"/>
                  </a:lnTo>
                  <a:lnTo>
                    <a:pt x="724" y="4479"/>
                  </a:lnTo>
                  <a:lnTo>
                    <a:pt x="804" y="4198"/>
                  </a:lnTo>
                  <a:lnTo>
                    <a:pt x="905" y="3937"/>
                  </a:lnTo>
                  <a:lnTo>
                    <a:pt x="1025" y="3696"/>
                  </a:lnTo>
                  <a:lnTo>
                    <a:pt x="1146" y="3435"/>
                  </a:lnTo>
                  <a:lnTo>
                    <a:pt x="1286" y="3194"/>
                  </a:lnTo>
                  <a:lnTo>
                    <a:pt x="1427" y="2973"/>
                  </a:lnTo>
                  <a:lnTo>
                    <a:pt x="1588" y="2752"/>
                  </a:lnTo>
                  <a:lnTo>
                    <a:pt x="1769" y="2531"/>
                  </a:lnTo>
                  <a:lnTo>
                    <a:pt x="1949" y="2310"/>
                  </a:lnTo>
                  <a:lnTo>
                    <a:pt x="2150" y="2109"/>
                  </a:lnTo>
                  <a:lnTo>
                    <a:pt x="2351" y="1928"/>
                  </a:lnTo>
                  <a:lnTo>
                    <a:pt x="2552" y="1748"/>
                  </a:lnTo>
                  <a:lnTo>
                    <a:pt x="2793" y="1567"/>
                  </a:lnTo>
                  <a:lnTo>
                    <a:pt x="3014" y="1406"/>
                  </a:lnTo>
                  <a:lnTo>
                    <a:pt x="3376" y="1185"/>
                  </a:lnTo>
                  <a:lnTo>
                    <a:pt x="3757" y="1004"/>
                  </a:lnTo>
                  <a:lnTo>
                    <a:pt x="4139" y="844"/>
                  </a:lnTo>
                  <a:lnTo>
                    <a:pt x="4520" y="703"/>
                  </a:lnTo>
                  <a:lnTo>
                    <a:pt x="4922" y="603"/>
                  </a:lnTo>
                  <a:lnTo>
                    <a:pt x="5324" y="522"/>
                  </a:lnTo>
                  <a:lnTo>
                    <a:pt x="5726" y="482"/>
                  </a:lnTo>
                  <a:lnTo>
                    <a:pt x="6148" y="462"/>
                  </a:lnTo>
                  <a:close/>
                  <a:moveTo>
                    <a:pt x="6188" y="0"/>
                  </a:moveTo>
                  <a:lnTo>
                    <a:pt x="5886" y="20"/>
                  </a:lnTo>
                  <a:lnTo>
                    <a:pt x="5585" y="40"/>
                  </a:lnTo>
                  <a:lnTo>
                    <a:pt x="5284" y="60"/>
                  </a:lnTo>
                  <a:lnTo>
                    <a:pt x="4982" y="121"/>
                  </a:lnTo>
                  <a:lnTo>
                    <a:pt x="4701" y="181"/>
                  </a:lnTo>
                  <a:lnTo>
                    <a:pt x="4400" y="261"/>
                  </a:lnTo>
                  <a:lnTo>
                    <a:pt x="4119" y="362"/>
                  </a:lnTo>
                  <a:lnTo>
                    <a:pt x="3838" y="462"/>
                  </a:lnTo>
                  <a:lnTo>
                    <a:pt x="3556" y="583"/>
                  </a:lnTo>
                  <a:lnTo>
                    <a:pt x="3295" y="723"/>
                  </a:lnTo>
                  <a:lnTo>
                    <a:pt x="3034" y="864"/>
                  </a:lnTo>
                  <a:lnTo>
                    <a:pt x="2773" y="1024"/>
                  </a:lnTo>
                  <a:lnTo>
                    <a:pt x="2512" y="1205"/>
                  </a:lnTo>
                  <a:lnTo>
                    <a:pt x="2271" y="1386"/>
                  </a:lnTo>
                  <a:lnTo>
                    <a:pt x="2050" y="1587"/>
                  </a:lnTo>
                  <a:lnTo>
                    <a:pt x="1829" y="1788"/>
                  </a:lnTo>
                  <a:lnTo>
                    <a:pt x="1608" y="2009"/>
                  </a:lnTo>
                  <a:lnTo>
                    <a:pt x="1427" y="2230"/>
                  </a:lnTo>
                  <a:lnTo>
                    <a:pt x="1226" y="2471"/>
                  </a:lnTo>
                  <a:lnTo>
                    <a:pt x="1065" y="2712"/>
                  </a:lnTo>
                  <a:lnTo>
                    <a:pt x="905" y="2973"/>
                  </a:lnTo>
                  <a:lnTo>
                    <a:pt x="744" y="3234"/>
                  </a:lnTo>
                  <a:lnTo>
                    <a:pt x="624" y="3495"/>
                  </a:lnTo>
                  <a:lnTo>
                    <a:pt x="483" y="3776"/>
                  </a:lnTo>
                  <a:lnTo>
                    <a:pt x="383" y="4058"/>
                  </a:lnTo>
                  <a:lnTo>
                    <a:pt x="282" y="4339"/>
                  </a:lnTo>
                  <a:lnTo>
                    <a:pt x="202" y="4640"/>
                  </a:lnTo>
                  <a:lnTo>
                    <a:pt x="141" y="4921"/>
                  </a:lnTo>
                  <a:lnTo>
                    <a:pt x="81" y="5223"/>
                  </a:lnTo>
                  <a:lnTo>
                    <a:pt x="41" y="5544"/>
                  </a:lnTo>
                  <a:lnTo>
                    <a:pt x="21" y="5845"/>
                  </a:lnTo>
                  <a:lnTo>
                    <a:pt x="1" y="6147"/>
                  </a:lnTo>
                  <a:lnTo>
                    <a:pt x="21" y="6448"/>
                  </a:lnTo>
                  <a:lnTo>
                    <a:pt x="41" y="6729"/>
                  </a:lnTo>
                  <a:lnTo>
                    <a:pt x="61" y="7031"/>
                  </a:lnTo>
                  <a:lnTo>
                    <a:pt x="121" y="7332"/>
                  </a:lnTo>
                  <a:lnTo>
                    <a:pt x="182" y="7613"/>
                  </a:lnTo>
                  <a:lnTo>
                    <a:pt x="262" y="7914"/>
                  </a:lnTo>
                  <a:lnTo>
                    <a:pt x="362" y="8196"/>
                  </a:lnTo>
                  <a:lnTo>
                    <a:pt x="463" y="8477"/>
                  </a:lnTo>
                  <a:lnTo>
                    <a:pt x="583" y="8758"/>
                  </a:lnTo>
                  <a:lnTo>
                    <a:pt x="724" y="9019"/>
                  </a:lnTo>
                  <a:lnTo>
                    <a:pt x="865" y="9300"/>
                  </a:lnTo>
                  <a:lnTo>
                    <a:pt x="1025" y="9541"/>
                  </a:lnTo>
                  <a:lnTo>
                    <a:pt x="1266" y="9883"/>
                  </a:lnTo>
                  <a:lnTo>
                    <a:pt x="1507" y="10184"/>
                  </a:lnTo>
                  <a:lnTo>
                    <a:pt x="1769" y="10465"/>
                  </a:lnTo>
                  <a:lnTo>
                    <a:pt x="2050" y="10727"/>
                  </a:lnTo>
                  <a:lnTo>
                    <a:pt x="2351" y="10988"/>
                  </a:lnTo>
                  <a:lnTo>
                    <a:pt x="2652" y="11209"/>
                  </a:lnTo>
                  <a:lnTo>
                    <a:pt x="2974" y="11410"/>
                  </a:lnTo>
                  <a:lnTo>
                    <a:pt x="3295" y="11590"/>
                  </a:lnTo>
                  <a:lnTo>
                    <a:pt x="3637" y="11771"/>
                  </a:lnTo>
                  <a:lnTo>
                    <a:pt x="3978" y="11912"/>
                  </a:lnTo>
                  <a:lnTo>
                    <a:pt x="4340" y="12032"/>
                  </a:lnTo>
                  <a:lnTo>
                    <a:pt x="4681" y="12133"/>
                  </a:lnTo>
                  <a:lnTo>
                    <a:pt x="5063" y="12213"/>
                  </a:lnTo>
                  <a:lnTo>
                    <a:pt x="5424" y="12253"/>
                  </a:lnTo>
                  <a:lnTo>
                    <a:pt x="5786" y="12293"/>
                  </a:lnTo>
                  <a:lnTo>
                    <a:pt x="6168" y="12314"/>
                  </a:lnTo>
                  <a:lnTo>
                    <a:pt x="6610" y="12293"/>
                  </a:lnTo>
                  <a:lnTo>
                    <a:pt x="7051" y="12253"/>
                  </a:lnTo>
                  <a:lnTo>
                    <a:pt x="7473" y="12173"/>
                  </a:lnTo>
                  <a:lnTo>
                    <a:pt x="7915" y="12052"/>
                  </a:lnTo>
                  <a:lnTo>
                    <a:pt x="8337" y="11912"/>
                  </a:lnTo>
                  <a:lnTo>
                    <a:pt x="8739" y="11731"/>
                  </a:lnTo>
                  <a:lnTo>
                    <a:pt x="9161" y="11530"/>
                  </a:lnTo>
                  <a:lnTo>
                    <a:pt x="9542" y="11289"/>
                  </a:lnTo>
                  <a:lnTo>
                    <a:pt x="9803" y="11108"/>
                  </a:lnTo>
                  <a:lnTo>
                    <a:pt x="10044" y="10927"/>
                  </a:lnTo>
                  <a:lnTo>
                    <a:pt x="10265" y="10727"/>
                  </a:lnTo>
                  <a:lnTo>
                    <a:pt x="10486" y="10526"/>
                  </a:lnTo>
                  <a:lnTo>
                    <a:pt x="10707" y="10305"/>
                  </a:lnTo>
                  <a:lnTo>
                    <a:pt x="10908" y="10084"/>
                  </a:lnTo>
                  <a:lnTo>
                    <a:pt x="11089" y="9843"/>
                  </a:lnTo>
                  <a:lnTo>
                    <a:pt x="11250" y="9602"/>
                  </a:lnTo>
                  <a:lnTo>
                    <a:pt x="11410" y="9361"/>
                  </a:lnTo>
                  <a:lnTo>
                    <a:pt x="11571" y="9100"/>
                  </a:lnTo>
                  <a:lnTo>
                    <a:pt x="11712" y="8818"/>
                  </a:lnTo>
                  <a:lnTo>
                    <a:pt x="11832" y="8557"/>
                  </a:lnTo>
                  <a:lnTo>
                    <a:pt x="11933" y="8276"/>
                  </a:lnTo>
                  <a:lnTo>
                    <a:pt x="12033" y="7975"/>
                  </a:lnTo>
                  <a:lnTo>
                    <a:pt x="12113" y="7693"/>
                  </a:lnTo>
                  <a:lnTo>
                    <a:pt x="12194" y="7392"/>
                  </a:lnTo>
                  <a:lnTo>
                    <a:pt x="12234" y="7091"/>
                  </a:lnTo>
                  <a:lnTo>
                    <a:pt x="12274" y="6790"/>
                  </a:lnTo>
                  <a:lnTo>
                    <a:pt x="12294" y="6488"/>
                  </a:lnTo>
                  <a:lnTo>
                    <a:pt x="12314" y="6187"/>
                  </a:lnTo>
                  <a:lnTo>
                    <a:pt x="12314" y="5886"/>
                  </a:lnTo>
                  <a:lnTo>
                    <a:pt x="12294" y="5584"/>
                  </a:lnTo>
                  <a:lnTo>
                    <a:pt x="12254" y="5283"/>
                  </a:lnTo>
                  <a:lnTo>
                    <a:pt x="12194" y="4982"/>
                  </a:lnTo>
                  <a:lnTo>
                    <a:pt x="12134" y="4700"/>
                  </a:lnTo>
                  <a:lnTo>
                    <a:pt x="12053" y="4399"/>
                  </a:lnTo>
                  <a:lnTo>
                    <a:pt x="11973" y="4118"/>
                  </a:lnTo>
                  <a:lnTo>
                    <a:pt x="11852" y="3837"/>
                  </a:lnTo>
                  <a:lnTo>
                    <a:pt x="11732" y="3576"/>
                  </a:lnTo>
                  <a:lnTo>
                    <a:pt x="11611" y="3294"/>
                  </a:lnTo>
                  <a:lnTo>
                    <a:pt x="11451" y="3033"/>
                  </a:lnTo>
                  <a:lnTo>
                    <a:pt x="11290" y="2772"/>
                  </a:lnTo>
                  <a:lnTo>
                    <a:pt x="11109" y="2511"/>
                  </a:lnTo>
                  <a:lnTo>
                    <a:pt x="10928" y="2270"/>
                  </a:lnTo>
                  <a:lnTo>
                    <a:pt x="10727" y="2049"/>
                  </a:lnTo>
                  <a:lnTo>
                    <a:pt x="10527" y="1828"/>
                  </a:lnTo>
                  <a:lnTo>
                    <a:pt x="10306" y="1607"/>
                  </a:lnTo>
                  <a:lnTo>
                    <a:pt x="10085" y="1426"/>
                  </a:lnTo>
                  <a:lnTo>
                    <a:pt x="9844" y="1225"/>
                  </a:lnTo>
                  <a:lnTo>
                    <a:pt x="9603" y="1065"/>
                  </a:lnTo>
                  <a:lnTo>
                    <a:pt x="9341" y="904"/>
                  </a:lnTo>
                  <a:lnTo>
                    <a:pt x="9100" y="743"/>
                  </a:lnTo>
                  <a:lnTo>
                    <a:pt x="8819" y="623"/>
                  </a:lnTo>
                  <a:lnTo>
                    <a:pt x="8558" y="482"/>
                  </a:lnTo>
                  <a:lnTo>
                    <a:pt x="8277" y="382"/>
                  </a:lnTo>
                  <a:lnTo>
                    <a:pt x="7975" y="281"/>
                  </a:lnTo>
                  <a:lnTo>
                    <a:pt x="7694" y="201"/>
                  </a:lnTo>
                  <a:lnTo>
                    <a:pt x="7393" y="141"/>
                  </a:lnTo>
                  <a:lnTo>
                    <a:pt x="7092" y="80"/>
                  </a:lnTo>
                  <a:lnTo>
                    <a:pt x="6790" y="40"/>
                  </a:lnTo>
                  <a:lnTo>
                    <a:pt x="6489" y="20"/>
                  </a:lnTo>
                  <a:lnTo>
                    <a:pt x="6188" y="0"/>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34" name="Google Shape;1334;p25"/>
            <p:cNvSpPr/>
            <p:nvPr/>
          </p:nvSpPr>
          <p:spPr>
            <a:xfrm>
              <a:off x="3592050" y="4463975"/>
              <a:ext cx="329950" cy="326425"/>
            </a:xfrm>
            <a:custGeom>
              <a:avLst/>
              <a:gdLst/>
              <a:ahLst/>
              <a:cxnLst/>
              <a:rect l="l" t="t" r="r" b="b"/>
              <a:pathLst>
                <a:path w="13198" h="13057" extrusionOk="0">
                  <a:moveTo>
                    <a:pt x="6649" y="3736"/>
                  </a:moveTo>
                  <a:lnTo>
                    <a:pt x="6930" y="3756"/>
                  </a:lnTo>
                  <a:lnTo>
                    <a:pt x="7211" y="3797"/>
                  </a:lnTo>
                  <a:lnTo>
                    <a:pt x="7473" y="3877"/>
                  </a:lnTo>
                  <a:lnTo>
                    <a:pt x="7714" y="3977"/>
                  </a:lnTo>
                  <a:lnTo>
                    <a:pt x="7955" y="4098"/>
                  </a:lnTo>
                  <a:lnTo>
                    <a:pt x="8196" y="4238"/>
                  </a:lnTo>
                  <a:lnTo>
                    <a:pt x="8397" y="4399"/>
                  </a:lnTo>
                  <a:lnTo>
                    <a:pt x="8597" y="4580"/>
                  </a:lnTo>
                  <a:lnTo>
                    <a:pt x="8778" y="4781"/>
                  </a:lnTo>
                  <a:lnTo>
                    <a:pt x="8939" y="5002"/>
                  </a:lnTo>
                  <a:lnTo>
                    <a:pt x="9080" y="5243"/>
                  </a:lnTo>
                  <a:lnTo>
                    <a:pt x="9180" y="5484"/>
                  </a:lnTo>
                  <a:lnTo>
                    <a:pt x="9280" y="5745"/>
                  </a:lnTo>
                  <a:lnTo>
                    <a:pt x="9341" y="6026"/>
                  </a:lnTo>
                  <a:lnTo>
                    <a:pt x="9381" y="6307"/>
                  </a:lnTo>
                  <a:lnTo>
                    <a:pt x="9381" y="6589"/>
                  </a:lnTo>
                  <a:lnTo>
                    <a:pt x="9361" y="6870"/>
                  </a:lnTo>
                  <a:lnTo>
                    <a:pt x="9321" y="7131"/>
                  </a:lnTo>
                  <a:lnTo>
                    <a:pt x="9240" y="7392"/>
                  </a:lnTo>
                  <a:lnTo>
                    <a:pt x="9160" y="7653"/>
                  </a:lnTo>
                  <a:lnTo>
                    <a:pt x="9039" y="7894"/>
                  </a:lnTo>
                  <a:lnTo>
                    <a:pt x="8899" y="8115"/>
                  </a:lnTo>
                  <a:lnTo>
                    <a:pt x="8718" y="8336"/>
                  </a:lnTo>
                  <a:lnTo>
                    <a:pt x="8537" y="8537"/>
                  </a:lnTo>
                  <a:lnTo>
                    <a:pt x="8336" y="8698"/>
                  </a:lnTo>
                  <a:lnTo>
                    <a:pt x="8115" y="8859"/>
                  </a:lnTo>
                  <a:lnTo>
                    <a:pt x="7894" y="8999"/>
                  </a:lnTo>
                  <a:lnTo>
                    <a:pt x="7653" y="9120"/>
                  </a:lnTo>
                  <a:lnTo>
                    <a:pt x="7392" y="9200"/>
                  </a:lnTo>
                  <a:lnTo>
                    <a:pt x="7111" y="9280"/>
                  </a:lnTo>
                  <a:lnTo>
                    <a:pt x="6830" y="9300"/>
                  </a:lnTo>
                  <a:lnTo>
                    <a:pt x="6549" y="9321"/>
                  </a:lnTo>
                  <a:lnTo>
                    <a:pt x="6267" y="9300"/>
                  </a:lnTo>
                  <a:lnTo>
                    <a:pt x="5986" y="9260"/>
                  </a:lnTo>
                  <a:lnTo>
                    <a:pt x="5725" y="9180"/>
                  </a:lnTo>
                  <a:lnTo>
                    <a:pt x="5484" y="9079"/>
                  </a:lnTo>
                  <a:lnTo>
                    <a:pt x="5243" y="8959"/>
                  </a:lnTo>
                  <a:lnTo>
                    <a:pt x="5002" y="8818"/>
                  </a:lnTo>
                  <a:lnTo>
                    <a:pt x="4801" y="8658"/>
                  </a:lnTo>
                  <a:lnTo>
                    <a:pt x="4600" y="8477"/>
                  </a:lnTo>
                  <a:lnTo>
                    <a:pt x="4419" y="8276"/>
                  </a:lnTo>
                  <a:lnTo>
                    <a:pt x="4259" y="8055"/>
                  </a:lnTo>
                  <a:lnTo>
                    <a:pt x="4118" y="7814"/>
                  </a:lnTo>
                  <a:lnTo>
                    <a:pt x="4018" y="7573"/>
                  </a:lnTo>
                  <a:lnTo>
                    <a:pt x="3917" y="7312"/>
                  </a:lnTo>
                  <a:lnTo>
                    <a:pt x="3857" y="7051"/>
                  </a:lnTo>
                  <a:lnTo>
                    <a:pt x="3817" y="6749"/>
                  </a:lnTo>
                  <a:lnTo>
                    <a:pt x="3817" y="6468"/>
                  </a:lnTo>
                  <a:lnTo>
                    <a:pt x="3837" y="6187"/>
                  </a:lnTo>
                  <a:lnTo>
                    <a:pt x="3877" y="5926"/>
                  </a:lnTo>
                  <a:lnTo>
                    <a:pt x="3957" y="5665"/>
                  </a:lnTo>
                  <a:lnTo>
                    <a:pt x="4038" y="5404"/>
                  </a:lnTo>
                  <a:lnTo>
                    <a:pt x="4158" y="5162"/>
                  </a:lnTo>
                  <a:lnTo>
                    <a:pt x="4299" y="4942"/>
                  </a:lnTo>
                  <a:lnTo>
                    <a:pt x="4480" y="4721"/>
                  </a:lnTo>
                  <a:lnTo>
                    <a:pt x="4660" y="4540"/>
                  </a:lnTo>
                  <a:lnTo>
                    <a:pt x="4861" y="4359"/>
                  </a:lnTo>
                  <a:lnTo>
                    <a:pt x="5062" y="4198"/>
                  </a:lnTo>
                  <a:lnTo>
                    <a:pt x="5303" y="4058"/>
                  </a:lnTo>
                  <a:lnTo>
                    <a:pt x="5544" y="3937"/>
                  </a:lnTo>
                  <a:lnTo>
                    <a:pt x="5805" y="3857"/>
                  </a:lnTo>
                  <a:lnTo>
                    <a:pt x="6087" y="3797"/>
                  </a:lnTo>
                  <a:lnTo>
                    <a:pt x="6368" y="3756"/>
                  </a:lnTo>
                  <a:lnTo>
                    <a:pt x="6649" y="3736"/>
                  </a:lnTo>
                  <a:close/>
                  <a:moveTo>
                    <a:pt x="7473" y="0"/>
                  </a:moveTo>
                  <a:lnTo>
                    <a:pt x="6709" y="904"/>
                  </a:lnTo>
                  <a:lnTo>
                    <a:pt x="6428" y="904"/>
                  </a:lnTo>
                  <a:lnTo>
                    <a:pt x="6127" y="924"/>
                  </a:lnTo>
                  <a:lnTo>
                    <a:pt x="5846" y="944"/>
                  </a:lnTo>
                  <a:lnTo>
                    <a:pt x="5564" y="984"/>
                  </a:lnTo>
                  <a:lnTo>
                    <a:pt x="4660" y="221"/>
                  </a:lnTo>
                  <a:lnTo>
                    <a:pt x="4359" y="342"/>
                  </a:lnTo>
                  <a:lnTo>
                    <a:pt x="4058" y="442"/>
                  </a:lnTo>
                  <a:lnTo>
                    <a:pt x="3756" y="583"/>
                  </a:lnTo>
                  <a:lnTo>
                    <a:pt x="3475" y="723"/>
                  </a:lnTo>
                  <a:lnTo>
                    <a:pt x="3375" y="1908"/>
                  </a:lnTo>
                  <a:lnTo>
                    <a:pt x="3154" y="2089"/>
                  </a:lnTo>
                  <a:lnTo>
                    <a:pt x="2933" y="2270"/>
                  </a:lnTo>
                  <a:lnTo>
                    <a:pt x="2712" y="2451"/>
                  </a:lnTo>
                  <a:lnTo>
                    <a:pt x="2511" y="2652"/>
                  </a:lnTo>
                  <a:lnTo>
                    <a:pt x="1326" y="2571"/>
                  </a:lnTo>
                  <a:lnTo>
                    <a:pt x="1145" y="2832"/>
                  </a:lnTo>
                  <a:lnTo>
                    <a:pt x="964" y="3114"/>
                  </a:lnTo>
                  <a:lnTo>
                    <a:pt x="804" y="3395"/>
                  </a:lnTo>
                  <a:lnTo>
                    <a:pt x="663" y="3676"/>
                  </a:lnTo>
                  <a:lnTo>
                    <a:pt x="1286" y="4680"/>
                  </a:lnTo>
                  <a:lnTo>
                    <a:pt x="1185" y="4962"/>
                  </a:lnTo>
                  <a:lnTo>
                    <a:pt x="1125" y="5243"/>
                  </a:lnTo>
                  <a:lnTo>
                    <a:pt x="1065" y="5504"/>
                  </a:lnTo>
                  <a:lnTo>
                    <a:pt x="1025" y="5805"/>
                  </a:lnTo>
                  <a:lnTo>
                    <a:pt x="0" y="6428"/>
                  </a:lnTo>
                  <a:lnTo>
                    <a:pt x="0" y="6749"/>
                  </a:lnTo>
                  <a:lnTo>
                    <a:pt x="20" y="7071"/>
                  </a:lnTo>
                  <a:lnTo>
                    <a:pt x="60" y="7392"/>
                  </a:lnTo>
                  <a:lnTo>
                    <a:pt x="121" y="7714"/>
                  </a:lnTo>
                  <a:lnTo>
                    <a:pt x="1205" y="8176"/>
                  </a:lnTo>
                  <a:lnTo>
                    <a:pt x="1306" y="8437"/>
                  </a:lnTo>
                  <a:lnTo>
                    <a:pt x="1406" y="8698"/>
                  </a:lnTo>
                  <a:lnTo>
                    <a:pt x="1527" y="8959"/>
                  </a:lnTo>
                  <a:lnTo>
                    <a:pt x="1647" y="9220"/>
                  </a:lnTo>
                  <a:lnTo>
                    <a:pt x="1205" y="10305"/>
                  </a:lnTo>
                  <a:lnTo>
                    <a:pt x="1406" y="10586"/>
                  </a:lnTo>
                  <a:lnTo>
                    <a:pt x="1607" y="10827"/>
                  </a:lnTo>
                  <a:lnTo>
                    <a:pt x="1828" y="11068"/>
                  </a:lnTo>
                  <a:lnTo>
                    <a:pt x="2049" y="11289"/>
                  </a:lnTo>
                  <a:lnTo>
                    <a:pt x="3214" y="11028"/>
                  </a:lnTo>
                  <a:lnTo>
                    <a:pt x="3435" y="11189"/>
                  </a:lnTo>
                  <a:lnTo>
                    <a:pt x="3676" y="11329"/>
                  </a:lnTo>
                  <a:lnTo>
                    <a:pt x="3917" y="11470"/>
                  </a:lnTo>
                  <a:lnTo>
                    <a:pt x="4178" y="11610"/>
                  </a:lnTo>
                  <a:lnTo>
                    <a:pt x="4460" y="12755"/>
                  </a:lnTo>
                  <a:lnTo>
                    <a:pt x="4761" y="12856"/>
                  </a:lnTo>
                  <a:lnTo>
                    <a:pt x="5082" y="12936"/>
                  </a:lnTo>
                  <a:lnTo>
                    <a:pt x="5404" y="13017"/>
                  </a:lnTo>
                  <a:lnTo>
                    <a:pt x="5725" y="13057"/>
                  </a:lnTo>
                  <a:lnTo>
                    <a:pt x="6488" y="12153"/>
                  </a:lnTo>
                  <a:lnTo>
                    <a:pt x="6770" y="12153"/>
                  </a:lnTo>
                  <a:lnTo>
                    <a:pt x="7071" y="12133"/>
                  </a:lnTo>
                  <a:lnTo>
                    <a:pt x="7352" y="12113"/>
                  </a:lnTo>
                  <a:lnTo>
                    <a:pt x="7633" y="12072"/>
                  </a:lnTo>
                  <a:lnTo>
                    <a:pt x="8537" y="12836"/>
                  </a:lnTo>
                  <a:lnTo>
                    <a:pt x="8839" y="12735"/>
                  </a:lnTo>
                  <a:lnTo>
                    <a:pt x="9140" y="12615"/>
                  </a:lnTo>
                  <a:lnTo>
                    <a:pt x="9441" y="12474"/>
                  </a:lnTo>
                  <a:lnTo>
                    <a:pt x="9722" y="12334"/>
                  </a:lnTo>
                  <a:lnTo>
                    <a:pt x="9823" y="11148"/>
                  </a:lnTo>
                  <a:lnTo>
                    <a:pt x="10044" y="10968"/>
                  </a:lnTo>
                  <a:lnTo>
                    <a:pt x="10265" y="10787"/>
                  </a:lnTo>
                  <a:lnTo>
                    <a:pt x="10486" y="10606"/>
                  </a:lnTo>
                  <a:lnTo>
                    <a:pt x="10687" y="10405"/>
                  </a:lnTo>
                  <a:lnTo>
                    <a:pt x="11872" y="10486"/>
                  </a:lnTo>
                  <a:lnTo>
                    <a:pt x="12052" y="10224"/>
                  </a:lnTo>
                  <a:lnTo>
                    <a:pt x="12233" y="9943"/>
                  </a:lnTo>
                  <a:lnTo>
                    <a:pt x="12394" y="9662"/>
                  </a:lnTo>
                  <a:lnTo>
                    <a:pt x="12535" y="9381"/>
                  </a:lnTo>
                  <a:lnTo>
                    <a:pt x="11912" y="8376"/>
                  </a:lnTo>
                  <a:lnTo>
                    <a:pt x="12012" y="8095"/>
                  </a:lnTo>
                  <a:lnTo>
                    <a:pt x="12073" y="7834"/>
                  </a:lnTo>
                  <a:lnTo>
                    <a:pt x="12133" y="7553"/>
                  </a:lnTo>
                  <a:lnTo>
                    <a:pt x="12173" y="7252"/>
                  </a:lnTo>
                  <a:lnTo>
                    <a:pt x="13197" y="6629"/>
                  </a:lnTo>
                  <a:lnTo>
                    <a:pt x="13197" y="6307"/>
                  </a:lnTo>
                  <a:lnTo>
                    <a:pt x="13177" y="5986"/>
                  </a:lnTo>
                  <a:lnTo>
                    <a:pt x="13137" y="5665"/>
                  </a:lnTo>
                  <a:lnTo>
                    <a:pt x="13077" y="5343"/>
                  </a:lnTo>
                  <a:lnTo>
                    <a:pt x="11992" y="4901"/>
                  </a:lnTo>
                  <a:lnTo>
                    <a:pt x="11892" y="4620"/>
                  </a:lnTo>
                  <a:lnTo>
                    <a:pt x="11791" y="4359"/>
                  </a:lnTo>
                  <a:lnTo>
                    <a:pt x="11671" y="4098"/>
                  </a:lnTo>
                  <a:lnTo>
                    <a:pt x="11550" y="3837"/>
                  </a:lnTo>
                  <a:lnTo>
                    <a:pt x="11992" y="2752"/>
                  </a:lnTo>
                  <a:lnTo>
                    <a:pt x="11791" y="2491"/>
                  </a:lnTo>
                  <a:lnTo>
                    <a:pt x="11590" y="2230"/>
                  </a:lnTo>
                  <a:lnTo>
                    <a:pt x="11370" y="1989"/>
                  </a:lnTo>
                  <a:lnTo>
                    <a:pt x="11149" y="1768"/>
                  </a:lnTo>
                  <a:lnTo>
                    <a:pt x="9984" y="2049"/>
                  </a:lnTo>
                  <a:lnTo>
                    <a:pt x="9763" y="1868"/>
                  </a:lnTo>
                  <a:lnTo>
                    <a:pt x="9521" y="1728"/>
                  </a:lnTo>
                  <a:lnTo>
                    <a:pt x="9280" y="1587"/>
                  </a:lnTo>
                  <a:lnTo>
                    <a:pt x="9019" y="1446"/>
                  </a:lnTo>
                  <a:lnTo>
                    <a:pt x="8738" y="301"/>
                  </a:lnTo>
                  <a:lnTo>
                    <a:pt x="8437" y="201"/>
                  </a:lnTo>
                  <a:lnTo>
                    <a:pt x="8115" y="121"/>
                  </a:lnTo>
                  <a:lnTo>
                    <a:pt x="7794" y="40"/>
                  </a:lnTo>
                  <a:lnTo>
                    <a:pt x="7473"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35" name="Google Shape;1335;p25"/>
            <p:cNvSpPr/>
            <p:nvPr/>
          </p:nvSpPr>
          <p:spPr>
            <a:xfrm>
              <a:off x="3659825" y="4529750"/>
              <a:ext cx="194375" cy="194875"/>
            </a:xfrm>
            <a:custGeom>
              <a:avLst/>
              <a:gdLst/>
              <a:ahLst/>
              <a:cxnLst/>
              <a:rect l="l" t="t" r="r" b="b"/>
              <a:pathLst>
                <a:path w="7775" h="7795" extrusionOk="0">
                  <a:moveTo>
                    <a:pt x="3938" y="462"/>
                  </a:moveTo>
                  <a:lnTo>
                    <a:pt x="4280" y="483"/>
                  </a:lnTo>
                  <a:lnTo>
                    <a:pt x="4621" y="543"/>
                  </a:lnTo>
                  <a:lnTo>
                    <a:pt x="4942" y="623"/>
                  </a:lnTo>
                  <a:lnTo>
                    <a:pt x="5244" y="744"/>
                  </a:lnTo>
                  <a:lnTo>
                    <a:pt x="5545" y="884"/>
                  </a:lnTo>
                  <a:lnTo>
                    <a:pt x="5846" y="1065"/>
                  </a:lnTo>
                  <a:lnTo>
                    <a:pt x="6107" y="1286"/>
                  </a:lnTo>
                  <a:lnTo>
                    <a:pt x="6369" y="1507"/>
                  </a:lnTo>
                  <a:lnTo>
                    <a:pt x="6590" y="1768"/>
                  </a:lnTo>
                  <a:lnTo>
                    <a:pt x="6770" y="2029"/>
                  </a:lnTo>
                  <a:lnTo>
                    <a:pt x="6951" y="2331"/>
                  </a:lnTo>
                  <a:lnTo>
                    <a:pt x="7092" y="2632"/>
                  </a:lnTo>
                  <a:lnTo>
                    <a:pt x="7192" y="2953"/>
                  </a:lnTo>
                  <a:lnTo>
                    <a:pt x="7273" y="3275"/>
                  </a:lnTo>
                  <a:lnTo>
                    <a:pt x="7313" y="3616"/>
                  </a:lnTo>
                  <a:lnTo>
                    <a:pt x="7333" y="3958"/>
                  </a:lnTo>
                  <a:lnTo>
                    <a:pt x="7293" y="4299"/>
                  </a:lnTo>
                  <a:lnTo>
                    <a:pt x="7252" y="4621"/>
                  </a:lnTo>
                  <a:lnTo>
                    <a:pt x="7172" y="4942"/>
                  </a:lnTo>
                  <a:lnTo>
                    <a:pt x="7052" y="5263"/>
                  </a:lnTo>
                  <a:lnTo>
                    <a:pt x="6891" y="5565"/>
                  </a:lnTo>
                  <a:lnTo>
                    <a:pt x="6710" y="5846"/>
                  </a:lnTo>
                  <a:lnTo>
                    <a:pt x="6509" y="6127"/>
                  </a:lnTo>
                  <a:lnTo>
                    <a:pt x="6268" y="6368"/>
                  </a:lnTo>
                  <a:lnTo>
                    <a:pt x="6027" y="6589"/>
                  </a:lnTo>
                  <a:lnTo>
                    <a:pt x="5746" y="6790"/>
                  </a:lnTo>
                  <a:lnTo>
                    <a:pt x="5465" y="6951"/>
                  </a:lnTo>
                  <a:lnTo>
                    <a:pt x="5163" y="7091"/>
                  </a:lnTo>
                  <a:lnTo>
                    <a:pt x="4842" y="7212"/>
                  </a:lnTo>
                  <a:lnTo>
                    <a:pt x="4500" y="7272"/>
                  </a:lnTo>
                  <a:lnTo>
                    <a:pt x="4179" y="7332"/>
                  </a:lnTo>
                  <a:lnTo>
                    <a:pt x="3838" y="7332"/>
                  </a:lnTo>
                  <a:lnTo>
                    <a:pt x="3496" y="7312"/>
                  </a:lnTo>
                  <a:lnTo>
                    <a:pt x="3155" y="7252"/>
                  </a:lnTo>
                  <a:lnTo>
                    <a:pt x="2833" y="7172"/>
                  </a:lnTo>
                  <a:lnTo>
                    <a:pt x="2532" y="7051"/>
                  </a:lnTo>
                  <a:lnTo>
                    <a:pt x="2231" y="6910"/>
                  </a:lnTo>
                  <a:lnTo>
                    <a:pt x="1929" y="6730"/>
                  </a:lnTo>
                  <a:lnTo>
                    <a:pt x="1668" y="6529"/>
                  </a:lnTo>
                  <a:lnTo>
                    <a:pt x="1407" y="6288"/>
                  </a:lnTo>
                  <a:lnTo>
                    <a:pt x="1186" y="6027"/>
                  </a:lnTo>
                  <a:lnTo>
                    <a:pt x="1005" y="5766"/>
                  </a:lnTo>
                  <a:lnTo>
                    <a:pt x="825" y="5464"/>
                  </a:lnTo>
                  <a:lnTo>
                    <a:pt x="684" y="5163"/>
                  </a:lnTo>
                  <a:lnTo>
                    <a:pt x="583" y="4842"/>
                  </a:lnTo>
                  <a:lnTo>
                    <a:pt x="503" y="4520"/>
                  </a:lnTo>
                  <a:lnTo>
                    <a:pt x="463" y="4179"/>
                  </a:lnTo>
                  <a:lnTo>
                    <a:pt x="443" y="3837"/>
                  </a:lnTo>
                  <a:lnTo>
                    <a:pt x="463" y="3496"/>
                  </a:lnTo>
                  <a:lnTo>
                    <a:pt x="523" y="3174"/>
                  </a:lnTo>
                  <a:lnTo>
                    <a:pt x="604" y="2853"/>
                  </a:lnTo>
                  <a:lnTo>
                    <a:pt x="724" y="2531"/>
                  </a:lnTo>
                  <a:lnTo>
                    <a:pt x="885" y="2230"/>
                  </a:lnTo>
                  <a:lnTo>
                    <a:pt x="1066" y="1949"/>
                  </a:lnTo>
                  <a:lnTo>
                    <a:pt x="1266" y="1668"/>
                  </a:lnTo>
                  <a:lnTo>
                    <a:pt x="1507" y="1427"/>
                  </a:lnTo>
                  <a:lnTo>
                    <a:pt x="1749" y="1206"/>
                  </a:lnTo>
                  <a:lnTo>
                    <a:pt x="2030" y="1005"/>
                  </a:lnTo>
                  <a:lnTo>
                    <a:pt x="2311" y="844"/>
                  </a:lnTo>
                  <a:lnTo>
                    <a:pt x="2612" y="704"/>
                  </a:lnTo>
                  <a:lnTo>
                    <a:pt x="2934" y="603"/>
                  </a:lnTo>
                  <a:lnTo>
                    <a:pt x="3275" y="523"/>
                  </a:lnTo>
                  <a:lnTo>
                    <a:pt x="3597" y="483"/>
                  </a:lnTo>
                  <a:lnTo>
                    <a:pt x="3938" y="462"/>
                  </a:lnTo>
                  <a:close/>
                  <a:moveTo>
                    <a:pt x="3958" y="0"/>
                  </a:moveTo>
                  <a:lnTo>
                    <a:pt x="3576" y="21"/>
                  </a:lnTo>
                  <a:lnTo>
                    <a:pt x="3175" y="81"/>
                  </a:lnTo>
                  <a:lnTo>
                    <a:pt x="2813" y="161"/>
                  </a:lnTo>
                  <a:lnTo>
                    <a:pt x="2452" y="282"/>
                  </a:lnTo>
                  <a:lnTo>
                    <a:pt x="2110" y="442"/>
                  </a:lnTo>
                  <a:lnTo>
                    <a:pt x="1789" y="623"/>
                  </a:lnTo>
                  <a:lnTo>
                    <a:pt x="1467" y="844"/>
                  </a:lnTo>
                  <a:lnTo>
                    <a:pt x="1186" y="1105"/>
                  </a:lnTo>
                  <a:lnTo>
                    <a:pt x="925" y="1387"/>
                  </a:lnTo>
                  <a:lnTo>
                    <a:pt x="684" y="1688"/>
                  </a:lnTo>
                  <a:lnTo>
                    <a:pt x="483" y="2009"/>
                  </a:lnTo>
                  <a:lnTo>
                    <a:pt x="322" y="2351"/>
                  </a:lnTo>
                  <a:lnTo>
                    <a:pt x="182" y="2712"/>
                  </a:lnTo>
                  <a:lnTo>
                    <a:pt x="81" y="3074"/>
                  </a:lnTo>
                  <a:lnTo>
                    <a:pt x="21" y="3455"/>
                  </a:lnTo>
                  <a:lnTo>
                    <a:pt x="1" y="3837"/>
                  </a:lnTo>
                  <a:lnTo>
                    <a:pt x="1" y="4219"/>
                  </a:lnTo>
                  <a:lnTo>
                    <a:pt x="61" y="4600"/>
                  </a:lnTo>
                  <a:lnTo>
                    <a:pt x="142" y="4982"/>
                  </a:lnTo>
                  <a:lnTo>
                    <a:pt x="262" y="5344"/>
                  </a:lnTo>
                  <a:lnTo>
                    <a:pt x="423" y="5685"/>
                  </a:lnTo>
                  <a:lnTo>
                    <a:pt x="624" y="6007"/>
                  </a:lnTo>
                  <a:lnTo>
                    <a:pt x="845" y="6308"/>
                  </a:lnTo>
                  <a:lnTo>
                    <a:pt x="1086" y="6609"/>
                  </a:lnTo>
                  <a:lnTo>
                    <a:pt x="1367" y="6870"/>
                  </a:lnTo>
                  <a:lnTo>
                    <a:pt x="1648" y="7071"/>
                  </a:lnTo>
                  <a:lnTo>
                    <a:pt x="1929" y="7272"/>
                  </a:lnTo>
                  <a:lnTo>
                    <a:pt x="2231" y="7413"/>
                  </a:lnTo>
                  <a:lnTo>
                    <a:pt x="2552" y="7553"/>
                  </a:lnTo>
                  <a:lnTo>
                    <a:pt x="2873" y="7654"/>
                  </a:lnTo>
                  <a:lnTo>
                    <a:pt x="3195" y="7734"/>
                  </a:lnTo>
                  <a:lnTo>
                    <a:pt x="3536" y="7774"/>
                  </a:lnTo>
                  <a:lnTo>
                    <a:pt x="3878" y="7794"/>
                  </a:lnTo>
                  <a:lnTo>
                    <a:pt x="4199" y="7774"/>
                  </a:lnTo>
                  <a:lnTo>
                    <a:pt x="4601" y="7714"/>
                  </a:lnTo>
                  <a:lnTo>
                    <a:pt x="4983" y="7634"/>
                  </a:lnTo>
                  <a:lnTo>
                    <a:pt x="5344" y="7513"/>
                  </a:lnTo>
                  <a:lnTo>
                    <a:pt x="5686" y="7352"/>
                  </a:lnTo>
                  <a:lnTo>
                    <a:pt x="6007" y="7152"/>
                  </a:lnTo>
                  <a:lnTo>
                    <a:pt x="6328" y="6931"/>
                  </a:lnTo>
                  <a:lnTo>
                    <a:pt x="6590" y="6690"/>
                  </a:lnTo>
                  <a:lnTo>
                    <a:pt x="6851" y="6408"/>
                  </a:lnTo>
                  <a:lnTo>
                    <a:pt x="7092" y="6107"/>
                  </a:lnTo>
                  <a:lnTo>
                    <a:pt x="7273" y="5806"/>
                  </a:lnTo>
                  <a:lnTo>
                    <a:pt x="7453" y="5464"/>
                  </a:lnTo>
                  <a:lnTo>
                    <a:pt x="7594" y="5103"/>
                  </a:lnTo>
                  <a:lnTo>
                    <a:pt x="7694" y="4741"/>
                  </a:lnTo>
                  <a:lnTo>
                    <a:pt x="7755" y="4359"/>
                  </a:lnTo>
                  <a:lnTo>
                    <a:pt x="7775" y="3978"/>
                  </a:lnTo>
                  <a:lnTo>
                    <a:pt x="7755" y="3576"/>
                  </a:lnTo>
                  <a:lnTo>
                    <a:pt x="7714" y="3174"/>
                  </a:lnTo>
                  <a:lnTo>
                    <a:pt x="7614" y="2813"/>
                  </a:lnTo>
                  <a:lnTo>
                    <a:pt x="7493" y="2431"/>
                  </a:lnTo>
                  <a:lnTo>
                    <a:pt x="7333" y="2090"/>
                  </a:lnTo>
                  <a:lnTo>
                    <a:pt x="7152" y="1768"/>
                  </a:lnTo>
                  <a:lnTo>
                    <a:pt x="6931" y="1467"/>
                  </a:lnTo>
                  <a:lnTo>
                    <a:pt x="6670" y="1186"/>
                  </a:lnTo>
                  <a:lnTo>
                    <a:pt x="6409" y="925"/>
                  </a:lnTo>
                  <a:lnTo>
                    <a:pt x="6107" y="704"/>
                  </a:lnTo>
                  <a:lnTo>
                    <a:pt x="5786" y="503"/>
                  </a:lnTo>
                  <a:lnTo>
                    <a:pt x="5445" y="342"/>
                  </a:lnTo>
                  <a:lnTo>
                    <a:pt x="5103" y="201"/>
                  </a:lnTo>
                  <a:lnTo>
                    <a:pt x="4742" y="101"/>
                  </a:lnTo>
                  <a:lnTo>
                    <a:pt x="4360" y="41"/>
                  </a:lnTo>
                  <a:lnTo>
                    <a:pt x="3958" y="0"/>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111554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6"/>
        <p:cNvGrpSpPr/>
        <p:nvPr/>
      </p:nvGrpSpPr>
      <p:grpSpPr>
        <a:xfrm>
          <a:off x="0" y="0"/>
          <a:ext cx="0" cy="0"/>
          <a:chOff x="0" y="0"/>
          <a:chExt cx="0" cy="0"/>
        </a:xfrm>
      </p:grpSpPr>
      <p:grpSp>
        <p:nvGrpSpPr>
          <p:cNvPr id="1337" name="Google Shape;1337;p26"/>
          <p:cNvGrpSpPr/>
          <p:nvPr/>
        </p:nvGrpSpPr>
        <p:grpSpPr>
          <a:xfrm>
            <a:off x="13233" y="-16620"/>
            <a:ext cx="12043267" cy="7009520"/>
            <a:chOff x="33197" y="-12175"/>
            <a:chExt cx="9123927" cy="5118900"/>
          </a:xfrm>
        </p:grpSpPr>
        <p:grpSp>
          <p:nvGrpSpPr>
            <p:cNvPr id="1338" name="Google Shape;1338;p26"/>
            <p:cNvGrpSpPr/>
            <p:nvPr/>
          </p:nvGrpSpPr>
          <p:grpSpPr>
            <a:xfrm>
              <a:off x="577902" y="-12175"/>
              <a:ext cx="7986672" cy="5118900"/>
              <a:chOff x="577902" y="-12175"/>
              <a:chExt cx="7986672" cy="5118900"/>
            </a:xfrm>
          </p:grpSpPr>
          <p:cxnSp>
            <p:nvCxnSpPr>
              <p:cNvPr id="1339" name="Google Shape;1339;p26"/>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0" name="Google Shape;1340;p26"/>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1" name="Google Shape;1341;p26"/>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2" name="Google Shape;1342;p26"/>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3" name="Google Shape;1343;p26"/>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4" name="Google Shape;1344;p26"/>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5" name="Google Shape;1345;p26"/>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6" name="Google Shape;1346;p26"/>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7" name="Google Shape;1347;p26"/>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8" name="Google Shape;1348;p26"/>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9" name="Google Shape;1349;p26"/>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0" name="Google Shape;1350;p26"/>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1" name="Google Shape;1351;p26"/>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2" name="Google Shape;1352;p26"/>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3" name="Google Shape;1353;p26"/>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1354" name="Google Shape;1354;p26"/>
            <p:cNvGrpSpPr/>
            <p:nvPr/>
          </p:nvGrpSpPr>
          <p:grpSpPr>
            <a:xfrm rot="5400000">
              <a:off x="2598493" y="-2006994"/>
              <a:ext cx="3993336" cy="9123927"/>
              <a:chOff x="577902" y="-12175"/>
              <a:chExt cx="3993336" cy="5118900"/>
            </a:xfrm>
          </p:grpSpPr>
          <p:cxnSp>
            <p:nvCxnSpPr>
              <p:cNvPr id="1355" name="Google Shape;1355;p26"/>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6" name="Google Shape;1356;p26"/>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7" name="Google Shape;1357;p26"/>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8" name="Google Shape;1358;p26"/>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9" name="Google Shape;1359;p26"/>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60" name="Google Shape;1360;p26"/>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61" name="Google Shape;1361;p26"/>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62" name="Google Shape;1362;p26"/>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1363" name="Google Shape;1363;p26"/>
          <p:cNvGrpSpPr/>
          <p:nvPr/>
        </p:nvGrpSpPr>
        <p:grpSpPr>
          <a:xfrm>
            <a:off x="210379" y="319359"/>
            <a:ext cx="1279623" cy="1310508"/>
            <a:chOff x="769800" y="2509975"/>
            <a:chExt cx="1145500" cy="1146000"/>
          </a:xfrm>
        </p:grpSpPr>
        <p:sp>
          <p:nvSpPr>
            <p:cNvPr id="1364" name="Google Shape;1364;p26"/>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65" name="Google Shape;1365;p26"/>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66" name="Google Shape;1366;p26"/>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67" name="Google Shape;1367;p26"/>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68" name="Google Shape;1368;p26"/>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69" name="Google Shape;1369;p26"/>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70" name="Google Shape;1370;p26"/>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71" name="Google Shape;1371;p26"/>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72" name="Google Shape;1372;p26"/>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73" name="Google Shape;1373;p26"/>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74" name="Google Shape;1374;p26"/>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75" name="Google Shape;1375;p26"/>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76" name="Google Shape;1376;p26"/>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77" name="Google Shape;1377;p26"/>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78" name="Google Shape;1378;p26"/>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79" name="Google Shape;1379;p26"/>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80" name="Google Shape;1380;p26"/>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381" name="Google Shape;1381;p26"/>
          <p:cNvGrpSpPr/>
          <p:nvPr/>
        </p:nvGrpSpPr>
        <p:grpSpPr>
          <a:xfrm>
            <a:off x="2047266" y="611116"/>
            <a:ext cx="7975231" cy="5896667"/>
            <a:chOff x="1551000" y="452264"/>
            <a:chExt cx="6042000" cy="4363911"/>
          </a:xfrm>
        </p:grpSpPr>
        <p:sp>
          <p:nvSpPr>
            <p:cNvPr id="1382" name="Google Shape;1382;p26"/>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1383" name="Google Shape;1383;p26"/>
            <p:cNvGrpSpPr/>
            <p:nvPr/>
          </p:nvGrpSpPr>
          <p:grpSpPr>
            <a:xfrm>
              <a:off x="1705800" y="452264"/>
              <a:ext cx="5732400" cy="4147136"/>
              <a:chOff x="628875" y="452264"/>
              <a:chExt cx="5732400" cy="4147136"/>
            </a:xfrm>
          </p:grpSpPr>
          <p:sp>
            <p:nvSpPr>
              <p:cNvPr id="1384" name="Google Shape;1384;p26"/>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85" name="Google Shape;1385;p26"/>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1386" name="Google Shape;1386;p26"/>
              <p:cNvGrpSpPr/>
              <p:nvPr/>
            </p:nvGrpSpPr>
            <p:grpSpPr>
              <a:xfrm>
                <a:off x="816950" y="452264"/>
                <a:ext cx="196200" cy="375250"/>
                <a:chOff x="816950" y="467150"/>
                <a:chExt cx="196200" cy="375250"/>
              </a:xfrm>
            </p:grpSpPr>
            <p:sp>
              <p:nvSpPr>
                <p:cNvPr id="1387" name="Google Shape;1387;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88" name="Google Shape;1388;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389" name="Google Shape;1389;p26"/>
              <p:cNvGrpSpPr/>
              <p:nvPr/>
            </p:nvGrpSpPr>
            <p:grpSpPr>
              <a:xfrm>
                <a:off x="1244763" y="452264"/>
                <a:ext cx="196200" cy="375250"/>
                <a:chOff x="816950" y="467150"/>
                <a:chExt cx="196200" cy="375250"/>
              </a:xfrm>
            </p:grpSpPr>
            <p:sp>
              <p:nvSpPr>
                <p:cNvPr id="1390" name="Google Shape;1390;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91" name="Google Shape;1391;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392" name="Google Shape;1392;p26"/>
              <p:cNvGrpSpPr/>
              <p:nvPr/>
            </p:nvGrpSpPr>
            <p:grpSpPr>
              <a:xfrm>
                <a:off x="1672575" y="452264"/>
                <a:ext cx="196200" cy="375250"/>
                <a:chOff x="816950" y="467150"/>
                <a:chExt cx="196200" cy="375250"/>
              </a:xfrm>
            </p:grpSpPr>
            <p:sp>
              <p:nvSpPr>
                <p:cNvPr id="1393" name="Google Shape;1393;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94" name="Google Shape;1394;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395" name="Google Shape;1395;p26"/>
              <p:cNvGrpSpPr/>
              <p:nvPr/>
            </p:nvGrpSpPr>
            <p:grpSpPr>
              <a:xfrm>
                <a:off x="2100388" y="452264"/>
                <a:ext cx="196200" cy="375250"/>
                <a:chOff x="816950" y="467150"/>
                <a:chExt cx="196200" cy="375250"/>
              </a:xfrm>
            </p:grpSpPr>
            <p:sp>
              <p:nvSpPr>
                <p:cNvPr id="1396" name="Google Shape;1396;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97" name="Google Shape;1397;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398" name="Google Shape;1398;p26"/>
              <p:cNvGrpSpPr/>
              <p:nvPr/>
            </p:nvGrpSpPr>
            <p:grpSpPr>
              <a:xfrm>
                <a:off x="2528200" y="452264"/>
                <a:ext cx="196200" cy="375250"/>
                <a:chOff x="816950" y="467150"/>
                <a:chExt cx="196200" cy="375250"/>
              </a:xfrm>
            </p:grpSpPr>
            <p:sp>
              <p:nvSpPr>
                <p:cNvPr id="1399" name="Google Shape;1399;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00" name="Google Shape;1400;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401" name="Google Shape;1401;p26"/>
              <p:cNvGrpSpPr/>
              <p:nvPr/>
            </p:nvGrpSpPr>
            <p:grpSpPr>
              <a:xfrm>
                <a:off x="2956013" y="452264"/>
                <a:ext cx="196200" cy="375250"/>
                <a:chOff x="816950" y="467150"/>
                <a:chExt cx="196200" cy="375250"/>
              </a:xfrm>
            </p:grpSpPr>
            <p:sp>
              <p:nvSpPr>
                <p:cNvPr id="1402" name="Google Shape;1402;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03" name="Google Shape;1403;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404" name="Google Shape;1404;p26"/>
              <p:cNvGrpSpPr/>
              <p:nvPr/>
            </p:nvGrpSpPr>
            <p:grpSpPr>
              <a:xfrm>
                <a:off x="3383825" y="452264"/>
                <a:ext cx="196200" cy="375250"/>
                <a:chOff x="816950" y="467150"/>
                <a:chExt cx="196200" cy="375250"/>
              </a:xfrm>
            </p:grpSpPr>
            <p:sp>
              <p:nvSpPr>
                <p:cNvPr id="1405" name="Google Shape;1405;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06" name="Google Shape;1406;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407" name="Google Shape;1407;p26"/>
              <p:cNvGrpSpPr/>
              <p:nvPr/>
            </p:nvGrpSpPr>
            <p:grpSpPr>
              <a:xfrm>
                <a:off x="3811638" y="452264"/>
                <a:ext cx="196200" cy="375250"/>
                <a:chOff x="816950" y="467150"/>
                <a:chExt cx="196200" cy="375250"/>
              </a:xfrm>
            </p:grpSpPr>
            <p:sp>
              <p:nvSpPr>
                <p:cNvPr id="1408" name="Google Shape;1408;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09" name="Google Shape;1409;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410" name="Google Shape;1410;p26"/>
              <p:cNvGrpSpPr/>
              <p:nvPr/>
            </p:nvGrpSpPr>
            <p:grpSpPr>
              <a:xfrm>
                <a:off x="4239450" y="452264"/>
                <a:ext cx="196200" cy="375250"/>
                <a:chOff x="816950" y="467150"/>
                <a:chExt cx="196200" cy="375250"/>
              </a:xfrm>
            </p:grpSpPr>
            <p:sp>
              <p:nvSpPr>
                <p:cNvPr id="1411" name="Google Shape;1411;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12" name="Google Shape;1412;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413" name="Google Shape;1413;p26"/>
              <p:cNvGrpSpPr/>
              <p:nvPr/>
            </p:nvGrpSpPr>
            <p:grpSpPr>
              <a:xfrm>
                <a:off x="4667263" y="452264"/>
                <a:ext cx="196200" cy="375250"/>
                <a:chOff x="816950" y="467150"/>
                <a:chExt cx="196200" cy="375250"/>
              </a:xfrm>
            </p:grpSpPr>
            <p:sp>
              <p:nvSpPr>
                <p:cNvPr id="1414" name="Google Shape;1414;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15" name="Google Shape;1415;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416" name="Google Shape;1416;p26"/>
              <p:cNvGrpSpPr/>
              <p:nvPr/>
            </p:nvGrpSpPr>
            <p:grpSpPr>
              <a:xfrm>
                <a:off x="5095075" y="452264"/>
                <a:ext cx="196200" cy="375250"/>
                <a:chOff x="816950" y="467150"/>
                <a:chExt cx="196200" cy="375250"/>
              </a:xfrm>
            </p:grpSpPr>
            <p:sp>
              <p:nvSpPr>
                <p:cNvPr id="1417" name="Google Shape;1417;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18" name="Google Shape;1418;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419" name="Google Shape;1419;p26"/>
              <p:cNvGrpSpPr/>
              <p:nvPr/>
            </p:nvGrpSpPr>
            <p:grpSpPr>
              <a:xfrm>
                <a:off x="5522888" y="452264"/>
                <a:ext cx="196200" cy="375250"/>
                <a:chOff x="816950" y="467150"/>
                <a:chExt cx="196200" cy="375250"/>
              </a:xfrm>
            </p:grpSpPr>
            <p:sp>
              <p:nvSpPr>
                <p:cNvPr id="1420" name="Google Shape;1420;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21" name="Google Shape;1421;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422" name="Google Shape;1422;p26"/>
              <p:cNvGrpSpPr/>
              <p:nvPr/>
            </p:nvGrpSpPr>
            <p:grpSpPr>
              <a:xfrm>
                <a:off x="5950700" y="452264"/>
                <a:ext cx="196200" cy="375250"/>
                <a:chOff x="816950" y="467150"/>
                <a:chExt cx="196200" cy="375250"/>
              </a:xfrm>
            </p:grpSpPr>
            <p:sp>
              <p:nvSpPr>
                <p:cNvPr id="1423" name="Google Shape;1423;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24" name="Google Shape;1424;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grpSp>
      <p:grpSp>
        <p:nvGrpSpPr>
          <p:cNvPr id="1425" name="Google Shape;1425;p26"/>
          <p:cNvGrpSpPr/>
          <p:nvPr/>
        </p:nvGrpSpPr>
        <p:grpSpPr>
          <a:xfrm>
            <a:off x="10275865" y="611142"/>
            <a:ext cx="925421" cy="1458012"/>
            <a:chOff x="5120675" y="1937000"/>
            <a:chExt cx="925050" cy="1423700"/>
          </a:xfrm>
        </p:grpSpPr>
        <p:sp>
          <p:nvSpPr>
            <p:cNvPr id="1426" name="Google Shape;1426;p26"/>
            <p:cNvSpPr/>
            <p:nvPr/>
          </p:nvSpPr>
          <p:spPr>
            <a:xfrm>
              <a:off x="5120675" y="1937000"/>
              <a:ext cx="925050" cy="1423700"/>
            </a:xfrm>
            <a:custGeom>
              <a:avLst/>
              <a:gdLst/>
              <a:ahLst/>
              <a:cxnLst/>
              <a:rect l="l" t="t" r="r" b="b"/>
              <a:pathLst>
                <a:path w="37002" h="56948" extrusionOk="0">
                  <a:moveTo>
                    <a:pt x="4400" y="0"/>
                  </a:moveTo>
                  <a:lnTo>
                    <a:pt x="3958" y="20"/>
                  </a:lnTo>
                  <a:lnTo>
                    <a:pt x="3516" y="80"/>
                  </a:lnTo>
                  <a:lnTo>
                    <a:pt x="3094" y="181"/>
                  </a:lnTo>
                  <a:lnTo>
                    <a:pt x="2692" y="301"/>
                  </a:lnTo>
                  <a:lnTo>
                    <a:pt x="2311" y="462"/>
                  </a:lnTo>
                  <a:lnTo>
                    <a:pt x="1949" y="663"/>
                  </a:lnTo>
                  <a:lnTo>
                    <a:pt x="1608" y="884"/>
                  </a:lnTo>
                  <a:lnTo>
                    <a:pt x="1286" y="1125"/>
                  </a:lnTo>
                  <a:lnTo>
                    <a:pt x="1005" y="1406"/>
                  </a:lnTo>
                  <a:lnTo>
                    <a:pt x="764" y="1708"/>
                  </a:lnTo>
                  <a:lnTo>
                    <a:pt x="543" y="2029"/>
                  </a:lnTo>
                  <a:lnTo>
                    <a:pt x="342" y="2370"/>
                  </a:lnTo>
                  <a:lnTo>
                    <a:pt x="201" y="2712"/>
                  </a:lnTo>
                  <a:lnTo>
                    <a:pt x="101" y="3094"/>
                  </a:lnTo>
                  <a:lnTo>
                    <a:pt x="21" y="3475"/>
                  </a:lnTo>
                  <a:lnTo>
                    <a:pt x="1" y="3877"/>
                  </a:lnTo>
                  <a:lnTo>
                    <a:pt x="1" y="46241"/>
                  </a:lnTo>
                  <a:lnTo>
                    <a:pt x="21" y="46643"/>
                  </a:lnTo>
                  <a:lnTo>
                    <a:pt x="101" y="47024"/>
                  </a:lnTo>
                  <a:lnTo>
                    <a:pt x="201" y="47406"/>
                  </a:lnTo>
                  <a:lnTo>
                    <a:pt x="342" y="47747"/>
                  </a:lnTo>
                  <a:lnTo>
                    <a:pt x="543" y="48089"/>
                  </a:lnTo>
                  <a:lnTo>
                    <a:pt x="764" y="48410"/>
                  </a:lnTo>
                  <a:lnTo>
                    <a:pt x="1005" y="48712"/>
                  </a:lnTo>
                  <a:lnTo>
                    <a:pt x="1286" y="48993"/>
                  </a:lnTo>
                  <a:lnTo>
                    <a:pt x="1608" y="49234"/>
                  </a:lnTo>
                  <a:lnTo>
                    <a:pt x="1949" y="49455"/>
                  </a:lnTo>
                  <a:lnTo>
                    <a:pt x="2311" y="49656"/>
                  </a:lnTo>
                  <a:lnTo>
                    <a:pt x="2692" y="49816"/>
                  </a:lnTo>
                  <a:lnTo>
                    <a:pt x="3094" y="49937"/>
                  </a:lnTo>
                  <a:lnTo>
                    <a:pt x="3516" y="50037"/>
                  </a:lnTo>
                  <a:lnTo>
                    <a:pt x="3958" y="50098"/>
                  </a:lnTo>
                  <a:lnTo>
                    <a:pt x="4400" y="50118"/>
                  </a:lnTo>
                  <a:lnTo>
                    <a:pt x="4641" y="50118"/>
                  </a:lnTo>
                  <a:lnTo>
                    <a:pt x="4641" y="56285"/>
                  </a:lnTo>
                  <a:lnTo>
                    <a:pt x="4641" y="56405"/>
                  </a:lnTo>
                  <a:lnTo>
                    <a:pt x="4681" y="56505"/>
                  </a:lnTo>
                  <a:lnTo>
                    <a:pt x="4721" y="56606"/>
                  </a:lnTo>
                  <a:lnTo>
                    <a:pt x="4781" y="56686"/>
                  </a:lnTo>
                  <a:lnTo>
                    <a:pt x="4862" y="56767"/>
                  </a:lnTo>
                  <a:lnTo>
                    <a:pt x="4962" y="56827"/>
                  </a:lnTo>
                  <a:lnTo>
                    <a:pt x="5042" y="56887"/>
                  </a:lnTo>
                  <a:lnTo>
                    <a:pt x="5163" y="56927"/>
                  </a:lnTo>
                  <a:lnTo>
                    <a:pt x="5263" y="56947"/>
                  </a:lnTo>
                  <a:lnTo>
                    <a:pt x="5484" y="56947"/>
                  </a:lnTo>
                  <a:lnTo>
                    <a:pt x="5605" y="56927"/>
                  </a:lnTo>
                  <a:lnTo>
                    <a:pt x="5705" y="56887"/>
                  </a:lnTo>
                  <a:lnTo>
                    <a:pt x="5806" y="56847"/>
                  </a:lnTo>
                  <a:lnTo>
                    <a:pt x="5906" y="56767"/>
                  </a:lnTo>
                  <a:lnTo>
                    <a:pt x="5987" y="56686"/>
                  </a:lnTo>
                  <a:lnTo>
                    <a:pt x="11470" y="50118"/>
                  </a:lnTo>
                  <a:lnTo>
                    <a:pt x="32602" y="50118"/>
                  </a:lnTo>
                  <a:lnTo>
                    <a:pt x="33044" y="50098"/>
                  </a:lnTo>
                  <a:lnTo>
                    <a:pt x="33486" y="50037"/>
                  </a:lnTo>
                  <a:lnTo>
                    <a:pt x="33908" y="49937"/>
                  </a:lnTo>
                  <a:lnTo>
                    <a:pt x="34309" y="49816"/>
                  </a:lnTo>
                  <a:lnTo>
                    <a:pt x="34691" y="49656"/>
                  </a:lnTo>
                  <a:lnTo>
                    <a:pt x="35053" y="49455"/>
                  </a:lnTo>
                  <a:lnTo>
                    <a:pt x="35394" y="49234"/>
                  </a:lnTo>
                  <a:lnTo>
                    <a:pt x="35716" y="48993"/>
                  </a:lnTo>
                  <a:lnTo>
                    <a:pt x="35997" y="48712"/>
                  </a:lnTo>
                  <a:lnTo>
                    <a:pt x="36238" y="48410"/>
                  </a:lnTo>
                  <a:lnTo>
                    <a:pt x="36459" y="48089"/>
                  </a:lnTo>
                  <a:lnTo>
                    <a:pt x="36660" y="47747"/>
                  </a:lnTo>
                  <a:lnTo>
                    <a:pt x="36800" y="47406"/>
                  </a:lnTo>
                  <a:lnTo>
                    <a:pt x="36901" y="47024"/>
                  </a:lnTo>
                  <a:lnTo>
                    <a:pt x="36981" y="46643"/>
                  </a:lnTo>
                  <a:lnTo>
                    <a:pt x="37001" y="46241"/>
                  </a:lnTo>
                  <a:lnTo>
                    <a:pt x="37001" y="3877"/>
                  </a:lnTo>
                  <a:lnTo>
                    <a:pt x="36981" y="3475"/>
                  </a:lnTo>
                  <a:lnTo>
                    <a:pt x="36901" y="3094"/>
                  </a:lnTo>
                  <a:lnTo>
                    <a:pt x="36800" y="2712"/>
                  </a:lnTo>
                  <a:lnTo>
                    <a:pt x="36660" y="2370"/>
                  </a:lnTo>
                  <a:lnTo>
                    <a:pt x="36459" y="2029"/>
                  </a:lnTo>
                  <a:lnTo>
                    <a:pt x="36238" y="1708"/>
                  </a:lnTo>
                  <a:lnTo>
                    <a:pt x="35997" y="1406"/>
                  </a:lnTo>
                  <a:lnTo>
                    <a:pt x="35716" y="1125"/>
                  </a:lnTo>
                  <a:lnTo>
                    <a:pt x="35394" y="884"/>
                  </a:lnTo>
                  <a:lnTo>
                    <a:pt x="35053" y="663"/>
                  </a:lnTo>
                  <a:lnTo>
                    <a:pt x="34691" y="462"/>
                  </a:lnTo>
                  <a:lnTo>
                    <a:pt x="34309" y="301"/>
                  </a:lnTo>
                  <a:lnTo>
                    <a:pt x="33908" y="181"/>
                  </a:lnTo>
                  <a:lnTo>
                    <a:pt x="33486" y="80"/>
                  </a:lnTo>
                  <a:lnTo>
                    <a:pt x="33044" y="20"/>
                  </a:lnTo>
                  <a:lnTo>
                    <a:pt x="32602" y="0"/>
                  </a:ln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27" name="Google Shape;1427;p26"/>
            <p:cNvSpPr/>
            <p:nvPr/>
          </p:nvSpPr>
          <p:spPr>
            <a:xfrm>
              <a:off x="5236675" y="2133850"/>
              <a:ext cx="693025" cy="57275"/>
            </a:xfrm>
            <a:custGeom>
              <a:avLst/>
              <a:gdLst/>
              <a:ahLst/>
              <a:cxnLst/>
              <a:rect l="l" t="t" r="r" b="b"/>
              <a:pathLst>
                <a:path w="27721" h="2291" extrusionOk="0">
                  <a:moveTo>
                    <a:pt x="1" y="0"/>
                  </a:moveTo>
                  <a:lnTo>
                    <a:pt x="1" y="2290"/>
                  </a:lnTo>
                  <a:lnTo>
                    <a:pt x="27721" y="2290"/>
                  </a:lnTo>
                  <a:lnTo>
                    <a:pt x="27721" y="0"/>
                  </a:ln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28" name="Google Shape;1428;p26"/>
            <p:cNvSpPr/>
            <p:nvPr/>
          </p:nvSpPr>
          <p:spPr>
            <a:xfrm>
              <a:off x="5236675" y="2293550"/>
              <a:ext cx="693025" cy="57775"/>
            </a:xfrm>
            <a:custGeom>
              <a:avLst/>
              <a:gdLst/>
              <a:ahLst/>
              <a:cxnLst/>
              <a:rect l="l" t="t" r="r" b="b"/>
              <a:pathLst>
                <a:path w="27721" h="2311" extrusionOk="0">
                  <a:moveTo>
                    <a:pt x="1" y="0"/>
                  </a:moveTo>
                  <a:lnTo>
                    <a:pt x="1" y="2310"/>
                  </a:lnTo>
                  <a:lnTo>
                    <a:pt x="27721" y="2310"/>
                  </a:lnTo>
                  <a:lnTo>
                    <a:pt x="27721" y="0"/>
                  </a:ln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29" name="Google Shape;1429;p26"/>
            <p:cNvSpPr/>
            <p:nvPr/>
          </p:nvSpPr>
          <p:spPr>
            <a:xfrm>
              <a:off x="5236675" y="24532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30" name="Google Shape;1430;p26"/>
            <p:cNvSpPr/>
            <p:nvPr/>
          </p:nvSpPr>
          <p:spPr>
            <a:xfrm>
              <a:off x="5236675" y="26134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31" name="Google Shape;1431;p26"/>
            <p:cNvSpPr/>
            <p:nvPr/>
          </p:nvSpPr>
          <p:spPr>
            <a:xfrm>
              <a:off x="5236675" y="2773125"/>
              <a:ext cx="693025" cy="57775"/>
            </a:xfrm>
            <a:custGeom>
              <a:avLst/>
              <a:gdLst/>
              <a:ahLst/>
              <a:cxnLst/>
              <a:rect l="l" t="t" r="r" b="b"/>
              <a:pathLst>
                <a:path w="27721" h="2311" extrusionOk="0">
                  <a:moveTo>
                    <a:pt x="1" y="0"/>
                  </a:moveTo>
                  <a:lnTo>
                    <a:pt x="1" y="2310"/>
                  </a:lnTo>
                  <a:lnTo>
                    <a:pt x="27721" y="2310"/>
                  </a:lnTo>
                  <a:lnTo>
                    <a:pt x="27721" y="0"/>
                  </a:ln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32" name="Google Shape;1432;p26"/>
            <p:cNvSpPr/>
            <p:nvPr/>
          </p:nvSpPr>
          <p:spPr>
            <a:xfrm>
              <a:off x="5236675" y="2935825"/>
              <a:ext cx="693025" cy="57275"/>
            </a:xfrm>
            <a:custGeom>
              <a:avLst/>
              <a:gdLst/>
              <a:ahLst/>
              <a:cxnLst/>
              <a:rect l="l" t="t" r="r" b="b"/>
              <a:pathLst>
                <a:path w="27721" h="2291" extrusionOk="0">
                  <a:moveTo>
                    <a:pt x="1" y="1"/>
                  </a:moveTo>
                  <a:lnTo>
                    <a:pt x="1" y="2291"/>
                  </a:lnTo>
                  <a:lnTo>
                    <a:pt x="27721" y="2291"/>
                  </a:lnTo>
                  <a:lnTo>
                    <a:pt x="27721" y="1"/>
                  </a:ln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433" name="Google Shape;1433;p26"/>
          <p:cNvGrpSpPr/>
          <p:nvPr/>
        </p:nvGrpSpPr>
        <p:grpSpPr>
          <a:xfrm>
            <a:off x="10165230" y="4528509"/>
            <a:ext cx="1364952" cy="2098929"/>
            <a:chOff x="4112038" y="3686550"/>
            <a:chExt cx="919920" cy="1381854"/>
          </a:xfrm>
        </p:grpSpPr>
        <p:sp>
          <p:nvSpPr>
            <p:cNvPr id="1434" name="Google Shape;1434;p26"/>
            <p:cNvSpPr/>
            <p:nvPr/>
          </p:nvSpPr>
          <p:spPr>
            <a:xfrm>
              <a:off x="4163768" y="4971504"/>
              <a:ext cx="831900" cy="96900"/>
            </a:xfrm>
            <a:prstGeom prst="ellipse">
              <a:avLst/>
            </a:prstGeom>
            <a:solidFill>
              <a:srgbClr val="2C3045">
                <a:alpha val="155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35" name="Google Shape;1435;p26"/>
            <p:cNvSpPr/>
            <p:nvPr/>
          </p:nvSpPr>
          <p:spPr>
            <a:xfrm>
              <a:off x="4112038" y="3686550"/>
              <a:ext cx="919920" cy="1166487"/>
            </a:xfrm>
            <a:custGeom>
              <a:avLst/>
              <a:gdLst/>
              <a:ahLst/>
              <a:cxnLst/>
              <a:rect l="l" t="t" r="r" b="b"/>
              <a:pathLst>
                <a:path w="32000" h="40577" extrusionOk="0">
                  <a:moveTo>
                    <a:pt x="16010" y="0"/>
                  </a:moveTo>
                  <a:lnTo>
                    <a:pt x="15186" y="20"/>
                  </a:lnTo>
                  <a:lnTo>
                    <a:pt x="14363" y="81"/>
                  </a:lnTo>
                  <a:lnTo>
                    <a:pt x="13559" y="181"/>
                  </a:lnTo>
                  <a:lnTo>
                    <a:pt x="12776" y="322"/>
                  </a:lnTo>
                  <a:lnTo>
                    <a:pt x="11992" y="502"/>
                  </a:lnTo>
                  <a:lnTo>
                    <a:pt x="11249" y="703"/>
                  </a:lnTo>
                  <a:lnTo>
                    <a:pt x="10506" y="944"/>
                  </a:lnTo>
                  <a:lnTo>
                    <a:pt x="9763" y="1226"/>
                  </a:lnTo>
                  <a:lnTo>
                    <a:pt x="9060" y="1527"/>
                  </a:lnTo>
                  <a:lnTo>
                    <a:pt x="8377" y="1888"/>
                  </a:lnTo>
                  <a:lnTo>
                    <a:pt x="7694" y="2250"/>
                  </a:lnTo>
                  <a:lnTo>
                    <a:pt x="7051" y="2652"/>
                  </a:lnTo>
                  <a:lnTo>
                    <a:pt x="6428" y="3094"/>
                  </a:lnTo>
                  <a:lnTo>
                    <a:pt x="5826" y="3556"/>
                  </a:lnTo>
                  <a:lnTo>
                    <a:pt x="5243" y="4038"/>
                  </a:lnTo>
                  <a:lnTo>
                    <a:pt x="4681" y="4560"/>
                  </a:lnTo>
                  <a:lnTo>
                    <a:pt x="4158" y="5102"/>
                  </a:lnTo>
                  <a:lnTo>
                    <a:pt x="3656" y="5665"/>
                  </a:lnTo>
                  <a:lnTo>
                    <a:pt x="3174" y="6247"/>
                  </a:lnTo>
                  <a:lnTo>
                    <a:pt x="2732" y="6850"/>
                  </a:lnTo>
                  <a:lnTo>
                    <a:pt x="2310" y="7493"/>
                  </a:lnTo>
                  <a:lnTo>
                    <a:pt x="1929" y="8136"/>
                  </a:lnTo>
                  <a:lnTo>
                    <a:pt x="1567" y="8798"/>
                  </a:lnTo>
                  <a:lnTo>
                    <a:pt x="1246" y="9501"/>
                  </a:lnTo>
                  <a:lnTo>
                    <a:pt x="964" y="10205"/>
                  </a:lnTo>
                  <a:lnTo>
                    <a:pt x="723" y="10928"/>
                  </a:lnTo>
                  <a:lnTo>
                    <a:pt x="502" y="11651"/>
                  </a:lnTo>
                  <a:lnTo>
                    <a:pt x="322" y="12414"/>
                  </a:lnTo>
                  <a:lnTo>
                    <a:pt x="181" y="13177"/>
                  </a:lnTo>
                  <a:lnTo>
                    <a:pt x="81" y="13961"/>
                  </a:lnTo>
                  <a:lnTo>
                    <a:pt x="20" y="14744"/>
                  </a:lnTo>
                  <a:lnTo>
                    <a:pt x="0" y="15548"/>
                  </a:lnTo>
                  <a:lnTo>
                    <a:pt x="0" y="16030"/>
                  </a:lnTo>
                  <a:lnTo>
                    <a:pt x="20" y="16512"/>
                  </a:lnTo>
                  <a:lnTo>
                    <a:pt x="61" y="16974"/>
                  </a:lnTo>
                  <a:lnTo>
                    <a:pt x="121" y="17456"/>
                  </a:lnTo>
                  <a:lnTo>
                    <a:pt x="181" y="17918"/>
                  </a:lnTo>
                  <a:lnTo>
                    <a:pt x="261" y="18380"/>
                  </a:lnTo>
                  <a:lnTo>
                    <a:pt x="362" y="18842"/>
                  </a:lnTo>
                  <a:lnTo>
                    <a:pt x="462" y="19284"/>
                  </a:lnTo>
                  <a:lnTo>
                    <a:pt x="502" y="19404"/>
                  </a:lnTo>
                  <a:lnTo>
                    <a:pt x="502" y="19445"/>
                  </a:lnTo>
                  <a:lnTo>
                    <a:pt x="643" y="19947"/>
                  </a:lnTo>
                  <a:lnTo>
                    <a:pt x="784" y="20429"/>
                  </a:lnTo>
                  <a:lnTo>
                    <a:pt x="924" y="20911"/>
                  </a:lnTo>
                  <a:lnTo>
                    <a:pt x="1085" y="21373"/>
                  </a:lnTo>
                  <a:lnTo>
                    <a:pt x="1447" y="22317"/>
                  </a:lnTo>
                  <a:lnTo>
                    <a:pt x="1828" y="23221"/>
                  </a:lnTo>
                  <a:lnTo>
                    <a:pt x="2250" y="24105"/>
                  </a:lnTo>
                  <a:lnTo>
                    <a:pt x="2692" y="24989"/>
                  </a:lnTo>
                  <a:lnTo>
                    <a:pt x="3154" y="25832"/>
                  </a:lnTo>
                  <a:lnTo>
                    <a:pt x="3596" y="26636"/>
                  </a:lnTo>
                  <a:lnTo>
                    <a:pt x="4500" y="28203"/>
                  </a:lnTo>
                  <a:lnTo>
                    <a:pt x="5343" y="29669"/>
                  </a:lnTo>
                  <a:lnTo>
                    <a:pt x="5725" y="30352"/>
                  </a:lnTo>
                  <a:lnTo>
                    <a:pt x="6067" y="31015"/>
                  </a:lnTo>
                  <a:lnTo>
                    <a:pt x="6368" y="31638"/>
                  </a:lnTo>
                  <a:lnTo>
                    <a:pt x="6609" y="32240"/>
                  </a:lnTo>
                  <a:lnTo>
                    <a:pt x="6730" y="32702"/>
                  </a:lnTo>
                  <a:lnTo>
                    <a:pt x="6850" y="33245"/>
                  </a:lnTo>
                  <a:lnTo>
                    <a:pt x="6930" y="33847"/>
                  </a:lnTo>
                  <a:lnTo>
                    <a:pt x="7011" y="34490"/>
                  </a:lnTo>
                  <a:lnTo>
                    <a:pt x="7071" y="35173"/>
                  </a:lnTo>
                  <a:lnTo>
                    <a:pt x="7111" y="35856"/>
                  </a:lnTo>
                  <a:lnTo>
                    <a:pt x="7171" y="37242"/>
                  </a:lnTo>
                  <a:lnTo>
                    <a:pt x="7212" y="38528"/>
                  </a:lnTo>
                  <a:lnTo>
                    <a:pt x="7212" y="39572"/>
                  </a:lnTo>
                  <a:lnTo>
                    <a:pt x="7192" y="40576"/>
                  </a:lnTo>
                  <a:lnTo>
                    <a:pt x="24808" y="40576"/>
                  </a:lnTo>
                  <a:lnTo>
                    <a:pt x="24808" y="39572"/>
                  </a:lnTo>
                  <a:lnTo>
                    <a:pt x="24808" y="38528"/>
                  </a:lnTo>
                  <a:lnTo>
                    <a:pt x="24828" y="37242"/>
                  </a:lnTo>
                  <a:lnTo>
                    <a:pt x="24888" y="35856"/>
                  </a:lnTo>
                  <a:lnTo>
                    <a:pt x="24928" y="35173"/>
                  </a:lnTo>
                  <a:lnTo>
                    <a:pt x="24989" y="34490"/>
                  </a:lnTo>
                  <a:lnTo>
                    <a:pt x="25069" y="33847"/>
                  </a:lnTo>
                  <a:lnTo>
                    <a:pt x="25170" y="33245"/>
                  </a:lnTo>
                  <a:lnTo>
                    <a:pt x="25270" y="32702"/>
                  </a:lnTo>
                  <a:lnTo>
                    <a:pt x="25411" y="32240"/>
                  </a:lnTo>
                  <a:lnTo>
                    <a:pt x="25652" y="31638"/>
                  </a:lnTo>
                  <a:lnTo>
                    <a:pt x="25953" y="31015"/>
                  </a:lnTo>
                  <a:lnTo>
                    <a:pt x="26274" y="30352"/>
                  </a:lnTo>
                  <a:lnTo>
                    <a:pt x="26656" y="29669"/>
                  </a:lnTo>
                  <a:lnTo>
                    <a:pt x="27500" y="28203"/>
                  </a:lnTo>
                  <a:lnTo>
                    <a:pt x="28404" y="26636"/>
                  </a:lnTo>
                  <a:lnTo>
                    <a:pt x="28866" y="25832"/>
                  </a:lnTo>
                  <a:lnTo>
                    <a:pt x="29307" y="24989"/>
                  </a:lnTo>
                  <a:lnTo>
                    <a:pt x="29749" y="24105"/>
                  </a:lnTo>
                  <a:lnTo>
                    <a:pt x="30171" y="23221"/>
                  </a:lnTo>
                  <a:lnTo>
                    <a:pt x="30553" y="22317"/>
                  </a:lnTo>
                  <a:lnTo>
                    <a:pt x="30914" y="21373"/>
                  </a:lnTo>
                  <a:lnTo>
                    <a:pt x="31075" y="20911"/>
                  </a:lnTo>
                  <a:lnTo>
                    <a:pt x="31236" y="20429"/>
                  </a:lnTo>
                  <a:lnTo>
                    <a:pt x="31376" y="19947"/>
                  </a:lnTo>
                  <a:lnTo>
                    <a:pt x="31497" y="19445"/>
                  </a:lnTo>
                  <a:lnTo>
                    <a:pt x="31517" y="19404"/>
                  </a:lnTo>
                  <a:lnTo>
                    <a:pt x="31537" y="19284"/>
                  </a:lnTo>
                  <a:lnTo>
                    <a:pt x="31638" y="18842"/>
                  </a:lnTo>
                  <a:lnTo>
                    <a:pt x="31738" y="18380"/>
                  </a:lnTo>
                  <a:lnTo>
                    <a:pt x="31818" y="17918"/>
                  </a:lnTo>
                  <a:lnTo>
                    <a:pt x="31879" y="17456"/>
                  </a:lnTo>
                  <a:lnTo>
                    <a:pt x="31939" y="16974"/>
                  </a:lnTo>
                  <a:lnTo>
                    <a:pt x="31979" y="16512"/>
                  </a:lnTo>
                  <a:lnTo>
                    <a:pt x="31999" y="16030"/>
                  </a:lnTo>
                  <a:lnTo>
                    <a:pt x="31999" y="15548"/>
                  </a:lnTo>
                  <a:lnTo>
                    <a:pt x="31979" y="14744"/>
                  </a:lnTo>
                  <a:lnTo>
                    <a:pt x="31919" y="13961"/>
                  </a:lnTo>
                  <a:lnTo>
                    <a:pt x="31818" y="13177"/>
                  </a:lnTo>
                  <a:lnTo>
                    <a:pt x="31678" y="12414"/>
                  </a:lnTo>
                  <a:lnTo>
                    <a:pt x="31497" y="11651"/>
                  </a:lnTo>
                  <a:lnTo>
                    <a:pt x="31296" y="10928"/>
                  </a:lnTo>
                  <a:lnTo>
                    <a:pt x="31035" y="10205"/>
                  </a:lnTo>
                  <a:lnTo>
                    <a:pt x="30754" y="9501"/>
                  </a:lnTo>
                  <a:lnTo>
                    <a:pt x="30432" y="8798"/>
                  </a:lnTo>
                  <a:lnTo>
                    <a:pt x="30071" y="8136"/>
                  </a:lnTo>
                  <a:lnTo>
                    <a:pt x="29689" y="7493"/>
                  </a:lnTo>
                  <a:lnTo>
                    <a:pt x="29267" y="6850"/>
                  </a:lnTo>
                  <a:lnTo>
                    <a:pt x="28825" y="6247"/>
                  </a:lnTo>
                  <a:lnTo>
                    <a:pt x="28343" y="5665"/>
                  </a:lnTo>
                  <a:lnTo>
                    <a:pt x="27841" y="5102"/>
                  </a:lnTo>
                  <a:lnTo>
                    <a:pt x="27319" y="4560"/>
                  </a:lnTo>
                  <a:lnTo>
                    <a:pt x="26756" y="4038"/>
                  </a:lnTo>
                  <a:lnTo>
                    <a:pt x="26174" y="3556"/>
                  </a:lnTo>
                  <a:lnTo>
                    <a:pt x="25571" y="3094"/>
                  </a:lnTo>
                  <a:lnTo>
                    <a:pt x="24949" y="2652"/>
                  </a:lnTo>
                  <a:lnTo>
                    <a:pt x="24306" y="2250"/>
                  </a:lnTo>
                  <a:lnTo>
                    <a:pt x="23623" y="1888"/>
                  </a:lnTo>
                  <a:lnTo>
                    <a:pt x="22940" y="1527"/>
                  </a:lnTo>
                  <a:lnTo>
                    <a:pt x="22237" y="1226"/>
                  </a:lnTo>
                  <a:lnTo>
                    <a:pt x="21514" y="944"/>
                  </a:lnTo>
                  <a:lnTo>
                    <a:pt x="20770" y="703"/>
                  </a:lnTo>
                  <a:lnTo>
                    <a:pt x="20007" y="502"/>
                  </a:lnTo>
                  <a:lnTo>
                    <a:pt x="19224" y="322"/>
                  </a:lnTo>
                  <a:lnTo>
                    <a:pt x="18440" y="181"/>
                  </a:lnTo>
                  <a:lnTo>
                    <a:pt x="17637" y="81"/>
                  </a:lnTo>
                  <a:lnTo>
                    <a:pt x="16833" y="20"/>
                  </a:lnTo>
                  <a:lnTo>
                    <a:pt x="16010"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36" name="Google Shape;1436;p26"/>
            <p:cNvSpPr/>
            <p:nvPr/>
          </p:nvSpPr>
          <p:spPr>
            <a:xfrm>
              <a:off x="4385744" y="4110980"/>
              <a:ext cx="367307" cy="654293"/>
            </a:xfrm>
            <a:custGeom>
              <a:avLst/>
              <a:gdLst/>
              <a:ahLst/>
              <a:cxnLst/>
              <a:rect l="l" t="t" r="r" b="b"/>
              <a:pathLst>
                <a:path w="12777" h="22760" extrusionOk="0">
                  <a:moveTo>
                    <a:pt x="6469" y="0"/>
                  </a:moveTo>
                  <a:lnTo>
                    <a:pt x="6348" y="20"/>
                  </a:lnTo>
                  <a:lnTo>
                    <a:pt x="6248" y="101"/>
                  </a:lnTo>
                  <a:lnTo>
                    <a:pt x="6167" y="181"/>
                  </a:lnTo>
                  <a:lnTo>
                    <a:pt x="6147" y="302"/>
                  </a:lnTo>
                  <a:lnTo>
                    <a:pt x="6067" y="884"/>
                  </a:lnTo>
                  <a:lnTo>
                    <a:pt x="6007" y="1246"/>
                  </a:lnTo>
                  <a:lnTo>
                    <a:pt x="5906" y="1647"/>
                  </a:lnTo>
                  <a:lnTo>
                    <a:pt x="5766" y="2049"/>
                  </a:lnTo>
                  <a:lnTo>
                    <a:pt x="5685" y="2250"/>
                  </a:lnTo>
                  <a:lnTo>
                    <a:pt x="5605" y="2431"/>
                  </a:lnTo>
                  <a:lnTo>
                    <a:pt x="5484" y="2592"/>
                  </a:lnTo>
                  <a:lnTo>
                    <a:pt x="5384" y="2752"/>
                  </a:lnTo>
                  <a:lnTo>
                    <a:pt x="5243" y="2893"/>
                  </a:lnTo>
                  <a:lnTo>
                    <a:pt x="5103" y="3013"/>
                  </a:lnTo>
                  <a:lnTo>
                    <a:pt x="5002" y="3054"/>
                  </a:lnTo>
                  <a:lnTo>
                    <a:pt x="4882" y="3074"/>
                  </a:lnTo>
                  <a:lnTo>
                    <a:pt x="4761" y="3054"/>
                  </a:lnTo>
                  <a:lnTo>
                    <a:pt x="4601" y="3033"/>
                  </a:lnTo>
                  <a:lnTo>
                    <a:pt x="4440" y="2993"/>
                  </a:lnTo>
                  <a:lnTo>
                    <a:pt x="4279" y="2913"/>
                  </a:lnTo>
                  <a:lnTo>
                    <a:pt x="3918" y="2752"/>
                  </a:lnTo>
                  <a:lnTo>
                    <a:pt x="3516" y="2531"/>
                  </a:lnTo>
                  <a:lnTo>
                    <a:pt x="3134" y="2270"/>
                  </a:lnTo>
                  <a:lnTo>
                    <a:pt x="2773" y="2009"/>
                  </a:lnTo>
                  <a:lnTo>
                    <a:pt x="2451" y="1748"/>
                  </a:lnTo>
                  <a:lnTo>
                    <a:pt x="2371" y="1688"/>
                  </a:lnTo>
                  <a:lnTo>
                    <a:pt x="2270" y="1668"/>
                  </a:lnTo>
                  <a:lnTo>
                    <a:pt x="2170" y="1688"/>
                  </a:lnTo>
                  <a:lnTo>
                    <a:pt x="2070" y="1708"/>
                  </a:lnTo>
                  <a:lnTo>
                    <a:pt x="1989" y="1788"/>
                  </a:lnTo>
                  <a:lnTo>
                    <a:pt x="1929" y="1868"/>
                  </a:lnTo>
                  <a:lnTo>
                    <a:pt x="1909" y="1969"/>
                  </a:lnTo>
                  <a:lnTo>
                    <a:pt x="1909" y="2069"/>
                  </a:lnTo>
                  <a:lnTo>
                    <a:pt x="2029" y="2571"/>
                  </a:lnTo>
                  <a:lnTo>
                    <a:pt x="2130" y="3154"/>
                  </a:lnTo>
                  <a:lnTo>
                    <a:pt x="2210" y="3737"/>
                  </a:lnTo>
                  <a:lnTo>
                    <a:pt x="2270" y="4339"/>
                  </a:lnTo>
                  <a:lnTo>
                    <a:pt x="2311" y="4902"/>
                  </a:lnTo>
                  <a:lnTo>
                    <a:pt x="2311" y="5163"/>
                  </a:lnTo>
                  <a:lnTo>
                    <a:pt x="2291" y="5404"/>
                  </a:lnTo>
                  <a:lnTo>
                    <a:pt x="2270" y="5625"/>
                  </a:lnTo>
                  <a:lnTo>
                    <a:pt x="2230" y="5826"/>
                  </a:lnTo>
                  <a:lnTo>
                    <a:pt x="2170" y="5986"/>
                  </a:lnTo>
                  <a:lnTo>
                    <a:pt x="2110" y="6107"/>
                  </a:lnTo>
                  <a:lnTo>
                    <a:pt x="2050" y="6207"/>
                  </a:lnTo>
                  <a:lnTo>
                    <a:pt x="1969" y="6268"/>
                  </a:lnTo>
                  <a:lnTo>
                    <a:pt x="1869" y="6308"/>
                  </a:lnTo>
                  <a:lnTo>
                    <a:pt x="1788" y="6328"/>
                  </a:lnTo>
                  <a:lnTo>
                    <a:pt x="1608" y="6328"/>
                  </a:lnTo>
                  <a:lnTo>
                    <a:pt x="1427" y="6308"/>
                  </a:lnTo>
                  <a:lnTo>
                    <a:pt x="1266" y="6247"/>
                  </a:lnTo>
                  <a:lnTo>
                    <a:pt x="1085" y="6147"/>
                  </a:lnTo>
                  <a:lnTo>
                    <a:pt x="925" y="6067"/>
                  </a:lnTo>
                  <a:lnTo>
                    <a:pt x="764" y="5966"/>
                  </a:lnTo>
                  <a:lnTo>
                    <a:pt x="563" y="5806"/>
                  </a:lnTo>
                  <a:lnTo>
                    <a:pt x="463" y="5745"/>
                  </a:lnTo>
                  <a:lnTo>
                    <a:pt x="362" y="5725"/>
                  </a:lnTo>
                  <a:lnTo>
                    <a:pt x="262" y="5725"/>
                  </a:lnTo>
                  <a:lnTo>
                    <a:pt x="161" y="5765"/>
                  </a:lnTo>
                  <a:lnTo>
                    <a:pt x="81" y="5826"/>
                  </a:lnTo>
                  <a:lnTo>
                    <a:pt x="41" y="5926"/>
                  </a:lnTo>
                  <a:lnTo>
                    <a:pt x="1" y="6026"/>
                  </a:lnTo>
                  <a:lnTo>
                    <a:pt x="21" y="6127"/>
                  </a:lnTo>
                  <a:lnTo>
                    <a:pt x="3556" y="22498"/>
                  </a:lnTo>
                  <a:lnTo>
                    <a:pt x="3596" y="22598"/>
                  </a:lnTo>
                  <a:lnTo>
                    <a:pt x="3677" y="22679"/>
                  </a:lnTo>
                  <a:lnTo>
                    <a:pt x="3757" y="22739"/>
                  </a:lnTo>
                  <a:lnTo>
                    <a:pt x="3877" y="22759"/>
                  </a:lnTo>
                  <a:lnTo>
                    <a:pt x="3938" y="22739"/>
                  </a:lnTo>
                  <a:lnTo>
                    <a:pt x="4018" y="22719"/>
                  </a:lnTo>
                  <a:lnTo>
                    <a:pt x="4058" y="22699"/>
                  </a:lnTo>
                  <a:lnTo>
                    <a:pt x="4118" y="22659"/>
                  </a:lnTo>
                  <a:lnTo>
                    <a:pt x="4159" y="22598"/>
                  </a:lnTo>
                  <a:lnTo>
                    <a:pt x="4179" y="22538"/>
                  </a:lnTo>
                  <a:lnTo>
                    <a:pt x="4199" y="22478"/>
                  </a:lnTo>
                  <a:lnTo>
                    <a:pt x="4199" y="22418"/>
                  </a:lnTo>
                  <a:lnTo>
                    <a:pt x="4199" y="22357"/>
                  </a:lnTo>
                  <a:lnTo>
                    <a:pt x="824" y="6770"/>
                  </a:lnTo>
                  <a:lnTo>
                    <a:pt x="824" y="6770"/>
                  </a:lnTo>
                  <a:lnTo>
                    <a:pt x="1065" y="6870"/>
                  </a:lnTo>
                  <a:lnTo>
                    <a:pt x="1326" y="6950"/>
                  </a:lnTo>
                  <a:lnTo>
                    <a:pt x="1608" y="6991"/>
                  </a:lnTo>
                  <a:lnTo>
                    <a:pt x="1728" y="7011"/>
                  </a:lnTo>
                  <a:lnTo>
                    <a:pt x="1869" y="6991"/>
                  </a:lnTo>
                  <a:lnTo>
                    <a:pt x="1989" y="6971"/>
                  </a:lnTo>
                  <a:lnTo>
                    <a:pt x="2090" y="6930"/>
                  </a:lnTo>
                  <a:lnTo>
                    <a:pt x="2210" y="6890"/>
                  </a:lnTo>
                  <a:lnTo>
                    <a:pt x="2311" y="6830"/>
                  </a:lnTo>
                  <a:lnTo>
                    <a:pt x="2411" y="6770"/>
                  </a:lnTo>
                  <a:lnTo>
                    <a:pt x="2491" y="6689"/>
                  </a:lnTo>
                  <a:lnTo>
                    <a:pt x="2592" y="6589"/>
                  </a:lnTo>
                  <a:lnTo>
                    <a:pt x="2652" y="6488"/>
                  </a:lnTo>
                  <a:lnTo>
                    <a:pt x="2753" y="6328"/>
                  </a:lnTo>
                  <a:lnTo>
                    <a:pt x="2813" y="6167"/>
                  </a:lnTo>
                  <a:lnTo>
                    <a:pt x="2873" y="5966"/>
                  </a:lnTo>
                  <a:lnTo>
                    <a:pt x="2913" y="5745"/>
                  </a:lnTo>
                  <a:lnTo>
                    <a:pt x="2953" y="5524"/>
                  </a:lnTo>
                  <a:lnTo>
                    <a:pt x="2953" y="5283"/>
                  </a:lnTo>
                  <a:lnTo>
                    <a:pt x="2974" y="4781"/>
                  </a:lnTo>
                  <a:lnTo>
                    <a:pt x="2933" y="4259"/>
                  </a:lnTo>
                  <a:lnTo>
                    <a:pt x="2893" y="3757"/>
                  </a:lnTo>
                  <a:lnTo>
                    <a:pt x="2813" y="3254"/>
                  </a:lnTo>
                  <a:lnTo>
                    <a:pt x="2753" y="2813"/>
                  </a:lnTo>
                  <a:lnTo>
                    <a:pt x="3054" y="3013"/>
                  </a:lnTo>
                  <a:lnTo>
                    <a:pt x="3395" y="3234"/>
                  </a:lnTo>
                  <a:lnTo>
                    <a:pt x="3757" y="3415"/>
                  </a:lnTo>
                  <a:lnTo>
                    <a:pt x="4139" y="3576"/>
                  </a:lnTo>
                  <a:lnTo>
                    <a:pt x="4319" y="3636"/>
                  </a:lnTo>
                  <a:lnTo>
                    <a:pt x="4500" y="3676"/>
                  </a:lnTo>
                  <a:lnTo>
                    <a:pt x="4681" y="3716"/>
                  </a:lnTo>
                  <a:lnTo>
                    <a:pt x="5022" y="3716"/>
                  </a:lnTo>
                  <a:lnTo>
                    <a:pt x="5183" y="3696"/>
                  </a:lnTo>
                  <a:lnTo>
                    <a:pt x="5324" y="3636"/>
                  </a:lnTo>
                  <a:lnTo>
                    <a:pt x="5464" y="3556"/>
                  </a:lnTo>
                  <a:lnTo>
                    <a:pt x="5645" y="3415"/>
                  </a:lnTo>
                  <a:lnTo>
                    <a:pt x="5826" y="3254"/>
                  </a:lnTo>
                  <a:lnTo>
                    <a:pt x="5967" y="3074"/>
                  </a:lnTo>
                  <a:lnTo>
                    <a:pt x="6107" y="2873"/>
                  </a:lnTo>
                  <a:lnTo>
                    <a:pt x="6228" y="2652"/>
                  </a:lnTo>
                  <a:lnTo>
                    <a:pt x="6328" y="2431"/>
                  </a:lnTo>
                  <a:lnTo>
                    <a:pt x="6429" y="2210"/>
                  </a:lnTo>
                  <a:lnTo>
                    <a:pt x="6509" y="1969"/>
                  </a:lnTo>
                  <a:lnTo>
                    <a:pt x="6589" y="2210"/>
                  </a:lnTo>
                  <a:lnTo>
                    <a:pt x="6690" y="2431"/>
                  </a:lnTo>
                  <a:lnTo>
                    <a:pt x="6790" y="2652"/>
                  </a:lnTo>
                  <a:lnTo>
                    <a:pt x="6911" y="2853"/>
                  </a:lnTo>
                  <a:lnTo>
                    <a:pt x="7051" y="3054"/>
                  </a:lnTo>
                  <a:lnTo>
                    <a:pt x="7172" y="3214"/>
                  </a:lnTo>
                  <a:lnTo>
                    <a:pt x="7332" y="3335"/>
                  </a:lnTo>
                  <a:lnTo>
                    <a:pt x="7473" y="3435"/>
                  </a:lnTo>
                  <a:lnTo>
                    <a:pt x="7594" y="3475"/>
                  </a:lnTo>
                  <a:lnTo>
                    <a:pt x="7694" y="3495"/>
                  </a:lnTo>
                  <a:lnTo>
                    <a:pt x="7975" y="3495"/>
                  </a:lnTo>
                  <a:lnTo>
                    <a:pt x="8297" y="3435"/>
                  </a:lnTo>
                  <a:lnTo>
                    <a:pt x="8638" y="3335"/>
                  </a:lnTo>
                  <a:lnTo>
                    <a:pt x="9000" y="3194"/>
                  </a:lnTo>
                  <a:lnTo>
                    <a:pt x="9381" y="3013"/>
                  </a:lnTo>
                  <a:lnTo>
                    <a:pt x="9763" y="2833"/>
                  </a:lnTo>
                  <a:lnTo>
                    <a:pt x="10125" y="2632"/>
                  </a:lnTo>
                  <a:lnTo>
                    <a:pt x="10024" y="3114"/>
                  </a:lnTo>
                  <a:lnTo>
                    <a:pt x="9924" y="3656"/>
                  </a:lnTo>
                  <a:lnTo>
                    <a:pt x="9843" y="4219"/>
                  </a:lnTo>
                  <a:lnTo>
                    <a:pt x="9803" y="4781"/>
                  </a:lnTo>
                  <a:lnTo>
                    <a:pt x="9803" y="5062"/>
                  </a:lnTo>
                  <a:lnTo>
                    <a:pt x="9823" y="5323"/>
                  </a:lnTo>
                  <a:lnTo>
                    <a:pt x="9843" y="5564"/>
                  </a:lnTo>
                  <a:lnTo>
                    <a:pt x="9904" y="5806"/>
                  </a:lnTo>
                  <a:lnTo>
                    <a:pt x="9964" y="6026"/>
                  </a:lnTo>
                  <a:lnTo>
                    <a:pt x="10044" y="6207"/>
                  </a:lnTo>
                  <a:lnTo>
                    <a:pt x="10165" y="6388"/>
                  </a:lnTo>
                  <a:lnTo>
                    <a:pt x="10285" y="6529"/>
                  </a:lnTo>
                  <a:lnTo>
                    <a:pt x="10506" y="6669"/>
                  </a:lnTo>
                  <a:lnTo>
                    <a:pt x="10727" y="6770"/>
                  </a:lnTo>
                  <a:lnTo>
                    <a:pt x="10948" y="6850"/>
                  </a:lnTo>
                  <a:lnTo>
                    <a:pt x="11149" y="6870"/>
                  </a:lnTo>
                  <a:lnTo>
                    <a:pt x="11370" y="6870"/>
                  </a:lnTo>
                  <a:lnTo>
                    <a:pt x="11591" y="6830"/>
                  </a:lnTo>
                  <a:lnTo>
                    <a:pt x="11792" y="6770"/>
                  </a:lnTo>
                  <a:lnTo>
                    <a:pt x="11993" y="6709"/>
                  </a:lnTo>
                  <a:lnTo>
                    <a:pt x="11993" y="6709"/>
                  </a:lnTo>
                  <a:lnTo>
                    <a:pt x="9100" y="22337"/>
                  </a:lnTo>
                  <a:lnTo>
                    <a:pt x="9100" y="22398"/>
                  </a:lnTo>
                  <a:lnTo>
                    <a:pt x="9120" y="22458"/>
                  </a:lnTo>
                  <a:lnTo>
                    <a:pt x="9140" y="22518"/>
                  </a:lnTo>
                  <a:lnTo>
                    <a:pt x="9160" y="22578"/>
                  </a:lnTo>
                  <a:lnTo>
                    <a:pt x="9201" y="22619"/>
                  </a:lnTo>
                  <a:lnTo>
                    <a:pt x="9261" y="22659"/>
                  </a:lnTo>
                  <a:lnTo>
                    <a:pt x="9301" y="22699"/>
                  </a:lnTo>
                  <a:lnTo>
                    <a:pt x="9381" y="22719"/>
                  </a:lnTo>
                  <a:lnTo>
                    <a:pt x="9502" y="22719"/>
                  </a:lnTo>
                  <a:lnTo>
                    <a:pt x="9562" y="22699"/>
                  </a:lnTo>
                  <a:lnTo>
                    <a:pt x="9622" y="22659"/>
                  </a:lnTo>
                  <a:lnTo>
                    <a:pt x="9663" y="22619"/>
                  </a:lnTo>
                  <a:lnTo>
                    <a:pt x="9703" y="22578"/>
                  </a:lnTo>
                  <a:lnTo>
                    <a:pt x="9743" y="22518"/>
                  </a:lnTo>
                  <a:lnTo>
                    <a:pt x="9763" y="22458"/>
                  </a:lnTo>
                  <a:lnTo>
                    <a:pt x="12776" y="6067"/>
                  </a:lnTo>
                  <a:lnTo>
                    <a:pt x="12776" y="5966"/>
                  </a:lnTo>
                  <a:lnTo>
                    <a:pt x="12756" y="5866"/>
                  </a:lnTo>
                  <a:lnTo>
                    <a:pt x="12696" y="5785"/>
                  </a:lnTo>
                  <a:lnTo>
                    <a:pt x="12615" y="5725"/>
                  </a:lnTo>
                  <a:lnTo>
                    <a:pt x="12515" y="5685"/>
                  </a:lnTo>
                  <a:lnTo>
                    <a:pt x="12415" y="5685"/>
                  </a:lnTo>
                  <a:lnTo>
                    <a:pt x="12314" y="5705"/>
                  </a:lnTo>
                  <a:lnTo>
                    <a:pt x="12234" y="5765"/>
                  </a:lnTo>
                  <a:lnTo>
                    <a:pt x="12073" y="5906"/>
                  </a:lnTo>
                  <a:lnTo>
                    <a:pt x="11912" y="6006"/>
                  </a:lnTo>
                  <a:lnTo>
                    <a:pt x="11691" y="6107"/>
                  </a:lnTo>
                  <a:lnTo>
                    <a:pt x="11470" y="6187"/>
                  </a:lnTo>
                  <a:lnTo>
                    <a:pt x="11350" y="6207"/>
                  </a:lnTo>
                  <a:lnTo>
                    <a:pt x="11229" y="6207"/>
                  </a:lnTo>
                  <a:lnTo>
                    <a:pt x="11089" y="6187"/>
                  </a:lnTo>
                  <a:lnTo>
                    <a:pt x="10968" y="6167"/>
                  </a:lnTo>
                  <a:lnTo>
                    <a:pt x="10848" y="6107"/>
                  </a:lnTo>
                  <a:lnTo>
                    <a:pt x="10707" y="6006"/>
                  </a:lnTo>
                  <a:lnTo>
                    <a:pt x="10627" y="5906"/>
                  </a:lnTo>
                  <a:lnTo>
                    <a:pt x="10566" y="5785"/>
                  </a:lnTo>
                  <a:lnTo>
                    <a:pt x="10526" y="5605"/>
                  </a:lnTo>
                  <a:lnTo>
                    <a:pt x="10486" y="5404"/>
                  </a:lnTo>
                  <a:lnTo>
                    <a:pt x="10466" y="5183"/>
                  </a:lnTo>
                  <a:lnTo>
                    <a:pt x="10466" y="4942"/>
                  </a:lnTo>
                  <a:lnTo>
                    <a:pt x="10506" y="4379"/>
                  </a:lnTo>
                  <a:lnTo>
                    <a:pt x="10587" y="3777"/>
                  </a:lnTo>
                  <a:lnTo>
                    <a:pt x="10687" y="3174"/>
                  </a:lnTo>
                  <a:lnTo>
                    <a:pt x="10808" y="2592"/>
                  </a:lnTo>
                  <a:lnTo>
                    <a:pt x="10948" y="2029"/>
                  </a:lnTo>
                  <a:lnTo>
                    <a:pt x="10968" y="1929"/>
                  </a:lnTo>
                  <a:lnTo>
                    <a:pt x="10948" y="1848"/>
                  </a:lnTo>
                  <a:lnTo>
                    <a:pt x="10908" y="1748"/>
                  </a:lnTo>
                  <a:lnTo>
                    <a:pt x="10828" y="1688"/>
                  </a:lnTo>
                  <a:lnTo>
                    <a:pt x="10747" y="1627"/>
                  </a:lnTo>
                  <a:lnTo>
                    <a:pt x="10647" y="1607"/>
                  </a:lnTo>
                  <a:lnTo>
                    <a:pt x="10546" y="1627"/>
                  </a:lnTo>
                  <a:lnTo>
                    <a:pt x="10466" y="1668"/>
                  </a:lnTo>
                  <a:lnTo>
                    <a:pt x="10024" y="1929"/>
                  </a:lnTo>
                  <a:lnTo>
                    <a:pt x="9582" y="2150"/>
                  </a:lnTo>
                  <a:lnTo>
                    <a:pt x="9160" y="2371"/>
                  </a:lnTo>
                  <a:lnTo>
                    <a:pt x="8779" y="2551"/>
                  </a:lnTo>
                  <a:lnTo>
                    <a:pt x="8437" y="2692"/>
                  </a:lnTo>
                  <a:lnTo>
                    <a:pt x="8136" y="2792"/>
                  </a:lnTo>
                  <a:lnTo>
                    <a:pt x="7915" y="2853"/>
                  </a:lnTo>
                  <a:lnTo>
                    <a:pt x="7835" y="2853"/>
                  </a:lnTo>
                  <a:lnTo>
                    <a:pt x="7774" y="2833"/>
                  </a:lnTo>
                  <a:lnTo>
                    <a:pt x="7714" y="2792"/>
                  </a:lnTo>
                  <a:lnTo>
                    <a:pt x="7634" y="2712"/>
                  </a:lnTo>
                  <a:lnTo>
                    <a:pt x="7473" y="2511"/>
                  </a:lnTo>
                  <a:lnTo>
                    <a:pt x="7332" y="2230"/>
                  </a:lnTo>
                  <a:lnTo>
                    <a:pt x="7192" y="1889"/>
                  </a:lnTo>
                  <a:lnTo>
                    <a:pt x="7051" y="1527"/>
                  </a:lnTo>
                  <a:lnTo>
                    <a:pt x="6951" y="1125"/>
                  </a:lnTo>
                  <a:lnTo>
                    <a:pt x="6850" y="703"/>
                  </a:lnTo>
                  <a:lnTo>
                    <a:pt x="6810" y="302"/>
                  </a:lnTo>
                  <a:lnTo>
                    <a:pt x="6770" y="181"/>
                  </a:lnTo>
                  <a:lnTo>
                    <a:pt x="6690" y="101"/>
                  </a:lnTo>
                  <a:lnTo>
                    <a:pt x="6589" y="20"/>
                  </a:lnTo>
                  <a:lnTo>
                    <a:pt x="6469" y="0"/>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37" name="Google Shape;1437;p26"/>
            <p:cNvSpPr/>
            <p:nvPr/>
          </p:nvSpPr>
          <p:spPr>
            <a:xfrm>
              <a:off x="4284121" y="4709217"/>
              <a:ext cx="576905" cy="78567"/>
            </a:xfrm>
            <a:custGeom>
              <a:avLst/>
              <a:gdLst/>
              <a:ahLst/>
              <a:cxnLst/>
              <a:rect l="l" t="t" r="r" b="b"/>
              <a:pathLst>
                <a:path w="20068" h="2733" extrusionOk="0">
                  <a:moveTo>
                    <a:pt x="161" y="1"/>
                  </a:moveTo>
                  <a:lnTo>
                    <a:pt x="101" y="21"/>
                  </a:lnTo>
                  <a:lnTo>
                    <a:pt x="40" y="41"/>
                  </a:lnTo>
                  <a:lnTo>
                    <a:pt x="0" y="101"/>
                  </a:lnTo>
                  <a:lnTo>
                    <a:pt x="0" y="161"/>
                  </a:lnTo>
                  <a:lnTo>
                    <a:pt x="0" y="2572"/>
                  </a:lnTo>
                  <a:lnTo>
                    <a:pt x="0" y="2632"/>
                  </a:lnTo>
                  <a:lnTo>
                    <a:pt x="40" y="2692"/>
                  </a:lnTo>
                  <a:lnTo>
                    <a:pt x="101" y="2733"/>
                  </a:lnTo>
                  <a:lnTo>
                    <a:pt x="19967" y="2733"/>
                  </a:lnTo>
                  <a:lnTo>
                    <a:pt x="20007" y="2692"/>
                  </a:lnTo>
                  <a:lnTo>
                    <a:pt x="20047" y="2632"/>
                  </a:lnTo>
                  <a:lnTo>
                    <a:pt x="20067" y="2572"/>
                  </a:lnTo>
                  <a:lnTo>
                    <a:pt x="20067" y="161"/>
                  </a:lnTo>
                  <a:lnTo>
                    <a:pt x="20047" y="101"/>
                  </a:lnTo>
                  <a:lnTo>
                    <a:pt x="20007" y="4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38" name="Google Shape;1438;p26"/>
            <p:cNvSpPr/>
            <p:nvPr/>
          </p:nvSpPr>
          <p:spPr>
            <a:xfrm>
              <a:off x="4284121" y="4787756"/>
              <a:ext cx="576905" cy="79142"/>
            </a:xfrm>
            <a:custGeom>
              <a:avLst/>
              <a:gdLst/>
              <a:ahLst/>
              <a:cxnLst/>
              <a:rect l="l" t="t" r="r" b="b"/>
              <a:pathLst>
                <a:path w="20068" h="2753" extrusionOk="0">
                  <a:moveTo>
                    <a:pt x="161" y="1"/>
                  </a:moveTo>
                  <a:lnTo>
                    <a:pt x="101" y="21"/>
                  </a:lnTo>
                  <a:lnTo>
                    <a:pt x="40" y="61"/>
                  </a:lnTo>
                  <a:lnTo>
                    <a:pt x="0" y="101"/>
                  </a:lnTo>
                  <a:lnTo>
                    <a:pt x="0" y="181"/>
                  </a:lnTo>
                  <a:lnTo>
                    <a:pt x="0" y="2592"/>
                  </a:lnTo>
                  <a:lnTo>
                    <a:pt x="0" y="2652"/>
                  </a:lnTo>
                  <a:lnTo>
                    <a:pt x="40" y="2712"/>
                  </a:lnTo>
                  <a:lnTo>
                    <a:pt x="101" y="2732"/>
                  </a:lnTo>
                  <a:lnTo>
                    <a:pt x="161" y="2752"/>
                  </a:lnTo>
                  <a:lnTo>
                    <a:pt x="19907" y="2752"/>
                  </a:lnTo>
                  <a:lnTo>
                    <a:pt x="19967" y="2732"/>
                  </a:lnTo>
                  <a:lnTo>
                    <a:pt x="20007" y="2712"/>
                  </a:lnTo>
                  <a:lnTo>
                    <a:pt x="20047" y="2652"/>
                  </a:lnTo>
                  <a:lnTo>
                    <a:pt x="20067" y="2592"/>
                  </a:lnTo>
                  <a:lnTo>
                    <a:pt x="20067" y="181"/>
                  </a:lnTo>
                  <a:lnTo>
                    <a:pt x="20047" y="101"/>
                  </a:lnTo>
                  <a:lnTo>
                    <a:pt x="20007" y="6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39" name="Google Shape;1439;p26"/>
            <p:cNvSpPr/>
            <p:nvPr/>
          </p:nvSpPr>
          <p:spPr>
            <a:xfrm>
              <a:off x="4284121" y="4866869"/>
              <a:ext cx="576905" cy="78567"/>
            </a:xfrm>
            <a:custGeom>
              <a:avLst/>
              <a:gdLst/>
              <a:ahLst/>
              <a:cxnLst/>
              <a:rect l="l" t="t" r="r" b="b"/>
              <a:pathLst>
                <a:path w="20068" h="2733" extrusionOk="0">
                  <a:moveTo>
                    <a:pt x="161" y="0"/>
                  </a:moveTo>
                  <a:lnTo>
                    <a:pt x="101" y="21"/>
                  </a:lnTo>
                  <a:lnTo>
                    <a:pt x="40" y="41"/>
                  </a:lnTo>
                  <a:lnTo>
                    <a:pt x="0" y="101"/>
                  </a:lnTo>
                  <a:lnTo>
                    <a:pt x="0" y="161"/>
                  </a:lnTo>
                  <a:lnTo>
                    <a:pt x="0" y="2572"/>
                  </a:lnTo>
                  <a:lnTo>
                    <a:pt x="0" y="2632"/>
                  </a:lnTo>
                  <a:lnTo>
                    <a:pt x="40" y="2692"/>
                  </a:lnTo>
                  <a:lnTo>
                    <a:pt x="101" y="2732"/>
                  </a:lnTo>
                  <a:lnTo>
                    <a:pt x="19967" y="2732"/>
                  </a:lnTo>
                  <a:lnTo>
                    <a:pt x="20007" y="2692"/>
                  </a:lnTo>
                  <a:lnTo>
                    <a:pt x="20047" y="2632"/>
                  </a:lnTo>
                  <a:lnTo>
                    <a:pt x="20067" y="2572"/>
                  </a:lnTo>
                  <a:lnTo>
                    <a:pt x="20067" y="161"/>
                  </a:lnTo>
                  <a:lnTo>
                    <a:pt x="20047" y="101"/>
                  </a:lnTo>
                  <a:lnTo>
                    <a:pt x="20007" y="41"/>
                  </a:lnTo>
                  <a:lnTo>
                    <a:pt x="19967" y="21"/>
                  </a:lnTo>
                  <a:lnTo>
                    <a:pt x="19907" y="0"/>
                  </a:ln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40" name="Google Shape;1440;p26"/>
            <p:cNvSpPr/>
            <p:nvPr/>
          </p:nvSpPr>
          <p:spPr>
            <a:xfrm>
              <a:off x="4284121" y="4945408"/>
              <a:ext cx="576905" cy="79142"/>
            </a:xfrm>
            <a:custGeom>
              <a:avLst/>
              <a:gdLst/>
              <a:ahLst/>
              <a:cxnLst/>
              <a:rect l="l" t="t" r="r" b="b"/>
              <a:pathLst>
                <a:path w="20068" h="2753" extrusionOk="0">
                  <a:moveTo>
                    <a:pt x="161" y="0"/>
                  </a:moveTo>
                  <a:lnTo>
                    <a:pt x="101" y="20"/>
                  </a:lnTo>
                  <a:lnTo>
                    <a:pt x="40" y="61"/>
                  </a:lnTo>
                  <a:lnTo>
                    <a:pt x="0" y="101"/>
                  </a:lnTo>
                  <a:lnTo>
                    <a:pt x="0" y="181"/>
                  </a:lnTo>
                  <a:lnTo>
                    <a:pt x="0" y="2592"/>
                  </a:lnTo>
                  <a:lnTo>
                    <a:pt x="0" y="2652"/>
                  </a:lnTo>
                  <a:lnTo>
                    <a:pt x="40" y="2692"/>
                  </a:lnTo>
                  <a:lnTo>
                    <a:pt x="101" y="2732"/>
                  </a:lnTo>
                  <a:lnTo>
                    <a:pt x="161" y="2752"/>
                  </a:lnTo>
                  <a:lnTo>
                    <a:pt x="19907" y="2752"/>
                  </a:lnTo>
                  <a:lnTo>
                    <a:pt x="19967" y="2732"/>
                  </a:lnTo>
                  <a:lnTo>
                    <a:pt x="20007" y="2692"/>
                  </a:lnTo>
                  <a:lnTo>
                    <a:pt x="20047" y="2652"/>
                  </a:lnTo>
                  <a:lnTo>
                    <a:pt x="20067" y="2592"/>
                  </a:lnTo>
                  <a:lnTo>
                    <a:pt x="20067" y="181"/>
                  </a:lnTo>
                  <a:lnTo>
                    <a:pt x="20047" y="101"/>
                  </a:lnTo>
                  <a:lnTo>
                    <a:pt x="20007" y="61"/>
                  </a:lnTo>
                  <a:lnTo>
                    <a:pt x="19967" y="20"/>
                  </a:lnTo>
                  <a:lnTo>
                    <a:pt x="19907" y="0"/>
                  </a:ln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41" name="Google Shape;1441;p26"/>
            <p:cNvSpPr/>
            <p:nvPr/>
          </p:nvSpPr>
          <p:spPr>
            <a:xfrm>
              <a:off x="4322815" y="4778528"/>
              <a:ext cx="498367" cy="19088"/>
            </a:xfrm>
            <a:custGeom>
              <a:avLst/>
              <a:gdLst/>
              <a:ahLst/>
              <a:cxnLst/>
              <a:rect l="l" t="t" r="r" b="b"/>
              <a:pathLst>
                <a:path w="17336" h="664" extrusionOk="0">
                  <a:moveTo>
                    <a:pt x="261" y="0"/>
                  </a:moveTo>
                  <a:lnTo>
                    <a:pt x="201" y="20"/>
                  </a:lnTo>
                  <a:lnTo>
                    <a:pt x="141" y="60"/>
                  </a:lnTo>
                  <a:lnTo>
                    <a:pt x="101" y="101"/>
                  </a:lnTo>
                  <a:lnTo>
                    <a:pt x="60" y="141"/>
                  </a:lnTo>
                  <a:lnTo>
                    <a:pt x="20" y="201"/>
                  </a:lnTo>
                  <a:lnTo>
                    <a:pt x="0" y="261"/>
                  </a:lnTo>
                  <a:lnTo>
                    <a:pt x="0" y="322"/>
                  </a:lnTo>
                  <a:lnTo>
                    <a:pt x="0" y="402"/>
                  </a:lnTo>
                  <a:lnTo>
                    <a:pt x="20" y="462"/>
                  </a:lnTo>
                  <a:lnTo>
                    <a:pt x="60" y="522"/>
                  </a:lnTo>
                  <a:lnTo>
                    <a:pt x="101" y="563"/>
                  </a:lnTo>
                  <a:lnTo>
                    <a:pt x="141" y="603"/>
                  </a:lnTo>
                  <a:lnTo>
                    <a:pt x="201" y="643"/>
                  </a:lnTo>
                  <a:lnTo>
                    <a:pt x="261" y="663"/>
                  </a:lnTo>
                  <a:lnTo>
                    <a:pt x="17074" y="663"/>
                  </a:lnTo>
                  <a:lnTo>
                    <a:pt x="17134" y="643"/>
                  </a:lnTo>
                  <a:lnTo>
                    <a:pt x="17195" y="603"/>
                  </a:lnTo>
                  <a:lnTo>
                    <a:pt x="17235" y="563"/>
                  </a:lnTo>
                  <a:lnTo>
                    <a:pt x="17275" y="522"/>
                  </a:lnTo>
                  <a:lnTo>
                    <a:pt x="17315" y="462"/>
                  </a:lnTo>
                  <a:lnTo>
                    <a:pt x="17335" y="402"/>
                  </a:lnTo>
                  <a:lnTo>
                    <a:pt x="17335" y="322"/>
                  </a:lnTo>
                  <a:lnTo>
                    <a:pt x="17335" y="261"/>
                  </a:lnTo>
                  <a:lnTo>
                    <a:pt x="17315" y="201"/>
                  </a:lnTo>
                  <a:lnTo>
                    <a:pt x="17275" y="141"/>
                  </a:lnTo>
                  <a:lnTo>
                    <a:pt x="17235" y="101"/>
                  </a:lnTo>
                  <a:lnTo>
                    <a:pt x="17195" y="60"/>
                  </a:lnTo>
                  <a:lnTo>
                    <a:pt x="17134" y="20"/>
                  </a:lnTo>
                  <a:lnTo>
                    <a:pt x="17074" y="0"/>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42" name="Google Shape;1442;p26"/>
            <p:cNvSpPr/>
            <p:nvPr/>
          </p:nvSpPr>
          <p:spPr>
            <a:xfrm>
              <a:off x="4322815" y="4857066"/>
              <a:ext cx="498367" cy="19060"/>
            </a:xfrm>
            <a:custGeom>
              <a:avLst/>
              <a:gdLst/>
              <a:ahLst/>
              <a:cxnLst/>
              <a:rect l="l" t="t" r="r" b="b"/>
              <a:pathLst>
                <a:path w="17336" h="663" extrusionOk="0">
                  <a:moveTo>
                    <a:pt x="322" y="0"/>
                  </a:moveTo>
                  <a:lnTo>
                    <a:pt x="261" y="20"/>
                  </a:lnTo>
                  <a:lnTo>
                    <a:pt x="201" y="40"/>
                  </a:lnTo>
                  <a:lnTo>
                    <a:pt x="141" y="60"/>
                  </a:lnTo>
                  <a:lnTo>
                    <a:pt x="101" y="100"/>
                  </a:lnTo>
                  <a:lnTo>
                    <a:pt x="60" y="161"/>
                  </a:lnTo>
                  <a:lnTo>
                    <a:pt x="20" y="201"/>
                  </a:lnTo>
                  <a:lnTo>
                    <a:pt x="0" y="281"/>
                  </a:lnTo>
                  <a:lnTo>
                    <a:pt x="0" y="341"/>
                  </a:lnTo>
                  <a:lnTo>
                    <a:pt x="0" y="402"/>
                  </a:lnTo>
                  <a:lnTo>
                    <a:pt x="20" y="462"/>
                  </a:lnTo>
                  <a:lnTo>
                    <a:pt x="60" y="522"/>
                  </a:lnTo>
                  <a:lnTo>
                    <a:pt x="101" y="583"/>
                  </a:lnTo>
                  <a:lnTo>
                    <a:pt x="141" y="623"/>
                  </a:lnTo>
                  <a:lnTo>
                    <a:pt x="201" y="643"/>
                  </a:lnTo>
                  <a:lnTo>
                    <a:pt x="261" y="663"/>
                  </a:lnTo>
                  <a:lnTo>
                    <a:pt x="17074" y="663"/>
                  </a:lnTo>
                  <a:lnTo>
                    <a:pt x="17134" y="643"/>
                  </a:lnTo>
                  <a:lnTo>
                    <a:pt x="17195" y="623"/>
                  </a:lnTo>
                  <a:lnTo>
                    <a:pt x="17235" y="583"/>
                  </a:lnTo>
                  <a:lnTo>
                    <a:pt x="17275" y="522"/>
                  </a:lnTo>
                  <a:lnTo>
                    <a:pt x="17315" y="462"/>
                  </a:lnTo>
                  <a:lnTo>
                    <a:pt x="17335" y="402"/>
                  </a:lnTo>
                  <a:lnTo>
                    <a:pt x="17335" y="341"/>
                  </a:lnTo>
                  <a:lnTo>
                    <a:pt x="17335" y="281"/>
                  </a:lnTo>
                  <a:lnTo>
                    <a:pt x="17315" y="201"/>
                  </a:lnTo>
                  <a:lnTo>
                    <a:pt x="17275" y="161"/>
                  </a:lnTo>
                  <a:lnTo>
                    <a:pt x="17235" y="100"/>
                  </a:lnTo>
                  <a:lnTo>
                    <a:pt x="17195" y="60"/>
                  </a:lnTo>
                  <a:lnTo>
                    <a:pt x="17134" y="40"/>
                  </a:lnTo>
                  <a:lnTo>
                    <a:pt x="17074" y="20"/>
                  </a:lnTo>
                  <a:lnTo>
                    <a:pt x="17014" y="0"/>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43" name="Google Shape;1443;p26"/>
            <p:cNvSpPr/>
            <p:nvPr/>
          </p:nvSpPr>
          <p:spPr>
            <a:xfrm>
              <a:off x="4322815" y="4936151"/>
              <a:ext cx="498367" cy="19088"/>
            </a:xfrm>
            <a:custGeom>
              <a:avLst/>
              <a:gdLst/>
              <a:ahLst/>
              <a:cxnLst/>
              <a:rect l="l" t="t" r="r" b="b"/>
              <a:pathLst>
                <a:path w="17336" h="664" extrusionOk="0">
                  <a:moveTo>
                    <a:pt x="261" y="1"/>
                  </a:moveTo>
                  <a:lnTo>
                    <a:pt x="201" y="21"/>
                  </a:lnTo>
                  <a:lnTo>
                    <a:pt x="141" y="61"/>
                  </a:lnTo>
                  <a:lnTo>
                    <a:pt x="101" y="101"/>
                  </a:lnTo>
                  <a:lnTo>
                    <a:pt x="60" y="142"/>
                  </a:lnTo>
                  <a:lnTo>
                    <a:pt x="20" y="202"/>
                  </a:lnTo>
                  <a:lnTo>
                    <a:pt x="0" y="262"/>
                  </a:lnTo>
                  <a:lnTo>
                    <a:pt x="0" y="322"/>
                  </a:lnTo>
                  <a:lnTo>
                    <a:pt x="0" y="403"/>
                  </a:lnTo>
                  <a:lnTo>
                    <a:pt x="20" y="463"/>
                  </a:lnTo>
                  <a:lnTo>
                    <a:pt x="60" y="523"/>
                  </a:lnTo>
                  <a:lnTo>
                    <a:pt x="101" y="563"/>
                  </a:lnTo>
                  <a:lnTo>
                    <a:pt x="141" y="604"/>
                  </a:lnTo>
                  <a:lnTo>
                    <a:pt x="201" y="644"/>
                  </a:lnTo>
                  <a:lnTo>
                    <a:pt x="261" y="664"/>
                  </a:lnTo>
                  <a:lnTo>
                    <a:pt x="17074" y="664"/>
                  </a:lnTo>
                  <a:lnTo>
                    <a:pt x="17134" y="644"/>
                  </a:lnTo>
                  <a:lnTo>
                    <a:pt x="17195" y="604"/>
                  </a:lnTo>
                  <a:lnTo>
                    <a:pt x="17235" y="563"/>
                  </a:lnTo>
                  <a:lnTo>
                    <a:pt x="17275" y="523"/>
                  </a:lnTo>
                  <a:lnTo>
                    <a:pt x="17315" y="463"/>
                  </a:lnTo>
                  <a:lnTo>
                    <a:pt x="17335" y="403"/>
                  </a:lnTo>
                  <a:lnTo>
                    <a:pt x="17335" y="322"/>
                  </a:lnTo>
                  <a:lnTo>
                    <a:pt x="17335" y="262"/>
                  </a:lnTo>
                  <a:lnTo>
                    <a:pt x="17315" y="202"/>
                  </a:lnTo>
                  <a:lnTo>
                    <a:pt x="17275" y="142"/>
                  </a:lnTo>
                  <a:lnTo>
                    <a:pt x="17235" y="101"/>
                  </a:lnTo>
                  <a:lnTo>
                    <a:pt x="17195" y="61"/>
                  </a:lnTo>
                  <a:lnTo>
                    <a:pt x="17134" y="21"/>
                  </a:lnTo>
                  <a:lnTo>
                    <a:pt x="17074"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444" name="Google Shape;1444;p26"/>
          <p:cNvGrpSpPr/>
          <p:nvPr/>
        </p:nvGrpSpPr>
        <p:grpSpPr>
          <a:xfrm>
            <a:off x="299204" y="4100625"/>
            <a:ext cx="1356891" cy="2501241"/>
            <a:chOff x="8046725" y="2806125"/>
            <a:chExt cx="1027975" cy="1851078"/>
          </a:xfrm>
        </p:grpSpPr>
        <p:sp>
          <p:nvSpPr>
            <p:cNvPr id="1445" name="Google Shape;1445;p26"/>
            <p:cNvSpPr/>
            <p:nvPr/>
          </p:nvSpPr>
          <p:spPr>
            <a:xfrm>
              <a:off x="8178525" y="4543803"/>
              <a:ext cx="7644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1446" name="Google Shape;1446;p26"/>
            <p:cNvGrpSpPr/>
            <p:nvPr/>
          </p:nvGrpSpPr>
          <p:grpSpPr>
            <a:xfrm>
              <a:off x="8046725" y="2806125"/>
              <a:ext cx="1027975" cy="1793300"/>
              <a:chOff x="-868675" y="2970500"/>
              <a:chExt cx="1027975" cy="1793300"/>
            </a:xfrm>
          </p:grpSpPr>
          <p:sp>
            <p:nvSpPr>
              <p:cNvPr id="1447" name="Google Shape;1447;p26"/>
              <p:cNvSpPr/>
              <p:nvPr/>
            </p:nvSpPr>
            <p:spPr>
              <a:xfrm>
                <a:off x="-868675" y="3094025"/>
                <a:ext cx="1027975" cy="908475"/>
              </a:xfrm>
              <a:custGeom>
                <a:avLst/>
                <a:gdLst/>
                <a:ahLst/>
                <a:cxnLst/>
                <a:rect l="l" t="t" r="r" b="b"/>
                <a:pathLst>
                  <a:path w="41119" h="36339" extrusionOk="0">
                    <a:moveTo>
                      <a:pt x="35956" y="1"/>
                    </a:moveTo>
                    <a:lnTo>
                      <a:pt x="35494" y="21"/>
                    </a:lnTo>
                    <a:lnTo>
                      <a:pt x="35032" y="81"/>
                    </a:lnTo>
                    <a:lnTo>
                      <a:pt x="34570" y="182"/>
                    </a:lnTo>
                    <a:lnTo>
                      <a:pt x="34108" y="282"/>
                    </a:lnTo>
                    <a:lnTo>
                      <a:pt x="33666" y="423"/>
                    </a:lnTo>
                    <a:lnTo>
                      <a:pt x="33204" y="583"/>
                    </a:lnTo>
                    <a:lnTo>
                      <a:pt x="32762" y="764"/>
                    </a:lnTo>
                    <a:lnTo>
                      <a:pt x="32340" y="965"/>
                    </a:lnTo>
                    <a:lnTo>
                      <a:pt x="31898" y="1186"/>
                    </a:lnTo>
                    <a:lnTo>
                      <a:pt x="31497" y="1407"/>
                    </a:lnTo>
                    <a:lnTo>
                      <a:pt x="30934" y="1728"/>
                    </a:lnTo>
                    <a:lnTo>
                      <a:pt x="30392" y="2090"/>
                    </a:lnTo>
                    <a:lnTo>
                      <a:pt x="29850" y="2451"/>
                    </a:lnTo>
                    <a:lnTo>
                      <a:pt x="29327" y="2833"/>
                    </a:lnTo>
                    <a:lnTo>
                      <a:pt x="28805" y="3235"/>
                    </a:lnTo>
                    <a:lnTo>
                      <a:pt x="28303" y="3657"/>
                    </a:lnTo>
                    <a:lnTo>
                      <a:pt x="27821" y="4099"/>
                    </a:lnTo>
                    <a:lnTo>
                      <a:pt x="27339" y="4540"/>
                    </a:lnTo>
                    <a:lnTo>
                      <a:pt x="26877" y="5023"/>
                    </a:lnTo>
                    <a:lnTo>
                      <a:pt x="26435" y="5485"/>
                    </a:lnTo>
                    <a:lnTo>
                      <a:pt x="26013" y="5987"/>
                    </a:lnTo>
                    <a:lnTo>
                      <a:pt x="25591" y="6489"/>
                    </a:lnTo>
                    <a:lnTo>
                      <a:pt x="25189" y="7011"/>
                    </a:lnTo>
                    <a:lnTo>
                      <a:pt x="24808" y="7554"/>
                    </a:lnTo>
                    <a:lnTo>
                      <a:pt x="24446" y="8096"/>
                    </a:lnTo>
                    <a:lnTo>
                      <a:pt x="24105" y="8658"/>
                    </a:lnTo>
                    <a:lnTo>
                      <a:pt x="23683" y="9341"/>
                    </a:lnTo>
                    <a:lnTo>
                      <a:pt x="23462" y="9683"/>
                    </a:lnTo>
                    <a:lnTo>
                      <a:pt x="23201" y="9984"/>
                    </a:lnTo>
                    <a:lnTo>
                      <a:pt x="22919" y="10265"/>
                    </a:lnTo>
                    <a:lnTo>
                      <a:pt x="22779" y="10386"/>
                    </a:lnTo>
                    <a:lnTo>
                      <a:pt x="22638" y="10486"/>
                    </a:lnTo>
                    <a:lnTo>
                      <a:pt x="22478" y="10587"/>
                    </a:lnTo>
                    <a:lnTo>
                      <a:pt x="22297" y="10667"/>
                    </a:lnTo>
                    <a:lnTo>
                      <a:pt x="22116" y="10727"/>
                    </a:lnTo>
                    <a:lnTo>
                      <a:pt x="21935" y="10768"/>
                    </a:lnTo>
                    <a:lnTo>
                      <a:pt x="21754" y="10788"/>
                    </a:lnTo>
                    <a:lnTo>
                      <a:pt x="21574" y="10788"/>
                    </a:lnTo>
                    <a:lnTo>
                      <a:pt x="21393" y="10768"/>
                    </a:lnTo>
                    <a:lnTo>
                      <a:pt x="21212" y="10727"/>
                    </a:lnTo>
                    <a:lnTo>
                      <a:pt x="20850" y="10627"/>
                    </a:lnTo>
                    <a:lnTo>
                      <a:pt x="20489" y="10486"/>
                    </a:lnTo>
                    <a:lnTo>
                      <a:pt x="19786" y="10165"/>
                    </a:lnTo>
                    <a:lnTo>
                      <a:pt x="19424" y="10024"/>
                    </a:lnTo>
                    <a:lnTo>
                      <a:pt x="19063" y="9924"/>
                    </a:lnTo>
                    <a:lnTo>
                      <a:pt x="18802" y="9884"/>
                    </a:lnTo>
                    <a:lnTo>
                      <a:pt x="18540" y="9864"/>
                    </a:lnTo>
                    <a:lnTo>
                      <a:pt x="18259" y="9884"/>
                    </a:lnTo>
                    <a:lnTo>
                      <a:pt x="17998" y="9924"/>
                    </a:lnTo>
                    <a:lnTo>
                      <a:pt x="17737" y="9984"/>
                    </a:lnTo>
                    <a:lnTo>
                      <a:pt x="17476" y="10064"/>
                    </a:lnTo>
                    <a:lnTo>
                      <a:pt x="17235" y="10185"/>
                    </a:lnTo>
                    <a:lnTo>
                      <a:pt x="16994" y="10306"/>
                    </a:lnTo>
                    <a:lnTo>
                      <a:pt x="16753" y="10466"/>
                    </a:lnTo>
                    <a:lnTo>
                      <a:pt x="16532" y="10627"/>
                    </a:lnTo>
                    <a:lnTo>
                      <a:pt x="16311" y="10808"/>
                    </a:lnTo>
                    <a:lnTo>
                      <a:pt x="16130" y="11009"/>
                    </a:lnTo>
                    <a:lnTo>
                      <a:pt x="15929" y="11230"/>
                    </a:lnTo>
                    <a:lnTo>
                      <a:pt x="15768" y="11450"/>
                    </a:lnTo>
                    <a:lnTo>
                      <a:pt x="15608" y="11692"/>
                    </a:lnTo>
                    <a:lnTo>
                      <a:pt x="15467" y="11933"/>
                    </a:lnTo>
                    <a:lnTo>
                      <a:pt x="15367" y="12174"/>
                    </a:lnTo>
                    <a:lnTo>
                      <a:pt x="15246" y="12435"/>
                    </a:lnTo>
                    <a:lnTo>
                      <a:pt x="15166" y="12696"/>
                    </a:lnTo>
                    <a:lnTo>
                      <a:pt x="15085" y="12957"/>
                    </a:lnTo>
                    <a:lnTo>
                      <a:pt x="15025" y="13238"/>
                    </a:lnTo>
                    <a:lnTo>
                      <a:pt x="14965" y="13519"/>
                    </a:lnTo>
                    <a:lnTo>
                      <a:pt x="14905" y="14062"/>
                    </a:lnTo>
                    <a:lnTo>
                      <a:pt x="14865" y="14624"/>
                    </a:lnTo>
                    <a:lnTo>
                      <a:pt x="14885" y="15187"/>
                    </a:lnTo>
                    <a:lnTo>
                      <a:pt x="14925" y="15749"/>
                    </a:lnTo>
                    <a:lnTo>
                      <a:pt x="14985" y="16312"/>
                    </a:lnTo>
                    <a:lnTo>
                      <a:pt x="15065" y="16995"/>
                    </a:lnTo>
                    <a:lnTo>
                      <a:pt x="15146" y="17657"/>
                    </a:lnTo>
                    <a:lnTo>
                      <a:pt x="15166" y="17999"/>
                    </a:lnTo>
                    <a:lnTo>
                      <a:pt x="15186" y="18320"/>
                    </a:lnTo>
                    <a:lnTo>
                      <a:pt x="15166" y="18662"/>
                    </a:lnTo>
                    <a:lnTo>
                      <a:pt x="15106" y="18983"/>
                    </a:lnTo>
                    <a:lnTo>
                      <a:pt x="15025" y="19325"/>
                    </a:lnTo>
                    <a:lnTo>
                      <a:pt x="14885" y="19626"/>
                    </a:lnTo>
                    <a:lnTo>
                      <a:pt x="14724" y="19927"/>
                    </a:lnTo>
                    <a:lnTo>
                      <a:pt x="14623" y="20068"/>
                    </a:lnTo>
                    <a:lnTo>
                      <a:pt x="14523" y="20188"/>
                    </a:lnTo>
                    <a:lnTo>
                      <a:pt x="14403" y="20309"/>
                    </a:lnTo>
                    <a:lnTo>
                      <a:pt x="14282" y="20429"/>
                    </a:lnTo>
                    <a:lnTo>
                      <a:pt x="14141" y="20510"/>
                    </a:lnTo>
                    <a:lnTo>
                      <a:pt x="14001" y="20610"/>
                    </a:lnTo>
                    <a:lnTo>
                      <a:pt x="13860" y="20671"/>
                    </a:lnTo>
                    <a:lnTo>
                      <a:pt x="13720" y="20731"/>
                    </a:lnTo>
                    <a:lnTo>
                      <a:pt x="13559" y="20751"/>
                    </a:lnTo>
                    <a:lnTo>
                      <a:pt x="13398" y="20771"/>
                    </a:lnTo>
                    <a:lnTo>
                      <a:pt x="13217" y="20771"/>
                    </a:lnTo>
                    <a:lnTo>
                      <a:pt x="13057" y="20751"/>
                    </a:lnTo>
                    <a:lnTo>
                      <a:pt x="12896" y="20711"/>
                    </a:lnTo>
                    <a:lnTo>
                      <a:pt x="12735" y="20671"/>
                    </a:lnTo>
                    <a:lnTo>
                      <a:pt x="12575" y="20590"/>
                    </a:lnTo>
                    <a:lnTo>
                      <a:pt x="12434" y="20510"/>
                    </a:lnTo>
                    <a:lnTo>
                      <a:pt x="12153" y="20329"/>
                    </a:lnTo>
                    <a:lnTo>
                      <a:pt x="11872" y="20088"/>
                    </a:lnTo>
                    <a:lnTo>
                      <a:pt x="11610" y="19827"/>
                    </a:lnTo>
                    <a:lnTo>
                      <a:pt x="11369" y="19566"/>
                    </a:lnTo>
                    <a:lnTo>
                      <a:pt x="11128" y="19285"/>
                    </a:lnTo>
                    <a:lnTo>
                      <a:pt x="10666" y="18762"/>
                    </a:lnTo>
                    <a:lnTo>
                      <a:pt x="10204" y="18260"/>
                    </a:lnTo>
                    <a:lnTo>
                      <a:pt x="9702" y="17758"/>
                    </a:lnTo>
                    <a:lnTo>
                      <a:pt x="9200" y="17276"/>
                    </a:lnTo>
                    <a:lnTo>
                      <a:pt x="8698" y="16814"/>
                    </a:lnTo>
                    <a:lnTo>
                      <a:pt x="8155" y="16352"/>
                    </a:lnTo>
                    <a:lnTo>
                      <a:pt x="7633" y="15930"/>
                    </a:lnTo>
                    <a:lnTo>
                      <a:pt x="7071" y="15508"/>
                    </a:lnTo>
                    <a:lnTo>
                      <a:pt x="6468" y="15086"/>
                    </a:lnTo>
                    <a:lnTo>
                      <a:pt x="6167" y="14885"/>
                    </a:lnTo>
                    <a:lnTo>
                      <a:pt x="5845" y="14705"/>
                    </a:lnTo>
                    <a:lnTo>
                      <a:pt x="5504" y="14544"/>
                    </a:lnTo>
                    <a:lnTo>
                      <a:pt x="5182" y="14383"/>
                    </a:lnTo>
                    <a:lnTo>
                      <a:pt x="4841" y="14243"/>
                    </a:lnTo>
                    <a:lnTo>
                      <a:pt x="4500" y="14122"/>
                    </a:lnTo>
                    <a:lnTo>
                      <a:pt x="4158" y="14042"/>
                    </a:lnTo>
                    <a:lnTo>
                      <a:pt x="3817" y="13981"/>
                    </a:lnTo>
                    <a:lnTo>
                      <a:pt x="3475" y="13941"/>
                    </a:lnTo>
                    <a:lnTo>
                      <a:pt x="3134" y="13921"/>
                    </a:lnTo>
                    <a:lnTo>
                      <a:pt x="2792" y="13961"/>
                    </a:lnTo>
                    <a:lnTo>
                      <a:pt x="2451" y="14022"/>
                    </a:lnTo>
                    <a:lnTo>
                      <a:pt x="2129" y="14122"/>
                    </a:lnTo>
                    <a:lnTo>
                      <a:pt x="1808" y="14263"/>
                    </a:lnTo>
                    <a:lnTo>
                      <a:pt x="1547" y="14423"/>
                    </a:lnTo>
                    <a:lnTo>
                      <a:pt x="1326" y="14604"/>
                    </a:lnTo>
                    <a:lnTo>
                      <a:pt x="1105" y="14785"/>
                    </a:lnTo>
                    <a:lnTo>
                      <a:pt x="904" y="15006"/>
                    </a:lnTo>
                    <a:lnTo>
                      <a:pt x="723" y="15247"/>
                    </a:lnTo>
                    <a:lnTo>
                      <a:pt x="583" y="15488"/>
                    </a:lnTo>
                    <a:lnTo>
                      <a:pt x="442" y="15749"/>
                    </a:lnTo>
                    <a:lnTo>
                      <a:pt x="321" y="16030"/>
                    </a:lnTo>
                    <a:lnTo>
                      <a:pt x="221" y="16312"/>
                    </a:lnTo>
                    <a:lnTo>
                      <a:pt x="141" y="16613"/>
                    </a:lnTo>
                    <a:lnTo>
                      <a:pt x="80" y="16914"/>
                    </a:lnTo>
                    <a:lnTo>
                      <a:pt x="20" y="17216"/>
                    </a:lnTo>
                    <a:lnTo>
                      <a:pt x="0" y="17517"/>
                    </a:lnTo>
                    <a:lnTo>
                      <a:pt x="0" y="17818"/>
                    </a:lnTo>
                    <a:lnTo>
                      <a:pt x="0" y="18140"/>
                    </a:lnTo>
                    <a:lnTo>
                      <a:pt x="40" y="18441"/>
                    </a:lnTo>
                    <a:lnTo>
                      <a:pt x="80" y="18742"/>
                    </a:lnTo>
                    <a:lnTo>
                      <a:pt x="141" y="19023"/>
                    </a:lnTo>
                    <a:lnTo>
                      <a:pt x="221" y="19325"/>
                    </a:lnTo>
                    <a:lnTo>
                      <a:pt x="301" y="19606"/>
                    </a:lnTo>
                    <a:lnTo>
                      <a:pt x="522" y="20168"/>
                    </a:lnTo>
                    <a:lnTo>
                      <a:pt x="763" y="20711"/>
                    </a:lnTo>
                    <a:lnTo>
                      <a:pt x="1024" y="21253"/>
                    </a:lnTo>
                    <a:lnTo>
                      <a:pt x="1306" y="21795"/>
                    </a:lnTo>
                    <a:lnTo>
                      <a:pt x="1928" y="22840"/>
                    </a:lnTo>
                    <a:lnTo>
                      <a:pt x="3214" y="24929"/>
                    </a:lnTo>
                    <a:lnTo>
                      <a:pt x="3857" y="25974"/>
                    </a:lnTo>
                    <a:lnTo>
                      <a:pt x="4540" y="26978"/>
                    </a:lnTo>
                    <a:lnTo>
                      <a:pt x="5223" y="28002"/>
                    </a:lnTo>
                    <a:lnTo>
                      <a:pt x="5946" y="28987"/>
                    </a:lnTo>
                    <a:lnTo>
                      <a:pt x="6709" y="29931"/>
                    </a:lnTo>
                    <a:lnTo>
                      <a:pt x="7091" y="30413"/>
                    </a:lnTo>
                    <a:lnTo>
                      <a:pt x="7493" y="30875"/>
                    </a:lnTo>
                    <a:lnTo>
                      <a:pt x="7914" y="31317"/>
                    </a:lnTo>
                    <a:lnTo>
                      <a:pt x="8336" y="31759"/>
                    </a:lnTo>
                    <a:lnTo>
                      <a:pt x="8758" y="32201"/>
                    </a:lnTo>
                    <a:lnTo>
                      <a:pt x="9220" y="32602"/>
                    </a:lnTo>
                    <a:lnTo>
                      <a:pt x="9662" y="33024"/>
                    </a:lnTo>
                    <a:lnTo>
                      <a:pt x="10144" y="33406"/>
                    </a:lnTo>
                    <a:lnTo>
                      <a:pt x="10606" y="33787"/>
                    </a:lnTo>
                    <a:lnTo>
                      <a:pt x="11108" y="34149"/>
                    </a:lnTo>
                    <a:lnTo>
                      <a:pt x="11610" y="34491"/>
                    </a:lnTo>
                    <a:lnTo>
                      <a:pt x="12113" y="34812"/>
                    </a:lnTo>
                    <a:lnTo>
                      <a:pt x="12635" y="35133"/>
                    </a:lnTo>
                    <a:lnTo>
                      <a:pt x="13157" y="35415"/>
                    </a:lnTo>
                    <a:lnTo>
                      <a:pt x="13699" y="35676"/>
                    </a:lnTo>
                    <a:lnTo>
                      <a:pt x="14262" y="35917"/>
                    </a:lnTo>
                    <a:lnTo>
                      <a:pt x="14824" y="36138"/>
                    </a:lnTo>
                    <a:lnTo>
                      <a:pt x="15387" y="36339"/>
                    </a:lnTo>
                    <a:lnTo>
                      <a:pt x="26274" y="36339"/>
                    </a:lnTo>
                    <a:lnTo>
                      <a:pt x="26816" y="35736"/>
                    </a:lnTo>
                    <a:lnTo>
                      <a:pt x="27359" y="35093"/>
                    </a:lnTo>
                    <a:lnTo>
                      <a:pt x="27901" y="34430"/>
                    </a:lnTo>
                    <a:lnTo>
                      <a:pt x="28423" y="33727"/>
                    </a:lnTo>
                    <a:lnTo>
                      <a:pt x="28946" y="33024"/>
                    </a:lnTo>
                    <a:lnTo>
                      <a:pt x="29468" y="32281"/>
                    </a:lnTo>
                    <a:lnTo>
                      <a:pt x="29970" y="31538"/>
                    </a:lnTo>
                    <a:lnTo>
                      <a:pt x="30492" y="30774"/>
                    </a:lnTo>
                    <a:lnTo>
                      <a:pt x="30974" y="29991"/>
                    </a:lnTo>
                    <a:lnTo>
                      <a:pt x="31477" y="29188"/>
                    </a:lnTo>
                    <a:lnTo>
                      <a:pt x="31959" y="28364"/>
                    </a:lnTo>
                    <a:lnTo>
                      <a:pt x="32441" y="27540"/>
                    </a:lnTo>
                    <a:lnTo>
                      <a:pt x="33365" y="25853"/>
                    </a:lnTo>
                    <a:lnTo>
                      <a:pt x="34269" y="24146"/>
                    </a:lnTo>
                    <a:lnTo>
                      <a:pt x="35132" y="22418"/>
                    </a:lnTo>
                    <a:lnTo>
                      <a:pt x="35976" y="20671"/>
                    </a:lnTo>
                    <a:lnTo>
                      <a:pt x="36760" y="18923"/>
                    </a:lnTo>
                    <a:lnTo>
                      <a:pt x="37523" y="17175"/>
                    </a:lnTo>
                    <a:lnTo>
                      <a:pt x="38226" y="15468"/>
                    </a:lnTo>
                    <a:lnTo>
                      <a:pt x="38909" y="13801"/>
                    </a:lnTo>
                    <a:lnTo>
                      <a:pt x="39532" y="12174"/>
                    </a:lnTo>
                    <a:lnTo>
                      <a:pt x="40114" y="10587"/>
                    </a:lnTo>
                    <a:lnTo>
                      <a:pt x="40355" y="9944"/>
                    </a:lnTo>
                    <a:lnTo>
                      <a:pt x="40556" y="9301"/>
                    </a:lnTo>
                    <a:lnTo>
                      <a:pt x="40737" y="8638"/>
                    </a:lnTo>
                    <a:lnTo>
                      <a:pt x="40897" y="7955"/>
                    </a:lnTo>
                    <a:lnTo>
                      <a:pt x="41018" y="7292"/>
                    </a:lnTo>
                    <a:lnTo>
                      <a:pt x="41098" y="6609"/>
                    </a:lnTo>
                    <a:lnTo>
                      <a:pt x="41118" y="6268"/>
                    </a:lnTo>
                    <a:lnTo>
                      <a:pt x="41118" y="5926"/>
                    </a:lnTo>
                    <a:lnTo>
                      <a:pt x="41118" y="5585"/>
                    </a:lnTo>
                    <a:lnTo>
                      <a:pt x="41098" y="5244"/>
                    </a:lnTo>
                    <a:lnTo>
                      <a:pt x="41058" y="4902"/>
                    </a:lnTo>
                    <a:lnTo>
                      <a:pt x="41018" y="4561"/>
                    </a:lnTo>
                    <a:lnTo>
                      <a:pt x="40938" y="4219"/>
                    </a:lnTo>
                    <a:lnTo>
                      <a:pt x="40857" y="3878"/>
                    </a:lnTo>
                    <a:lnTo>
                      <a:pt x="40757" y="3556"/>
                    </a:lnTo>
                    <a:lnTo>
                      <a:pt x="40636" y="3235"/>
                    </a:lnTo>
                    <a:lnTo>
                      <a:pt x="40516" y="2913"/>
                    </a:lnTo>
                    <a:lnTo>
                      <a:pt x="40355" y="2612"/>
                    </a:lnTo>
                    <a:lnTo>
                      <a:pt x="40194" y="2311"/>
                    </a:lnTo>
                    <a:lnTo>
                      <a:pt x="40014" y="2030"/>
                    </a:lnTo>
                    <a:lnTo>
                      <a:pt x="39813" y="1748"/>
                    </a:lnTo>
                    <a:lnTo>
                      <a:pt x="39592" y="1507"/>
                    </a:lnTo>
                    <a:lnTo>
                      <a:pt x="39351" y="1266"/>
                    </a:lnTo>
                    <a:lnTo>
                      <a:pt x="39110" y="1045"/>
                    </a:lnTo>
                    <a:lnTo>
                      <a:pt x="38829" y="844"/>
                    </a:lnTo>
                    <a:lnTo>
                      <a:pt x="38547" y="644"/>
                    </a:lnTo>
                    <a:lnTo>
                      <a:pt x="38346" y="543"/>
                    </a:lnTo>
                    <a:lnTo>
                      <a:pt x="38146" y="443"/>
                    </a:lnTo>
                    <a:lnTo>
                      <a:pt x="37724" y="262"/>
                    </a:lnTo>
                    <a:lnTo>
                      <a:pt x="37302" y="141"/>
                    </a:lnTo>
                    <a:lnTo>
                      <a:pt x="36860" y="61"/>
                    </a:lnTo>
                    <a:lnTo>
                      <a:pt x="36398" y="21"/>
                    </a:lnTo>
                    <a:lnTo>
                      <a:pt x="35956" y="1"/>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48" name="Google Shape;1448;p26"/>
              <p:cNvSpPr/>
              <p:nvPr/>
            </p:nvSpPr>
            <p:spPr>
              <a:xfrm>
                <a:off x="-774775" y="3167350"/>
                <a:ext cx="813550" cy="777900"/>
              </a:xfrm>
              <a:custGeom>
                <a:avLst/>
                <a:gdLst/>
                <a:ahLst/>
                <a:cxnLst/>
                <a:rect l="l" t="t" r="r" b="b"/>
                <a:pathLst>
                  <a:path w="32542" h="31116" extrusionOk="0">
                    <a:moveTo>
                      <a:pt x="32200" y="0"/>
                    </a:moveTo>
                    <a:lnTo>
                      <a:pt x="32100" y="61"/>
                    </a:lnTo>
                    <a:lnTo>
                      <a:pt x="32039" y="141"/>
                    </a:lnTo>
                    <a:lnTo>
                      <a:pt x="15909" y="30413"/>
                    </a:lnTo>
                    <a:lnTo>
                      <a:pt x="442" y="14041"/>
                    </a:lnTo>
                    <a:lnTo>
                      <a:pt x="362" y="13981"/>
                    </a:lnTo>
                    <a:lnTo>
                      <a:pt x="261" y="13961"/>
                    </a:lnTo>
                    <a:lnTo>
                      <a:pt x="161" y="13981"/>
                    </a:lnTo>
                    <a:lnTo>
                      <a:pt x="81" y="14041"/>
                    </a:lnTo>
                    <a:lnTo>
                      <a:pt x="20" y="14122"/>
                    </a:lnTo>
                    <a:lnTo>
                      <a:pt x="0" y="14222"/>
                    </a:lnTo>
                    <a:lnTo>
                      <a:pt x="0" y="14323"/>
                    </a:lnTo>
                    <a:lnTo>
                      <a:pt x="61" y="14403"/>
                    </a:lnTo>
                    <a:lnTo>
                      <a:pt x="15769" y="31035"/>
                    </a:lnTo>
                    <a:lnTo>
                      <a:pt x="15849" y="31096"/>
                    </a:lnTo>
                    <a:lnTo>
                      <a:pt x="15970" y="31116"/>
                    </a:lnTo>
                    <a:lnTo>
                      <a:pt x="15990" y="31116"/>
                    </a:lnTo>
                    <a:lnTo>
                      <a:pt x="16050" y="31096"/>
                    </a:lnTo>
                    <a:lnTo>
                      <a:pt x="16110" y="31055"/>
                    </a:lnTo>
                    <a:lnTo>
                      <a:pt x="16150" y="31015"/>
                    </a:lnTo>
                    <a:lnTo>
                      <a:pt x="16191" y="30975"/>
                    </a:lnTo>
                    <a:lnTo>
                      <a:pt x="32501" y="382"/>
                    </a:lnTo>
                    <a:lnTo>
                      <a:pt x="32542" y="282"/>
                    </a:lnTo>
                    <a:lnTo>
                      <a:pt x="32521" y="181"/>
                    </a:lnTo>
                    <a:lnTo>
                      <a:pt x="32481" y="101"/>
                    </a:lnTo>
                    <a:lnTo>
                      <a:pt x="32401" y="21"/>
                    </a:lnTo>
                    <a:lnTo>
                      <a:pt x="32300"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49" name="Google Shape;1449;p26"/>
              <p:cNvSpPr/>
              <p:nvPr/>
            </p:nvSpPr>
            <p:spPr>
              <a:xfrm>
                <a:off x="-40100" y="3290375"/>
                <a:ext cx="129600" cy="13100"/>
              </a:xfrm>
              <a:custGeom>
                <a:avLst/>
                <a:gdLst/>
                <a:ahLst/>
                <a:cxnLst/>
                <a:rect l="l" t="t" r="r" b="b"/>
                <a:pathLst>
                  <a:path w="5184" h="524" extrusionOk="0">
                    <a:moveTo>
                      <a:pt x="262" y="1"/>
                    </a:moveTo>
                    <a:lnTo>
                      <a:pt x="162" y="21"/>
                    </a:lnTo>
                    <a:lnTo>
                      <a:pt x="81" y="81"/>
                    </a:lnTo>
                    <a:lnTo>
                      <a:pt x="21" y="162"/>
                    </a:lnTo>
                    <a:lnTo>
                      <a:pt x="1" y="262"/>
                    </a:lnTo>
                    <a:lnTo>
                      <a:pt x="21" y="362"/>
                    </a:lnTo>
                    <a:lnTo>
                      <a:pt x="81" y="443"/>
                    </a:lnTo>
                    <a:lnTo>
                      <a:pt x="162" y="503"/>
                    </a:lnTo>
                    <a:lnTo>
                      <a:pt x="262" y="523"/>
                    </a:lnTo>
                    <a:lnTo>
                      <a:pt x="4922" y="523"/>
                    </a:lnTo>
                    <a:lnTo>
                      <a:pt x="5023" y="503"/>
                    </a:lnTo>
                    <a:lnTo>
                      <a:pt x="5123" y="443"/>
                    </a:lnTo>
                    <a:lnTo>
                      <a:pt x="5163" y="362"/>
                    </a:lnTo>
                    <a:lnTo>
                      <a:pt x="5183" y="262"/>
                    </a:lnTo>
                    <a:lnTo>
                      <a:pt x="5163" y="162"/>
                    </a:lnTo>
                    <a:lnTo>
                      <a:pt x="5123" y="81"/>
                    </a:lnTo>
                    <a:lnTo>
                      <a:pt x="5023" y="21"/>
                    </a:lnTo>
                    <a:lnTo>
                      <a:pt x="4922"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50" name="Google Shape;1450;p26"/>
              <p:cNvSpPr/>
              <p:nvPr/>
            </p:nvSpPr>
            <p:spPr>
              <a:xfrm>
                <a:off x="-153575" y="3213050"/>
                <a:ext cx="59775" cy="214950"/>
              </a:xfrm>
              <a:custGeom>
                <a:avLst/>
                <a:gdLst/>
                <a:ahLst/>
                <a:cxnLst/>
                <a:rect l="l" t="t" r="r" b="b"/>
                <a:pathLst>
                  <a:path w="2391" h="8598" extrusionOk="0">
                    <a:moveTo>
                      <a:pt x="201" y="0"/>
                    </a:moveTo>
                    <a:lnTo>
                      <a:pt x="121" y="41"/>
                    </a:lnTo>
                    <a:lnTo>
                      <a:pt x="40" y="121"/>
                    </a:lnTo>
                    <a:lnTo>
                      <a:pt x="0" y="201"/>
                    </a:lnTo>
                    <a:lnTo>
                      <a:pt x="20" y="302"/>
                    </a:lnTo>
                    <a:lnTo>
                      <a:pt x="1888" y="8397"/>
                    </a:lnTo>
                    <a:lnTo>
                      <a:pt x="1929" y="8477"/>
                    </a:lnTo>
                    <a:lnTo>
                      <a:pt x="1989" y="8558"/>
                    </a:lnTo>
                    <a:lnTo>
                      <a:pt x="2049" y="8598"/>
                    </a:lnTo>
                    <a:lnTo>
                      <a:pt x="2210" y="8598"/>
                    </a:lnTo>
                    <a:lnTo>
                      <a:pt x="2290" y="8558"/>
                    </a:lnTo>
                    <a:lnTo>
                      <a:pt x="2370" y="8477"/>
                    </a:lnTo>
                    <a:lnTo>
                      <a:pt x="2391" y="8377"/>
                    </a:lnTo>
                    <a:lnTo>
                      <a:pt x="2391" y="8276"/>
                    </a:lnTo>
                    <a:lnTo>
                      <a:pt x="522" y="201"/>
                    </a:lnTo>
                    <a:lnTo>
                      <a:pt x="482" y="101"/>
                    </a:lnTo>
                    <a:lnTo>
                      <a:pt x="402" y="21"/>
                    </a:lnTo>
                    <a:lnTo>
                      <a:pt x="301"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51" name="Google Shape;1451;p26"/>
              <p:cNvSpPr/>
              <p:nvPr/>
            </p:nvSpPr>
            <p:spPr>
              <a:xfrm>
                <a:off x="-146550" y="3475700"/>
                <a:ext cx="131600" cy="27625"/>
              </a:xfrm>
              <a:custGeom>
                <a:avLst/>
                <a:gdLst/>
                <a:ahLst/>
                <a:cxnLst/>
                <a:rect l="l" t="t" r="r" b="b"/>
                <a:pathLst>
                  <a:path w="5264" h="1105" extrusionOk="0">
                    <a:moveTo>
                      <a:pt x="4962" y="0"/>
                    </a:moveTo>
                    <a:lnTo>
                      <a:pt x="221" y="583"/>
                    </a:lnTo>
                    <a:lnTo>
                      <a:pt x="121" y="623"/>
                    </a:lnTo>
                    <a:lnTo>
                      <a:pt x="41" y="683"/>
                    </a:lnTo>
                    <a:lnTo>
                      <a:pt x="0" y="783"/>
                    </a:lnTo>
                    <a:lnTo>
                      <a:pt x="0" y="884"/>
                    </a:lnTo>
                    <a:lnTo>
                      <a:pt x="20" y="964"/>
                    </a:lnTo>
                    <a:lnTo>
                      <a:pt x="81" y="1045"/>
                    </a:lnTo>
                    <a:lnTo>
                      <a:pt x="161" y="1085"/>
                    </a:lnTo>
                    <a:lnTo>
                      <a:pt x="261" y="1105"/>
                    </a:lnTo>
                    <a:lnTo>
                      <a:pt x="282" y="1105"/>
                    </a:lnTo>
                    <a:lnTo>
                      <a:pt x="5022" y="522"/>
                    </a:lnTo>
                    <a:lnTo>
                      <a:pt x="5123" y="502"/>
                    </a:lnTo>
                    <a:lnTo>
                      <a:pt x="5203" y="422"/>
                    </a:lnTo>
                    <a:lnTo>
                      <a:pt x="5243" y="342"/>
                    </a:lnTo>
                    <a:lnTo>
                      <a:pt x="5263" y="241"/>
                    </a:lnTo>
                    <a:lnTo>
                      <a:pt x="5223" y="141"/>
                    </a:lnTo>
                    <a:lnTo>
                      <a:pt x="5163" y="60"/>
                    </a:lnTo>
                    <a:lnTo>
                      <a:pt x="5062" y="20"/>
                    </a:lnTo>
                    <a:lnTo>
                      <a:pt x="4962"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52" name="Google Shape;1452;p26"/>
              <p:cNvSpPr/>
              <p:nvPr/>
            </p:nvSpPr>
            <p:spPr>
              <a:xfrm>
                <a:off x="-666300" y="3530925"/>
                <a:ext cx="13075" cy="113525"/>
              </a:xfrm>
              <a:custGeom>
                <a:avLst/>
                <a:gdLst/>
                <a:ahLst/>
                <a:cxnLst/>
                <a:rect l="l" t="t" r="r" b="b"/>
                <a:pathLst>
                  <a:path w="523" h="4541" extrusionOk="0">
                    <a:moveTo>
                      <a:pt x="261" y="1"/>
                    </a:moveTo>
                    <a:lnTo>
                      <a:pt x="141" y="21"/>
                    </a:lnTo>
                    <a:lnTo>
                      <a:pt x="60" y="81"/>
                    </a:lnTo>
                    <a:lnTo>
                      <a:pt x="20" y="161"/>
                    </a:lnTo>
                    <a:lnTo>
                      <a:pt x="0" y="262"/>
                    </a:lnTo>
                    <a:lnTo>
                      <a:pt x="0" y="4279"/>
                    </a:lnTo>
                    <a:lnTo>
                      <a:pt x="20" y="4380"/>
                    </a:lnTo>
                    <a:lnTo>
                      <a:pt x="60" y="4460"/>
                    </a:lnTo>
                    <a:lnTo>
                      <a:pt x="141" y="4520"/>
                    </a:lnTo>
                    <a:lnTo>
                      <a:pt x="261" y="4540"/>
                    </a:lnTo>
                    <a:lnTo>
                      <a:pt x="362" y="4520"/>
                    </a:lnTo>
                    <a:lnTo>
                      <a:pt x="442" y="4460"/>
                    </a:lnTo>
                    <a:lnTo>
                      <a:pt x="502" y="4380"/>
                    </a:lnTo>
                    <a:lnTo>
                      <a:pt x="522" y="4279"/>
                    </a:lnTo>
                    <a:lnTo>
                      <a:pt x="522" y="262"/>
                    </a:lnTo>
                    <a:lnTo>
                      <a:pt x="502" y="161"/>
                    </a:lnTo>
                    <a:lnTo>
                      <a:pt x="442" y="81"/>
                    </a:lnTo>
                    <a:lnTo>
                      <a:pt x="362" y="21"/>
                    </a:lnTo>
                    <a:lnTo>
                      <a:pt x="261"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53" name="Google Shape;1453;p26"/>
              <p:cNvSpPr/>
              <p:nvPr/>
            </p:nvSpPr>
            <p:spPr>
              <a:xfrm>
                <a:off x="-832525" y="3569100"/>
                <a:ext cx="126575" cy="19600"/>
              </a:xfrm>
              <a:custGeom>
                <a:avLst/>
                <a:gdLst/>
                <a:ahLst/>
                <a:cxnLst/>
                <a:rect l="l" t="t" r="r" b="b"/>
                <a:pathLst>
                  <a:path w="5063" h="784" extrusionOk="0">
                    <a:moveTo>
                      <a:pt x="261" y="0"/>
                    </a:moveTo>
                    <a:lnTo>
                      <a:pt x="161" y="20"/>
                    </a:lnTo>
                    <a:lnTo>
                      <a:pt x="81" y="81"/>
                    </a:lnTo>
                    <a:lnTo>
                      <a:pt x="20" y="161"/>
                    </a:lnTo>
                    <a:lnTo>
                      <a:pt x="0" y="261"/>
                    </a:lnTo>
                    <a:lnTo>
                      <a:pt x="0" y="362"/>
                    </a:lnTo>
                    <a:lnTo>
                      <a:pt x="61" y="442"/>
                    </a:lnTo>
                    <a:lnTo>
                      <a:pt x="141" y="502"/>
                    </a:lnTo>
                    <a:lnTo>
                      <a:pt x="241" y="543"/>
                    </a:lnTo>
                    <a:lnTo>
                      <a:pt x="4781" y="784"/>
                    </a:lnTo>
                    <a:lnTo>
                      <a:pt x="4801" y="784"/>
                    </a:lnTo>
                    <a:lnTo>
                      <a:pt x="4902" y="764"/>
                    </a:lnTo>
                    <a:lnTo>
                      <a:pt x="4982" y="703"/>
                    </a:lnTo>
                    <a:lnTo>
                      <a:pt x="5042" y="623"/>
                    </a:lnTo>
                    <a:lnTo>
                      <a:pt x="5062" y="523"/>
                    </a:lnTo>
                    <a:lnTo>
                      <a:pt x="5042" y="422"/>
                    </a:lnTo>
                    <a:lnTo>
                      <a:pt x="4982" y="342"/>
                    </a:lnTo>
                    <a:lnTo>
                      <a:pt x="4902" y="282"/>
                    </a:lnTo>
                    <a:lnTo>
                      <a:pt x="4801" y="261"/>
                    </a:lnTo>
                    <a:lnTo>
                      <a:pt x="261"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54" name="Google Shape;1454;p26"/>
              <p:cNvSpPr/>
              <p:nvPr/>
            </p:nvSpPr>
            <p:spPr>
              <a:xfrm>
                <a:off x="-693425" y="2970500"/>
                <a:ext cx="725675" cy="1067650"/>
              </a:xfrm>
              <a:custGeom>
                <a:avLst/>
                <a:gdLst/>
                <a:ahLst/>
                <a:cxnLst/>
                <a:rect l="l" t="t" r="r" b="b"/>
                <a:pathLst>
                  <a:path w="29027" h="42706" extrusionOk="0">
                    <a:moveTo>
                      <a:pt x="11631" y="0"/>
                    </a:moveTo>
                    <a:lnTo>
                      <a:pt x="11390" y="20"/>
                    </a:lnTo>
                    <a:lnTo>
                      <a:pt x="11149" y="40"/>
                    </a:lnTo>
                    <a:lnTo>
                      <a:pt x="10908" y="101"/>
                    </a:lnTo>
                    <a:lnTo>
                      <a:pt x="10687" y="181"/>
                    </a:lnTo>
                    <a:lnTo>
                      <a:pt x="10466" y="282"/>
                    </a:lnTo>
                    <a:lnTo>
                      <a:pt x="10245" y="402"/>
                    </a:lnTo>
                    <a:lnTo>
                      <a:pt x="10044" y="523"/>
                    </a:lnTo>
                    <a:lnTo>
                      <a:pt x="9863" y="683"/>
                    </a:lnTo>
                    <a:lnTo>
                      <a:pt x="9682" y="844"/>
                    </a:lnTo>
                    <a:lnTo>
                      <a:pt x="9502" y="1005"/>
                    </a:lnTo>
                    <a:lnTo>
                      <a:pt x="9341" y="1206"/>
                    </a:lnTo>
                    <a:lnTo>
                      <a:pt x="9180" y="1386"/>
                    </a:lnTo>
                    <a:lnTo>
                      <a:pt x="9040" y="1607"/>
                    </a:lnTo>
                    <a:lnTo>
                      <a:pt x="8919" y="1808"/>
                    </a:lnTo>
                    <a:lnTo>
                      <a:pt x="8799" y="2029"/>
                    </a:lnTo>
                    <a:lnTo>
                      <a:pt x="8698" y="2270"/>
                    </a:lnTo>
                    <a:lnTo>
                      <a:pt x="8598" y="2491"/>
                    </a:lnTo>
                    <a:lnTo>
                      <a:pt x="8517" y="2732"/>
                    </a:lnTo>
                    <a:lnTo>
                      <a:pt x="8457" y="2973"/>
                    </a:lnTo>
                    <a:lnTo>
                      <a:pt x="8337" y="3455"/>
                    </a:lnTo>
                    <a:lnTo>
                      <a:pt x="8276" y="3957"/>
                    </a:lnTo>
                    <a:lnTo>
                      <a:pt x="8236" y="4460"/>
                    </a:lnTo>
                    <a:lnTo>
                      <a:pt x="8216" y="4942"/>
                    </a:lnTo>
                    <a:lnTo>
                      <a:pt x="8216" y="5444"/>
                    </a:lnTo>
                    <a:lnTo>
                      <a:pt x="8236" y="5946"/>
                    </a:lnTo>
                    <a:lnTo>
                      <a:pt x="8317" y="6950"/>
                    </a:lnTo>
                    <a:lnTo>
                      <a:pt x="8658" y="11390"/>
                    </a:lnTo>
                    <a:lnTo>
                      <a:pt x="8678" y="11611"/>
                    </a:lnTo>
                    <a:lnTo>
                      <a:pt x="8678" y="11832"/>
                    </a:lnTo>
                    <a:lnTo>
                      <a:pt x="8678" y="12053"/>
                    </a:lnTo>
                    <a:lnTo>
                      <a:pt x="8638" y="12274"/>
                    </a:lnTo>
                    <a:lnTo>
                      <a:pt x="8578" y="12495"/>
                    </a:lnTo>
                    <a:lnTo>
                      <a:pt x="8497" y="12675"/>
                    </a:lnTo>
                    <a:lnTo>
                      <a:pt x="8377" y="12836"/>
                    </a:lnTo>
                    <a:lnTo>
                      <a:pt x="8296" y="12896"/>
                    </a:lnTo>
                    <a:lnTo>
                      <a:pt x="8216" y="12957"/>
                    </a:lnTo>
                    <a:lnTo>
                      <a:pt x="8116" y="13017"/>
                    </a:lnTo>
                    <a:lnTo>
                      <a:pt x="8015" y="13057"/>
                    </a:lnTo>
                    <a:lnTo>
                      <a:pt x="7915" y="13077"/>
                    </a:lnTo>
                    <a:lnTo>
                      <a:pt x="7714" y="13077"/>
                    </a:lnTo>
                    <a:lnTo>
                      <a:pt x="7593" y="13057"/>
                    </a:lnTo>
                    <a:lnTo>
                      <a:pt x="7393" y="12977"/>
                    </a:lnTo>
                    <a:lnTo>
                      <a:pt x="7192" y="12876"/>
                    </a:lnTo>
                    <a:lnTo>
                      <a:pt x="7011" y="12736"/>
                    </a:lnTo>
                    <a:lnTo>
                      <a:pt x="6850" y="12575"/>
                    </a:lnTo>
                    <a:lnTo>
                      <a:pt x="6689" y="12414"/>
                    </a:lnTo>
                    <a:lnTo>
                      <a:pt x="6569" y="12213"/>
                    </a:lnTo>
                    <a:lnTo>
                      <a:pt x="6468" y="12033"/>
                    </a:lnTo>
                    <a:lnTo>
                      <a:pt x="6248" y="11631"/>
                    </a:lnTo>
                    <a:lnTo>
                      <a:pt x="6127" y="11430"/>
                    </a:lnTo>
                    <a:lnTo>
                      <a:pt x="6006" y="11249"/>
                    </a:lnTo>
                    <a:lnTo>
                      <a:pt x="5886" y="11068"/>
                    </a:lnTo>
                    <a:lnTo>
                      <a:pt x="5725" y="10888"/>
                    </a:lnTo>
                    <a:lnTo>
                      <a:pt x="5585" y="10767"/>
                    </a:lnTo>
                    <a:lnTo>
                      <a:pt x="5424" y="10667"/>
                    </a:lnTo>
                    <a:lnTo>
                      <a:pt x="5243" y="10566"/>
                    </a:lnTo>
                    <a:lnTo>
                      <a:pt x="5082" y="10506"/>
                    </a:lnTo>
                    <a:lnTo>
                      <a:pt x="4882" y="10446"/>
                    </a:lnTo>
                    <a:lnTo>
                      <a:pt x="4701" y="10426"/>
                    </a:lnTo>
                    <a:lnTo>
                      <a:pt x="4500" y="10405"/>
                    </a:lnTo>
                    <a:lnTo>
                      <a:pt x="4319" y="10405"/>
                    </a:lnTo>
                    <a:lnTo>
                      <a:pt x="4118" y="10426"/>
                    </a:lnTo>
                    <a:lnTo>
                      <a:pt x="3917" y="10466"/>
                    </a:lnTo>
                    <a:lnTo>
                      <a:pt x="3737" y="10506"/>
                    </a:lnTo>
                    <a:lnTo>
                      <a:pt x="3556" y="10586"/>
                    </a:lnTo>
                    <a:lnTo>
                      <a:pt x="3375" y="10667"/>
                    </a:lnTo>
                    <a:lnTo>
                      <a:pt x="3194" y="10767"/>
                    </a:lnTo>
                    <a:lnTo>
                      <a:pt x="3034" y="10867"/>
                    </a:lnTo>
                    <a:lnTo>
                      <a:pt x="2873" y="10988"/>
                    </a:lnTo>
                    <a:lnTo>
                      <a:pt x="2732" y="11129"/>
                    </a:lnTo>
                    <a:lnTo>
                      <a:pt x="2612" y="11289"/>
                    </a:lnTo>
                    <a:lnTo>
                      <a:pt x="2491" y="11430"/>
                    </a:lnTo>
                    <a:lnTo>
                      <a:pt x="2391" y="11611"/>
                    </a:lnTo>
                    <a:lnTo>
                      <a:pt x="2290" y="11771"/>
                    </a:lnTo>
                    <a:lnTo>
                      <a:pt x="2210" y="11952"/>
                    </a:lnTo>
                    <a:lnTo>
                      <a:pt x="2049" y="12314"/>
                    </a:lnTo>
                    <a:lnTo>
                      <a:pt x="1949" y="12695"/>
                    </a:lnTo>
                    <a:lnTo>
                      <a:pt x="1889" y="13097"/>
                    </a:lnTo>
                    <a:lnTo>
                      <a:pt x="1848" y="13499"/>
                    </a:lnTo>
                    <a:lnTo>
                      <a:pt x="1869" y="13901"/>
                    </a:lnTo>
                    <a:lnTo>
                      <a:pt x="1889" y="14302"/>
                    </a:lnTo>
                    <a:lnTo>
                      <a:pt x="1949" y="14704"/>
                    </a:lnTo>
                    <a:lnTo>
                      <a:pt x="2029" y="15086"/>
                    </a:lnTo>
                    <a:lnTo>
                      <a:pt x="2130" y="15467"/>
                    </a:lnTo>
                    <a:lnTo>
                      <a:pt x="2250" y="15849"/>
                    </a:lnTo>
                    <a:lnTo>
                      <a:pt x="2371" y="16231"/>
                    </a:lnTo>
                    <a:lnTo>
                      <a:pt x="2632" y="16994"/>
                    </a:lnTo>
                    <a:lnTo>
                      <a:pt x="5926" y="26194"/>
                    </a:lnTo>
                    <a:lnTo>
                      <a:pt x="6027" y="26495"/>
                    </a:lnTo>
                    <a:lnTo>
                      <a:pt x="6067" y="26656"/>
                    </a:lnTo>
                    <a:lnTo>
                      <a:pt x="6087" y="26817"/>
                    </a:lnTo>
                    <a:lnTo>
                      <a:pt x="6107" y="26977"/>
                    </a:lnTo>
                    <a:lnTo>
                      <a:pt x="6107" y="27118"/>
                    </a:lnTo>
                    <a:lnTo>
                      <a:pt x="6067" y="27279"/>
                    </a:lnTo>
                    <a:lnTo>
                      <a:pt x="6006" y="27419"/>
                    </a:lnTo>
                    <a:lnTo>
                      <a:pt x="5966" y="27520"/>
                    </a:lnTo>
                    <a:lnTo>
                      <a:pt x="5886" y="27580"/>
                    </a:lnTo>
                    <a:lnTo>
                      <a:pt x="5826" y="27660"/>
                    </a:lnTo>
                    <a:lnTo>
                      <a:pt x="5745" y="27721"/>
                    </a:lnTo>
                    <a:lnTo>
                      <a:pt x="5565" y="27801"/>
                    </a:lnTo>
                    <a:lnTo>
                      <a:pt x="5364" y="27841"/>
                    </a:lnTo>
                    <a:lnTo>
                      <a:pt x="5163" y="27841"/>
                    </a:lnTo>
                    <a:lnTo>
                      <a:pt x="4942" y="27821"/>
                    </a:lnTo>
                    <a:lnTo>
                      <a:pt x="4741" y="27761"/>
                    </a:lnTo>
                    <a:lnTo>
                      <a:pt x="4560" y="27660"/>
                    </a:lnTo>
                    <a:lnTo>
                      <a:pt x="4400" y="27540"/>
                    </a:lnTo>
                    <a:lnTo>
                      <a:pt x="4239" y="27399"/>
                    </a:lnTo>
                    <a:lnTo>
                      <a:pt x="4118" y="27239"/>
                    </a:lnTo>
                    <a:lnTo>
                      <a:pt x="3978" y="27078"/>
                    </a:lnTo>
                    <a:lnTo>
                      <a:pt x="3757" y="26716"/>
                    </a:lnTo>
                    <a:lnTo>
                      <a:pt x="3556" y="26355"/>
                    </a:lnTo>
                    <a:lnTo>
                      <a:pt x="3335" y="25993"/>
                    </a:lnTo>
                    <a:lnTo>
                      <a:pt x="3234" y="25812"/>
                    </a:lnTo>
                    <a:lnTo>
                      <a:pt x="3094" y="25632"/>
                    </a:lnTo>
                    <a:lnTo>
                      <a:pt x="2973" y="25491"/>
                    </a:lnTo>
                    <a:lnTo>
                      <a:pt x="2813" y="25350"/>
                    </a:lnTo>
                    <a:lnTo>
                      <a:pt x="2652" y="25230"/>
                    </a:lnTo>
                    <a:lnTo>
                      <a:pt x="2471" y="25129"/>
                    </a:lnTo>
                    <a:lnTo>
                      <a:pt x="2290" y="25049"/>
                    </a:lnTo>
                    <a:lnTo>
                      <a:pt x="2110" y="25009"/>
                    </a:lnTo>
                    <a:lnTo>
                      <a:pt x="1929" y="25009"/>
                    </a:lnTo>
                    <a:lnTo>
                      <a:pt x="1748" y="25029"/>
                    </a:lnTo>
                    <a:lnTo>
                      <a:pt x="1567" y="25049"/>
                    </a:lnTo>
                    <a:lnTo>
                      <a:pt x="1386" y="25109"/>
                    </a:lnTo>
                    <a:lnTo>
                      <a:pt x="1206" y="25190"/>
                    </a:lnTo>
                    <a:lnTo>
                      <a:pt x="1045" y="25290"/>
                    </a:lnTo>
                    <a:lnTo>
                      <a:pt x="884" y="25411"/>
                    </a:lnTo>
                    <a:lnTo>
                      <a:pt x="744" y="25531"/>
                    </a:lnTo>
                    <a:lnTo>
                      <a:pt x="603" y="25692"/>
                    </a:lnTo>
                    <a:lnTo>
                      <a:pt x="462" y="25832"/>
                    </a:lnTo>
                    <a:lnTo>
                      <a:pt x="362" y="26013"/>
                    </a:lnTo>
                    <a:lnTo>
                      <a:pt x="262" y="26174"/>
                    </a:lnTo>
                    <a:lnTo>
                      <a:pt x="181" y="26375"/>
                    </a:lnTo>
                    <a:lnTo>
                      <a:pt x="121" y="26556"/>
                    </a:lnTo>
                    <a:lnTo>
                      <a:pt x="81" y="26756"/>
                    </a:lnTo>
                    <a:lnTo>
                      <a:pt x="41" y="26937"/>
                    </a:lnTo>
                    <a:lnTo>
                      <a:pt x="0" y="27319"/>
                    </a:lnTo>
                    <a:lnTo>
                      <a:pt x="21" y="27721"/>
                    </a:lnTo>
                    <a:lnTo>
                      <a:pt x="61" y="28122"/>
                    </a:lnTo>
                    <a:lnTo>
                      <a:pt x="141" y="28504"/>
                    </a:lnTo>
                    <a:lnTo>
                      <a:pt x="221" y="28906"/>
                    </a:lnTo>
                    <a:lnTo>
                      <a:pt x="442" y="29669"/>
                    </a:lnTo>
                    <a:lnTo>
                      <a:pt x="965" y="31417"/>
                    </a:lnTo>
                    <a:lnTo>
                      <a:pt x="1246" y="32301"/>
                    </a:lnTo>
                    <a:lnTo>
                      <a:pt x="1527" y="33164"/>
                    </a:lnTo>
                    <a:lnTo>
                      <a:pt x="1848" y="34028"/>
                    </a:lnTo>
                    <a:lnTo>
                      <a:pt x="2170" y="34872"/>
                    </a:lnTo>
                    <a:lnTo>
                      <a:pt x="2531" y="35715"/>
                    </a:lnTo>
                    <a:lnTo>
                      <a:pt x="2913" y="36539"/>
                    </a:lnTo>
                    <a:lnTo>
                      <a:pt x="3355" y="37342"/>
                    </a:lnTo>
                    <a:lnTo>
                      <a:pt x="3817" y="38126"/>
                    </a:lnTo>
                    <a:lnTo>
                      <a:pt x="4058" y="38528"/>
                    </a:lnTo>
                    <a:lnTo>
                      <a:pt x="4319" y="38889"/>
                    </a:lnTo>
                    <a:lnTo>
                      <a:pt x="4580" y="39271"/>
                    </a:lnTo>
                    <a:lnTo>
                      <a:pt x="4862" y="39632"/>
                    </a:lnTo>
                    <a:lnTo>
                      <a:pt x="5163" y="39974"/>
                    </a:lnTo>
                    <a:lnTo>
                      <a:pt x="5444" y="40315"/>
                    </a:lnTo>
                    <a:lnTo>
                      <a:pt x="5765" y="40637"/>
                    </a:lnTo>
                    <a:lnTo>
                      <a:pt x="6087" y="40958"/>
                    </a:lnTo>
                    <a:lnTo>
                      <a:pt x="6428" y="41259"/>
                    </a:lnTo>
                    <a:lnTo>
                      <a:pt x="6770" y="41561"/>
                    </a:lnTo>
                    <a:lnTo>
                      <a:pt x="7131" y="41822"/>
                    </a:lnTo>
                    <a:lnTo>
                      <a:pt x="7493" y="42083"/>
                    </a:lnTo>
                    <a:lnTo>
                      <a:pt x="20791" y="42706"/>
                    </a:lnTo>
                    <a:lnTo>
                      <a:pt x="21895" y="41018"/>
                    </a:lnTo>
                    <a:lnTo>
                      <a:pt x="22980" y="39311"/>
                    </a:lnTo>
                    <a:lnTo>
                      <a:pt x="24045" y="37584"/>
                    </a:lnTo>
                    <a:lnTo>
                      <a:pt x="24567" y="36720"/>
                    </a:lnTo>
                    <a:lnTo>
                      <a:pt x="25069" y="35856"/>
                    </a:lnTo>
                    <a:lnTo>
                      <a:pt x="25551" y="34972"/>
                    </a:lnTo>
                    <a:lnTo>
                      <a:pt x="26033" y="34068"/>
                    </a:lnTo>
                    <a:lnTo>
                      <a:pt x="26495" y="33164"/>
                    </a:lnTo>
                    <a:lnTo>
                      <a:pt x="26937" y="32260"/>
                    </a:lnTo>
                    <a:lnTo>
                      <a:pt x="27339" y="31336"/>
                    </a:lnTo>
                    <a:lnTo>
                      <a:pt x="27741" y="30412"/>
                    </a:lnTo>
                    <a:lnTo>
                      <a:pt x="28102" y="29468"/>
                    </a:lnTo>
                    <a:lnTo>
                      <a:pt x="28444" y="28524"/>
                    </a:lnTo>
                    <a:lnTo>
                      <a:pt x="28605" y="28022"/>
                    </a:lnTo>
                    <a:lnTo>
                      <a:pt x="28745" y="27520"/>
                    </a:lnTo>
                    <a:lnTo>
                      <a:pt x="28866" y="26998"/>
                    </a:lnTo>
                    <a:lnTo>
                      <a:pt x="28966" y="26475"/>
                    </a:lnTo>
                    <a:lnTo>
                      <a:pt x="29006" y="25973"/>
                    </a:lnTo>
                    <a:lnTo>
                      <a:pt x="29026" y="25712"/>
                    </a:lnTo>
                    <a:lnTo>
                      <a:pt x="29006" y="25451"/>
                    </a:lnTo>
                    <a:lnTo>
                      <a:pt x="28986" y="25190"/>
                    </a:lnTo>
                    <a:lnTo>
                      <a:pt x="28966" y="24949"/>
                    </a:lnTo>
                    <a:lnTo>
                      <a:pt x="28906" y="24688"/>
                    </a:lnTo>
                    <a:lnTo>
                      <a:pt x="28846" y="24446"/>
                    </a:lnTo>
                    <a:lnTo>
                      <a:pt x="28745" y="24185"/>
                    </a:lnTo>
                    <a:lnTo>
                      <a:pt x="28645" y="23964"/>
                    </a:lnTo>
                    <a:lnTo>
                      <a:pt x="28504" y="23723"/>
                    </a:lnTo>
                    <a:lnTo>
                      <a:pt x="28364" y="23522"/>
                    </a:lnTo>
                    <a:lnTo>
                      <a:pt x="28183" y="23322"/>
                    </a:lnTo>
                    <a:lnTo>
                      <a:pt x="28002" y="23121"/>
                    </a:lnTo>
                    <a:lnTo>
                      <a:pt x="27801" y="22960"/>
                    </a:lnTo>
                    <a:lnTo>
                      <a:pt x="27580" y="22819"/>
                    </a:lnTo>
                    <a:lnTo>
                      <a:pt x="27359" y="22679"/>
                    </a:lnTo>
                    <a:lnTo>
                      <a:pt x="27138" y="22578"/>
                    </a:lnTo>
                    <a:lnTo>
                      <a:pt x="26897" y="22498"/>
                    </a:lnTo>
                    <a:lnTo>
                      <a:pt x="26656" y="22458"/>
                    </a:lnTo>
                    <a:lnTo>
                      <a:pt x="26415" y="22438"/>
                    </a:lnTo>
                    <a:lnTo>
                      <a:pt x="26174" y="22458"/>
                    </a:lnTo>
                    <a:lnTo>
                      <a:pt x="25933" y="22498"/>
                    </a:lnTo>
                    <a:lnTo>
                      <a:pt x="25692" y="22578"/>
                    </a:lnTo>
                    <a:lnTo>
                      <a:pt x="25431" y="22699"/>
                    </a:lnTo>
                    <a:lnTo>
                      <a:pt x="25190" y="22880"/>
                    </a:lnTo>
                    <a:lnTo>
                      <a:pt x="24969" y="23081"/>
                    </a:lnTo>
                    <a:lnTo>
                      <a:pt x="24748" y="23281"/>
                    </a:lnTo>
                    <a:lnTo>
                      <a:pt x="24346" y="23763"/>
                    </a:lnTo>
                    <a:lnTo>
                      <a:pt x="23964" y="24226"/>
                    </a:lnTo>
                    <a:lnTo>
                      <a:pt x="23743" y="24446"/>
                    </a:lnTo>
                    <a:lnTo>
                      <a:pt x="23502" y="24647"/>
                    </a:lnTo>
                    <a:lnTo>
                      <a:pt x="23261" y="24828"/>
                    </a:lnTo>
                    <a:lnTo>
                      <a:pt x="22980" y="24989"/>
                    </a:lnTo>
                    <a:lnTo>
                      <a:pt x="22719" y="25089"/>
                    </a:lnTo>
                    <a:lnTo>
                      <a:pt x="22578" y="25109"/>
                    </a:lnTo>
                    <a:lnTo>
                      <a:pt x="22418" y="25129"/>
                    </a:lnTo>
                    <a:lnTo>
                      <a:pt x="22277" y="25150"/>
                    </a:lnTo>
                    <a:lnTo>
                      <a:pt x="22136" y="25129"/>
                    </a:lnTo>
                    <a:lnTo>
                      <a:pt x="21996" y="25109"/>
                    </a:lnTo>
                    <a:lnTo>
                      <a:pt x="21855" y="25069"/>
                    </a:lnTo>
                    <a:lnTo>
                      <a:pt x="21735" y="25009"/>
                    </a:lnTo>
                    <a:lnTo>
                      <a:pt x="21614" y="24929"/>
                    </a:lnTo>
                    <a:lnTo>
                      <a:pt x="21514" y="24848"/>
                    </a:lnTo>
                    <a:lnTo>
                      <a:pt x="21413" y="24748"/>
                    </a:lnTo>
                    <a:lnTo>
                      <a:pt x="21333" y="24647"/>
                    </a:lnTo>
                    <a:lnTo>
                      <a:pt x="21253" y="24547"/>
                    </a:lnTo>
                    <a:lnTo>
                      <a:pt x="21132" y="24286"/>
                    </a:lnTo>
                    <a:lnTo>
                      <a:pt x="21052" y="24025"/>
                    </a:lnTo>
                    <a:lnTo>
                      <a:pt x="20992" y="23743"/>
                    </a:lnTo>
                    <a:lnTo>
                      <a:pt x="20971" y="23442"/>
                    </a:lnTo>
                    <a:lnTo>
                      <a:pt x="21012" y="23161"/>
                    </a:lnTo>
                    <a:lnTo>
                      <a:pt x="21072" y="22900"/>
                    </a:lnTo>
                    <a:lnTo>
                      <a:pt x="21152" y="22619"/>
                    </a:lnTo>
                    <a:lnTo>
                      <a:pt x="21253" y="22357"/>
                    </a:lnTo>
                    <a:lnTo>
                      <a:pt x="21373" y="22116"/>
                    </a:lnTo>
                    <a:lnTo>
                      <a:pt x="21654" y="21614"/>
                    </a:lnTo>
                    <a:lnTo>
                      <a:pt x="21936" y="21132"/>
                    </a:lnTo>
                    <a:lnTo>
                      <a:pt x="22257" y="20529"/>
                    </a:lnTo>
                    <a:lnTo>
                      <a:pt x="22558" y="19927"/>
                    </a:lnTo>
                    <a:lnTo>
                      <a:pt x="22840" y="19304"/>
                    </a:lnTo>
                    <a:lnTo>
                      <a:pt x="23101" y="18661"/>
                    </a:lnTo>
                    <a:lnTo>
                      <a:pt x="23322" y="18019"/>
                    </a:lnTo>
                    <a:lnTo>
                      <a:pt x="23543" y="17376"/>
                    </a:lnTo>
                    <a:lnTo>
                      <a:pt x="23703" y="16713"/>
                    </a:lnTo>
                    <a:lnTo>
                      <a:pt x="23864" y="16050"/>
                    </a:lnTo>
                    <a:lnTo>
                      <a:pt x="23944" y="15608"/>
                    </a:lnTo>
                    <a:lnTo>
                      <a:pt x="24005" y="15166"/>
                    </a:lnTo>
                    <a:lnTo>
                      <a:pt x="24045" y="14724"/>
                    </a:lnTo>
                    <a:lnTo>
                      <a:pt x="24065" y="14282"/>
                    </a:lnTo>
                    <a:lnTo>
                      <a:pt x="24025" y="13860"/>
                    </a:lnTo>
                    <a:lnTo>
                      <a:pt x="23964" y="13419"/>
                    </a:lnTo>
                    <a:lnTo>
                      <a:pt x="23924" y="13218"/>
                    </a:lnTo>
                    <a:lnTo>
                      <a:pt x="23864" y="12997"/>
                    </a:lnTo>
                    <a:lnTo>
                      <a:pt x="23784" y="12796"/>
                    </a:lnTo>
                    <a:lnTo>
                      <a:pt x="23703" y="12595"/>
                    </a:lnTo>
                    <a:lnTo>
                      <a:pt x="23583" y="12414"/>
                    </a:lnTo>
                    <a:lnTo>
                      <a:pt x="23462" y="12233"/>
                    </a:lnTo>
                    <a:lnTo>
                      <a:pt x="23322" y="12053"/>
                    </a:lnTo>
                    <a:lnTo>
                      <a:pt x="23181" y="11892"/>
                    </a:lnTo>
                    <a:lnTo>
                      <a:pt x="23020" y="11731"/>
                    </a:lnTo>
                    <a:lnTo>
                      <a:pt x="22840" y="11611"/>
                    </a:lnTo>
                    <a:lnTo>
                      <a:pt x="22659" y="11490"/>
                    </a:lnTo>
                    <a:lnTo>
                      <a:pt x="22478" y="11390"/>
                    </a:lnTo>
                    <a:lnTo>
                      <a:pt x="22277" y="11289"/>
                    </a:lnTo>
                    <a:lnTo>
                      <a:pt x="22076" y="11229"/>
                    </a:lnTo>
                    <a:lnTo>
                      <a:pt x="21855" y="11189"/>
                    </a:lnTo>
                    <a:lnTo>
                      <a:pt x="21654" y="11169"/>
                    </a:lnTo>
                    <a:lnTo>
                      <a:pt x="21454" y="11169"/>
                    </a:lnTo>
                    <a:lnTo>
                      <a:pt x="21253" y="11209"/>
                    </a:lnTo>
                    <a:lnTo>
                      <a:pt x="21052" y="11249"/>
                    </a:lnTo>
                    <a:lnTo>
                      <a:pt x="20851" y="11329"/>
                    </a:lnTo>
                    <a:lnTo>
                      <a:pt x="20610" y="11470"/>
                    </a:lnTo>
                    <a:lnTo>
                      <a:pt x="20409" y="11651"/>
                    </a:lnTo>
                    <a:lnTo>
                      <a:pt x="20208" y="11832"/>
                    </a:lnTo>
                    <a:lnTo>
                      <a:pt x="20027" y="12033"/>
                    </a:lnTo>
                    <a:lnTo>
                      <a:pt x="19686" y="12474"/>
                    </a:lnTo>
                    <a:lnTo>
                      <a:pt x="19364" y="12916"/>
                    </a:lnTo>
                    <a:lnTo>
                      <a:pt x="19164" y="13137"/>
                    </a:lnTo>
                    <a:lnTo>
                      <a:pt x="18963" y="13338"/>
                    </a:lnTo>
                    <a:lnTo>
                      <a:pt x="18742" y="13499"/>
                    </a:lnTo>
                    <a:lnTo>
                      <a:pt x="18501" y="13640"/>
                    </a:lnTo>
                    <a:lnTo>
                      <a:pt x="18260" y="13740"/>
                    </a:lnTo>
                    <a:lnTo>
                      <a:pt x="18119" y="13780"/>
                    </a:lnTo>
                    <a:lnTo>
                      <a:pt x="17999" y="13800"/>
                    </a:lnTo>
                    <a:lnTo>
                      <a:pt x="17737" y="13800"/>
                    </a:lnTo>
                    <a:lnTo>
                      <a:pt x="17617" y="13780"/>
                    </a:lnTo>
                    <a:lnTo>
                      <a:pt x="17476" y="13720"/>
                    </a:lnTo>
                    <a:lnTo>
                      <a:pt x="17336" y="13660"/>
                    </a:lnTo>
                    <a:lnTo>
                      <a:pt x="17195" y="13559"/>
                    </a:lnTo>
                    <a:lnTo>
                      <a:pt x="17075" y="13439"/>
                    </a:lnTo>
                    <a:lnTo>
                      <a:pt x="16974" y="13318"/>
                    </a:lnTo>
                    <a:lnTo>
                      <a:pt x="16894" y="13178"/>
                    </a:lnTo>
                    <a:lnTo>
                      <a:pt x="16833" y="13017"/>
                    </a:lnTo>
                    <a:lnTo>
                      <a:pt x="16773" y="12836"/>
                    </a:lnTo>
                    <a:lnTo>
                      <a:pt x="16733" y="12675"/>
                    </a:lnTo>
                    <a:lnTo>
                      <a:pt x="16673" y="12294"/>
                    </a:lnTo>
                    <a:lnTo>
                      <a:pt x="16673" y="11912"/>
                    </a:lnTo>
                    <a:lnTo>
                      <a:pt x="16673" y="11530"/>
                    </a:lnTo>
                    <a:lnTo>
                      <a:pt x="16713" y="11149"/>
                    </a:lnTo>
                    <a:lnTo>
                      <a:pt x="16773" y="10345"/>
                    </a:lnTo>
                    <a:lnTo>
                      <a:pt x="16793" y="9542"/>
                    </a:lnTo>
                    <a:lnTo>
                      <a:pt x="16773" y="8718"/>
                    </a:lnTo>
                    <a:lnTo>
                      <a:pt x="16733" y="7915"/>
                    </a:lnTo>
                    <a:lnTo>
                      <a:pt x="16653" y="7111"/>
                    </a:lnTo>
                    <a:lnTo>
                      <a:pt x="16532" y="6308"/>
                    </a:lnTo>
                    <a:lnTo>
                      <a:pt x="16371" y="5524"/>
                    </a:lnTo>
                    <a:lnTo>
                      <a:pt x="16171" y="4741"/>
                    </a:lnTo>
                    <a:lnTo>
                      <a:pt x="16050" y="4259"/>
                    </a:lnTo>
                    <a:lnTo>
                      <a:pt x="15889" y="3777"/>
                    </a:lnTo>
                    <a:lnTo>
                      <a:pt x="15709" y="3315"/>
                    </a:lnTo>
                    <a:lnTo>
                      <a:pt x="15508" y="2873"/>
                    </a:lnTo>
                    <a:lnTo>
                      <a:pt x="15287" y="2431"/>
                    </a:lnTo>
                    <a:lnTo>
                      <a:pt x="15046" y="2009"/>
                    </a:lnTo>
                    <a:lnTo>
                      <a:pt x="14744" y="1627"/>
                    </a:lnTo>
                    <a:lnTo>
                      <a:pt x="14423" y="1246"/>
                    </a:lnTo>
                    <a:lnTo>
                      <a:pt x="14262" y="1085"/>
                    </a:lnTo>
                    <a:lnTo>
                      <a:pt x="14082" y="904"/>
                    </a:lnTo>
                    <a:lnTo>
                      <a:pt x="13881" y="764"/>
                    </a:lnTo>
                    <a:lnTo>
                      <a:pt x="13680" y="623"/>
                    </a:lnTo>
                    <a:lnTo>
                      <a:pt x="13459" y="502"/>
                    </a:lnTo>
                    <a:lnTo>
                      <a:pt x="13258" y="382"/>
                    </a:lnTo>
                    <a:lnTo>
                      <a:pt x="13037" y="282"/>
                    </a:lnTo>
                    <a:lnTo>
                      <a:pt x="12796" y="181"/>
                    </a:lnTo>
                    <a:lnTo>
                      <a:pt x="12575" y="121"/>
                    </a:lnTo>
                    <a:lnTo>
                      <a:pt x="12334" y="61"/>
                    </a:lnTo>
                    <a:lnTo>
                      <a:pt x="12093" y="20"/>
                    </a:lnTo>
                    <a:lnTo>
                      <a:pt x="11872"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55" name="Google Shape;1455;p26"/>
              <p:cNvSpPr/>
              <p:nvPr/>
            </p:nvSpPr>
            <p:spPr>
              <a:xfrm>
                <a:off x="-382575" y="3039300"/>
                <a:ext cx="13575" cy="995850"/>
              </a:xfrm>
              <a:custGeom>
                <a:avLst/>
                <a:gdLst/>
                <a:ahLst/>
                <a:cxnLst/>
                <a:rect l="l" t="t" r="r" b="b"/>
                <a:pathLst>
                  <a:path w="543" h="39834" extrusionOk="0">
                    <a:moveTo>
                      <a:pt x="282" y="0"/>
                    </a:moveTo>
                    <a:lnTo>
                      <a:pt x="161" y="20"/>
                    </a:lnTo>
                    <a:lnTo>
                      <a:pt x="81" y="81"/>
                    </a:lnTo>
                    <a:lnTo>
                      <a:pt x="41" y="161"/>
                    </a:lnTo>
                    <a:lnTo>
                      <a:pt x="0" y="261"/>
                    </a:lnTo>
                    <a:lnTo>
                      <a:pt x="0" y="39572"/>
                    </a:lnTo>
                    <a:lnTo>
                      <a:pt x="41" y="39673"/>
                    </a:lnTo>
                    <a:lnTo>
                      <a:pt x="81" y="39773"/>
                    </a:lnTo>
                    <a:lnTo>
                      <a:pt x="161" y="39813"/>
                    </a:lnTo>
                    <a:lnTo>
                      <a:pt x="282" y="39833"/>
                    </a:lnTo>
                    <a:lnTo>
                      <a:pt x="382" y="39813"/>
                    </a:lnTo>
                    <a:lnTo>
                      <a:pt x="462" y="39773"/>
                    </a:lnTo>
                    <a:lnTo>
                      <a:pt x="523" y="39673"/>
                    </a:lnTo>
                    <a:lnTo>
                      <a:pt x="543" y="39572"/>
                    </a:lnTo>
                    <a:lnTo>
                      <a:pt x="543" y="261"/>
                    </a:lnTo>
                    <a:lnTo>
                      <a:pt x="523" y="161"/>
                    </a:lnTo>
                    <a:lnTo>
                      <a:pt x="462" y="81"/>
                    </a:lnTo>
                    <a:lnTo>
                      <a:pt x="382" y="20"/>
                    </a:lnTo>
                    <a:lnTo>
                      <a:pt x="282"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56" name="Google Shape;1456;p26"/>
              <p:cNvSpPr/>
              <p:nvPr/>
            </p:nvSpPr>
            <p:spPr>
              <a:xfrm>
                <a:off x="-572400" y="3324525"/>
                <a:ext cx="431900" cy="264175"/>
              </a:xfrm>
              <a:custGeom>
                <a:avLst/>
                <a:gdLst/>
                <a:ahLst/>
                <a:cxnLst/>
                <a:rect l="l" t="t" r="r" b="b"/>
                <a:pathLst>
                  <a:path w="17276" h="10567" extrusionOk="0">
                    <a:moveTo>
                      <a:pt x="282" y="1"/>
                    </a:moveTo>
                    <a:lnTo>
                      <a:pt x="181" y="21"/>
                    </a:lnTo>
                    <a:lnTo>
                      <a:pt x="101" y="61"/>
                    </a:lnTo>
                    <a:lnTo>
                      <a:pt x="21" y="141"/>
                    </a:lnTo>
                    <a:lnTo>
                      <a:pt x="0" y="242"/>
                    </a:lnTo>
                    <a:lnTo>
                      <a:pt x="0" y="342"/>
                    </a:lnTo>
                    <a:lnTo>
                      <a:pt x="41" y="423"/>
                    </a:lnTo>
                    <a:lnTo>
                      <a:pt x="7654" y="10466"/>
                    </a:lnTo>
                    <a:lnTo>
                      <a:pt x="7694" y="10506"/>
                    </a:lnTo>
                    <a:lnTo>
                      <a:pt x="7734" y="10527"/>
                    </a:lnTo>
                    <a:lnTo>
                      <a:pt x="7794" y="10547"/>
                    </a:lnTo>
                    <a:lnTo>
                      <a:pt x="7855" y="10567"/>
                    </a:lnTo>
                    <a:lnTo>
                      <a:pt x="7875" y="10567"/>
                    </a:lnTo>
                    <a:lnTo>
                      <a:pt x="7975" y="10547"/>
                    </a:lnTo>
                    <a:lnTo>
                      <a:pt x="8055" y="10486"/>
                    </a:lnTo>
                    <a:lnTo>
                      <a:pt x="17215" y="443"/>
                    </a:lnTo>
                    <a:lnTo>
                      <a:pt x="17275" y="362"/>
                    </a:lnTo>
                    <a:lnTo>
                      <a:pt x="17275" y="262"/>
                    </a:lnTo>
                    <a:lnTo>
                      <a:pt x="17255" y="161"/>
                    </a:lnTo>
                    <a:lnTo>
                      <a:pt x="17195" y="81"/>
                    </a:lnTo>
                    <a:lnTo>
                      <a:pt x="17115" y="21"/>
                    </a:lnTo>
                    <a:lnTo>
                      <a:pt x="17014" y="1"/>
                    </a:lnTo>
                    <a:lnTo>
                      <a:pt x="16914" y="21"/>
                    </a:lnTo>
                    <a:lnTo>
                      <a:pt x="16833" y="101"/>
                    </a:lnTo>
                    <a:lnTo>
                      <a:pt x="7875" y="9884"/>
                    </a:lnTo>
                    <a:lnTo>
                      <a:pt x="462" y="101"/>
                    </a:lnTo>
                    <a:lnTo>
                      <a:pt x="382" y="41"/>
                    </a:lnTo>
                    <a:lnTo>
                      <a:pt x="282" y="1"/>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57" name="Google Shape;1457;p26"/>
              <p:cNvSpPr/>
              <p:nvPr/>
            </p:nvSpPr>
            <p:spPr>
              <a:xfrm>
                <a:off x="-642200" y="3609775"/>
                <a:ext cx="627250" cy="399250"/>
              </a:xfrm>
              <a:custGeom>
                <a:avLst/>
                <a:gdLst/>
                <a:ahLst/>
                <a:cxnLst/>
                <a:rect l="l" t="t" r="r" b="b"/>
                <a:pathLst>
                  <a:path w="25090" h="15970" extrusionOk="0">
                    <a:moveTo>
                      <a:pt x="24808" y="0"/>
                    </a:moveTo>
                    <a:lnTo>
                      <a:pt x="24708" y="20"/>
                    </a:lnTo>
                    <a:lnTo>
                      <a:pt x="24627" y="81"/>
                    </a:lnTo>
                    <a:lnTo>
                      <a:pt x="10667" y="15307"/>
                    </a:lnTo>
                    <a:lnTo>
                      <a:pt x="462" y="2069"/>
                    </a:lnTo>
                    <a:lnTo>
                      <a:pt x="382" y="2009"/>
                    </a:lnTo>
                    <a:lnTo>
                      <a:pt x="282" y="1969"/>
                    </a:lnTo>
                    <a:lnTo>
                      <a:pt x="181" y="1989"/>
                    </a:lnTo>
                    <a:lnTo>
                      <a:pt x="101" y="2029"/>
                    </a:lnTo>
                    <a:lnTo>
                      <a:pt x="20" y="2110"/>
                    </a:lnTo>
                    <a:lnTo>
                      <a:pt x="0" y="2210"/>
                    </a:lnTo>
                    <a:lnTo>
                      <a:pt x="0" y="2310"/>
                    </a:lnTo>
                    <a:lnTo>
                      <a:pt x="40" y="2391"/>
                    </a:lnTo>
                    <a:lnTo>
                      <a:pt x="10446" y="15869"/>
                    </a:lnTo>
                    <a:lnTo>
                      <a:pt x="10486" y="15909"/>
                    </a:lnTo>
                    <a:lnTo>
                      <a:pt x="10546" y="15950"/>
                    </a:lnTo>
                    <a:lnTo>
                      <a:pt x="10586" y="15970"/>
                    </a:lnTo>
                    <a:lnTo>
                      <a:pt x="10667" y="15970"/>
                    </a:lnTo>
                    <a:lnTo>
                      <a:pt x="10767" y="15950"/>
                    </a:lnTo>
                    <a:lnTo>
                      <a:pt x="10847" y="15889"/>
                    </a:lnTo>
                    <a:lnTo>
                      <a:pt x="25009" y="442"/>
                    </a:lnTo>
                    <a:lnTo>
                      <a:pt x="25069" y="362"/>
                    </a:lnTo>
                    <a:lnTo>
                      <a:pt x="25089" y="261"/>
                    </a:lnTo>
                    <a:lnTo>
                      <a:pt x="25069" y="161"/>
                    </a:lnTo>
                    <a:lnTo>
                      <a:pt x="24989" y="81"/>
                    </a:lnTo>
                    <a:lnTo>
                      <a:pt x="24908" y="20"/>
                    </a:lnTo>
                    <a:lnTo>
                      <a:pt x="24808" y="0"/>
                    </a:lnTo>
                    <a:close/>
                  </a:path>
                </a:pathLst>
              </a:custGeom>
              <a:solidFill>
                <a:srgbClr val="429A8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58" name="Google Shape;1458;p26"/>
              <p:cNvSpPr/>
              <p:nvPr/>
            </p:nvSpPr>
            <p:spPr>
              <a:xfrm>
                <a:off x="-699950" y="3976875"/>
                <a:ext cx="690525" cy="786925"/>
              </a:xfrm>
              <a:custGeom>
                <a:avLst/>
                <a:gdLst/>
                <a:ahLst/>
                <a:cxnLst/>
                <a:rect l="l" t="t" r="r" b="b"/>
                <a:pathLst>
                  <a:path w="27621" h="31477" extrusionOk="0">
                    <a:moveTo>
                      <a:pt x="0" y="0"/>
                    </a:moveTo>
                    <a:lnTo>
                      <a:pt x="5966" y="31477"/>
                    </a:lnTo>
                    <a:lnTo>
                      <a:pt x="21775" y="31477"/>
                    </a:lnTo>
                    <a:lnTo>
                      <a:pt x="27620" y="0"/>
                    </a:lnTo>
                    <a:close/>
                  </a:path>
                </a:pathLst>
              </a:custGeom>
              <a:solidFill>
                <a:srgbClr val="2D8CB5"/>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3350905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350451" y="1666309"/>
            <a:ext cx="5339524" cy="2002935"/>
          </a:xfrm>
          <a:prstGeom prst="rect">
            <a:avLst/>
          </a:prstGeom>
        </p:spPr>
        <p:txBody>
          <a:bodyPr spcFirstLastPara="1" wrap="square" lIns="121705" tIns="121705" rIns="121705" bIns="121705" anchor="b" anchorCtr="0">
            <a:noAutofit/>
          </a:bodyPr>
          <a:lstStyle>
            <a:lvl1pPr lvl="0" algn="ctr">
              <a:spcBef>
                <a:spcPts val="0"/>
              </a:spcBef>
              <a:spcAft>
                <a:spcPts val="0"/>
              </a:spcAft>
              <a:buClr>
                <a:schemeClr val="accent2"/>
              </a:buClr>
              <a:buSzPts val="4200"/>
              <a:buNone/>
              <a:defRPr sz="5600">
                <a:solidFill>
                  <a:schemeClr val="accent2"/>
                </a:solidFill>
              </a:defRPr>
            </a:lvl1pPr>
            <a:lvl2pPr lvl="1" algn="ctr">
              <a:spcBef>
                <a:spcPts val="0"/>
              </a:spcBef>
              <a:spcAft>
                <a:spcPts val="0"/>
              </a:spcAft>
              <a:buClr>
                <a:schemeClr val="accent2"/>
              </a:buClr>
              <a:buSzPts val="4200"/>
              <a:buNone/>
              <a:defRPr sz="5600">
                <a:solidFill>
                  <a:schemeClr val="accent2"/>
                </a:solidFill>
              </a:defRPr>
            </a:lvl2pPr>
            <a:lvl3pPr lvl="2" algn="ctr">
              <a:spcBef>
                <a:spcPts val="0"/>
              </a:spcBef>
              <a:spcAft>
                <a:spcPts val="0"/>
              </a:spcAft>
              <a:buClr>
                <a:schemeClr val="accent2"/>
              </a:buClr>
              <a:buSzPts val="4200"/>
              <a:buNone/>
              <a:defRPr sz="5600">
                <a:solidFill>
                  <a:schemeClr val="accent2"/>
                </a:solidFill>
              </a:defRPr>
            </a:lvl3pPr>
            <a:lvl4pPr lvl="3" algn="ctr">
              <a:spcBef>
                <a:spcPts val="0"/>
              </a:spcBef>
              <a:spcAft>
                <a:spcPts val="0"/>
              </a:spcAft>
              <a:buClr>
                <a:schemeClr val="accent2"/>
              </a:buClr>
              <a:buSzPts val="4200"/>
              <a:buNone/>
              <a:defRPr sz="5600">
                <a:solidFill>
                  <a:schemeClr val="accent2"/>
                </a:solidFill>
              </a:defRPr>
            </a:lvl4pPr>
            <a:lvl5pPr lvl="4" algn="ctr">
              <a:spcBef>
                <a:spcPts val="0"/>
              </a:spcBef>
              <a:spcAft>
                <a:spcPts val="0"/>
              </a:spcAft>
              <a:buClr>
                <a:schemeClr val="accent2"/>
              </a:buClr>
              <a:buSzPts val="4200"/>
              <a:buNone/>
              <a:defRPr sz="5600">
                <a:solidFill>
                  <a:schemeClr val="accent2"/>
                </a:solidFill>
              </a:defRPr>
            </a:lvl5pPr>
            <a:lvl6pPr lvl="5" algn="ctr">
              <a:spcBef>
                <a:spcPts val="0"/>
              </a:spcBef>
              <a:spcAft>
                <a:spcPts val="0"/>
              </a:spcAft>
              <a:buClr>
                <a:schemeClr val="accent2"/>
              </a:buClr>
              <a:buSzPts val="4200"/>
              <a:buNone/>
              <a:defRPr sz="5600">
                <a:solidFill>
                  <a:schemeClr val="accent2"/>
                </a:solidFill>
              </a:defRPr>
            </a:lvl6pPr>
            <a:lvl7pPr lvl="6" algn="ctr">
              <a:spcBef>
                <a:spcPts val="0"/>
              </a:spcBef>
              <a:spcAft>
                <a:spcPts val="0"/>
              </a:spcAft>
              <a:buClr>
                <a:schemeClr val="accent2"/>
              </a:buClr>
              <a:buSzPts val="4200"/>
              <a:buNone/>
              <a:defRPr sz="5600">
                <a:solidFill>
                  <a:schemeClr val="accent2"/>
                </a:solidFill>
              </a:defRPr>
            </a:lvl7pPr>
            <a:lvl8pPr lvl="7" algn="ctr">
              <a:spcBef>
                <a:spcPts val="0"/>
              </a:spcBef>
              <a:spcAft>
                <a:spcPts val="0"/>
              </a:spcAft>
              <a:buClr>
                <a:schemeClr val="accent2"/>
              </a:buClr>
              <a:buSzPts val="4200"/>
              <a:buNone/>
              <a:defRPr sz="5600">
                <a:solidFill>
                  <a:schemeClr val="accent2"/>
                </a:solidFill>
              </a:defRPr>
            </a:lvl8pPr>
            <a:lvl9pPr lvl="8" algn="ctr">
              <a:spcBef>
                <a:spcPts val="0"/>
              </a:spcBef>
              <a:spcAft>
                <a:spcPts val="0"/>
              </a:spcAft>
              <a:buClr>
                <a:schemeClr val="accent2"/>
              </a:buClr>
              <a:buSzPts val="4200"/>
              <a:buNone/>
              <a:defRPr sz="5600">
                <a:solidFill>
                  <a:schemeClr val="accent2"/>
                </a:solidFill>
              </a:defRPr>
            </a:lvl9pPr>
          </a:lstStyle>
          <a:p>
            <a:endParaRPr/>
          </a:p>
        </p:txBody>
      </p:sp>
      <p:sp>
        <p:nvSpPr>
          <p:cNvPr id="54" name="Google Shape;54;p9"/>
          <p:cNvSpPr txBox="1">
            <a:spLocks noGrp="1"/>
          </p:cNvSpPr>
          <p:nvPr>
            <p:ph type="subTitle" idx="1"/>
          </p:nvPr>
        </p:nvSpPr>
        <p:spPr>
          <a:xfrm>
            <a:off x="350451" y="3787612"/>
            <a:ext cx="5339524" cy="166891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5" name="Google Shape;55;p9"/>
          <p:cNvSpPr txBox="1">
            <a:spLocks noGrp="1"/>
          </p:cNvSpPr>
          <p:nvPr>
            <p:ph type="body" idx="2"/>
          </p:nvPr>
        </p:nvSpPr>
        <p:spPr>
          <a:xfrm>
            <a:off x="6519969" y="978395"/>
            <a:ext cx="5064707" cy="4992947"/>
          </a:xfrm>
          <a:prstGeom prst="rect">
            <a:avLst/>
          </a:prstGeom>
        </p:spPr>
        <p:txBody>
          <a:bodyPr spcFirstLastPara="1" wrap="square" lIns="121705" tIns="121705" rIns="121705" bIns="121705" anchor="ctr" anchorCtr="0">
            <a:noAutofit/>
          </a:bodyPr>
          <a:lstStyle>
            <a:lvl1pPr marL="608625" lvl="0" indent="-456468">
              <a:spcBef>
                <a:spcPts val="0"/>
              </a:spcBef>
              <a:spcAft>
                <a:spcPts val="0"/>
              </a:spcAft>
              <a:buSzPts val="1800"/>
              <a:buChar char="●"/>
              <a:defRPr/>
            </a:lvl1pPr>
            <a:lvl2pPr marL="1217249" lvl="1" indent="-422656">
              <a:spcBef>
                <a:spcPts val="2130"/>
              </a:spcBef>
              <a:spcAft>
                <a:spcPts val="0"/>
              </a:spcAft>
              <a:buSzPts val="1400"/>
              <a:buChar char="○"/>
              <a:defRPr/>
            </a:lvl2pPr>
            <a:lvl3pPr marL="1825874" lvl="2" indent="-422656">
              <a:spcBef>
                <a:spcPts val="2130"/>
              </a:spcBef>
              <a:spcAft>
                <a:spcPts val="0"/>
              </a:spcAft>
              <a:buSzPts val="1400"/>
              <a:buChar char="■"/>
              <a:defRPr/>
            </a:lvl3pPr>
            <a:lvl4pPr marL="2434499" lvl="3" indent="-422656">
              <a:spcBef>
                <a:spcPts val="2130"/>
              </a:spcBef>
              <a:spcAft>
                <a:spcPts val="0"/>
              </a:spcAft>
              <a:buSzPts val="1400"/>
              <a:buChar char="●"/>
              <a:defRPr/>
            </a:lvl4pPr>
            <a:lvl5pPr marL="3043123" lvl="4" indent="-422656">
              <a:spcBef>
                <a:spcPts val="2130"/>
              </a:spcBef>
              <a:spcAft>
                <a:spcPts val="0"/>
              </a:spcAft>
              <a:buSzPts val="1400"/>
              <a:buChar char="○"/>
              <a:defRPr/>
            </a:lvl5pPr>
            <a:lvl6pPr marL="3651748" lvl="5" indent="-422656">
              <a:spcBef>
                <a:spcPts val="2130"/>
              </a:spcBef>
              <a:spcAft>
                <a:spcPts val="0"/>
              </a:spcAft>
              <a:buSzPts val="1400"/>
              <a:buChar char="■"/>
              <a:defRPr/>
            </a:lvl6pPr>
            <a:lvl7pPr marL="4260372" lvl="6" indent="-422656">
              <a:spcBef>
                <a:spcPts val="2130"/>
              </a:spcBef>
              <a:spcAft>
                <a:spcPts val="0"/>
              </a:spcAft>
              <a:buSzPts val="1400"/>
              <a:buChar char="●"/>
              <a:defRPr/>
            </a:lvl7pPr>
            <a:lvl8pPr marL="4868997" lvl="7" indent="-422656">
              <a:spcBef>
                <a:spcPts val="2130"/>
              </a:spcBef>
              <a:spcAft>
                <a:spcPts val="0"/>
              </a:spcAft>
              <a:buSzPts val="1400"/>
              <a:buChar char="○"/>
              <a:defRPr/>
            </a:lvl8pPr>
            <a:lvl9pPr marL="5477622" lvl="8" indent="-422656">
              <a:spcBef>
                <a:spcPts val="2130"/>
              </a:spcBef>
              <a:spcAft>
                <a:spcPts val="2130"/>
              </a:spcAft>
              <a:buSzPts val="1400"/>
              <a:buChar char="■"/>
              <a:defRPr/>
            </a:lvl9pPr>
          </a:lstStyle>
          <a:p>
            <a:endParaRPr/>
          </a:p>
        </p:txBody>
      </p:sp>
    </p:spTree>
    <p:extLst>
      <p:ext uri="{BB962C8B-B14F-4D97-AF65-F5344CB8AC3E}">
        <p14:creationId xmlns:p14="http://schemas.microsoft.com/office/powerpoint/2010/main" val="20943435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4D4125E-2725-C448-A878-721F07237FD2}"/>
              </a:ext>
            </a:extLst>
          </p:cNvPr>
          <p:cNvSpPr>
            <a:spLocks noGrp="1" noChangeArrowheads="1"/>
          </p:cNvSpPr>
          <p:nvPr>
            <p:ph type="dt" sz="half" idx="10"/>
          </p:nvPr>
        </p:nvSpPr>
        <p:spPr>
          <a:ln/>
        </p:spPr>
        <p:txBody>
          <a:bodyPr lIns="121725" tIns="60862" rIns="121725" bIns="60862"/>
          <a:lstStyle>
            <a:lvl1pPr>
              <a:defRPr/>
            </a:lvl1pPr>
          </a:lstStyle>
          <a:p>
            <a:pPr defTabSz="914400">
              <a:buClr>
                <a:srgbClr val="000000"/>
              </a:buClr>
              <a:buFont typeface="Arial"/>
              <a:buNone/>
              <a:defRPr/>
            </a:pPr>
            <a:endParaRPr lang="en-US" altLang="en-US" sz="1900" kern="0">
              <a:solidFill>
                <a:srgbClr val="000000"/>
              </a:solidFill>
              <a:cs typeface="Arial"/>
              <a:sym typeface="Arial"/>
            </a:endParaRPr>
          </a:p>
        </p:txBody>
      </p:sp>
      <p:sp>
        <p:nvSpPr>
          <p:cNvPr id="5" name="Rectangle 5">
            <a:extLst>
              <a:ext uri="{FF2B5EF4-FFF2-40B4-BE49-F238E27FC236}">
                <a16:creationId xmlns:a16="http://schemas.microsoft.com/office/drawing/2014/main" xmlns="" id="{33EC6C88-37E1-6046-BAA1-96C2AE152218}"/>
              </a:ext>
            </a:extLst>
          </p:cNvPr>
          <p:cNvSpPr>
            <a:spLocks noGrp="1" noChangeArrowheads="1"/>
          </p:cNvSpPr>
          <p:nvPr>
            <p:ph type="ftr" sz="quarter" idx="11"/>
          </p:nvPr>
        </p:nvSpPr>
        <p:spPr>
          <a:ln/>
        </p:spPr>
        <p:txBody>
          <a:bodyPr lIns="121725" tIns="60862" rIns="121725" bIns="60862"/>
          <a:lstStyle>
            <a:lvl1pPr>
              <a:defRPr/>
            </a:lvl1pPr>
          </a:lstStyle>
          <a:p>
            <a:pPr defTabSz="914400">
              <a:buClr>
                <a:srgbClr val="000000"/>
              </a:buClr>
              <a:buFont typeface="Arial"/>
              <a:buNone/>
              <a:defRPr/>
            </a:pPr>
            <a:endParaRPr lang="en-US" altLang="en-US" sz="1900" kern="0">
              <a:solidFill>
                <a:srgbClr val="000000"/>
              </a:solidFill>
              <a:cs typeface="Arial"/>
              <a:sym typeface="Arial"/>
            </a:endParaRPr>
          </a:p>
        </p:txBody>
      </p:sp>
      <p:sp>
        <p:nvSpPr>
          <p:cNvPr id="6" name="Rectangle 6">
            <a:extLst>
              <a:ext uri="{FF2B5EF4-FFF2-40B4-BE49-F238E27FC236}">
                <a16:creationId xmlns:a16="http://schemas.microsoft.com/office/drawing/2014/main" xmlns="" id="{10750EBB-878F-BF40-B8E1-061E8B791B0F}"/>
              </a:ext>
            </a:extLst>
          </p:cNvPr>
          <p:cNvSpPr>
            <a:spLocks noGrp="1" noChangeArrowheads="1"/>
          </p:cNvSpPr>
          <p:nvPr>
            <p:ph type="sldNum" sz="quarter" idx="12"/>
          </p:nvPr>
        </p:nvSpPr>
        <p:spPr>
          <a:ln/>
        </p:spPr>
        <p:txBody>
          <a:bodyPr lIns="121725" tIns="60862" rIns="121725" bIns="60862"/>
          <a:lstStyle>
            <a:lvl1pPr>
              <a:defRPr/>
            </a:lvl1pPr>
          </a:lstStyle>
          <a:p>
            <a:pPr defTabSz="914400">
              <a:buClr>
                <a:srgbClr val="000000"/>
              </a:buClr>
              <a:buFont typeface="Arial"/>
              <a:buNone/>
            </a:pPr>
            <a:fld id="{6AA51246-CBD5-1A46-BEA1-CC32B71AC354}" type="slidenum">
              <a:rPr lang="en-US" altLang="en-US" sz="1900" kern="0">
                <a:solidFill>
                  <a:srgbClr val="000000"/>
                </a:solidFill>
                <a:cs typeface="Arial"/>
                <a:sym typeface="Arial"/>
              </a:rPr>
              <a:pPr defTabSz="914400">
                <a:buClr>
                  <a:srgbClr val="000000"/>
                </a:buClr>
                <a:buFont typeface="Arial"/>
                <a:buNone/>
              </a:pPr>
              <a:t>‹#›</a:t>
            </a:fld>
            <a:endParaRPr lang="en-US" altLang="en-US" sz="1900" kern="0">
              <a:solidFill>
                <a:srgbClr val="000000"/>
              </a:solidFill>
              <a:cs typeface="Arial"/>
              <a:sym typeface="Arial"/>
            </a:endParaRPr>
          </a:p>
        </p:txBody>
      </p:sp>
    </p:spTree>
    <p:extLst>
      <p:ext uri="{BB962C8B-B14F-4D97-AF65-F5344CB8AC3E}">
        <p14:creationId xmlns:p14="http://schemas.microsoft.com/office/powerpoint/2010/main" val="6318022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077610" y="1533297"/>
            <a:ext cx="6050721" cy="3322010"/>
          </a:xfrm>
          <a:prstGeom prst="rect">
            <a:avLst/>
          </a:prstGeom>
        </p:spPr>
        <p:txBody>
          <a:bodyPr spcFirstLastPara="1" wrap="square" lIns="121705" tIns="121705" rIns="121705" bIns="121705" anchor="ctr" anchorCtr="0">
            <a:noAutofit/>
          </a:bodyPr>
          <a:lstStyle>
            <a:lvl1pPr lvl="0" algn="ctr">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0" name="Google Shape;10;p2"/>
          <p:cNvSpPr txBox="1">
            <a:spLocks noGrp="1"/>
          </p:cNvSpPr>
          <p:nvPr>
            <p:ph type="subTitle" idx="1"/>
          </p:nvPr>
        </p:nvSpPr>
        <p:spPr>
          <a:xfrm>
            <a:off x="5077445" y="4773862"/>
            <a:ext cx="6050721" cy="642917"/>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1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flipH="1">
            <a:off x="-25" y="0"/>
            <a:ext cx="1690868" cy="2554725"/>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12" name="Google Shape;12;p2"/>
          <p:cNvGrpSpPr/>
          <p:nvPr/>
        </p:nvGrpSpPr>
        <p:grpSpPr>
          <a:xfrm rot="-638760">
            <a:off x="10695232" y="433340"/>
            <a:ext cx="1612355" cy="1216319"/>
            <a:chOff x="7945210" y="29084"/>
            <a:chExt cx="1385285" cy="1020841"/>
          </a:xfrm>
        </p:grpSpPr>
        <p:sp>
          <p:nvSpPr>
            <p:cNvPr id="13" name="Google Shape;13;p2"/>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 name="Google Shape;14;p2"/>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5" name="Google Shape;15;p2"/>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6" name="Google Shape;16;p2"/>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7" name="Google Shape;17;p2"/>
          <p:cNvGrpSpPr/>
          <p:nvPr/>
        </p:nvGrpSpPr>
        <p:grpSpPr>
          <a:xfrm>
            <a:off x="10842750" y="-194652"/>
            <a:ext cx="1090879" cy="1023941"/>
            <a:chOff x="8406100" y="-115224"/>
            <a:chExt cx="774550" cy="710198"/>
          </a:xfrm>
        </p:grpSpPr>
        <p:sp>
          <p:nvSpPr>
            <p:cNvPr id="18" name="Google Shape;18;p2"/>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9" name="Google Shape;19;p2"/>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0" name="Google Shape;20;p2"/>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1" name="Google Shape;21;p2"/>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2" name="Google Shape;22;p2"/>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3" name="Google Shape;23;p2"/>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4" name="Google Shape;24;p2"/>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5" name="Google Shape;25;p2"/>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6" name="Google Shape;26;p2"/>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7" name="Google Shape;27;p2"/>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28" name="Google Shape;28;p2"/>
          <p:cNvSpPr/>
          <p:nvPr/>
        </p:nvSpPr>
        <p:spPr>
          <a:xfrm>
            <a:off x="10462246" y="5415278"/>
            <a:ext cx="1607528" cy="1534811"/>
          </a:xfrm>
          <a:custGeom>
            <a:avLst/>
            <a:gdLst/>
            <a:ahLst/>
            <a:cxnLst/>
            <a:rect l="l" t="t" r="r" b="b"/>
            <a:pathLst>
              <a:path w="26630" h="24837" extrusionOk="0">
                <a:moveTo>
                  <a:pt x="26630" y="0"/>
                </a:moveTo>
                <a:cubicBezTo>
                  <a:pt x="26556" y="53"/>
                  <a:pt x="26482" y="105"/>
                  <a:pt x="26406" y="160"/>
                </a:cubicBezTo>
                <a:cubicBezTo>
                  <a:pt x="24525" y="1509"/>
                  <a:pt x="22087" y="1702"/>
                  <a:pt x="19869" y="2371"/>
                </a:cubicBezTo>
                <a:cubicBezTo>
                  <a:pt x="18331" y="2834"/>
                  <a:pt x="16869" y="3543"/>
                  <a:pt x="15552" y="4462"/>
                </a:cubicBezTo>
                <a:cubicBezTo>
                  <a:pt x="14854" y="4949"/>
                  <a:pt x="14180" y="5515"/>
                  <a:pt x="13761" y="6256"/>
                </a:cubicBezTo>
                <a:cubicBezTo>
                  <a:pt x="12535" y="8429"/>
                  <a:pt x="13857" y="11218"/>
                  <a:pt x="13224" y="13630"/>
                </a:cubicBezTo>
                <a:cubicBezTo>
                  <a:pt x="12505" y="16364"/>
                  <a:pt x="9608" y="17791"/>
                  <a:pt x="7165" y="19213"/>
                </a:cubicBezTo>
                <a:cubicBezTo>
                  <a:pt x="4533" y="20744"/>
                  <a:pt x="2114" y="22643"/>
                  <a:pt x="1" y="24837"/>
                </a:cubicBezTo>
                <a:lnTo>
                  <a:pt x="26630" y="24837"/>
                </a:lnTo>
                <a:lnTo>
                  <a:pt x="26630" y="24835"/>
                </a:lnTo>
                <a:lnTo>
                  <a:pt x="26630" y="0"/>
                </a:lnTo>
                <a:close/>
              </a:path>
            </a:pathLst>
          </a:custGeom>
          <a:solidFill>
            <a:srgbClr val="FF7E7F">
              <a:alpha val="32090"/>
            </a:srgbClr>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9" name="Google Shape;29;p2"/>
          <p:cNvSpPr/>
          <p:nvPr/>
        </p:nvSpPr>
        <p:spPr>
          <a:xfrm>
            <a:off x="9960821" y="315935"/>
            <a:ext cx="501418" cy="513345"/>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r>
              <a:rPr lang="en" sz="1900" kern="0">
                <a:solidFill>
                  <a:srgbClr val="000000"/>
                </a:solidFill>
                <a:cs typeface="Arial"/>
                <a:sym typeface="Arial"/>
              </a:rPr>
              <a:t> </a:t>
            </a:r>
            <a:endParaRPr sz="1900" kern="0">
              <a:solidFill>
                <a:srgbClr val="000000"/>
              </a:solidFill>
              <a:cs typeface="Arial"/>
              <a:sym typeface="Arial"/>
            </a:endParaRPr>
          </a:p>
        </p:txBody>
      </p:sp>
      <p:grpSp>
        <p:nvGrpSpPr>
          <p:cNvPr id="30" name="Google Shape;30;p2"/>
          <p:cNvGrpSpPr/>
          <p:nvPr/>
        </p:nvGrpSpPr>
        <p:grpSpPr>
          <a:xfrm>
            <a:off x="11416866" y="2395118"/>
            <a:ext cx="516784" cy="554759"/>
            <a:chOff x="8122400" y="1788150"/>
            <a:chExt cx="308375" cy="323375"/>
          </a:xfrm>
        </p:grpSpPr>
        <p:sp>
          <p:nvSpPr>
            <p:cNvPr id="31" name="Google Shape;31;p2"/>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2" name="Google Shape;32;p2"/>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33" name="Google Shape;33;p2"/>
          <p:cNvGrpSpPr/>
          <p:nvPr/>
        </p:nvGrpSpPr>
        <p:grpSpPr>
          <a:xfrm>
            <a:off x="6992145" y="6152361"/>
            <a:ext cx="516784" cy="554759"/>
            <a:chOff x="8122400" y="1788150"/>
            <a:chExt cx="308375" cy="323375"/>
          </a:xfrm>
        </p:grpSpPr>
        <p:sp>
          <p:nvSpPr>
            <p:cNvPr id="34" name="Google Shape;34;p2"/>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5" name="Google Shape;35;p2"/>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36" name="Google Shape;36;p2"/>
          <p:cNvSpPr/>
          <p:nvPr/>
        </p:nvSpPr>
        <p:spPr>
          <a:xfrm>
            <a:off x="369557" y="6013501"/>
            <a:ext cx="330451" cy="338326"/>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r>
              <a:rPr lang="en" sz="1900" kern="0">
                <a:solidFill>
                  <a:srgbClr val="000000"/>
                </a:solidFill>
                <a:cs typeface="Arial"/>
                <a:sym typeface="Arial"/>
              </a:rPr>
              <a:t> </a:t>
            </a:r>
            <a:endParaRPr sz="1900" kern="0">
              <a:solidFill>
                <a:srgbClr val="000000"/>
              </a:solidFill>
              <a:cs typeface="Arial"/>
              <a:sym typeface="Arial"/>
            </a:endParaRPr>
          </a:p>
        </p:txBody>
      </p:sp>
      <p:sp>
        <p:nvSpPr>
          <p:cNvPr id="37" name="Google Shape;37;p2"/>
          <p:cNvSpPr/>
          <p:nvPr/>
        </p:nvSpPr>
        <p:spPr>
          <a:xfrm>
            <a:off x="9078941" y="6137247"/>
            <a:ext cx="342200" cy="441613"/>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8" name="Google Shape;38;p2"/>
          <p:cNvSpPr/>
          <p:nvPr/>
        </p:nvSpPr>
        <p:spPr>
          <a:xfrm rot="3023159">
            <a:off x="365515" y="2959236"/>
            <a:ext cx="350304" cy="279178"/>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9" name="Google Shape;39;p2"/>
          <p:cNvSpPr/>
          <p:nvPr/>
        </p:nvSpPr>
        <p:spPr>
          <a:xfrm>
            <a:off x="2605744" y="6193823"/>
            <a:ext cx="246207" cy="328472"/>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0" name="Google Shape;40;p2"/>
          <p:cNvSpPr/>
          <p:nvPr/>
        </p:nvSpPr>
        <p:spPr>
          <a:xfrm>
            <a:off x="8566214" y="315947"/>
            <a:ext cx="246209" cy="341706"/>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1" name="Google Shape;41;p2"/>
          <p:cNvSpPr/>
          <p:nvPr/>
        </p:nvSpPr>
        <p:spPr>
          <a:xfrm>
            <a:off x="4769793" y="6194415"/>
            <a:ext cx="652323" cy="470647"/>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4443628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2"/>
        <p:cNvGrpSpPr/>
        <p:nvPr/>
      </p:nvGrpSpPr>
      <p:grpSpPr>
        <a:xfrm>
          <a:off x="0" y="0"/>
          <a:ext cx="0" cy="0"/>
          <a:chOff x="0" y="0"/>
          <a:chExt cx="0" cy="0"/>
        </a:xfrm>
      </p:grpSpPr>
      <p:sp>
        <p:nvSpPr>
          <p:cNvPr id="73" name="Google Shape;73;p4"/>
          <p:cNvSpPr txBox="1">
            <a:spLocks noGrp="1"/>
          </p:cNvSpPr>
          <p:nvPr>
            <p:ph type="body" idx="1"/>
          </p:nvPr>
        </p:nvSpPr>
        <p:spPr>
          <a:xfrm>
            <a:off x="950375" y="1589710"/>
            <a:ext cx="10169013" cy="589409"/>
          </a:xfrm>
          <a:prstGeom prst="rect">
            <a:avLst/>
          </a:prstGeom>
        </p:spPr>
        <p:txBody>
          <a:bodyPr spcFirstLastPara="1" wrap="square" lIns="121705" tIns="121705" rIns="121705" bIns="121705" anchor="t" anchorCtr="0">
            <a:noAutofit/>
          </a:bodyPr>
          <a:lstStyle>
            <a:lvl1pPr marL="608625" lvl="0" indent="-422656" algn="ctr" rtl="0">
              <a:lnSpc>
                <a:spcPct val="100000"/>
              </a:lnSpc>
              <a:spcBef>
                <a:spcPts val="0"/>
              </a:spcBef>
              <a:spcAft>
                <a:spcPts val="0"/>
              </a:spcAft>
              <a:buSzPts val="1400"/>
              <a:buFont typeface="Nunito Light"/>
              <a:buChar char="●"/>
              <a:defRPr/>
            </a:lvl1pPr>
            <a:lvl2pPr marL="1217249" lvl="1" indent="-422656" rtl="0">
              <a:lnSpc>
                <a:spcPct val="100000"/>
              </a:lnSpc>
              <a:spcBef>
                <a:spcPts val="0"/>
              </a:spcBef>
              <a:spcAft>
                <a:spcPts val="0"/>
              </a:spcAft>
              <a:buSzPts val="1400"/>
              <a:buFont typeface="Nunito Light"/>
              <a:buChar char="○"/>
              <a:defRPr/>
            </a:lvl2pPr>
            <a:lvl3pPr marL="1825874" lvl="2" indent="-422656" algn="ctr" rtl="0">
              <a:lnSpc>
                <a:spcPct val="100000"/>
              </a:lnSpc>
              <a:spcBef>
                <a:spcPts val="0"/>
              </a:spcBef>
              <a:spcAft>
                <a:spcPts val="0"/>
              </a:spcAft>
              <a:buSzPts val="1400"/>
              <a:buFont typeface="Nunito Light"/>
              <a:buChar char="■"/>
              <a:defRPr/>
            </a:lvl3pPr>
            <a:lvl4pPr marL="2434499" lvl="3" indent="-422656" rtl="0">
              <a:lnSpc>
                <a:spcPct val="100000"/>
              </a:lnSpc>
              <a:spcBef>
                <a:spcPts val="0"/>
              </a:spcBef>
              <a:spcAft>
                <a:spcPts val="0"/>
              </a:spcAft>
              <a:buSzPts val="1400"/>
              <a:buFont typeface="Nunito Light"/>
              <a:buChar char="●"/>
              <a:defRPr/>
            </a:lvl4pPr>
            <a:lvl5pPr marL="3043123" lvl="4" indent="-422656" rtl="0">
              <a:lnSpc>
                <a:spcPct val="100000"/>
              </a:lnSpc>
              <a:spcBef>
                <a:spcPts val="0"/>
              </a:spcBef>
              <a:spcAft>
                <a:spcPts val="0"/>
              </a:spcAft>
              <a:buSzPts val="1400"/>
              <a:buFont typeface="Nunito Light"/>
              <a:buChar char="○"/>
              <a:defRPr/>
            </a:lvl5pPr>
            <a:lvl6pPr marL="3651748" lvl="5" indent="-422656" rtl="0">
              <a:lnSpc>
                <a:spcPct val="100000"/>
              </a:lnSpc>
              <a:spcBef>
                <a:spcPts val="0"/>
              </a:spcBef>
              <a:spcAft>
                <a:spcPts val="0"/>
              </a:spcAft>
              <a:buSzPts val="1400"/>
              <a:buFont typeface="Nunito Light"/>
              <a:buChar char="■"/>
              <a:defRPr/>
            </a:lvl6pPr>
            <a:lvl7pPr marL="4260372" lvl="6" indent="-422656" rtl="0">
              <a:lnSpc>
                <a:spcPct val="100000"/>
              </a:lnSpc>
              <a:spcBef>
                <a:spcPts val="0"/>
              </a:spcBef>
              <a:spcAft>
                <a:spcPts val="0"/>
              </a:spcAft>
              <a:buSzPts val="1400"/>
              <a:buFont typeface="Nunito Light"/>
              <a:buChar char="●"/>
              <a:defRPr/>
            </a:lvl7pPr>
            <a:lvl8pPr marL="4868997" lvl="7" indent="-422656" rtl="0">
              <a:lnSpc>
                <a:spcPct val="100000"/>
              </a:lnSpc>
              <a:spcBef>
                <a:spcPts val="0"/>
              </a:spcBef>
              <a:spcAft>
                <a:spcPts val="0"/>
              </a:spcAft>
              <a:buSzPts val="1400"/>
              <a:buFont typeface="Nunito Light"/>
              <a:buChar char="○"/>
              <a:defRPr/>
            </a:lvl8pPr>
            <a:lvl9pPr marL="5477622" lvl="8" indent="-422656" rtl="0">
              <a:lnSpc>
                <a:spcPct val="100000"/>
              </a:lnSpc>
              <a:spcBef>
                <a:spcPts val="0"/>
              </a:spcBef>
              <a:spcAft>
                <a:spcPts val="0"/>
              </a:spcAft>
              <a:buSzPts val="1400"/>
              <a:buFont typeface="Nunito Light"/>
              <a:buChar char="■"/>
              <a:defRPr/>
            </a:lvl9pPr>
          </a:lstStyle>
          <a:p>
            <a:endParaRPr/>
          </a:p>
        </p:txBody>
      </p:sp>
      <p:sp>
        <p:nvSpPr>
          <p:cNvPr id="74" name="Google Shape;74;p4"/>
          <p:cNvSpPr txBox="1">
            <a:spLocks noGrp="1"/>
          </p:cNvSpPr>
          <p:nvPr>
            <p:ph type="title"/>
          </p:nvPr>
        </p:nvSpPr>
        <p:spPr>
          <a:xfrm>
            <a:off x="941433" y="742947"/>
            <a:ext cx="10186832" cy="773852"/>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500"/>
              <a:buFont typeface="Abril Fatface"/>
              <a:buNone/>
              <a:defRPr>
                <a:solidFill>
                  <a:schemeClr val="dk1"/>
                </a:solidFill>
              </a:defRPr>
            </a:lvl1pPr>
            <a:lvl2pPr lvl="1"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9pPr>
          </a:lstStyle>
          <a:p>
            <a:endParaRPr/>
          </a:p>
        </p:txBody>
      </p:sp>
      <p:grpSp>
        <p:nvGrpSpPr>
          <p:cNvPr id="75" name="Google Shape;75;p4"/>
          <p:cNvGrpSpPr/>
          <p:nvPr/>
        </p:nvGrpSpPr>
        <p:grpSpPr>
          <a:xfrm>
            <a:off x="102166" y="4290010"/>
            <a:ext cx="796434" cy="2043629"/>
            <a:chOff x="57507" y="3157704"/>
            <a:chExt cx="584269" cy="1464526"/>
          </a:xfrm>
        </p:grpSpPr>
        <p:sp>
          <p:nvSpPr>
            <p:cNvPr id="76" name="Google Shape;76;p4"/>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7" name="Google Shape;77;p4"/>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8" name="Google Shape;78;p4"/>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9" name="Google Shape;79;p4"/>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0" name="Google Shape;80;p4"/>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1" name="Google Shape;81;p4"/>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2" name="Google Shape;82;p4"/>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83" name="Google Shape;83;p4"/>
          <p:cNvGrpSpPr/>
          <p:nvPr/>
        </p:nvGrpSpPr>
        <p:grpSpPr>
          <a:xfrm>
            <a:off x="377257" y="1289111"/>
            <a:ext cx="575374" cy="670579"/>
            <a:chOff x="485892" y="1068699"/>
            <a:chExt cx="403052" cy="458830"/>
          </a:xfrm>
        </p:grpSpPr>
        <p:sp>
          <p:nvSpPr>
            <p:cNvPr id="84" name="Google Shape;84;p4"/>
            <p:cNvSpPr/>
            <p:nvPr/>
          </p:nvSpPr>
          <p:spPr>
            <a:xfrm rot="-571926">
              <a:off x="508842" y="1089919"/>
              <a:ext cx="273669" cy="208607"/>
            </a:xfrm>
            <a:custGeom>
              <a:avLst/>
              <a:gdLst/>
              <a:ahLst/>
              <a:cxnLst/>
              <a:rect l="l" t="t" r="r" b="b"/>
              <a:pathLst>
                <a:path w="9216" h="7025" extrusionOk="0">
                  <a:moveTo>
                    <a:pt x="6104" y="0"/>
                  </a:moveTo>
                  <a:cubicBezTo>
                    <a:pt x="6024" y="0"/>
                    <a:pt x="5946" y="9"/>
                    <a:pt x="5872" y="25"/>
                  </a:cubicBezTo>
                  <a:cubicBezTo>
                    <a:pt x="5419" y="128"/>
                    <a:pt x="5131" y="537"/>
                    <a:pt x="4970" y="860"/>
                  </a:cubicBezTo>
                  <a:cubicBezTo>
                    <a:pt x="4575" y="1650"/>
                    <a:pt x="4523" y="2518"/>
                    <a:pt x="4542" y="3232"/>
                  </a:cubicBezTo>
                  <a:cubicBezTo>
                    <a:pt x="4338" y="2832"/>
                    <a:pt x="4070" y="2431"/>
                    <a:pt x="3740" y="2037"/>
                  </a:cubicBezTo>
                  <a:cubicBezTo>
                    <a:pt x="3328" y="1545"/>
                    <a:pt x="2905" y="1227"/>
                    <a:pt x="2447" y="1064"/>
                  </a:cubicBezTo>
                  <a:cubicBezTo>
                    <a:pt x="2233" y="988"/>
                    <a:pt x="2013" y="951"/>
                    <a:pt x="1799" y="951"/>
                  </a:cubicBezTo>
                  <a:cubicBezTo>
                    <a:pt x="1433" y="951"/>
                    <a:pt x="1086" y="1060"/>
                    <a:pt x="818" y="1270"/>
                  </a:cubicBezTo>
                  <a:cubicBezTo>
                    <a:pt x="578" y="1458"/>
                    <a:pt x="388" y="1738"/>
                    <a:pt x="268" y="2077"/>
                  </a:cubicBezTo>
                  <a:cubicBezTo>
                    <a:pt x="1" y="2836"/>
                    <a:pt x="126" y="3761"/>
                    <a:pt x="615" y="4617"/>
                  </a:cubicBezTo>
                  <a:cubicBezTo>
                    <a:pt x="1043" y="5369"/>
                    <a:pt x="1667" y="5969"/>
                    <a:pt x="2272" y="6548"/>
                  </a:cubicBezTo>
                  <a:cubicBezTo>
                    <a:pt x="2299" y="6576"/>
                    <a:pt x="2337" y="6592"/>
                    <a:pt x="2377" y="6592"/>
                  </a:cubicBezTo>
                  <a:cubicBezTo>
                    <a:pt x="2379" y="6592"/>
                    <a:pt x="2381" y="6592"/>
                    <a:pt x="2383" y="6592"/>
                  </a:cubicBezTo>
                  <a:cubicBezTo>
                    <a:pt x="2424" y="6592"/>
                    <a:pt x="2463" y="6574"/>
                    <a:pt x="2492" y="6545"/>
                  </a:cubicBezTo>
                  <a:cubicBezTo>
                    <a:pt x="2521" y="6515"/>
                    <a:pt x="2535" y="6476"/>
                    <a:pt x="2535" y="6434"/>
                  </a:cubicBezTo>
                  <a:cubicBezTo>
                    <a:pt x="2534" y="6392"/>
                    <a:pt x="2518" y="6352"/>
                    <a:pt x="2487" y="6323"/>
                  </a:cubicBezTo>
                  <a:cubicBezTo>
                    <a:pt x="1900" y="5759"/>
                    <a:pt x="1294" y="5176"/>
                    <a:pt x="885" y="4462"/>
                  </a:cubicBezTo>
                  <a:cubicBezTo>
                    <a:pt x="443" y="3686"/>
                    <a:pt x="324" y="2854"/>
                    <a:pt x="562" y="2180"/>
                  </a:cubicBezTo>
                  <a:cubicBezTo>
                    <a:pt x="662" y="1897"/>
                    <a:pt x="818" y="1669"/>
                    <a:pt x="1011" y="1516"/>
                  </a:cubicBezTo>
                  <a:cubicBezTo>
                    <a:pt x="1224" y="1349"/>
                    <a:pt x="1502" y="1263"/>
                    <a:pt x="1798" y="1263"/>
                  </a:cubicBezTo>
                  <a:cubicBezTo>
                    <a:pt x="1977" y="1263"/>
                    <a:pt x="2162" y="1294"/>
                    <a:pt x="2342" y="1358"/>
                  </a:cubicBezTo>
                  <a:cubicBezTo>
                    <a:pt x="2746" y="1502"/>
                    <a:pt x="3126" y="1789"/>
                    <a:pt x="3500" y="2238"/>
                  </a:cubicBezTo>
                  <a:cubicBezTo>
                    <a:pt x="4086" y="2936"/>
                    <a:pt x="4462" y="3641"/>
                    <a:pt x="4620" y="4332"/>
                  </a:cubicBezTo>
                  <a:cubicBezTo>
                    <a:pt x="4637" y="4404"/>
                    <a:pt x="4700" y="4453"/>
                    <a:pt x="4771" y="4453"/>
                  </a:cubicBezTo>
                  <a:cubicBezTo>
                    <a:pt x="4780" y="4453"/>
                    <a:pt x="4788" y="4452"/>
                    <a:pt x="4797" y="4451"/>
                  </a:cubicBezTo>
                  <a:cubicBezTo>
                    <a:pt x="4879" y="4438"/>
                    <a:pt x="4935" y="4364"/>
                    <a:pt x="4927" y="4282"/>
                  </a:cubicBezTo>
                  <a:cubicBezTo>
                    <a:pt x="4821" y="3161"/>
                    <a:pt x="4756" y="1986"/>
                    <a:pt x="5248" y="1000"/>
                  </a:cubicBezTo>
                  <a:cubicBezTo>
                    <a:pt x="5380" y="736"/>
                    <a:pt x="5607" y="406"/>
                    <a:pt x="5943" y="329"/>
                  </a:cubicBezTo>
                  <a:cubicBezTo>
                    <a:pt x="5994" y="317"/>
                    <a:pt x="6048" y="311"/>
                    <a:pt x="6106" y="311"/>
                  </a:cubicBezTo>
                  <a:cubicBezTo>
                    <a:pt x="6204" y="311"/>
                    <a:pt x="6314" y="329"/>
                    <a:pt x="6437" y="365"/>
                  </a:cubicBezTo>
                  <a:cubicBezTo>
                    <a:pt x="7555" y="689"/>
                    <a:pt x="8097" y="1976"/>
                    <a:pt x="8320" y="2714"/>
                  </a:cubicBezTo>
                  <a:cubicBezTo>
                    <a:pt x="8632" y="3745"/>
                    <a:pt x="8894" y="5294"/>
                    <a:pt x="8365" y="6818"/>
                  </a:cubicBezTo>
                  <a:cubicBezTo>
                    <a:pt x="8338" y="6899"/>
                    <a:pt x="8381" y="6987"/>
                    <a:pt x="8462" y="7016"/>
                  </a:cubicBezTo>
                  <a:cubicBezTo>
                    <a:pt x="8478" y="7023"/>
                    <a:pt x="8495" y="7024"/>
                    <a:pt x="8513" y="7024"/>
                  </a:cubicBezTo>
                  <a:cubicBezTo>
                    <a:pt x="8579" y="7024"/>
                    <a:pt x="8639" y="6983"/>
                    <a:pt x="8661" y="6920"/>
                  </a:cubicBezTo>
                  <a:cubicBezTo>
                    <a:pt x="9216" y="5318"/>
                    <a:pt x="8944" y="3698"/>
                    <a:pt x="8619" y="2623"/>
                  </a:cubicBezTo>
                  <a:cubicBezTo>
                    <a:pt x="8376" y="1825"/>
                    <a:pt x="7783" y="431"/>
                    <a:pt x="6522" y="65"/>
                  </a:cubicBezTo>
                  <a:cubicBezTo>
                    <a:pt x="6372" y="22"/>
                    <a:pt x="6234" y="0"/>
                    <a:pt x="6104"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5" name="Google Shape;85;p4"/>
            <p:cNvSpPr/>
            <p:nvPr/>
          </p:nvSpPr>
          <p:spPr>
            <a:xfrm rot="-571926">
              <a:off x="504186" y="1247435"/>
              <a:ext cx="366466" cy="251487"/>
            </a:xfrm>
            <a:custGeom>
              <a:avLst/>
              <a:gdLst/>
              <a:ahLst/>
              <a:cxnLst/>
              <a:rect l="l" t="t" r="r" b="b"/>
              <a:pathLst>
                <a:path w="12341" h="8469" extrusionOk="0">
                  <a:moveTo>
                    <a:pt x="5809" y="0"/>
                  </a:moveTo>
                  <a:cubicBezTo>
                    <a:pt x="5526" y="0"/>
                    <a:pt x="5244" y="18"/>
                    <a:pt x="4965" y="52"/>
                  </a:cubicBezTo>
                  <a:cubicBezTo>
                    <a:pt x="4554" y="94"/>
                    <a:pt x="4147" y="182"/>
                    <a:pt x="3756" y="303"/>
                  </a:cubicBezTo>
                  <a:cubicBezTo>
                    <a:pt x="3159" y="485"/>
                    <a:pt x="2587" y="750"/>
                    <a:pt x="2067" y="1104"/>
                  </a:cubicBezTo>
                  <a:cubicBezTo>
                    <a:pt x="1989" y="1152"/>
                    <a:pt x="1910" y="1207"/>
                    <a:pt x="1836" y="1263"/>
                  </a:cubicBezTo>
                  <a:cubicBezTo>
                    <a:pt x="1228" y="1715"/>
                    <a:pt x="649" y="2255"/>
                    <a:pt x="372" y="2958"/>
                  </a:cubicBezTo>
                  <a:cubicBezTo>
                    <a:pt x="1" y="3888"/>
                    <a:pt x="240" y="4973"/>
                    <a:pt x="816" y="5802"/>
                  </a:cubicBezTo>
                  <a:cubicBezTo>
                    <a:pt x="892" y="5922"/>
                    <a:pt x="975" y="6033"/>
                    <a:pt x="1069" y="6136"/>
                  </a:cubicBezTo>
                  <a:cubicBezTo>
                    <a:pt x="1297" y="6402"/>
                    <a:pt x="1556" y="6630"/>
                    <a:pt x="1839" y="6833"/>
                  </a:cubicBezTo>
                  <a:cubicBezTo>
                    <a:pt x="2088" y="7013"/>
                    <a:pt x="2350" y="7175"/>
                    <a:pt x="2630" y="7315"/>
                  </a:cubicBezTo>
                  <a:cubicBezTo>
                    <a:pt x="2976" y="7497"/>
                    <a:pt x="3339" y="7645"/>
                    <a:pt x="3709" y="7772"/>
                  </a:cubicBezTo>
                  <a:cubicBezTo>
                    <a:pt x="3795" y="7804"/>
                    <a:pt x="3888" y="7834"/>
                    <a:pt x="3976" y="7862"/>
                  </a:cubicBezTo>
                  <a:cubicBezTo>
                    <a:pt x="4266" y="7952"/>
                    <a:pt x="4557" y="8037"/>
                    <a:pt x="4858" y="8109"/>
                  </a:cubicBezTo>
                  <a:cubicBezTo>
                    <a:pt x="5213" y="8193"/>
                    <a:pt x="5577" y="8267"/>
                    <a:pt x="5940" y="8319"/>
                  </a:cubicBezTo>
                  <a:cubicBezTo>
                    <a:pt x="6584" y="8419"/>
                    <a:pt x="7236" y="8469"/>
                    <a:pt x="7887" y="8469"/>
                  </a:cubicBezTo>
                  <a:cubicBezTo>
                    <a:pt x="8404" y="8469"/>
                    <a:pt x="8922" y="8437"/>
                    <a:pt x="9435" y="8375"/>
                  </a:cubicBezTo>
                  <a:cubicBezTo>
                    <a:pt x="9943" y="8312"/>
                    <a:pt x="10449" y="8216"/>
                    <a:pt x="10897" y="7970"/>
                  </a:cubicBezTo>
                  <a:cubicBezTo>
                    <a:pt x="11641" y="7550"/>
                    <a:pt x="12117" y="6739"/>
                    <a:pt x="12230" y="5893"/>
                  </a:cubicBezTo>
                  <a:cubicBezTo>
                    <a:pt x="12341" y="5049"/>
                    <a:pt x="12130" y="4181"/>
                    <a:pt x="11744" y="3418"/>
                  </a:cubicBezTo>
                  <a:cubicBezTo>
                    <a:pt x="11127" y="2185"/>
                    <a:pt x="10112" y="1270"/>
                    <a:pt x="8933" y="700"/>
                  </a:cubicBezTo>
                  <a:cubicBezTo>
                    <a:pt x="8532" y="507"/>
                    <a:pt x="8116" y="353"/>
                    <a:pt x="7688" y="247"/>
                  </a:cubicBezTo>
                  <a:cubicBezTo>
                    <a:pt x="7338" y="149"/>
                    <a:pt x="6979" y="83"/>
                    <a:pt x="6614" y="47"/>
                  </a:cubicBezTo>
                  <a:cubicBezTo>
                    <a:pt x="6347" y="16"/>
                    <a:pt x="6078" y="0"/>
                    <a:pt x="580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6" name="Google Shape;86;p4"/>
            <p:cNvSpPr/>
            <p:nvPr/>
          </p:nvSpPr>
          <p:spPr>
            <a:xfrm rot="-571926">
              <a:off x="648357" y="1251162"/>
              <a:ext cx="121037" cy="239728"/>
            </a:xfrm>
            <a:custGeom>
              <a:avLst/>
              <a:gdLst/>
              <a:ahLst/>
              <a:cxnLst/>
              <a:rect l="l" t="t" r="r" b="b"/>
              <a:pathLst>
                <a:path w="4076" h="8073" extrusionOk="0">
                  <a:moveTo>
                    <a:pt x="2831" y="1"/>
                  </a:moveTo>
                  <a:cubicBezTo>
                    <a:pt x="2353" y="420"/>
                    <a:pt x="1924" y="1008"/>
                    <a:pt x="1538" y="1767"/>
                  </a:cubicBezTo>
                  <a:cubicBezTo>
                    <a:pt x="575" y="3663"/>
                    <a:pt x="50" y="5749"/>
                    <a:pt x="1" y="7863"/>
                  </a:cubicBezTo>
                  <a:cubicBezTo>
                    <a:pt x="356" y="7947"/>
                    <a:pt x="720" y="8021"/>
                    <a:pt x="1083" y="8073"/>
                  </a:cubicBezTo>
                  <a:cubicBezTo>
                    <a:pt x="1102" y="6056"/>
                    <a:pt x="1590" y="4066"/>
                    <a:pt x="2509" y="2259"/>
                  </a:cubicBezTo>
                  <a:cubicBezTo>
                    <a:pt x="2987" y="1318"/>
                    <a:pt x="3502" y="723"/>
                    <a:pt x="4076" y="454"/>
                  </a:cubicBezTo>
                  <a:cubicBezTo>
                    <a:pt x="3675" y="261"/>
                    <a:pt x="3259" y="107"/>
                    <a:pt x="2831"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7" name="Google Shape;87;p4"/>
            <p:cNvSpPr/>
            <p:nvPr/>
          </p:nvSpPr>
          <p:spPr>
            <a:xfrm rot="-571926">
              <a:off x="581207" y="1255190"/>
              <a:ext cx="118364" cy="230790"/>
            </a:xfrm>
            <a:custGeom>
              <a:avLst/>
              <a:gdLst/>
              <a:ahLst/>
              <a:cxnLst/>
              <a:rect l="l" t="t" r="r" b="b"/>
              <a:pathLst>
                <a:path w="3986" h="7772" extrusionOk="0">
                  <a:moveTo>
                    <a:pt x="3179" y="0"/>
                  </a:moveTo>
                  <a:cubicBezTo>
                    <a:pt x="2896" y="0"/>
                    <a:pt x="2614" y="18"/>
                    <a:pt x="2335" y="52"/>
                  </a:cubicBezTo>
                  <a:cubicBezTo>
                    <a:pt x="2051" y="401"/>
                    <a:pt x="1782" y="822"/>
                    <a:pt x="1531" y="1311"/>
                  </a:cubicBezTo>
                  <a:cubicBezTo>
                    <a:pt x="582" y="3179"/>
                    <a:pt x="63" y="5231"/>
                    <a:pt x="0" y="7315"/>
                  </a:cubicBezTo>
                  <a:cubicBezTo>
                    <a:pt x="346" y="7497"/>
                    <a:pt x="709" y="7645"/>
                    <a:pt x="1079" y="7772"/>
                  </a:cubicBezTo>
                  <a:cubicBezTo>
                    <a:pt x="1070" y="5700"/>
                    <a:pt x="1557" y="3655"/>
                    <a:pt x="2503" y="1804"/>
                  </a:cubicBezTo>
                  <a:cubicBezTo>
                    <a:pt x="2956" y="917"/>
                    <a:pt x="3440" y="337"/>
                    <a:pt x="3985" y="47"/>
                  </a:cubicBezTo>
                  <a:cubicBezTo>
                    <a:pt x="3718" y="16"/>
                    <a:pt x="3448" y="0"/>
                    <a:pt x="3179"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8" name="Google Shape;88;p4"/>
            <p:cNvSpPr/>
            <p:nvPr/>
          </p:nvSpPr>
          <p:spPr>
            <a:xfrm rot="-571926">
              <a:off x="526732" y="1275809"/>
              <a:ext cx="87303" cy="193908"/>
            </a:xfrm>
            <a:custGeom>
              <a:avLst/>
              <a:gdLst/>
              <a:ahLst/>
              <a:cxnLst/>
              <a:rect l="l" t="t" r="r" b="b"/>
              <a:pathLst>
                <a:path w="2940" h="6530" extrusionOk="0">
                  <a:moveTo>
                    <a:pt x="2940" y="0"/>
                  </a:moveTo>
                  <a:lnTo>
                    <a:pt x="2940" y="0"/>
                  </a:lnTo>
                  <a:cubicBezTo>
                    <a:pt x="2343" y="182"/>
                    <a:pt x="1771" y="447"/>
                    <a:pt x="1251" y="801"/>
                  </a:cubicBezTo>
                  <a:cubicBezTo>
                    <a:pt x="565" y="2284"/>
                    <a:pt x="138" y="3878"/>
                    <a:pt x="0" y="5499"/>
                  </a:cubicBezTo>
                  <a:cubicBezTo>
                    <a:pt x="76" y="5619"/>
                    <a:pt x="159" y="5730"/>
                    <a:pt x="253" y="5833"/>
                  </a:cubicBezTo>
                  <a:cubicBezTo>
                    <a:pt x="481" y="6099"/>
                    <a:pt x="740" y="6327"/>
                    <a:pt x="1023" y="6530"/>
                  </a:cubicBezTo>
                  <a:cubicBezTo>
                    <a:pt x="1060" y="4547"/>
                    <a:pt x="1547" y="2593"/>
                    <a:pt x="2451" y="819"/>
                  </a:cubicBezTo>
                  <a:cubicBezTo>
                    <a:pt x="2610" y="510"/>
                    <a:pt x="2770" y="236"/>
                    <a:pt x="2940"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9" name="Google Shape;89;p4"/>
            <p:cNvSpPr/>
            <p:nvPr/>
          </p:nvSpPr>
          <p:spPr>
            <a:xfrm rot="-571926">
              <a:off x="751218" y="1347312"/>
              <a:ext cx="38396" cy="34268"/>
            </a:xfrm>
            <a:custGeom>
              <a:avLst/>
              <a:gdLst/>
              <a:ahLst/>
              <a:cxnLst/>
              <a:rect l="l" t="t" r="r" b="b"/>
              <a:pathLst>
                <a:path w="1293" h="1154" extrusionOk="0">
                  <a:moveTo>
                    <a:pt x="645" y="0"/>
                  </a:moveTo>
                  <a:cubicBezTo>
                    <a:pt x="400" y="0"/>
                    <a:pt x="172" y="158"/>
                    <a:pt x="96" y="404"/>
                  </a:cubicBezTo>
                  <a:cubicBezTo>
                    <a:pt x="1" y="708"/>
                    <a:pt x="170" y="1032"/>
                    <a:pt x="474" y="1127"/>
                  </a:cubicBezTo>
                  <a:cubicBezTo>
                    <a:pt x="531" y="1145"/>
                    <a:pt x="589" y="1154"/>
                    <a:pt x="646" y="1154"/>
                  </a:cubicBezTo>
                  <a:cubicBezTo>
                    <a:pt x="891" y="1154"/>
                    <a:pt x="1119" y="996"/>
                    <a:pt x="1197" y="749"/>
                  </a:cubicBezTo>
                  <a:cubicBezTo>
                    <a:pt x="1292" y="445"/>
                    <a:pt x="1123" y="122"/>
                    <a:pt x="819" y="27"/>
                  </a:cubicBezTo>
                  <a:cubicBezTo>
                    <a:pt x="761" y="9"/>
                    <a:pt x="703" y="0"/>
                    <a:pt x="645"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90" name="Google Shape;90;p4"/>
          <p:cNvGrpSpPr/>
          <p:nvPr/>
        </p:nvGrpSpPr>
        <p:grpSpPr>
          <a:xfrm>
            <a:off x="11329698" y="2282797"/>
            <a:ext cx="516784" cy="554759"/>
            <a:chOff x="8122400" y="1788150"/>
            <a:chExt cx="308375" cy="323375"/>
          </a:xfrm>
        </p:grpSpPr>
        <p:sp>
          <p:nvSpPr>
            <p:cNvPr id="91" name="Google Shape;91;p4"/>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2" name="Google Shape;92;p4"/>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93" name="Google Shape;93;p4"/>
          <p:cNvGrpSpPr/>
          <p:nvPr/>
        </p:nvGrpSpPr>
        <p:grpSpPr>
          <a:xfrm rot="-9519699" flipH="1">
            <a:off x="10916633" y="4528881"/>
            <a:ext cx="1550393" cy="1455224"/>
            <a:chOff x="8406100" y="-115224"/>
            <a:chExt cx="774550" cy="710198"/>
          </a:xfrm>
        </p:grpSpPr>
        <p:sp>
          <p:nvSpPr>
            <p:cNvPr id="94" name="Google Shape;94;p4"/>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5" name="Google Shape;95;p4"/>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6" name="Google Shape;96;p4"/>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7" name="Google Shape;97;p4"/>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8" name="Google Shape;98;p4"/>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9" name="Google Shape;99;p4"/>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0" name="Google Shape;100;p4"/>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1" name="Google Shape;101;p4"/>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2" name="Google Shape;102;p4"/>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3" name="Google Shape;103;p4"/>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04" name="Google Shape;104;p4"/>
          <p:cNvGrpSpPr/>
          <p:nvPr/>
        </p:nvGrpSpPr>
        <p:grpSpPr>
          <a:xfrm>
            <a:off x="241990" y="243513"/>
            <a:ext cx="516784" cy="554759"/>
            <a:chOff x="8122400" y="1788150"/>
            <a:chExt cx="308375" cy="323375"/>
          </a:xfrm>
        </p:grpSpPr>
        <p:sp>
          <p:nvSpPr>
            <p:cNvPr id="105" name="Google Shape;105;p4"/>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6" name="Google Shape;106;p4"/>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107" name="Google Shape;107;p4"/>
          <p:cNvSpPr/>
          <p:nvPr/>
        </p:nvSpPr>
        <p:spPr>
          <a:xfrm>
            <a:off x="10029987" y="6203570"/>
            <a:ext cx="652323" cy="470647"/>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8" name="Google Shape;108;p4"/>
          <p:cNvSpPr/>
          <p:nvPr/>
        </p:nvSpPr>
        <p:spPr>
          <a:xfrm>
            <a:off x="9386339" y="264218"/>
            <a:ext cx="501418" cy="513345"/>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r>
              <a:rPr lang="en" sz="1900" kern="0">
                <a:solidFill>
                  <a:srgbClr val="000000"/>
                </a:solidFill>
                <a:cs typeface="Arial"/>
                <a:sym typeface="Arial"/>
              </a:rPr>
              <a:t> </a:t>
            </a:r>
            <a:endParaRPr sz="1900" kern="0">
              <a:solidFill>
                <a:srgbClr val="000000"/>
              </a:solidFill>
              <a:cs typeface="Arial"/>
              <a:sym typeface="Arial"/>
            </a:endParaRPr>
          </a:p>
        </p:txBody>
      </p:sp>
      <p:sp>
        <p:nvSpPr>
          <p:cNvPr id="109" name="Google Shape;109;p4"/>
          <p:cNvSpPr/>
          <p:nvPr/>
        </p:nvSpPr>
        <p:spPr>
          <a:xfrm rot="3023159">
            <a:off x="8994557" y="6383213"/>
            <a:ext cx="350304" cy="279178"/>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0" name="Google Shape;110;p4"/>
          <p:cNvSpPr/>
          <p:nvPr/>
        </p:nvSpPr>
        <p:spPr>
          <a:xfrm>
            <a:off x="377281" y="2605208"/>
            <a:ext cx="246209" cy="341706"/>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1" name="Google Shape;111;p4"/>
          <p:cNvSpPr/>
          <p:nvPr/>
        </p:nvSpPr>
        <p:spPr>
          <a:xfrm rot="-2449888">
            <a:off x="11273037" y="3470095"/>
            <a:ext cx="342197" cy="441615"/>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2" name="Google Shape;112;p4"/>
          <p:cNvSpPr/>
          <p:nvPr/>
        </p:nvSpPr>
        <p:spPr>
          <a:xfrm>
            <a:off x="0" y="6095554"/>
            <a:ext cx="2354008" cy="854510"/>
          </a:xfrm>
          <a:custGeom>
            <a:avLst/>
            <a:gdLst/>
            <a:ahLst/>
            <a:cxnLst/>
            <a:rect l="l" t="t" r="r" b="b"/>
            <a:pathLst>
              <a:path w="27944" h="9909" extrusionOk="0">
                <a:moveTo>
                  <a:pt x="8255" y="0"/>
                </a:moveTo>
                <a:cubicBezTo>
                  <a:pt x="6441" y="0"/>
                  <a:pt x="4572" y="638"/>
                  <a:pt x="3051" y="1662"/>
                </a:cubicBezTo>
                <a:cubicBezTo>
                  <a:pt x="1899" y="2437"/>
                  <a:pt x="904" y="3396"/>
                  <a:pt x="0" y="4447"/>
                </a:cubicBezTo>
                <a:lnTo>
                  <a:pt x="0" y="9909"/>
                </a:lnTo>
                <a:lnTo>
                  <a:pt x="27943" y="9909"/>
                </a:lnTo>
                <a:cubicBezTo>
                  <a:pt x="27628" y="8967"/>
                  <a:pt x="27202" y="8074"/>
                  <a:pt x="26543" y="7336"/>
                </a:cubicBezTo>
                <a:cubicBezTo>
                  <a:pt x="25360" y="6017"/>
                  <a:pt x="23543" y="5379"/>
                  <a:pt x="21771" y="5379"/>
                </a:cubicBezTo>
                <a:cubicBezTo>
                  <a:pt x="21767" y="5379"/>
                  <a:pt x="21762" y="5379"/>
                  <a:pt x="21758" y="5379"/>
                </a:cubicBezTo>
                <a:cubicBezTo>
                  <a:pt x="19982" y="5382"/>
                  <a:pt x="18250" y="5972"/>
                  <a:pt x="16673" y="6784"/>
                </a:cubicBezTo>
                <a:cubicBezTo>
                  <a:pt x="16478" y="6883"/>
                  <a:pt x="16261" y="6989"/>
                  <a:pt x="16049" y="6989"/>
                </a:cubicBezTo>
                <a:cubicBezTo>
                  <a:pt x="15980" y="6989"/>
                  <a:pt x="15911" y="6978"/>
                  <a:pt x="15844" y="6951"/>
                </a:cubicBezTo>
                <a:cubicBezTo>
                  <a:pt x="15573" y="6844"/>
                  <a:pt x="15454" y="6530"/>
                  <a:pt x="15359" y="6252"/>
                </a:cubicBezTo>
                <a:cubicBezTo>
                  <a:pt x="14658" y="4176"/>
                  <a:pt x="13574" y="2098"/>
                  <a:pt x="11715" y="940"/>
                </a:cubicBezTo>
                <a:cubicBezTo>
                  <a:pt x="10669" y="288"/>
                  <a:pt x="9475" y="0"/>
                  <a:pt x="8255" y="0"/>
                </a:cubicBezTo>
                <a:close/>
              </a:path>
            </a:pathLst>
          </a:custGeom>
          <a:solidFill>
            <a:schemeClr val="accent2"/>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0228062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5"/>
        <p:cNvGrpSpPr/>
        <p:nvPr/>
      </p:nvGrpSpPr>
      <p:grpSpPr>
        <a:xfrm>
          <a:off x="0" y="0"/>
          <a:ext cx="0" cy="0"/>
          <a:chOff x="0" y="0"/>
          <a:chExt cx="0" cy="0"/>
        </a:xfrm>
      </p:grpSpPr>
      <p:sp>
        <p:nvSpPr>
          <p:cNvPr id="236" name="Google Shape;236;p8"/>
          <p:cNvSpPr txBox="1">
            <a:spLocks noGrp="1"/>
          </p:cNvSpPr>
          <p:nvPr>
            <p:ph type="title"/>
          </p:nvPr>
        </p:nvSpPr>
        <p:spPr>
          <a:xfrm>
            <a:off x="946217" y="1427242"/>
            <a:ext cx="6342961" cy="2543699"/>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37" name="Google Shape;237;p8"/>
          <p:cNvGrpSpPr/>
          <p:nvPr/>
        </p:nvGrpSpPr>
        <p:grpSpPr>
          <a:xfrm rot="10053765">
            <a:off x="-625973" y="3848327"/>
            <a:ext cx="1886514" cy="1423138"/>
            <a:chOff x="7945210" y="29084"/>
            <a:chExt cx="1385285" cy="1020841"/>
          </a:xfrm>
        </p:grpSpPr>
        <p:sp>
          <p:nvSpPr>
            <p:cNvPr id="238" name="Google Shape;238;p8"/>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39" name="Google Shape;239;p8"/>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40" name="Google Shape;240;p8"/>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41" name="Google Shape;241;p8"/>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242" name="Google Shape;242;p8"/>
          <p:cNvGrpSpPr/>
          <p:nvPr/>
        </p:nvGrpSpPr>
        <p:grpSpPr>
          <a:xfrm>
            <a:off x="291011" y="174245"/>
            <a:ext cx="516784" cy="554759"/>
            <a:chOff x="8122400" y="1788150"/>
            <a:chExt cx="308375" cy="323375"/>
          </a:xfrm>
        </p:grpSpPr>
        <p:sp>
          <p:nvSpPr>
            <p:cNvPr id="243" name="Google Shape;243;p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44" name="Google Shape;244;p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245" name="Google Shape;245;p8"/>
          <p:cNvSpPr/>
          <p:nvPr/>
        </p:nvSpPr>
        <p:spPr>
          <a:xfrm>
            <a:off x="242264" y="5396356"/>
            <a:ext cx="478234" cy="489631"/>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r>
              <a:rPr lang="en" sz="1900" kern="0">
                <a:solidFill>
                  <a:srgbClr val="000000"/>
                </a:solidFill>
                <a:cs typeface="Arial"/>
                <a:sym typeface="Arial"/>
              </a:rPr>
              <a:t> </a:t>
            </a:r>
            <a:endParaRPr sz="1900" kern="0">
              <a:solidFill>
                <a:srgbClr val="000000"/>
              </a:solidFill>
              <a:cs typeface="Arial"/>
              <a:sym typeface="Arial"/>
            </a:endParaRPr>
          </a:p>
        </p:txBody>
      </p:sp>
      <p:sp>
        <p:nvSpPr>
          <p:cNvPr id="246" name="Google Shape;246;p8"/>
          <p:cNvSpPr/>
          <p:nvPr/>
        </p:nvSpPr>
        <p:spPr>
          <a:xfrm>
            <a:off x="7360754" y="206805"/>
            <a:ext cx="478234" cy="489631"/>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r>
              <a:rPr lang="en" sz="1900" kern="0">
                <a:solidFill>
                  <a:srgbClr val="000000"/>
                </a:solidFill>
                <a:cs typeface="Arial"/>
                <a:sym typeface="Arial"/>
              </a:rPr>
              <a:t> </a:t>
            </a:r>
            <a:endParaRPr sz="1900" kern="0">
              <a:solidFill>
                <a:srgbClr val="000000"/>
              </a:solidFill>
              <a:cs typeface="Arial"/>
              <a:sym typeface="Arial"/>
            </a:endParaRPr>
          </a:p>
        </p:txBody>
      </p:sp>
      <p:sp>
        <p:nvSpPr>
          <p:cNvPr id="247" name="Google Shape;247;p8"/>
          <p:cNvSpPr/>
          <p:nvPr/>
        </p:nvSpPr>
        <p:spPr>
          <a:xfrm rot="-2700000">
            <a:off x="1425747" y="332258"/>
            <a:ext cx="342201" cy="441613"/>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48" name="Google Shape;248;p8"/>
          <p:cNvSpPr/>
          <p:nvPr/>
        </p:nvSpPr>
        <p:spPr>
          <a:xfrm rot="2903464">
            <a:off x="306239" y="1846446"/>
            <a:ext cx="350304" cy="414635"/>
          </a:xfrm>
          <a:custGeom>
            <a:avLst/>
            <a:gdLst/>
            <a:ahLst/>
            <a:cxnLst/>
            <a:rect l="l" t="t" r="r" b="b"/>
            <a:pathLst>
              <a:path w="2008" h="2433" extrusionOk="0">
                <a:moveTo>
                  <a:pt x="1169" y="0"/>
                </a:moveTo>
                <a:cubicBezTo>
                  <a:pt x="1141" y="0"/>
                  <a:pt x="1108" y="8"/>
                  <a:pt x="1077" y="20"/>
                </a:cubicBezTo>
                <a:cubicBezTo>
                  <a:pt x="1019" y="46"/>
                  <a:pt x="1030" y="62"/>
                  <a:pt x="1017" y="96"/>
                </a:cubicBezTo>
                <a:cubicBezTo>
                  <a:pt x="1003" y="141"/>
                  <a:pt x="946" y="502"/>
                  <a:pt x="885" y="921"/>
                </a:cubicBezTo>
                <a:cubicBezTo>
                  <a:pt x="554" y="657"/>
                  <a:pt x="263" y="436"/>
                  <a:pt x="226" y="414"/>
                </a:cubicBezTo>
                <a:cubicBezTo>
                  <a:pt x="204" y="401"/>
                  <a:pt x="194" y="389"/>
                  <a:pt x="173" y="389"/>
                </a:cubicBezTo>
                <a:cubicBezTo>
                  <a:pt x="162" y="389"/>
                  <a:pt x="148" y="392"/>
                  <a:pt x="128" y="400"/>
                </a:cubicBezTo>
                <a:cubicBezTo>
                  <a:pt x="59" y="427"/>
                  <a:pt x="1" y="477"/>
                  <a:pt x="23" y="533"/>
                </a:cubicBezTo>
                <a:cubicBezTo>
                  <a:pt x="46" y="605"/>
                  <a:pt x="435" y="922"/>
                  <a:pt x="843" y="1239"/>
                </a:cubicBezTo>
                <a:cubicBezTo>
                  <a:pt x="778" y="1765"/>
                  <a:pt x="724" y="2292"/>
                  <a:pt x="758" y="2381"/>
                </a:cubicBezTo>
                <a:cubicBezTo>
                  <a:pt x="776" y="2418"/>
                  <a:pt x="797" y="2433"/>
                  <a:pt x="820" y="2433"/>
                </a:cubicBezTo>
                <a:cubicBezTo>
                  <a:pt x="828" y="2433"/>
                  <a:pt x="836" y="2431"/>
                  <a:pt x="845" y="2428"/>
                </a:cubicBezTo>
                <a:lnTo>
                  <a:pt x="856" y="2423"/>
                </a:lnTo>
                <a:cubicBezTo>
                  <a:pt x="892" y="2410"/>
                  <a:pt x="897" y="2395"/>
                  <a:pt x="924" y="2328"/>
                </a:cubicBezTo>
                <a:cubicBezTo>
                  <a:pt x="943" y="2284"/>
                  <a:pt x="1017" y="1881"/>
                  <a:pt x="1090" y="1426"/>
                </a:cubicBezTo>
                <a:cubicBezTo>
                  <a:pt x="1456" y="1707"/>
                  <a:pt x="1788" y="1945"/>
                  <a:pt x="1833" y="1968"/>
                </a:cubicBezTo>
                <a:cubicBezTo>
                  <a:pt x="1873" y="1985"/>
                  <a:pt x="1893" y="1993"/>
                  <a:pt x="1911" y="1993"/>
                </a:cubicBezTo>
                <a:cubicBezTo>
                  <a:pt x="1922" y="1993"/>
                  <a:pt x="1932" y="1990"/>
                  <a:pt x="1947" y="1984"/>
                </a:cubicBezTo>
                <a:lnTo>
                  <a:pt x="1958" y="1980"/>
                </a:lnTo>
                <a:cubicBezTo>
                  <a:pt x="1985" y="1969"/>
                  <a:pt x="2008" y="1940"/>
                  <a:pt x="1987" y="1889"/>
                </a:cubicBezTo>
                <a:cubicBezTo>
                  <a:pt x="1953" y="1800"/>
                  <a:pt x="1549" y="1458"/>
                  <a:pt x="1138" y="1122"/>
                </a:cubicBezTo>
                <a:cubicBezTo>
                  <a:pt x="1217" y="607"/>
                  <a:pt x="1278" y="112"/>
                  <a:pt x="1247" y="42"/>
                </a:cubicBezTo>
                <a:cubicBezTo>
                  <a:pt x="1234" y="12"/>
                  <a:pt x="1204" y="0"/>
                  <a:pt x="1169" y="0"/>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481169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3489" y="1555723"/>
            <a:ext cx="5332909" cy="648352"/>
          </a:xfrm>
        </p:spPr>
        <p:txBody>
          <a:bodyPr anchor="b"/>
          <a:lstStyle>
            <a:lvl1pPr marL="0" indent="0">
              <a:buNone/>
              <a:defRPr sz="2900" b="1"/>
            </a:lvl1pPr>
            <a:lvl2pPr marL="543373" indent="0">
              <a:buNone/>
              <a:defRPr sz="2400" b="1"/>
            </a:lvl2pPr>
            <a:lvl3pPr marL="1086746" indent="0">
              <a:buNone/>
              <a:defRPr sz="2200" b="1"/>
            </a:lvl3pPr>
            <a:lvl4pPr marL="1630119" indent="0">
              <a:buNone/>
              <a:defRPr sz="1900" b="1"/>
            </a:lvl4pPr>
            <a:lvl5pPr marL="2173492" indent="0">
              <a:buNone/>
              <a:defRPr sz="1900" b="1"/>
            </a:lvl5pPr>
            <a:lvl6pPr marL="2716865" indent="0">
              <a:buNone/>
              <a:defRPr sz="1900" b="1"/>
            </a:lvl6pPr>
            <a:lvl7pPr marL="3260238" indent="0">
              <a:buNone/>
              <a:defRPr sz="1900" b="1"/>
            </a:lvl7pPr>
            <a:lvl8pPr marL="3803611" indent="0">
              <a:buNone/>
              <a:defRPr sz="1900" b="1"/>
            </a:lvl8pPr>
            <a:lvl9pPr marL="4346984"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3489" y="2204075"/>
            <a:ext cx="5332909" cy="400433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31273" y="1555723"/>
            <a:ext cx="5335003" cy="648352"/>
          </a:xfrm>
        </p:spPr>
        <p:txBody>
          <a:bodyPr anchor="b"/>
          <a:lstStyle>
            <a:lvl1pPr marL="0" indent="0">
              <a:buNone/>
              <a:defRPr sz="2900" b="1"/>
            </a:lvl1pPr>
            <a:lvl2pPr marL="543373" indent="0">
              <a:buNone/>
              <a:defRPr sz="2400" b="1"/>
            </a:lvl2pPr>
            <a:lvl3pPr marL="1086746" indent="0">
              <a:buNone/>
              <a:defRPr sz="2200" b="1"/>
            </a:lvl3pPr>
            <a:lvl4pPr marL="1630119" indent="0">
              <a:buNone/>
              <a:defRPr sz="1900" b="1"/>
            </a:lvl4pPr>
            <a:lvl5pPr marL="2173492" indent="0">
              <a:buNone/>
              <a:defRPr sz="1900" b="1"/>
            </a:lvl5pPr>
            <a:lvl6pPr marL="2716865" indent="0">
              <a:buNone/>
              <a:defRPr sz="1900" b="1"/>
            </a:lvl6pPr>
            <a:lvl7pPr marL="3260238" indent="0">
              <a:buNone/>
              <a:defRPr sz="1900" b="1"/>
            </a:lvl7pPr>
            <a:lvl8pPr marL="3803611" indent="0">
              <a:buNone/>
              <a:defRPr sz="1900" b="1"/>
            </a:lvl8pPr>
            <a:lvl9pPr marL="4346984"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31273" y="2204075"/>
            <a:ext cx="5335003" cy="400433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EEC15B-0D81-433B-AE9E-5F62FDBEF986}" type="datetimeFigureOut">
              <a:rPr lang="en-US" smtClean="0"/>
              <a:pPr/>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E261D0-8895-49C4-B747-744ECAF277EE}" type="slidenum">
              <a:rPr lang="en-US" smtClean="0"/>
              <a:pPr/>
              <a:t>‹#›</a:t>
            </a:fld>
            <a:endParaRPr lang="en-US"/>
          </a:p>
        </p:txBody>
      </p:sp>
    </p:spTree>
    <p:extLst>
      <p:ext uri="{BB962C8B-B14F-4D97-AF65-F5344CB8AC3E}">
        <p14:creationId xmlns:p14="http://schemas.microsoft.com/office/powerpoint/2010/main" val="587336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49"/>
        <p:cNvGrpSpPr/>
        <p:nvPr/>
      </p:nvGrpSpPr>
      <p:grpSpPr>
        <a:xfrm>
          <a:off x="0" y="0"/>
          <a:ext cx="0" cy="0"/>
          <a:chOff x="0" y="0"/>
          <a:chExt cx="0" cy="0"/>
        </a:xfrm>
      </p:grpSpPr>
      <p:sp>
        <p:nvSpPr>
          <p:cNvPr id="250" name="Google Shape;250;p9"/>
          <p:cNvSpPr txBox="1">
            <a:spLocks noGrp="1"/>
          </p:cNvSpPr>
          <p:nvPr>
            <p:ph type="title"/>
          </p:nvPr>
        </p:nvSpPr>
        <p:spPr>
          <a:xfrm>
            <a:off x="2478301" y="1920983"/>
            <a:ext cx="7113161" cy="2201566"/>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400"/>
              <a:buNone/>
              <a:defRPr sz="160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251" name="Google Shape;251;p9"/>
          <p:cNvSpPr txBox="1">
            <a:spLocks noGrp="1"/>
          </p:cNvSpPr>
          <p:nvPr>
            <p:ph type="subTitle" idx="1"/>
          </p:nvPr>
        </p:nvSpPr>
        <p:spPr>
          <a:xfrm>
            <a:off x="2478301" y="4122279"/>
            <a:ext cx="7113161" cy="906814"/>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
        <p:nvSpPr>
          <p:cNvPr id="252" name="Google Shape;252;p9"/>
          <p:cNvSpPr/>
          <p:nvPr/>
        </p:nvSpPr>
        <p:spPr>
          <a:xfrm>
            <a:off x="-18701" y="5872531"/>
            <a:ext cx="2968329" cy="1077545"/>
          </a:xfrm>
          <a:custGeom>
            <a:avLst/>
            <a:gdLst/>
            <a:ahLst/>
            <a:cxnLst/>
            <a:rect l="l" t="t" r="r" b="b"/>
            <a:pathLst>
              <a:path w="27944" h="9909" extrusionOk="0">
                <a:moveTo>
                  <a:pt x="8255" y="0"/>
                </a:moveTo>
                <a:cubicBezTo>
                  <a:pt x="6441" y="0"/>
                  <a:pt x="4572" y="638"/>
                  <a:pt x="3051" y="1662"/>
                </a:cubicBezTo>
                <a:cubicBezTo>
                  <a:pt x="1899" y="2437"/>
                  <a:pt x="904" y="3396"/>
                  <a:pt x="0" y="4447"/>
                </a:cubicBezTo>
                <a:lnTo>
                  <a:pt x="0" y="9909"/>
                </a:lnTo>
                <a:lnTo>
                  <a:pt x="27943" y="9909"/>
                </a:lnTo>
                <a:cubicBezTo>
                  <a:pt x="27628" y="8967"/>
                  <a:pt x="27202" y="8074"/>
                  <a:pt x="26543" y="7336"/>
                </a:cubicBezTo>
                <a:cubicBezTo>
                  <a:pt x="25360" y="6017"/>
                  <a:pt x="23543" y="5379"/>
                  <a:pt x="21771" y="5379"/>
                </a:cubicBezTo>
                <a:cubicBezTo>
                  <a:pt x="21767" y="5379"/>
                  <a:pt x="21762" y="5379"/>
                  <a:pt x="21758" y="5379"/>
                </a:cubicBezTo>
                <a:cubicBezTo>
                  <a:pt x="19982" y="5382"/>
                  <a:pt x="18250" y="5972"/>
                  <a:pt x="16673" y="6784"/>
                </a:cubicBezTo>
                <a:cubicBezTo>
                  <a:pt x="16478" y="6883"/>
                  <a:pt x="16261" y="6989"/>
                  <a:pt x="16049" y="6989"/>
                </a:cubicBezTo>
                <a:cubicBezTo>
                  <a:pt x="15980" y="6989"/>
                  <a:pt x="15911" y="6978"/>
                  <a:pt x="15844" y="6951"/>
                </a:cubicBezTo>
                <a:cubicBezTo>
                  <a:pt x="15573" y="6844"/>
                  <a:pt x="15454" y="6530"/>
                  <a:pt x="15359" y="6252"/>
                </a:cubicBezTo>
                <a:cubicBezTo>
                  <a:pt x="14658" y="4176"/>
                  <a:pt x="13574" y="2098"/>
                  <a:pt x="11715" y="940"/>
                </a:cubicBezTo>
                <a:cubicBezTo>
                  <a:pt x="10669" y="288"/>
                  <a:pt x="9475" y="0"/>
                  <a:pt x="8255" y="0"/>
                </a:cubicBezTo>
                <a:close/>
              </a:path>
            </a:pathLst>
          </a:custGeom>
          <a:solidFill>
            <a:schemeClr val="accent3"/>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53" name="Google Shape;253;p9"/>
          <p:cNvSpPr/>
          <p:nvPr/>
        </p:nvSpPr>
        <p:spPr>
          <a:xfrm>
            <a:off x="9802707" y="211532"/>
            <a:ext cx="2856938" cy="670560"/>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254" name="Google Shape;254;p9"/>
          <p:cNvGrpSpPr/>
          <p:nvPr/>
        </p:nvGrpSpPr>
        <p:grpSpPr>
          <a:xfrm rot="-5821980" flipH="1">
            <a:off x="-222206" y="5051808"/>
            <a:ext cx="1608691" cy="1440902"/>
            <a:chOff x="8406100" y="-115224"/>
            <a:chExt cx="774550" cy="710198"/>
          </a:xfrm>
        </p:grpSpPr>
        <p:sp>
          <p:nvSpPr>
            <p:cNvPr id="255" name="Google Shape;255;p9"/>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56" name="Google Shape;256;p9"/>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57" name="Google Shape;257;p9"/>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58" name="Google Shape;258;p9"/>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59" name="Google Shape;259;p9"/>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60" name="Google Shape;260;p9"/>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61" name="Google Shape;261;p9"/>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62" name="Google Shape;262;p9"/>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63" name="Google Shape;263;p9"/>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64" name="Google Shape;264;p9"/>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265" name="Google Shape;265;p9"/>
          <p:cNvGrpSpPr/>
          <p:nvPr/>
        </p:nvGrpSpPr>
        <p:grpSpPr>
          <a:xfrm>
            <a:off x="10780673" y="4429434"/>
            <a:ext cx="1459895" cy="1738597"/>
            <a:chOff x="8275313" y="4140525"/>
            <a:chExt cx="909398" cy="1057945"/>
          </a:xfrm>
        </p:grpSpPr>
        <p:sp>
          <p:nvSpPr>
            <p:cNvPr id="266" name="Google Shape;266;p9"/>
            <p:cNvSpPr/>
            <p:nvPr/>
          </p:nvSpPr>
          <p:spPr>
            <a:xfrm flipH="1">
              <a:off x="8275313" y="4140525"/>
              <a:ext cx="909398" cy="1057945"/>
            </a:xfrm>
            <a:custGeom>
              <a:avLst/>
              <a:gdLst/>
              <a:ahLst/>
              <a:cxnLst/>
              <a:rect l="l" t="t" r="r" b="b"/>
              <a:pathLst>
                <a:path w="16315" h="18980" extrusionOk="0">
                  <a:moveTo>
                    <a:pt x="14394" y="0"/>
                  </a:moveTo>
                  <a:cubicBezTo>
                    <a:pt x="14132" y="0"/>
                    <a:pt x="13865" y="36"/>
                    <a:pt x="13609" y="85"/>
                  </a:cubicBezTo>
                  <a:cubicBezTo>
                    <a:pt x="13429" y="118"/>
                    <a:pt x="13249" y="159"/>
                    <a:pt x="13072" y="207"/>
                  </a:cubicBezTo>
                  <a:cubicBezTo>
                    <a:pt x="13025" y="218"/>
                    <a:pt x="12979" y="229"/>
                    <a:pt x="12934" y="245"/>
                  </a:cubicBezTo>
                  <a:cubicBezTo>
                    <a:pt x="12081" y="477"/>
                    <a:pt x="11272" y="836"/>
                    <a:pt x="10512" y="1288"/>
                  </a:cubicBezTo>
                  <a:cubicBezTo>
                    <a:pt x="10463" y="1315"/>
                    <a:pt x="10413" y="1345"/>
                    <a:pt x="10365" y="1374"/>
                  </a:cubicBezTo>
                  <a:cubicBezTo>
                    <a:pt x="9437" y="1944"/>
                    <a:pt x="8578" y="2651"/>
                    <a:pt x="7800" y="3439"/>
                  </a:cubicBezTo>
                  <a:cubicBezTo>
                    <a:pt x="7750" y="3488"/>
                    <a:pt x="7704" y="3536"/>
                    <a:pt x="7655" y="3586"/>
                  </a:cubicBezTo>
                  <a:cubicBezTo>
                    <a:pt x="7059" y="4203"/>
                    <a:pt x="6509" y="4868"/>
                    <a:pt x="6007" y="5553"/>
                  </a:cubicBezTo>
                  <a:cubicBezTo>
                    <a:pt x="5391" y="6397"/>
                    <a:pt x="4831" y="7277"/>
                    <a:pt x="4320" y="8185"/>
                  </a:cubicBezTo>
                  <a:cubicBezTo>
                    <a:pt x="4286" y="8245"/>
                    <a:pt x="4254" y="8303"/>
                    <a:pt x="4222" y="8362"/>
                  </a:cubicBezTo>
                  <a:cubicBezTo>
                    <a:pt x="3842" y="9044"/>
                    <a:pt x="3492" y="9741"/>
                    <a:pt x="3160" y="10447"/>
                  </a:cubicBezTo>
                  <a:lnTo>
                    <a:pt x="3160" y="10448"/>
                  </a:lnTo>
                  <a:cubicBezTo>
                    <a:pt x="3133" y="10509"/>
                    <a:pt x="3104" y="10570"/>
                    <a:pt x="3078" y="10630"/>
                  </a:cubicBezTo>
                  <a:lnTo>
                    <a:pt x="3077" y="10631"/>
                  </a:lnTo>
                  <a:cubicBezTo>
                    <a:pt x="2855" y="11114"/>
                    <a:pt x="2644" y="11598"/>
                    <a:pt x="2441" y="12089"/>
                  </a:cubicBezTo>
                  <a:cubicBezTo>
                    <a:pt x="1885" y="13431"/>
                    <a:pt x="1481" y="14860"/>
                    <a:pt x="1028" y="16259"/>
                  </a:cubicBezTo>
                  <a:cubicBezTo>
                    <a:pt x="947" y="16506"/>
                    <a:pt x="867" y="16754"/>
                    <a:pt x="782" y="16999"/>
                  </a:cubicBezTo>
                  <a:cubicBezTo>
                    <a:pt x="548" y="17676"/>
                    <a:pt x="296" y="18341"/>
                    <a:pt x="0" y="18980"/>
                  </a:cubicBezTo>
                  <a:cubicBezTo>
                    <a:pt x="1105" y="17410"/>
                    <a:pt x="2441" y="15993"/>
                    <a:pt x="3942" y="14773"/>
                  </a:cubicBezTo>
                  <a:cubicBezTo>
                    <a:pt x="3984" y="14737"/>
                    <a:pt x="4027" y="14704"/>
                    <a:pt x="4069" y="14670"/>
                  </a:cubicBezTo>
                  <a:cubicBezTo>
                    <a:pt x="4892" y="14010"/>
                    <a:pt x="5761" y="13411"/>
                    <a:pt x="6668" y="12875"/>
                  </a:cubicBezTo>
                  <a:cubicBezTo>
                    <a:pt x="6718" y="12846"/>
                    <a:pt x="6766" y="12817"/>
                    <a:pt x="6814" y="12788"/>
                  </a:cubicBezTo>
                  <a:cubicBezTo>
                    <a:pt x="7440" y="12428"/>
                    <a:pt x="8080" y="12097"/>
                    <a:pt x="8734" y="11799"/>
                  </a:cubicBezTo>
                  <a:cubicBezTo>
                    <a:pt x="9627" y="11392"/>
                    <a:pt x="10550" y="11046"/>
                    <a:pt x="11456" y="10668"/>
                  </a:cubicBezTo>
                  <a:cubicBezTo>
                    <a:pt x="11523" y="10641"/>
                    <a:pt x="11589" y="10614"/>
                    <a:pt x="11657" y="10583"/>
                  </a:cubicBezTo>
                  <a:cubicBezTo>
                    <a:pt x="12393" y="10274"/>
                    <a:pt x="13119" y="9938"/>
                    <a:pt x="13805" y="9530"/>
                  </a:cubicBezTo>
                  <a:cubicBezTo>
                    <a:pt x="14346" y="9208"/>
                    <a:pt x="14888" y="8813"/>
                    <a:pt x="15138" y="8234"/>
                  </a:cubicBezTo>
                  <a:cubicBezTo>
                    <a:pt x="15185" y="8124"/>
                    <a:pt x="15217" y="8007"/>
                    <a:pt x="15237" y="7886"/>
                  </a:cubicBezTo>
                  <a:cubicBezTo>
                    <a:pt x="15241" y="7844"/>
                    <a:pt x="15246" y="7799"/>
                    <a:pt x="15249" y="7756"/>
                  </a:cubicBezTo>
                  <a:cubicBezTo>
                    <a:pt x="15275" y="7282"/>
                    <a:pt x="15076" y="6793"/>
                    <a:pt x="14646" y="6603"/>
                  </a:cubicBezTo>
                  <a:cubicBezTo>
                    <a:pt x="15127" y="5857"/>
                    <a:pt x="15513" y="5051"/>
                    <a:pt x="15795" y="4208"/>
                  </a:cubicBezTo>
                  <a:cubicBezTo>
                    <a:pt x="15809" y="4168"/>
                    <a:pt x="15822" y="4126"/>
                    <a:pt x="15836" y="4084"/>
                  </a:cubicBezTo>
                  <a:cubicBezTo>
                    <a:pt x="15936" y="3767"/>
                    <a:pt x="16023" y="3447"/>
                    <a:pt x="16094" y="3123"/>
                  </a:cubicBezTo>
                  <a:cubicBezTo>
                    <a:pt x="16314" y="2121"/>
                    <a:pt x="16280" y="866"/>
                    <a:pt x="15455" y="294"/>
                  </a:cubicBezTo>
                  <a:cubicBezTo>
                    <a:pt x="15426" y="271"/>
                    <a:pt x="15396" y="252"/>
                    <a:pt x="15362" y="233"/>
                  </a:cubicBezTo>
                  <a:cubicBezTo>
                    <a:pt x="15352" y="226"/>
                    <a:pt x="15343" y="220"/>
                    <a:pt x="15331" y="216"/>
                  </a:cubicBezTo>
                  <a:cubicBezTo>
                    <a:pt x="15047" y="57"/>
                    <a:pt x="14724" y="0"/>
                    <a:pt x="1439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67" name="Google Shape;267;p9"/>
            <p:cNvSpPr/>
            <p:nvPr/>
          </p:nvSpPr>
          <p:spPr>
            <a:xfrm flipH="1">
              <a:off x="8299894" y="4149722"/>
              <a:ext cx="842900" cy="939163"/>
            </a:xfrm>
            <a:custGeom>
              <a:avLst/>
              <a:gdLst/>
              <a:ahLst/>
              <a:cxnLst/>
              <a:rect l="l" t="t" r="r" b="b"/>
              <a:pathLst>
                <a:path w="15122" h="16849" extrusionOk="0">
                  <a:moveTo>
                    <a:pt x="12360" y="0"/>
                  </a:moveTo>
                  <a:lnTo>
                    <a:pt x="12313" y="11"/>
                  </a:lnTo>
                  <a:cubicBezTo>
                    <a:pt x="12267" y="23"/>
                    <a:pt x="12219" y="35"/>
                    <a:pt x="12172" y="51"/>
                  </a:cubicBezTo>
                  <a:lnTo>
                    <a:pt x="12154" y="56"/>
                  </a:lnTo>
                  <a:lnTo>
                    <a:pt x="12151" y="74"/>
                  </a:lnTo>
                  <a:cubicBezTo>
                    <a:pt x="12050" y="608"/>
                    <a:pt x="11990" y="1161"/>
                    <a:pt x="11976" y="1718"/>
                  </a:cubicBezTo>
                  <a:lnTo>
                    <a:pt x="11976" y="1730"/>
                  </a:lnTo>
                  <a:cubicBezTo>
                    <a:pt x="11112" y="2366"/>
                    <a:pt x="10258" y="3065"/>
                    <a:pt x="9436" y="3813"/>
                  </a:cubicBezTo>
                  <a:cubicBezTo>
                    <a:pt x="9541" y="2761"/>
                    <a:pt x="9653" y="1906"/>
                    <a:pt x="9790" y="1127"/>
                  </a:cubicBezTo>
                  <a:lnTo>
                    <a:pt x="9801" y="1063"/>
                  </a:lnTo>
                  <a:lnTo>
                    <a:pt x="9745" y="1095"/>
                  </a:lnTo>
                  <a:cubicBezTo>
                    <a:pt x="9695" y="1124"/>
                    <a:pt x="9645" y="1153"/>
                    <a:pt x="9597" y="1184"/>
                  </a:cubicBezTo>
                  <a:lnTo>
                    <a:pt x="9586" y="1192"/>
                  </a:lnTo>
                  <a:lnTo>
                    <a:pt x="9583" y="1205"/>
                  </a:lnTo>
                  <a:cubicBezTo>
                    <a:pt x="9446" y="2004"/>
                    <a:pt x="9332" y="2906"/>
                    <a:pt x="9232" y="3961"/>
                  </a:cubicBezTo>
                  <a:lnTo>
                    <a:pt x="9227" y="4005"/>
                  </a:lnTo>
                  <a:cubicBezTo>
                    <a:pt x="8455" y="4719"/>
                    <a:pt x="7687" y="5499"/>
                    <a:pt x="6940" y="6324"/>
                  </a:cubicBezTo>
                  <a:cubicBezTo>
                    <a:pt x="6931" y="5301"/>
                    <a:pt x="6977" y="4276"/>
                    <a:pt x="7077" y="3278"/>
                  </a:cubicBezTo>
                  <a:lnTo>
                    <a:pt x="7085" y="3196"/>
                  </a:lnTo>
                  <a:lnTo>
                    <a:pt x="7026" y="3253"/>
                  </a:lnTo>
                  <a:cubicBezTo>
                    <a:pt x="6977" y="3300"/>
                    <a:pt x="6931" y="3350"/>
                    <a:pt x="6884" y="3398"/>
                  </a:cubicBezTo>
                  <a:lnTo>
                    <a:pt x="6874" y="3406"/>
                  </a:lnTo>
                  <a:lnTo>
                    <a:pt x="6874" y="3418"/>
                  </a:lnTo>
                  <a:cubicBezTo>
                    <a:pt x="6775" y="4460"/>
                    <a:pt x="6734" y="5508"/>
                    <a:pt x="6754" y="6533"/>
                  </a:cubicBezTo>
                  <a:cubicBezTo>
                    <a:pt x="6165" y="7192"/>
                    <a:pt x="5581" y="7897"/>
                    <a:pt x="5015" y="8627"/>
                  </a:cubicBezTo>
                  <a:cubicBezTo>
                    <a:pt x="4679" y="9058"/>
                    <a:pt x="4340" y="9514"/>
                    <a:pt x="4004" y="9984"/>
                  </a:cubicBezTo>
                  <a:cubicBezTo>
                    <a:pt x="3859" y="9344"/>
                    <a:pt x="3722" y="8683"/>
                    <a:pt x="3597" y="8016"/>
                  </a:cubicBezTo>
                  <a:lnTo>
                    <a:pt x="3582" y="7937"/>
                  </a:lnTo>
                  <a:lnTo>
                    <a:pt x="3542" y="8006"/>
                  </a:lnTo>
                  <a:cubicBezTo>
                    <a:pt x="3508" y="8064"/>
                    <a:pt x="3475" y="8122"/>
                    <a:pt x="3444" y="8178"/>
                  </a:cubicBezTo>
                  <a:lnTo>
                    <a:pt x="3470" y="8194"/>
                  </a:lnTo>
                  <a:lnTo>
                    <a:pt x="3442" y="8180"/>
                  </a:lnTo>
                  <a:lnTo>
                    <a:pt x="3438" y="8189"/>
                  </a:lnTo>
                  <a:lnTo>
                    <a:pt x="3439" y="8200"/>
                  </a:lnTo>
                  <a:cubicBezTo>
                    <a:pt x="3566" y="8868"/>
                    <a:pt x="3705" y="9532"/>
                    <a:pt x="3852" y="10174"/>
                  </a:cubicBezTo>
                  <a:cubicBezTo>
                    <a:pt x="3854" y="10180"/>
                    <a:pt x="3856" y="10185"/>
                    <a:pt x="3857" y="10191"/>
                  </a:cubicBezTo>
                  <a:cubicBezTo>
                    <a:pt x="3510" y="10679"/>
                    <a:pt x="3166" y="11187"/>
                    <a:pt x="2833" y="11698"/>
                  </a:cubicBezTo>
                  <a:lnTo>
                    <a:pt x="2415" y="10195"/>
                  </a:lnTo>
                  <a:lnTo>
                    <a:pt x="2379" y="10272"/>
                  </a:lnTo>
                  <a:cubicBezTo>
                    <a:pt x="2366" y="10301"/>
                    <a:pt x="2352" y="10331"/>
                    <a:pt x="2339" y="10362"/>
                  </a:cubicBezTo>
                  <a:cubicBezTo>
                    <a:pt x="2325" y="10393"/>
                    <a:pt x="2310" y="10423"/>
                    <a:pt x="2297" y="10454"/>
                  </a:cubicBezTo>
                  <a:lnTo>
                    <a:pt x="2294" y="10466"/>
                  </a:lnTo>
                  <a:lnTo>
                    <a:pt x="2695" y="11912"/>
                  </a:lnTo>
                  <a:cubicBezTo>
                    <a:pt x="2251" y="12601"/>
                    <a:pt x="1812" y="13315"/>
                    <a:pt x="1392" y="14037"/>
                  </a:cubicBezTo>
                  <a:cubicBezTo>
                    <a:pt x="1381" y="14054"/>
                    <a:pt x="1369" y="14074"/>
                    <a:pt x="1360" y="14093"/>
                  </a:cubicBezTo>
                  <a:cubicBezTo>
                    <a:pt x="1348" y="14112"/>
                    <a:pt x="1337" y="14132"/>
                    <a:pt x="1326" y="14151"/>
                  </a:cubicBezTo>
                  <a:cubicBezTo>
                    <a:pt x="969" y="14764"/>
                    <a:pt x="607" y="15413"/>
                    <a:pt x="248" y="16079"/>
                  </a:cubicBezTo>
                  <a:lnTo>
                    <a:pt x="247" y="16084"/>
                  </a:lnTo>
                  <a:cubicBezTo>
                    <a:pt x="157" y="16362"/>
                    <a:pt x="76" y="16605"/>
                    <a:pt x="1" y="16824"/>
                  </a:cubicBezTo>
                  <a:lnTo>
                    <a:pt x="57" y="16848"/>
                  </a:lnTo>
                  <a:cubicBezTo>
                    <a:pt x="536" y="15930"/>
                    <a:pt x="1024" y="15044"/>
                    <a:pt x="1506" y="14217"/>
                  </a:cubicBezTo>
                  <a:cubicBezTo>
                    <a:pt x="1519" y="14220"/>
                    <a:pt x="1533" y="14223"/>
                    <a:pt x="1546" y="14225"/>
                  </a:cubicBezTo>
                  <a:cubicBezTo>
                    <a:pt x="1898" y="14301"/>
                    <a:pt x="2278" y="14400"/>
                    <a:pt x="2646" y="14495"/>
                  </a:cubicBezTo>
                  <a:lnTo>
                    <a:pt x="2733" y="14518"/>
                  </a:lnTo>
                  <a:cubicBezTo>
                    <a:pt x="2881" y="14558"/>
                    <a:pt x="3035" y="14598"/>
                    <a:pt x="3187" y="14637"/>
                  </a:cubicBezTo>
                  <a:lnTo>
                    <a:pt x="3203" y="14640"/>
                  </a:lnTo>
                  <a:lnTo>
                    <a:pt x="3214" y="14630"/>
                  </a:lnTo>
                  <a:cubicBezTo>
                    <a:pt x="3254" y="14596"/>
                    <a:pt x="3294" y="14561"/>
                    <a:pt x="3335" y="14529"/>
                  </a:cubicBezTo>
                  <a:lnTo>
                    <a:pt x="3381" y="14490"/>
                  </a:lnTo>
                  <a:lnTo>
                    <a:pt x="3323" y="14476"/>
                  </a:lnTo>
                  <a:cubicBezTo>
                    <a:pt x="3142" y="14431"/>
                    <a:pt x="2958" y="14383"/>
                    <a:pt x="2780" y="14336"/>
                  </a:cubicBezTo>
                  <a:lnTo>
                    <a:pt x="2778" y="14334"/>
                  </a:lnTo>
                  <a:cubicBezTo>
                    <a:pt x="2397" y="14235"/>
                    <a:pt x="1995" y="14130"/>
                    <a:pt x="1623" y="14050"/>
                  </a:cubicBezTo>
                  <a:cubicBezTo>
                    <a:pt x="1617" y="14048"/>
                    <a:pt x="1612" y="14046"/>
                    <a:pt x="1606" y="14045"/>
                  </a:cubicBezTo>
                  <a:cubicBezTo>
                    <a:pt x="2001" y="13369"/>
                    <a:pt x="2420" y="12689"/>
                    <a:pt x="2849" y="12022"/>
                  </a:cubicBezTo>
                  <a:cubicBezTo>
                    <a:pt x="3891" y="12145"/>
                    <a:pt x="4919" y="12387"/>
                    <a:pt x="5905" y="12737"/>
                  </a:cubicBezTo>
                  <a:lnTo>
                    <a:pt x="5917" y="12742"/>
                  </a:lnTo>
                  <a:lnTo>
                    <a:pt x="5934" y="12734"/>
                  </a:lnTo>
                  <a:cubicBezTo>
                    <a:pt x="5982" y="12705"/>
                    <a:pt x="6028" y="12676"/>
                    <a:pt x="6077" y="12649"/>
                  </a:cubicBezTo>
                  <a:lnTo>
                    <a:pt x="6133" y="12617"/>
                  </a:lnTo>
                  <a:lnTo>
                    <a:pt x="6072" y="12594"/>
                  </a:lnTo>
                  <a:cubicBezTo>
                    <a:pt x="5072" y="12232"/>
                    <a:pt x="4025" y="11980"/>
                    <a:pt x="2963" y="11843"/>
                  </a:cubicBezTo>
                  <a:cubicBezTo>
                    <a:pt x="3319" y="11300"/>
                    <a:pt x="3677" y="10772"/>
                    <a:pt x="4028" y="10278"/>
                  </a:cubicBezTo>
                  <a:lnTo>
                    <a:pt x="4029" y="10275"/>
                  </a:lnTo>
                  <a:cubicBezTo>
                    <a:pt x="4031" y="10272"/>
                    <a:pt x="4033" y="10269"/>
                    <a:pt x="4036" y="10265"/>
                  </a:cubicBezTo>
                  <a:cubicBezTo>
                    <a:pt x="4039" y="10261"/>
                    <a:pt x="4042" y="10256"/>
                    <a:pt x="4045" y="10251"/>
                  </a:cubicBezTo>
                  <a:lnTo>
                    <a:pt x="4047" y="10248"/>
                  </a:lnTo>
                  <a:cubicBezTo>
                    <a:pt x="4049" y="10245"/>
                    <a:pt x="4050" y="10243"/>
                    <a:pt x="4054" y="10240"/>
                  </a:cubicBezTo>
                  <a:lnTo>
                    <a:pt x="4060" y="10238"/>
                  </a:lnTo>
                  <a:lnTo>
                    <a:pt x="4058" y="10232"/>
                  </a:lnTo>
                  <a:cubicBezTo>
                    <a:pt x="4316" y="9871"/>
                    <a:pt x="4562" y="9535"/>
                    <a:pt x="4809" y="9207"/>
                  </a:cubicBezTo>
                  <a:lnTo>
                    <a:pt x="4816" y="9209"/>
                  </a:lnTo>
                  <a:cubicBezTo>
                    <a:pt x="6773" y="9608"/>
                    <a:pt x="8751" y="10053"/>
                    <a:pt x="10696" y="10532"/>
                  </a:cubicBezTo>
                  <a:lnTo>
                    <a:pt x="10705" y="10534"/>
                  </a:lnTo>
                  <a:lnTo>
                    <a:pt x="10715" y="10531"/>
                  </a:lnTo>
                  <a:cubicBezTo>
                    <a:pt x="10781" y="10503"/>
                    <a:pt x="10848" y="10476"/>
                    <a:pt x="10916" y="10446"/>
                  </a:cubicBezTo>
                  <a:lnTo>
                    <a:pt x="10996" y="10410"/>
                  </a:lnTo>
                  <a:lnTo>
                    <a:pt x="10911" y="10389"/>
                  </a:lnTo>
                  <a:cubicBezTo>
                    <a:pt x="8955" y="9905"/>
                    <a:pt x="6945" y="9452"/>
                    <a:pt x="4935" y="9040"/>
                  </a:cubicBezTo>
                  <a:cubicBezTo>
                    <a:pt x="5009" y="8943"/>
                    <a:pt x="5084" y="8845"/>
                    <a:pt x="5157" y="8750"/>
                  </a:cubicBezTo>
                  <a:lnTo>
                    <a:pt x="5163" y="8742"/>
                  </a:lnTo>
                  <a:cubicBezTo>
                    <a:pt x="5721" y="8024"/>
                    <a:pt x="6303" y="7321"/>
                    <a:pt x="6897" y="6655"/>
                  </a:cubicBezTo>
                  <a:cubicBezTo>
                    <a:pt x="9446" y="6732"/>
                    <a:pt x="11997" y="7100"/>
                    <a:pt x="14475" y="7750"/>
                  </a:cubicBezTo>
                  <a:lnTo>
                    <a:pt x="14509" y="7758"/>
                  </a:lnTo>
                  <a:lnTo>
                    <a:pt x="14514" y="7716"/>
                  </a:lnTo>
                  <a:cubicBezTo>
                    <a:pt x="14518" y="7676"/>
                    <a:pt x="14523" y="7634"/>
                    <a:pt x="14525" y="7593"/>
                  </a:cubicBezTo>
                  <a:lnTo>
                    <a:pt x="14526" y="7568"/>
                  </a:lnTo>
                  <a:lnTo>
                    <a:pt x="14502" y="7562"/>
                  </a:lnTo>
                  <a:cubicBezTo>
                    <a:pt x="12075" y="6927"/>
                    <a:pt x="9571" y="6560"/>
                    <a:pt x="7061" y="6470"/>
                  </a:cubicBezTo>
                  <a:cubicBezTo>
                    <a:pt x="7841" y="5606"/>
                    <a:pt x="8647" y="4793"/>
                    <a:pt x="9457" y="4050"/>
                  </a:cubicBezTo>
                  <a:lnTo>
                    <a:pt x="9459" y="4051"/>
                  </a:lnTo>
                  <a:lnTo>
                    <a:pt x="9462" y="4048"/>
                  </a:lnTo>
                  <a:lnTo>
                    <a:pt x="9472" y="4046"/>
                  </a:lnTo>
                  <a:lnTo>
                    <a:pt x="9472" y="4045"/>
                  </a:lnTo>
                  <a:cubicBezTo>
                    <a:pt x="10362" y="3918"/>
                    <a:pt x="11259" y="3854"/>
                    <a:pt x="12156" y="3854"/>
                  </a:cubicBezTo>
                  <a:cubicBezTo>
                    <a:pt x="13118" y="3854"/>
                    <a:pt x="14080" y="3927"/>
                    <a:pt x="15036" y="4074"/>
                  </a:cubicBezTo>
                  <a:lnTo>
                    <a:pt x="15060" y="4077"/>
                  </a:lnTo>
                  <a:lnTo>
                    <a:pt x="15068" y="4054"/>
                  </a:lnTo>
                  <a:cubicBezTo>
                    <a:pt x="15084" y="4013"/>
                    <a:pt x="15097" y="3969"/>
                    <a:pt x="15110" y="3927"/>
                  </a:cubicBezTo>
                  <a:lnTo>
                    <a:pt x="15121" y="3894"/>
                  </a:lnTo>
                  <a:lnTo>
                    <a:pt x="15088" y="3889"/>
                  </a:lnTo>
                  <a:cubicBezTo>
                    <a:pt x="14120" y="3740"/>
                    <a:pt x="13143" y="3665"/>
                    <a:pt x="12164" y="3665"/>
                  </a:cubicBezTo>
                  <a:cubicBezTo>
                    <a:pt x="11347" y="3665"/>
                    <a:pt x="10527" y="3717"/>
                    <a:pt x="9711" y="3821"/>
                  </a:cubicBezTo>
                  <a:cubicBezTo>
                    <a:pt x="11270" y="2419"/>
                    <a:pt x="12926" y="1201"/>
                    <a:pt x="14634" y="203"/>
                  </a:cubicBezTo>
                  <a:cubicBezTo>
                    <a:pt x="14661" y="187"/>
                    <a:pt x="14690" y="170"/>
                    <a:pt x="14718" y="156"/>
                  </a:cubicBezTo>
                  <a:lnTo>
                    <a:pt x="14761" y="133"/>
                  </a:lnTo>
                  <a:lnTo>
                    <a:pt x="14723" y="105"/>
                  </a:lnTo>
                  <a:cubicBezTo>
                    <a:pt x="14690" y="80"/>
                    <a:pt x="14657" y="61"/>
                    <a:pt x="14624" y="40"/>
                  </a:cubicBezTo>
                  <a:cubicBezTo>
                    <a:pt x="14621" y="39"/>
                    <a:pt x="14618" y="37"/>
                    <a:pt x="14615" y="35"/>
                  </a:cubicBezTo>
                  <a:cubicBezTo>
                    <a:pt x="14608" y="31"/>
                    <a:pt x="14600" y="26"/>
                    <a:pt x="14591" y="23"/>
                  </a:cubicBezTo>
                  <a:lnTo>
                    <a:pt x="14576" y="18"/>
                  </a:lnTo>
                  <a:lnTo>
                    <a:pt x="14538" y="40"/>
                  </a:lnTo>
                  <a:cubicBezTo>
                    <a:pt x="13735" y="510"/>
                    <a:pt x="12937" y="1031"/>
                    <a:pt x="12170" y="1587"/>
                  </a:cubicBezTo>
                  <a:cubicBezTo>
                    <a:pt x="12190" y="1066"/>
                    <a:pt x="12251" y="548"/>
                    <a:pt x="12350" y="47"/>
                  </a:cubicBezTo>
                  <a:lnTo>
                    <a:pt x="12360" y="0"/>
                  </a:ln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268" name="Google Shape;268;p9"/>
          <p:cNvGrpSpPr/>
          <p:nvPr/>
        </p:nvGrpSpPr>
        <p:grpSpPr>
          <a:xfrm rot="-2301028">
            <a:off x="11360412" y="2772728"/>
            <a:ext cx="865592" cy="2221088"/>
            <a:chOff x="57507" y="3157704"/>
            <a:chExt cx="584269" cy="1464526"/>
          </a:xfrm>
        </p:grpSpPr>
        <p:sp>
          <p:nvSpPr>
            <p:cNvPr id="269" name="Google Shape;269;p9"/>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70" name="Google Shape;270;p9"/>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71" name="Google Shape;271;p9"/>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72" name="Google Shape;272;p9"/>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73" name="Google Shape;273;p9"/>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74" name="Google Shape;274;p9"/>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75" name="Google Shape;275;p9"/>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276" name="Google Shape;276;p9"/>
          <p:cNvGrpSpPr/>
          <p:nvPr/>
        </p:nvGrpSpPr>
        <p:grpSpPr>
          <a:xfrm rot="-5189002" flipH="1">
            <a:off x="-1023759" y="3825481"/>
            <a:ext cx="2084293" cy="1500409"/>
            <a:chOff x="7945210" y="29084"/>
            <a:chExt cx="1385285" cy="1020841"/>
          </a:xfrm>
        </p:grpSpPr>
        <p:sp>
          <p:nvSpPr>
            <p:cNvPr id="277" name="Google Shape;277;p9"/>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78" name="Google Shape;278;p9"/>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79" name="Google Shape;279;p9"/>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80" name="Google Shape;280;p9"/>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281" name="Google Shape;281;p9"/>
          <p:cNvGrpSpPr/>
          <p:nvPr/>
        </p:nvGrpSpPr>
        <p:grpSpPr>
          <a:xfrm>
            <a:off x="1948738" y="269423"/>
            <a:ext cx="516784" cy="554759"/>
            <a:chOff x="8122400" y="1788150"/>
            <a:chExt cx="308375" cy="323375"/>
          </a:xfrm>
        </p:grpSpPr>
        <p:sp>
          <p:nvSpPr>
            <p:cNvPr id="282" name="Google Shape;282;p9"/>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83" name="Google Shape;283;p9"/>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284" name="Google Shape;284;p9"/>
          <p:cNvGrpSpPr/>
          <p:nvPr/>
        </p:nvGrpSpPr>
        <p:grpSpPr>
          <a:xfrm rot="-800932">
            <a:off x="260526" y="1037587"/>
            <a:ext cx="922990" cy="776995"/>
            <a:chOff x="2089393" y="440882"/>
            <a:chExt cx="524848" cy="431669"/>
          </a:xfrm>
        </p:grpSpPr>
        <p:sp>
          <p:nvSpPr>
            <p:cNvPr id="285" name="Google Shape;285;p9"/>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86" name="Google Shape;286;p9"/>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87" name="Google Shape;287;p9"/>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88" name="Google Shape;288;p9"/>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89" name="Google Shape;289;p9"/>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45977"/>
                </a:solidFill>
                <a:cs typeface="Arial"/>
                <a:sym typeface="Arial"/>
              </a:endParaRPr>
            </a:p>
          </p:txBody>
        </p:sp>
        <p:sp>
          <p:nvSpPr>
            <p:cNvPr id="290" name="Google Shape;290;p9"/>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45977"/>
                </a:solidFill>
                <a:cs typeface="Arial"/>
                <a:sym typeface="Arial"/>
              </a:endParaRPr>
            </a:p>
          </p:txBody>
        </p:sp>
        <p:sp>
          <p:nvSpPr>
            <p:cNvPr id="291" name="Google Shape;291;p9"/>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45977"/>
                </a:solidFill>
                <a:cs typeface="Arial"/>
                <a:sym typeface="Arial"/>
              </a:endParaRPr>
            </a:p>
          </p:txBody>
        </p:sp>
        <p:sp>
          <p:nvSpPr>
            <p:cNvPr id="292" name="Google Shape;292;p9"/>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45977"/>
                </a:solidFill>
                <a:cs typeface="Arial"/>
                <a:sym typeface="Arial"/>
              </a:endParaRPr>
            </a:p>
          </p:txBody>
        </p:sp>
        <p:sp>
          <p:nvSpPr>
            <p:cNvPr id="293" name="Google Shape;293;p9"/>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294" name="Google Shape;294;p9"/>
          <p:cNvSpPr/>
          <p:nvPr/>
        </p:nvSpPr>
        <p:spPr>
          <a:xfrm>
            <a:off x="11128319" y="1682632"/>
            <a:ext cx="342200" cy="441613"/>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95" name="Google Shape;295;p9"/>
          <p:cNvSpPr/>
          <p:nvPr/>
        </p:nvSpPr>
        <p:spPr>
          <a:xfrm>
            <a:off x="5288179" y="433860"/>
            <a:ext cx="246209" cy="341706"/>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9645560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8"/>
        <p:cNvGrpSpPr/>
        <p:nvPr/>
      </p:nvGrpSpPr>
      <p:grpSpPr>
        <a:xfrm>
          <a:off x="0" y="0"/>
          <a:ext cx="0" cy="0"/>
          <a:chOff x="0" y="0"/>
          <a:chExt cx="0" cy="0"/>
        </a:xfrm>
      </p:grpSpPr>
      <p:sp>
        <p:nvSpPr>
          <p:cNvPr id="299" name="Google Shape;299;p11"/>
          <p:cNvSpPr txBox="1">
            <a:spLocks noGrp="1"/>
          </p:cNvSpPr>
          <p:nvPr>
            <p:ph type="title" hasCustomPrompt="1"/>
          </p:nvPr>
        </p:nvSpPr>
        <p:spPr>
          <a:xfrm>
            <a:off x="5443603" y="1306374"/>
            <a:ext cx="5491584" cy="3011496"/>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9600"/>
              <a:buNone/>
              <a:defRPr sz="116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00" name="Google Shape;300;p11"/>
          <p:cNvSpPr txBox="1">
            <a:spLocks noGrp="1"/>
          </p:cNvSpPr>
          <p:nvPr>
            <p:ph type="subTitle" idx="1"/>
          </p:nvPr>
        </p:nvSpPr>
        <p:spPr>
          <a:xfrm>
            <a:off x="5897209" y="4503800"/>
            <a:ext cx="4584372" cy="1139901"/>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600"/>
              <a:buNone/>
              <a:defRPr sz="2500"/>
            </a:lvl1pPr>
            <a:lvl2pPr lvl="1" algn="ctr" rtl="0">
              <a:lnSpc>
                <a:spcPct val="100000"/>
              </a:lnSpc>
              <a:spcBef>
                <a:spcPts val="0"/>
              </a:spcBef>
              <a:spcAft>
                <a:spcPts val="0"/>
              </a:spcAft>
              <a:buSzPts val="1600"/>
              <a:buNone/>
              <a:defRPr sz="2100"/>
            </a:lvl2pPr>
            <a:lvl3pPr lvl="2" algn="ctr" rtl="0">
              <a:lnSpc>
                <a:spcPct val="100000"/>
              </a:lnSpc>
              <a:spcBef>
                <a:spcPts val="2130"/>
              </a:spcBef>
              <a:spcAft>
                <a:spcPts val="0"/>
              </a:spcAft>
              <a:buSzPts val="1600"/>
              <a:buNone/>
              <a:defRPr sz="2100"/>
            </a:lvl3pPr>
            <a:lvl4pPr lvl="3" algn="ctr" rtl="0">
              <a:lnSpc>
                <a:spcPct val="100000"/>
              </a:lnSpc>
              <a:spcBef>
                <a:spcPts val="2130"/>
              </a:spcBef>
              <a:spcAft>
                <a:spcPts val="0"/>
              </a:spcAft>
              <a:buSzPts val="1600"/>
              <a:buNone/>
              <a:defRPr sz="2100"/>
            </a:lvl4pPr>
            <a:lvl5pPr lvl="4" algn="ctr" rtl="0">
              <a:lnSpc>
                <a:spcPct val="100000"/>
              </a:lnSpc>
              <a:spcBef>
                <a:spcPts val="2130"/>
              </a:spcBef>
              <a:spcAft>
                <a:spcPts val="0"/>
              </a:spcAft>
              <a:buSzPts val="1600"/>
              <a:buNone/>
              <a:defRPr sz="2100"/>
            </a:lvl5pPr>
            <a:lvl6pPr lvl="5" algn="ctr" rtl="0">
              <a:lnSpc>
                <a:spcPct val="100000"/>
              </a:lnSpc>
              <a:spcBef>
                <a:spcPts val="2130"/>
              </a:spcBef>
              <a:spcAft>
                <a:spcPts val="0"/>
              </a:spcAft>
              <a:buSzPts val="1600"/>
              <a:buNone/>
              <a:defRPr sz="2100"/>
            </a:lvl6pPr>
            <a:lvl7pPr lvl="6" algn="ctr" rtl="0">
              <a:lnSpc>
                <a:spcPct val="100000"/>
              </a:lnSpc>
              <a:spcBef>
                <a:spcPts val="2130"/>
              </a:spcBef>
              <a:spcAft>
                <a:spcPts val="0"/>
              </a:spcAft>
              <a:buSzPts val="1600"/>
              <a:buNone/>
              <a:defRPr sz="2100"/>
            </a:lvl7pPr>
            <a:lvl8pPr lvl="7" algn="ctr" rtl="0">
              <a:lnSpc>
                <a:spcPct val="100000"/>
              </a:lnSpc>
              <a:spcBef>
                <a:spcPts val="2130"/>
              </a:spcBef>
              <a:spcAft>
                <a:spcPts val="0"/>
              </a:spcAft>
              <a:buSzPts val="1600"/>
              <a:buNone/>
              <a:defRPr sz="2100"/>
            </a:lvl8pPr>
            <a:lvl9pPr lvl="8" algn="ctr" rtl="0">
              <a:lnSpc>
                <a:spcPct val="100000"/>
              </a:lnSpc>
              <a:spcBef>
                <a:spcPts val="2130"/>
              </a:spcBef>
              <a:spcAft>
                <a:spcPts val="2130"/>
              </a:spcAft>
              <a:buSzPts val="1600"/>
              <a:buNone/>
              <a:defRPr sz="2100"/>
            </a:lvl9pPr>
          </a:lstStyle>
          <a:p>
            <a:endParaRPr/>
          </a:p>
        </p:txBody>
      </p:sp>
      <p:grpSp>
        <p:nvGrpSpPr>
          <p:cNvPr id="301" name="Google Shape;301;p11"/>
          <p:cNvGrpSpPr/>
          <p:nvPr/>
        </p:nvGrpSpPr>
        <p:grpSpPr>
          <a:xfrm>
            <a:off x="11076480" y="451603"/>
            <a:ext cx="516784" cy="554759"/>
            <a:chOff x="8122400" y="1788150"/>
            <a:chExt cx="308375" cy="323375"/>
          </a:xfrm>
        </p:grpSpPr>
        <p:sp>
          <p:nvSpPr>
            <p:cNvPr id="302" name="Google Shape;302;p1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03" name="Google Shape;303;p1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304" name="Google Shape;304;p11"/>
          <p:cNvGrpSpPr/>
          <p:nvPr/>
        </p:nvGrpSpPr>
        <p:grpSpPr>
          <a:xfrm>
            <a:off x="2105435" y="6221071"/>
            <a:ext cx="516784" cy="554759"/>
            <a:chOff x="8122400" y="1788150"/>
            <a:chExt cx="308375" cy="323375"/>
          </a:xfrm>
        </p:grpSpPr>
        <p:sp>
          <p:nvSpPr>
            <p:cNvPr id="305" name="Google Shape;305;p1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06" name="Google Shape;306;p1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307" name="Google Shape;307;p11"/>
          <p:cNvGrpSpPr/>
          <p:nvPr/>
        </p:nvGrpSpPr>
        <p:grpSpPr>
          <a:xfrm>
            <a:off x="424657" y="378839"/>
            <a:ext cx="516784" cy="554759"/>
            <a:chOff x="8122400" y="1788150"/>
            <a:chExt cx="308375" cy="323375"/>
          </a:xfrm>
        </p:grpSpPr>
        <p:sp>
          <p:nvSpPr>
            <p:cNvPr id="308" name="Google Shape;308;p1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09" name="Google Shape;309;p1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310" name="Google Shape;310;p11"/>
          <p:cNvSpPr/>
          <p:nvPr/>
        </p:nvSpPr>
        <p:spPr>
          <a:xfrm rot="4562276">
            <a:off x="9321023" y="448393"/>
            <a:ext cx="375523" cy="299292"/>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11" name="Google Shape;311;p11"/>
          <p:cNvSpPr/>
          <p:nvPr/>
        </p:nvSpPr>
        <p:spPr>
          <a:xfrm rot="-1005883">
            <a:off x="9386304" y="6250307"/>
            <a:ext cx="244950" cy="326758"/>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12" name="Google Shape;312;p11"/>
          <p:cNvSpPr/>
          <p:nvPr/>
        </p:nvSpPr>
        <p:spPr>
          <a:xfrm rot="1630355">
            <a:off x="377217" y="1823072"/>
            <a:ext cx="291047" cy="375601"/>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13" name="Google Shape;313;p11"/>
          <p:cNvSpPr/>
          <p:nvPr/>
        </p:nvSpPr>
        <p:spPr>
          <a:xfrm>
            <a:off x="5443603" y="239370"/>
            <a:ext cx="478234" cy="489631"/>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r>
              <a:rPr lang="en" sz="1900" kern="0">
                <a:solidFill>
                  <a:srgbClr val="000000"/>
                </a:solidFill>
                <a:cs typeface="Arial"/>
                <a:sym typeface="Arial"/>
              </a:rPr>
              <a:t> </a:t>
            </a:r>
            <a:endParaRPr sz="1900" kern="0">
              <a:solidFill>
                <a:srgbClr val="000000"/>
              </a:solidFill>
              <a:cs typeface="Arial"/>
              <a:sym typeface="Arial"/>
            </a:endParaRPr>
          </a:p>
        </p:txBody>
      </p:sp>
      <p:sp>
        <p:nvSpPr>
          <p:cNvPr id="314" name="Google Shape;314;p11"/>
          <p:cNvSpPr/>
          <p:nvPr/>
        </p:nvSpPr>
        <p:spPr>
          <a:xfrm>
            <a:off x="11216108" y="3313057"/>
            <a:ext cx="478234" cy="489631"/>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r>
              <a:rPr lang="en" sz="1900" kern="0">
                <a:solidFill>
                  <a:srgbClr val="000000"/>
                </a:solidFill>
                <a:cs typeface="Arial"/>
                <a:sym typeface="Arial"/>
              </a:rPr>
              <a:t> </a:t>
            </a:r>
            <a:endParaRPr sz="1900" kern="0">
              <a:solidFill>
                <a:srgbClr val="000000"/>
              </a:solidFill>
              <a:cs typeface="Arial"/>
              <a:sym typeface="Arial"/>
            </a:endParaRPr>
          </a:p>
        </p:txBody>
      </p:sp>
    </p:spTree>
    <p:extLst>
      <p:ext uri="{BB962C8B-B14F-4D97-AF65-F5344CB8AC3E}">
        <p14:creationId xmlns:p14="http://schemas.microsoft.com/office/powerpoint/2010/main" val="33600317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5"/>
        <p:cNvGrpSpPr/>
        <p:nvPr/>
      </p:nvGrpSpPr>
      <p:grpSpPr>
        <a:xfrm>
          <a:off x="0" y="0"/>
          <a:ext cx="0" cy="0"/>
          <a:chOff x="0" y="0"/>
          <a:chExt cx="0" cy="0"/>
        </a:xfrm>
      </p:grpSpPr>
    </p:spTree>
    <p:extLst>
      <p:ext uri="{BB962C8B-B14F-4D97-AF65-F5344CB8AC3E}">
        <p14:creationId xmlns:p14="http://schemas.microsoft.com/office/powerpoint/2010/main" val="548883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6"/>
        <p:cNvGrpSpPr/>
        <p:nvPr/>
      </p:nvGrpSpPr>
      <p:grpSpPr>
        <a:xfrm>
          <a:off x="0" y="0"/>
          <a:ext cx="0" cy="0"/>
          <a:chOff x="0" y="0"/>
          <a:chExt cx="0" cy="0"/>
        </a:xfrm>
      </p:grpSpPr>
      <p:sp>
        <p:nvSpPr>
          <p:cNvPr id="317" name="Google Shape;317;p13"/>
          <p:cNvSpPr txBox="1">
            <a:spLocks noGrp="1"/>
          </p:cNvSpPr>
          <p:nvPr>
            <p:ph type="subTitle" idx="1"/>
          </p:nvPr>
        </p:nvSpPr>
        <p:spPr>
          <a:xfrm>
            <a:off x="2767162" y="2630055"/>
            <a:ext cx="3043180" cy="655079"/>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
        <p:nvSpPr>
          <p:cNvPr id="318" name="Google Shape;318;p13"/>
          <p:cNvSpPr txBox="1">
            <a:spLocks noGrp="1"/>
          </p:cNvSpPr>
          <p:nvPr>
            <p:ph type="subTitle" idx="2"/>
          </p:nvPr>
        </p:nvSpPr>
        <p:spPr>
          <a:xfrm>
            <a:off x="7431433" y="2630055"/>
            <a:ext cx="3043180" cy="655079"/>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
        <p:nvSpPr>
          <p:cNvPr id="319" name="Google Shape;319;p13"/>
          <p:cNvSpPr txBox="1">
            <a:spLocks noGrp="1"/>
          </p:cNvSpPr>
          <p:nvPr>
            <p:ph type="subTitle" idx="3"/>
          </p:nvPr>
        </p:nvSpPr>
        <p:spPr>
          <a:xfrm>
            <a:off x="2767162" y="4366349"/>
            <a:ext cx="3043180" cy="655079"/>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
        <p:nvSpPr>
          <p:cNvPr id="320" name="Google Shape;320;p13"/>
          <p:cNvSpPr txBox="1">
            <a:spLocks noGrp="1"/>
          </p:cNvSpPr>
          <p:nvPr>
            <p:ph type="subTitle" idx="4"/>
          </p:nvPr>
        </p:nvSpPr>
        <p:spPr>
          <a:xfrm>
            <a:off x="7464049" y="4366349"/>
            <a:ext cx="3043180" cy="655079"/>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
        <p:nvSpPr>
          <p:cNvPr id="321" name="Google Shape;321;p13"/>
          <p:cNvSpPr txBox="1">
            <a:spLocks noGrp="1"/>
          </p:cNvSpPr>
          <p:nvPr>
            <p:ph type="title" hasCustomPrompt="1"/>
          </p:nvPr>
        </p:nvSpPr>
        <p:spPr>
          <a:xfrm>
            <a:off x="1562526" y="2323891"/>
            <a:ext cx="969779" cy="942486"/>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121705" tIns="121705" rIns="121705" bIns="12170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22" name="Google Shape;322;p13"/>
          <p:cNvSpPr txBox="1">
            <a:spLocks noGrp="1"/>
          </p:cNvSpPr>
          <p:nvPr>
            <p:ph type="title" idx="5" hasCustomPrompt="1"/>
          </p:nvPr>
        </p:nvSpPr>
        <p:spPr>
          <a:xfrm>
            <a:off x="1562526" y="4060291"/>
            <a:ext cx="969779" cy="942486"/>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121705" tIns="121705" rIns="121705" bIns="12170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23" name="Google Shape;323;p13"/>
          <p:cNvSpPr txBox="1">
            <a:spLocks noGrp="1"/>
          </p:cNvSpPr>
          <p:nvPr>
            <p:ph type="title" idx="6" hasCustomPrompt="1"/>
          </p:nvPr>
        </p:nvSpPr>
        <p:spPr>
          <a:xfrm>
            <a:off x="6213820" y="2323891"/>
            <a:ext cx="969779" cy="942486"/>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121705" tIns="121705" rIns="121705" bIns="12170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24" name="Google Shape;324;p13"/>
          <p:cNvSpPr txBox="1">
            <a:spLocks noGrp="1"/>
          </p:cNvSpPr>
          <p:nvPr>
            <p:ph type="title" idx="7" hasCustomPrompt="1"/>
          </p:nvPr>
        </p:nvSpPr>
        <p:spPr>
          <a:xfrm>
            <a:off x="6213820" y="4060291"/>
            <a:ext cx="969779" cy="942486"/>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121705" tIns="121705" rIns="121705" bIns="12170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25" name="Google Shape;325;p13"/>
          <p:cNvSpPr txBox="1">
            <a:spLocks noGrp="1"/>
          </p:cNvSpPr>
          <p:nvPr>
            <p:ph type="subTitle" idx="8"/>
          </p:nvPr>
        </p:nvSpPr>
        <p:spPr>
          <a:xfrm>
            <a:off x="2767175" y="2220482"/>
            <a:ext cx="3043180" cy="655079"/>
          </a:xfrm>
          <a:prstGeom prst="rect">
            <a:avLst/>
          </a:prstGeom>
        </p:spPr>
        <p:txBody>
          <a:bodyPr spcFirstLastPara="1" wrap="square" lIns="121705" tIns="121705" rIns="121705" bIns="121705" anchor="b" anchorCtr="0">
            <a:noAutofit/>
          </a:bodyPr>
          <a:lstStyle>
            <a:lvl1pPr lvl="0" rtl="0">
              <a:lnSpc>
                <a:spcPct val="100000"/>
              </a:lnSpc>
              <a:spcBef>
                <a:spcPts val="0"/>
              </a:spcBef>
              <a:spcAft>
                <a:spcPts val="0"/>
              </a:spcAft>
              <a:buSzPts val="2400"/>
              <a:buFont typeface="Bebas Neue"/>
              <a:buNone/>
              <a:defRPr sz="36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26" name="Google Shape;326;p13"/>
          <p:cNvSpPr txBox="1">
            <a:spLocks noGrp="1"/>
          </p:cNvSpPr>
          <p:nvPr>
            <p:ph type="subTitle" idx="9"/>
          </p:nvPr>
        </p:nvSpPr>
        <p:spPr>
          <a:xfrm>
            <a:off x="7431444" y="2220482"/>
            <a:ext cx="3043180" cy="655079"/>
          </a:xfrm>
          <a:prstGeom prst="rect">
            <a:avLst/>
          </a:prstGeom>
        </p:spPr>
        <p:txBody>
          <a:bodyPr spcFirstLastPara="1" wrap="square" lIns="121705" tIns="121705" rIns="121705" bIns="121705" anchor="b" anchorCtr="0">
            <a:noAutofit/>
          </a:bodyPr>
          <a:lstStyle>
            <a:lvl1pPr lvl="0" rtl="0">
              <a:lnSpc>
                <a:spcPct val="100000"/>
              </a:lnSpc>
              <a:spcBef>
                <a:spcPts val="0"/>
              </a:spcBef>
              <a:spcAft>
                <a:spcPts val="0"/>
              </a:spcAft>
              <a:buSzPts val="2400"/>
              <a:buFont typeface="Bebas Neue"/>
              <a:buNone/>
              <a:defRPr sz="36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27" name="Google Shape;327;p13"/>
          <p:cNvSpPr txBox="1">
            <a:spLocks noGrp="1"/>
          </p:cNvSpPr>
          <p:nvPr>
            <p:ph type="subTitle" idx="13"/>
          </p:nvPr>
        </p:nvSpPr>
        <p:spPr>
          <a:xfrm>
            <a:off x="2767175" y="3956886"/>
            <a:ext cx="3043180" cy="655079"/>
          </a:xfrm>
          <a:prstGeom prst="rect">
            <a:avLst/>
          </a:prstGeom>
        </p:spPr>
        <p:txBody>
          <a:bodyPr spcFirstLastPara="1" wrap="square" lIns="121705" tIns="121705" rIns="121705" bIns="121705" anchor="b" anchorCtr="0">
            <a:noAutofit/>
          </a:bodyPr>
          <a:lstStyle>
            <a:lvl1pPr lvl="0" rtl="0">
              <a:lnSpc>
                <a:spcPct val="100000"/>
              </a:lnSpc>
              <a:spcBef>
                <a:spcPts val="0"/>
              </a:spcBef>
              <a:spcAft>
                <a:spcPts val="0"/>
              </a:spcAft>
              <a:buSzPts val="2400"/>
              <a:buFont typeface="Bebas Neue"/>
              <a:buNone/>
              <a:defRPr sz="36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28" name="Google Shape;328;p13"/>
          <p:cNvSpPr txBox="1">
            <a:spLocks noGrp="1"/>
          </p:cNvSpPr>
          <p:nvPr>
            <p:ph type="subTitle" idx="14"/>
          </p:nvPr>
        </p:nvSpPr>
        <p:spPr>
          <a:xfrm>
            <a:off x="7464052" y="3956886"/>
            <a:ext cx="3043180" cy="655079"/>
          </a:xfrm>
          <a:prstGeom prst="rect">
            <a:avLst/>
          </a:prstGeom>
        </p:spPr>
        <p:txBody>
          <a:bodyPr spcFirstLastPara="1" wrap="square" lIns="121705" tIns="121705" rIns="121705" bIns="121705" anchor="b" anchorCtr="0">
            <a:noAutofit/>
          </a:bodyPr>
          <a:lstStyle>
            <a:lvl1pPr lvl="0" rtl="0">
              <a:lnSpc>
                <a:spcPct val="100000"/>
              </a:lnSpc>
              <a:spcBef>
                <a:spcPts val="0"/>
              </a:spcBef>
              <a:spcAft>
                <a:spcPts val="0"/>
              </a:spcAft>
              <a:buSzPts val="2400"/>
              <a:buFont typeface="Bebas Neue"/>
              <a:buNone/>
              <a:defRPr sz="36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29" name="Google Shape;329;p13"/>
          <p:cNvSpPr txBox="1">
            <a:spLocks noGrp="1"/>
          </p:cNvSpPr>
          <p:nvPr>
            <p:ph type="title" idx="15"/>
          </p:nvPr>
        </p:nvSpPr>
        <p:spPr>
          <a:xfrm>
            <a:off x="941433" y="742947"/>
            <a:ext cx="10186832" cy="773852"/>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500"/>
              <a:buFont typeface="Abril Fatface"/>
              <a:buNone/>
              <a:defRPr>
                <a:solidFill>
                  <a:schemeClr val="dk1"/>
                </a:solidFill>
              </a:defRPr>
            </a:lvl1pPr>
            <a:lvl2pPr lvl="1"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4700">
                <a:solidFill>
                  <a:schemeClr val="dk1"/>
                </a:solidFill>
                <a:latin typeface="Abril Fatface"/>
                <a:ea typeface="Abril Fatface"/>
                <a:cs typeface="Abril Fatface"/>
                <a:sym typeface="Abril Fatface"/>
              </a:defRPr>
            </a:lvl9pPr>
          </a:lstStyle>
          <a:p>
            <a:endParaRPr/>
          </a:p>
        </p:txBody>
      </p:sp>
      <p:sp>
        <p:nvSpPr>
          <p:cNvPr id="330" name="Google Shape;330;p13"/>
          <p:cNvSpPr/>
          <p:nvPr/>
        </p:nvSpPr>
        <p:spPr>
          <a:xfrm>
            <a:off x="10378895" y="0"/>
            <a:ext cx="1690868" cy="2554725"/>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331" name="Google Shape;331;p13"/>
          <p:cNvGrpSpPr/>
          <p:nvPr/>
        </p:nvGrpSpPr>
        <p:grpSpPr>
          <a:xfrm rot="-722756">
            <a:off x="11268355" y="4841914"/>
            <a:ext cx="969797" cy="1478426"/>
            <a:chOff x="398896" y="3023826"/>
            <a:chExt cx="734699" cy="1094108"/>
          </a:xfrm>
        </p:grpSpPr>
        <p:sp>
          <p:nvSpPr>
            <p:cNvPr id="332" name="Google Shape;332;p13"/>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33" name="Google Shape;333;p13"/>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34" name="Google Shape;334;p13"/>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35" name="Google Shape;335;p13"/>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36" name="Google Shape;336;p13"/>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37" name="Google Shape;337;p13"/>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38" name="Google Shape;338;p13"/>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39" name="Google Shape;339;p13"/>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40" name="Google Shape;340;p13"/>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41" name="Google Shape;341;p13"/>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42" name="Google Shape;342;p13"/>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43" name="Google Shape;343;p13"/>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44" name="Google Shape;344;p13"/>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45" name="Google Shape;345;p13"/>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46" name="Google Shape;346;p13"/>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47" name="Google Shape;347;p13"/>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48" name="Google Shape;348;p13"/>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49" name="Google Shape;349;p13"/>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50" name="Google Shape;350;p13"/>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51" name="Google Shape;351;p13"/>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52" name="Google Shape;352;p13"/>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53" name="Google Shape;353;p13"/>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54" name="Google Shape;354;p13"/>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55" name="Google Shape;355;p13"/>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56" name="Google Shape;356;p13"/>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57" name="Google Shape;357;p13"/>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58" name="Google Shape;358;p13"/>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359" name="Google Shape;359;p13"/>
          <p:cNvGrpSpPr/>
          <p:nvPr/>
        </p:nvGrpSpPr>
        <p:grpSpPr>
          <a:xfrm rot="4609384">
            <a:off x="10689395" y="5686922"/>
            <a:ext cx="1776932" cy="1279149"/>
            <a:chOff x="7945210" y="29084"/>
            <a:chExt cx="1385285" cy="1020841"/>
          </a:xfrm>
        </p:grpSpPr>
        <p:sp>
          <p:nvSpPr>
            <p:cNvPr id="360" name="Google Shape;360;p13"/>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61" name="Google Shape;361;p13"/>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62" name="Google Shape;362;p13"/>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63" name="Google Shape;363;p13"/>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364" name="Google Shape;364;p13"/>
          <p:cNvGrpSpPr/>
          <p:nvPr/>
        </p:nvGrpSpPr>
        <p:grpSpPr>
          <a:xfrm>
            <a:off x="11118933" y="3433896"/>
            <a:ext cx="516784" cy="554759"/>
            <a:chOff x="8122400" y="1788150"/>
            <a:chExt cx="308375" cy="323375"/>
          </a:xfrm>
        </p:grpSpPr>
        <p:sp>
          <p:nvSpPr>
            <p:cNvPr id="365" name="Google Shape;365;p13"/>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66" name="Google Shape;366;p13"/>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367" name="Google Shape;367;p13"/>
          <p:cNvGrpSpPr/>
          <p:nvPr/>
        </p:nvGrpSpPr>
        <p:grpSpPr>
          <a:xfrm>
            <a:off x="9434624" y="333641"/>
            <a:ext cx="516784" cy="554759"/>
            <a:chOff x="8122400" y="1788150"/>
            <a:chExt cx="308375" cy="323375"/>
          </a:xfrm>
        </p:grpSpPr>
        <p:sp>
          <p:nvSpPr>
            <p:cNvPr id="368" name="Google Shape;368;p13"/>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69" name="Google Shape;369;p13"/>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370" name="Google Shape;370;p13"/>
          <p:cNvSpPr/>
          <p:nvPr/>
        </p:nvSpPr>
        <p:spPr>
          <a:xfrm rot="3023159">
            <a:off x="9331446" y="6307528"/>
            <a:ext cx="350304" cy="279178"/>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71" name="Google Shape;371;p13"/>
          <p:cNvSpPr/>
          <p:nvPr/>
        </p:nvSpPr>
        <p:spPr>
          <a:xfrm>
            <a:off x="4614038" y="6221084"/>
            <a:ext cx="246207" cy="328472"/>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72" name="Google Shape;372;p13"/>
          <p:cNvSpPr/>
          <p:nvPr/>
        </p:nvSpPr>
        <p:spPr>
          <a:xfrm>
            <a:off x="8216390" y="333648"/>
            <a:ext cx="246209" cy="341706"/>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73" name="Google Shape;373;p13"/>
          <p:cNvSpPr/>
          <p:nvPr/>
        </p:nvSpPr>
        <p:spPr>
          <a:xfrm>
            <a:off x="3511702" y="161997"/>
            <a:ext cx="501418" cy="513345"/>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r>
              <a:rPr lang="en" sz="1900" kern="0">
                <a:solidFill>
                  <a:srgbClr val="000000"/>
                </a:solidFill>
                <a:cs typeface="Arial"/>
                <a:sym typeface="Arial"/>
              </a:rPr>
              <a:t> </a:t>
            </a:r>
            <a:endParaRPr sz="1900" kern="0">
              <a:solidFill>
                <a:srgbClr val="000000"/>
              </a:solidFill>
              <a:cs typeface="Arial"/>
              <a:sym typeface="Arial"/>
            </a:endParaRPr>
          </a:p>
        </p:txBody>
      </p:sp>
      <p:sp>
        <p:nvSpPr>
          <p:cNvPr id="374" name="Google Shape;374;p13"/>
          <p:cNvSpPr/>
          <p:nvPr/>
        </p:nvSpPr>
        <p:spPr>
          <a:xfrm>
            <a:off x="11212100" y="2329630"/>
            <a:ext cx="330451" cy="338326"/>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r>
              <a:rPr lang="en" sz="1900" kern="0">
                <a:solidFill>
                  <a:srgbClr val="000000"/>
                </a:solidFill>
                <a:cs typeface="Arial"/>
                <a:sym typeface="Arial"/>
              </a:rPr>
              <a:t> </a:t>
            </a:r>
            <a:endParaRPr sz="1900" kern="0">
              <a:solidFill>
                <a:srgbClr val="000000"/>
              </a:solidFill>
              <a:cs typeface="Arial"/>
              <a:sym typeface="Arial"/>
            </a:endParaRPr>
          </a:p>
        </p:txBody>
      </p:sp>
      <p:sp>
        <p:nvSpPr>
          <p:cNvPr id="375" name="Google Shape;375;p13"/>
          <p:cNvSpPr/>
          <p:nvPr/>
        </p:nvSpPr>
        <p:spPr>
          <a:xfrm>
            <a:off x="7586683" y="6502918"/>
            <a:ext cx="330451" cy="338326"/>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r>
              <a:rPr lang="en" sz="1900" kern="0">
                <a:solidFill>
                  <a:srgbClr val="000000"/>
                </a:solidFill>
                <a:cs typeface="Arial"/>
                <a:sym typeface="Arial"/>
              </a:rPr>
              <a:t> </a:t>
            </a:r>
            <a:endParaRPr sz="1900" kern="0">
              <a:solidFill>
                <a:srgbClr val="000000"/>
              </a:solidFill>
              <a:cs typeface="Arial"/>
              <a:sym typeface="Arial"/>
            </a:endParaRPr>
          </a:p>
        </p:txBody>
      </p:sp>
    </p:spTree>
    <p:extLst>
      <p:ext uri="{BB962C8B-B14F-4D97-AF65-F5344CB8AC3E}">
        <p14:creationId xmlns:p14="http://schemas.microsoft.com/office/powerpoint/2010/main" val="20098447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37"/>
        <p:cNvGrpSpPr/>
        <p:nvPr/>
      </p:nvGrpSpPr>
      <p:grpSpPr>
        <a:xfrm>
          <a:off x="0" y="0"/>
          <a:ext cx="0" cy="0"/>
          <a:chOff x="0" y="0"/>
          <a:chExt cx="0" cy="0"/>
        </a:xfrm>
      </p:grpSpPr>
      <p:sp>
        <p:nvSpPr>
          <p:cNvPr id="738" name="Google Shape;738;p21"/>
          <p:cNvSpPr txBox="1">
            <a:spLocks noGrp="1"/>
          </p:cNvSpPr>
          <p:nvPr>
            <p:ph type="subTitle" idx="1"/>
          </p:nvPr>
        </p:nvSpPr>
        <p:spPr>
          <a:xfrm>
            <a:off x="6142686" y="2027899"/>
            <a:ext cx="4418056" cy="34043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9" name="Google Shape;739;p21"/>
          <p:cNvSpPr txBox="1">
            <a:spLocks noGrp="1"/>
          </p:cNvSpPr>
          <p:nvPr>
            <p:ph type="subTitle" idx="2"/>
          </p:nvPr>
        </p:nvSpPr>
        <p:spPr>
          <a:xfrm>
            <a:off x="1509021" y="2027899"/>
            <a:ext cx="4418056" cy="34043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0" name="Google Shape;740;p21"/>
          <p:cNvSpPr txBox="1">
            <a:spLocks noGrp="1"/>
          </p:cNvSpPr>
          <p:nvPr>
            <p:ph type="title"/>
          </p:nvPr>
        </p:nvSpPr>
        <p:spPr>
          <a:xfrm>
            <a:off x="941433" y="742947"/>
            <a:ext cx="10186832" cy="773852"/>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400"/>
              <a:buNone/>
              <a:defRPr>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sp>
        <p:nvSpPr>
          <p:cNvPr id="741" name="Google Shape;741;p21"/>
          <p:cNvSpPr/>
          <p:nvPr/>
        </p:nvSpPr>
        <p:spPr>
          <a:xfrm rot="-5400000">
            <a:off x="10388219" y="-35939"/>
            <a:ext cx="1645609" cy="1717470"/>
          </a:xfrm>
          <a:custGeom>
            <a:avLst/>
            <a:gdLst/>
            <a:ahLst/>
            <a:cxnLst/>
            <a:rect l="l" t="t" r="r" b="b"/>
            <a:pathLst>
              <a:path w="26630" h="24837" extrusionOk="0">
                <a:moveTo>
                  <a:pt x="26630" y="0"/>
                </a:moveTo>
                <a:cubicBezTo>
                  <a:pt x="26556" y="53"/>
                  <a:pt x="26482" y="105"/>
                  <a:pt x="26406" y="160"/>
                </a:cubicBezTo>
                <a:cubicBezTo>
                  <a:pt x="24525" y="1509"/>
                  <a:pt x="22087" y="1702"/>
                  <a:pt x="19869" y="2371"/>
                </a:cubicBezTo>
                <a:cubicBezTo>
                  <a:pt x="18331" y="2834"/>
                  <a:pt x="16869" y="3543"/>
                  <a:pt x="15552" y="4462"/>
                </a:cubicBezTo>
                <a:cubicBezTo>
                  <a:pt x="14854" y="4949"/>
                  <a:pt x="14180" y="5515"/>
                  <a:pt x="13761" y="6256"/>
                </a:cubicBezTo>
                <a:cubicBezTo>
                  <a:pt x="12535" y="8429"/>
                  <a:pt x="13857" y="11218"/>
                  <a:pt x="13224" y="13630"/>
                </a:cubicBezTo>
                <a:cubicBezTo>
                  <a:pt x="12505" y="16364"/>
                  <a:pt x="9608" y="17791"/>
                  <a:pt x="7165" y="19213"/>
                </a:cubicBezTo>
                <a:cubicBezTo>
                  <a:pt x="4533" y="20744"/>
                  <a:pt x="2114" y="22643"/>
                  <a:pt x="1" y="24837"/>
                </a:cubicBezTo>
                <a:lnTo>
                  <a:pt x="26630" y="24837"/>
                </a:lnTo>
                <a:lnTo>
                  <a:pt x="26630" y="24835"/>
                </a:lnTo>
                <a:lnTo>
                  <a:pt x="26630" y="0"/>
                </a:lnTo>
                <a:close/>
              </a:path>
            </a:pathLst>
          </a:custGeom>
          <a:solidFill>
            <a:srgbClr val="FF7E7F">
              <a:alpha val="32090"/>
            </a:srgbClr>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742" name="Google Shape;742;p21"/>
          <p:cNvGrpSpPr/>
          <p:nvPr/>
        </p:nvGrpSpPr>
        <p:grpSpPr>
          <a:xfrm>
            <a:off x="10724383" y="6093859"/>
            <a:ext cx="1282975" cy="698798"/>
            <a:chOff x="128150" y="3590579"/>
            <a:chExt cx="1085280" cy="577505"/>
          </a:xfrm>
        </p:grpSpPr>
        <p:sp>
          <p:nvSpPr>
            <p:cNvPr id="743" name="Google Shape;743;p21"/>
            <p:cNvSpPr/>
            <p:nvPr/>
          </p:nvSpPr>
          <p:spPr>
            <a:xfrm>
              <a:off x="343473" y="4001106"/>
              <a:ext cx="686931" cy="142035"/>
            </a:xfrm>
            <a:custGeom>
              <a:avLst/>
              <a:gdLst/>
              <a:ahLst/>
              <a:cxnLst/>
              <a:rect l="l" t="t" r="r" b="b"/>
              <a:pathLst>
                <a:path w="32273" h="6673" extrusionOk="0">
                  <a:moveTo>
                    <a:pt x="0" y="1"/>
                  </a:moveTo>
                  <a:lnTo>
                    <a:pt x="0" y="6673"/>
                  </a:lnTo>
                  <a:lnTo>
                    <a:pt x="32273" y="6673"/>
                  </a:lnTo>
                  <a:lnTo>
                    <a:pt x="3227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44" name="Google Shape;744;p21"/>
            <p:cNvSpPr/>
            <p:nvPr/>
          </p:nvSpPr>
          <p:spPr>
            <a:xfrm>
              <a:off x="340297" y="3967046"/>
              <a:ext cx="748189" cy="36014"/>
            </a:xfrm>
            <a:custGeom>
              <a:avLst/>
              <a:gdLst/>
              <a:ahLst/>
              <a:cxnLst/>
              <a:rect l="l" t="t" r="r" b="b"/>
              <a:pathLst>
                <a:path w="35151" h="1692" extrusionOk="0">
                  <a:moveTo>
                    <a:pt x="0" y="1"/>
                  </a:moveTo>
                  <a:lnTo>
                    <a:pt x="0" y="1691"/>
                  </a:lnTo>
                  <a:lnTo>
                    <a:pt x="35150" y="1691"/>
                  </a:lnTo>
                  <a:lnTo>
                    <a:pt x="35150" y="1"/>
                  </a:ln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45" name="Google Shape;745;p21"/>
            <p:cNvSpPr/>
            <p:nvPr/>
          </p:nvSpPr>
          <p:spPr>
            <a:xfrm>
              <a:off x="340297" y="4132069"/>
              <a:ext cx="748189" cy="36014"/>
            </a:xfrm>
            <a:custGeom>
              <a:avLst/>
              <a:gdLst/>
              <a:ahLst/>
              <a:cxnLst/>
              <a:rect l="l" t="t" r="r" b="b"/>
              <a:pathLst>
                <a:path w="35151" h="1692" extrusionOk="0">
                  <a:moveTo>
                    <a:pt x="0" y="1"/>
                  </a:moveTo>
                  <a:lnTo>
                    <a:pt x="0" y="1692"/>
                  </a:lnTo>
                  <a:lnTo>
                    <a:pt x="35150" y="1692"/>
                  </a:lnTo>
                  <a:lnTo>
                    <a:pt x="35150" y="1"/>
                  </a:ln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46" name="Google Shape;746;p21"/>
            <p:cNvSpPr/>
            <p:nvPr/>
          </p:nvSpPr>
          <p:spPr>
            <a:xfrm>
              <a:off x="214482" y="3872051"/>
              <a:ext cx="142801" cy="296032"/>
            </a:xfrm>
            <a:custGeom>
              <a:avLst/>
              <a:gdLst/>
              <a:ahLst/>
              <a:cxnLst/>
              <a:rect l="l" t="t" r="r" b="b"/>
              <a:pathLst>
                <a:path w="6709" h="13908" extrusionOk="0">
                  <a:moveTo>
                    <a:pt x="0" y="1"/>
                  </a:moveTo>
                  <a:lnTo>
                    <a:pt x="0" y="8363"/>
                  </a:lnTo>
                  <a:lnTo>
                    <a:pt x="5911" y="13908"/>
                  </a:lnTo>
                  <a:lnTo>
                    <a:pt x="6709" y="13908"/>
                  </a:lnTo>
                  <a:lnTo>
                    <a:pt x="5911" y="4464"/>
                  </a:lnTo>
                  <a:lnTo>
                    <a:pt x="0" y="1"/>
                  </a:ln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47" name="Google Shape;747;p21"/>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48" name="Google Shape;748;p21"/>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49" name="Google Shape;749;p21"/>
            <p:cNvSpPr/>
            <p:nvPr/>
          </p:nvSpPr>
          <p:spPr>
            <a:xfrm>
              <a:off x="343501" y="4001100"/>
              <a:ext cx="39925" cy="128002"/>
            </a:xfrm>
            <a:custGeom>
              <a:avLst/>
              <a:gdLst/>
              <a:ahLst/>
              <a:cxnLst/>
              <a:rect l="l" t="t" r="r" b="b"/>
              <a:pathLst>
                <a:path w="1546" h="6013" extrusionOk="0">
                  <a:moveTo>
                    <a:pt x="1" y="1"/>
                  </a:moveTo>
                  <a:lnTo>
                    <a:pt x="322" y="6013"/>
                  </a:lnTo>
                  <a:cubicBezTo>
                    <a:pt x="322" y="6013"/>
                    <a:pt x="1545" y="5399"/>
                    <a:pt x="1545" y="3383"/>
                  </a:cubicBezTo>
                  <a:cubicBezTo>
                    <a:pt x="1545" y="1362"/>
                    <a:pt x="1" y="1"/>
                    <a:pt x="1" y="1"/>
                  </a:cubicBezTo>
                  <a:close/>
                </a:path>
              </a:pathLst>
            </a:custGeom>
            <a:solidFill>
              <a:srgbClr val="6BE0D4">
                <a:alpha val="4558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50" name="Google Shape;750;p21"/>
            <p:cNvSpPr/>
            <p:nvPr/>
          </p:nvSpPr>
          <p:spPr>
            <a:xfrm>
              <a:off x="317756" y="3802705"/>
              <a:ext cx="832371" cy="145738"/>
            </a:xfrm>
            <a:custGeom>
              <a:avLst/>
              <a:gdLst/>
              <a:ahLst/>
              <a:cxnLst/>
              <a:rect l="l" t="t" r="r" b="b"/>
              <a:pathLst>
                <a:path w="39106" h="6847" extrusionOk="0">
                  <a:moveTo>
                    <a:pt x="1" y="1"/>
                  </a:moveTo>
                  <a:lnTo>
                    <a:pt x="1" y="6846"/>
                  </a:lnTo>
                  <a:lnTo>
                    <a:pt x="39105" y="6846"/>
                  </a:lnTo>
                  <a:lnTo>
                    <a:pt x="39105"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51" name="Google Shape;751;p21"/>
            <p:cNvSpPr/>
            <p:nvPr/>
          </p:nvSpPr>
          <p:spPr>
            <a:xfrm>
              <a:off x="128150" y="3705667"/>
              <a:ext cx="189628" cy="242777"/>
            </a:xfrm>
            <a:custGeom>
              <a:avLst/>
              <a:gdLst/>
              <a:ahLst/>
              <a:cxnLst/>
              <a:rect l="l" t="t" r="r" b="b"/>
              <a:pathLst>
                <a:path w="8909" h="11406" extrusionOk="0">
                  <a:moveTo>
                    <a:pt x="1" y="0"/>
                  </a:moveTo>
                  <a:lnTo>
                    <a:pt x="1" y="5265"/>
                  </a:lnTo>
                  <a:lnTo>
                    <a:pt x="8909" y="11405"/>
                  </a:lnTo>
                  <a:lnTo>
                    <a:pt x="8909" y="4560"/>
                  </a:lnTo>
                  <a:lnTo>
                    <a:pt x="1"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52" name="Google Shape;752;p21"/>
            <p:cNvSpPr/>
            <p:nvPr/>
          </p:nvSpPr>
          <p:spPr>
            <a:xfrm>
              <a:off x="128150" y="3705667"/>
              <a:ext cx="1085280" cy="268127"/>
            </a:xfrm>
            <a:custGeom>
              <a:avLst/>
              <a:gdLst/>
              <a:ahLst/>
              <a:cxnLst/>
              <a:rect l="l" t="t" r="r" b="b"/>
              <a:pathLst>
                <a:path w="50988" h="12597" extrusionOk="0">
                  <a:moveTo>
                    <a:pt x="1" y="0"/>
                  </a:moveTo>
                  <a:lnTo>
                    <a:pt x="8909" y="4560"/>
                  </a:lnTo>
                  <a:lnTo>
                    <a:pt x="48013" y="4692"/>
                  </a:lnTo>
                  <a:lnTo>
                    <a:pt x="48013" y="11295"/>
                  </a:lnTo>
                  <a:lnTo>
                    <a:pt x="8909" y="11295"/>
                  </a:lnTo>
                  <a:lnTo>
                    <a:pt x="1" y="5265"/>
                  </a:lnTo>
                  <a:lnTo>
                    <a:pt x="1" y="6370"/>
                  </a:lnTo>
                  <a:lnTo>
                    <a:pt x="8725" y="12597"/>
                  </a:lnTo>
                  <a:lnTo>
                    <a:pt x="49484" y="12597"/>
                  </a:lnTo>
                  <a:cubicBezTo>
                    <a:pt x="49676" y="12597"/>
                    <a:pt x="49858" y="12561"/>
                    <a:pt x="50044" y="12561"/>
                  </a:cubicBezTo>
                  <a:cubicBezTo>
                    <a:pt x="50125" y="12561"/>
                    <a:pt x="50207" y="12568"/>
                    <a:pt x="50291" y="12588"/>
                  </a:cubicBezTo>
                  <a:cubicBezTo>
                    <a:pt x="50460" y="12491"/>
                    <a:pt x="50515" y="12171"/>
                    <a:pt x="50575" y="11997"/>
                  </a:cubicBezTo>
                  <a:cubicBezTo>
                    <a:pt x="50653" y="11749"/>
                    <a:pt x="50726" y="11497"/>
                    <a:pt x="50781" y="11240"/>
                  </a:cubicBezTo>
                  <a:cubicBezTo>
                    <a:pt x="50891" y="10736"/>
                    <a:pt x="50951" y="10223"/>
                    <a:pt x="50964" y="9705"/>
                  </a:cubicBezTo>
                  <a:cubicBezTo>
                    <a:pt x="50987" y="8844"/>
                    <a:pt x="50919" y="7978"/>
                    <a:pt x="50786" y="7126"/>
                  </a:cubicBezTo>
                  <a:cubicBezTo>
                    <a:pt x="50712" y="6681"/>
                    <a:pt x="50625" y="6241"/>
                    <a:pt x="50520" y="5806"/>
                  </a:cubicBezTo>
                  <a:cubicBezTo>
                    <a:pt x="50387" y="5238"/>
                    <a:pt x="50378" y="4757"/>
                    <a:pt x="49796" y="4486"/>
                  </a:cubicBezTo>
                  <a:cubicBezTo>
                    <a:pt x="49475" y="4335"/>
                    <a:pt x="49168" y="4156"/>
                    <a:pt x="48852" y="3996"/>
                  </a:cubicBezTo>
                  <a:cubicBezTo>
                    <a:pt x="47326" y="3208"/>
                    <a:pt x="45800" y="2420"/>
                    <a:pt x="44274" y="1632"/>
                  </a:cubicBezTo>
                  <a:cubicBezTo>
                    <a:pt x="43362" y="1160"/>
                    <a:pt x="42446" y="688"/>
                    <a:pt x="41534" y="216"/>
                  </a:cubicBezTo>
                  <a:lnTo>
                    <a:pt x="1"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53" name="Google Shape;753;p21"/>
            <p:cNvSpPr/>
            <p:nvPr/>
          </p:nvSpPr>
          <p:spPr>
            <a:xfrm>
              <a:off x="316990" y="3802024"/>
              <a:ext cx="1469" cy="144866"/>
            </a:xfrm>
            <a:custGeom>
              <a:avLst/>
              <a:gdLst/>
              <a:ahLst/>
              <a:cxnLst/>
              <a:rect l="l" t="t" r="r" b="b"/>
              <a:pathLst>
                <a:path w="69" h="6806" extrusionOk="0">
                  <a:moveTo>
                    <a:pt x="37" y="1"/>
                  </a:moveTo>
                  <a:cubicBezTo>
                    <a:pt x="18" y="1"/>
                    <a:pt x="0" y="14"/>
                    <a:pt x="0" y="33"/>
                  </a:cubicBezTo>
                  <a:lnTo>
                    <a:pt x="0" y="6768"/>
                  </a:lnTo>
                  <a:cubicBezTo>
                    <a:pt x="0" y="6787"/>
                    <a:pt x="18" y="6805"/>
                    <a:pt x="37" y="6805"/>
                  </a:cubicBezTo>
                  <a:cubicBezTo>
                    <a:pt x="55" y="6805"/>
                    <a:pt x="69" y="6787"/>
                    <a:pt x="69" y="6768"/>
                  </a:cubicBezTo>
                  <a:lnTo>
                    <a:pt x="69" y="33"/>
                  </a:lnTo>
                  <a:cubicBezTo>
                    <a:pt x="69" y="14"/>
                    <a:pt x="55" y="1"/>
                    <a:pt x="37" y="1"/>
                  </a:cubicBezTo>
                  <a:close/>
                </a:path>
              </a:pathLst>
            </a:custGeom>
            <a:solidFill>
              <a:srgbClr val="6C91E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54" name="Google Shape;754;p21"/>
            <p:cNvSpPr/>
            <p:nvPr/>
          </p:nvSpPr>
          <p:spPr>
            <a:xfrm>
              <a:off x="351898" y="3668694"/>
              <a:ext cx="670073" cy="117259"/>
            </a:xfrm>
            <a:custGeom>
              <a:avLst/>
              <a:gdLst/>
              <a:ahLst/>
              <a:cxnLst/>
              <a:rect l="l" t="t" r="r" b="b"/>
              <a:pathLst>
                <a:path w="31481" h="5509" extrusionOk="0">
                  <a:moveTo>
                    <a:pt x="1" y="1"/>
                  </a:moveTo>
                  <a:lnTo>
                    <a:pt x="1" y="5508"/>
                  </a:lnTo>
                  <a:lnTo>
                    <a:pt x="31480" y="5508"/>
                  </a:lnTo>
                  <a:lnTo>
                    <a:pt x="3148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55" name="Google Shape;755;p21"/>
            <p:cNvSpPr/>
            <p:nvPr/>
          </p:nvSpPr>
          <p:spPr>
            <a:xfrm>
              <a:off x="199263" y="3590579"/>
              <a:ext cx="152656" cy="195375"/>
            </a:xfrm>
            <a:custGeom>
              <a:avLst/>
              <a:gdLst/>
              <a:ahLst/>
              <a:cxnLst/>
              <a:rect l="l" t="t" r="r" b="b"/>
              <a:pathLst>
                <a:path w="7172" h="9179" extrusionOk="0">
                  <a:moveTo>
                    <a:pt x="0" y="0"/>
                  </a:moveTo>
                  <a:lnTo>
                    <a:pt x="0" y="4239"/>
                  </a:lnTo>
                  <a:lnTo>
                    <a:pt x="7172" y="9178"/>
                  </a:lnTo>
                  <a:lnTo>
                    <a:pt x="7172" y="3671"/>
                  </a:ln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56" name="Google Shape;756;p21"/>
            <p:cNvSpPr/>
            <p:nvPr/>
          </p:nvSpPr>
          <p:spPr>
            <a:xfrm>
              <a:off x="199263" y="3590579"/>
              <a:ext cx="873622" cy="215851"/>
            </a:xfrm>
            <a:custGeom>
              <a:avLst/>
              <a:gdLst/>
              <a:ahLst/>
              <a:cxnLst/>
              <a:rect l="l" t="t" r="r" b="b"/>
              <a:pathLst>
                <a:path w="41044" h="10141" extrusionOk="0">
                  <a:moveTo>
                    <a:pt x="0" y="0"/>
                  </a:moveTo>
                  <a:lnTo>
                    <a:pt x="7172" y="3671"/>
                  </a:lnTo>
                  <a:lnTo>
                    <a:pt x="38651" y="3781"/>
                  </a:lnTo>
                  <a:lnTo>
                    <a:pt x="38651" y="9091"/>
                  </a:lnTo>
                  <a:lnTo>
                    <a:pt x="7172" y="9091"/>
                  </a:lnTo>
                  <a:lnTo>
                    <a:pt x="0" y="4239"/>
                  </a:lnTo>
                  <a:lnTo>
                    <a:pt x="0" y="5128"/>
                  </a:lnTo>
                  <a:lnTo>
                    <a:pt x="7025" y="10141"/>
                  </a:lnTo>
                  <a:lnTo>
                    <a:pt x="39834" y="10141"/>
                  </a:lnTo>
                  <a:cubicBezTo>
                    <a:pt x="39988" y="10141"/>
                    <a:pt x="40136" y="10111"/>
                    <a:pt x="40288" y="10111"/>
                  </a:cubicBezTo>
                  <a:cubicBezTo>
                    <a:pt x="40352" y="10111"/>
                    <a:pt x="40417" y="10117"/>
                    <a:pt x="40484" y="10132"/>
                  </a:cubicBezTo>
                  <a:cubicBezTo>
                    <a:pt x="40622" y="10054"/>
                    <a:pt x="40663" y="9792"/>
                    <a:pt x="40709" y="9660"/>
                  </a:cubicBezTo>
                  <a:cubicBezTo>
                    <a:pt x="40778" y="9458"/>
                    <a:pt x="40832" y="9252"/>
                    <a:pt x="40878" y="9046"/>
                  </a:cubicBezTo>
                  <a:cubicBezTo>
                    <a:pt x="40965" y="8642"/>
                    <a:pt x="41011" y="8225"/>
                    <a:pt x="41025" y="7813"/>
                  </a:cubicBezTo>
                  <a:cubicBezTo>
                    <a:pt x="41043" y="7116"/>
                    <a:pt x="40988" y="6420"/>
                    <a:pt x="40878" y="5733"/>
                  </a:cubicBezTo>
                  <a:cubicBezTo>
                    <a:pt x="40823" y="5380"/>
                    <a:pt x="40755" y="5022"/>
                    <a:pt x="40668" y="4674"/>
                  </a:cubicBezTo>
                  <a:cubicBezTo>
                    <a:pt x="40558" y="4216"/>
                    <a:pt x="40553" y="3826"/>
                    <a:pt x="40086" y="3611"/>
                  </a:cubicBezTo>
                  <a:cubicBezTo>
                    <a:pt x="39829" y="3492"/>
                    <a:pt x="39577" y="3345"/>
                    <a:pt x="39325" y="3217"/>
                  </a:cubicBezTo>
                  <a:cubicBezTo>
                    <a:pt x="38097" y="2580"/>
                    <a:pt x="36869" y="1948"/>
                    <a:pt x="35641" y="1311"/>
                  </a:cubicBezTo>
                  <a:cubicBezTo>
                    <a:pt x="34903" y="935"/>
                    <a:pt x="34170" y="555"/>
                    <a:pt x="33432" y="174"/>
                  </a:cubicBezTo>
                  <a:lnTo>
                    <a:pt x="0" y="0"/>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57" name="Google Shape;757;p21"/>
            <p:cNvSpPr/>
            <p:nvPr/>
          </p:nvSpPr>
          <p:spPr>
            <a:xfrm>
              <a:off x="351323" y="3668120"/>
              <a:ext cx="1171" cy="116557"/>
            </a:xfrm>
            <a:custGeom>
              <a:avLst/>
              <a:gdLst/>
              <a:ahLst/>
              <a:cxnLst/>
              <a:rect l="l" t="t" r="r" b="b"/>
              <a:pathLst>
                <a:path w="55" h="5476" extrusionOk="0">
                  <a:moveTo>
                    <a:pt x="28" y="0"/>
                  </a:moveTo>
                  <a:cubicBezTo>
                    <a:pt x="14" y="0"/>
                    <a:pt x="0" y="14"/>
                    <a:pt x="0" y="28"/>
                  </a:cubicBezTo>
                  <a:lnTo>
                    <a:pt x="0" y="5448"/>
                  </a:lnTo>
                  <a:cubicBezTo>
                    <a:pt x="0" y="5462"/>
                    <a:pt x="14" y="5476"/>
                    <a:pt x="28" y="5476"/>
                  </a:cubicBezTo>
                  <a:cubicBezTo>
                    <a:pt x="41" y="5476"/>
                    <a:pt x="55" y="5467"/>
                    <a:pt x="55" y="5448"/>
                  </a:cubicBezTo>
                  <a:lnTo>
                    <a:pt x="55" y="28"/>
                  </a:lnTo>
                  <a:cubicBezTo>
                    <a:pt x="55" y="14"/>
                    <a:pt x="41" y="0"/>
                    <a:pt x="28" y="0"/>
                  </a:cubicBezTo>
                  <a:close/>
                </a:path>
              </a:pathLst>
            </a:custGeom>
            <a:solidFill>
              <a:srgbClr val="FFB947"/>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758" name="Google Shape;758;p21"/>
          <p:cNvGrpSpPr/>
          <p:nvPr/>
        </p:nvGrpSpPr>
        <p:grpSpPr>
          <a:xfrm>
            <a:off x="10352278" y="177050"/>
            <a:ext cx="461682" cy="577830"/>
            <a:chOff x="411112" y="3223350"/>
            <a:chExt cx="335766" cy="410552"/>
          </a:xfrm>
        </p:grpSpPr>
        <p:sp>
          <p:nvSpPr>
            <p:cNvPr id="759" name="Google Shape;759;p21"/>
            <p:cNvSpPr/>
            <p:nvPr/>
          </p:nvSpPr>
          <p:spPr>
            <a:xfrm>
              <a:off x="574890" y="3245520"/>
              <a:ext cx="164849" cy="133713"/>
            </a:xfrm>
            <a:custGeom>
              <a:avLst/>
              <a:gdLst/>
              <a:ahLst/>
              <a:cxnLst/>
              <a:rect l="l" t="t" r="r" b="b"/>
              <a:pathLst>
                <a:path w="4781" h="3878" extrusionOk="0">
                  <a:moveTo>
                    <a:pt x="3899" y="0"/>
                  </a:moveTo>
                  <a:lnTo>
                    <a:pt x="3899" y="0"/>
                  </a:lnTo>
                  <a:cubicBezTo>
                    <a:pt x="125" y="467"/>
                    <a:pt x="1" y="3878"/>
                    <a:pt x="1" y="3878"/>
                  </a:cubicBezTo>
                  <a:cubicBezTo>
                    <a:pt x="4780" y="2607"/>
                    <a:pt x="3899" y="0"/>
                    <a:pt x="389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60" name="Google Shape;760;p21"/>
            <p:cNvSpPr/>
            <p:nvPr/>
          </p:nvSpPr>
          <p:spPr>
            <a:xfrm>
              <a:off x="488070" y="3223350"/>
              <a:ext cx="91579" cy="171883"/>
            </a:xfrm>
            <a:custGeom>
              <a:avLst/>
              <a:gdLst/>
              <a:ahLst/>
              <a:cxnLst/>
              <a:rect l="l" t="t" r="r" b="b"/>
              <a:pathLst>
                <a:path w="2656" h="4985" extrusionOk="0">
                  <a:moveTo>
                    <a:pt x="231" y="1"/>
                  </a:moveTo>
                  <a:cubicBezTo>
                    <a:pt x="151" y="1"/>
                    <a:pt x="76" y="50"/>
                    <a:pt x="44" y="127"/>
                  </a:cubicBezTo>
                  <a:cubicBezTo>
                    <a:pt x="0" y="230"/>
                    <a:pt x="47" y="349"/>
                    <a:pt x="148" y="393"/>
                  </a:cubicBezTo>
                  <a:cubicBezTo>
                    <a:pt x="2360" y="1357"/>
                    <a:pt x="2448" y="4984"/>
                    <a:pt x="2448" y="4984"/>
                  </a:cubicBezTo>
                  <a:lnTo>
                    <a:pt x="2656" y="4970"/>
                  </a:lnTo>
                  <a:cubicBezTo>
                    <a:pt x="2588" y="897"/>
                    <a:pt x="840" y="143"/>
                    <a:pt x="279" y="7"/>
                  </a:cubicBezTo>
                  <a:cubicBezTo>
                    <a:pt x="263" y="3"/>
                    <a:pt x="247" y="1"/>
                    <a:pt x="231"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61" name="Google Shape;761;p21"/>
            <p:cNvSpPr/>
            <p:nvPr/>
          </p:nvSpPr>
          <p:spPr>
            <a:xfrm>
              <a:off x="411112" y="3367923"/>
              <a:ext cx="335766" cy="265979"/>
            </a:xfrm>
            <a:custGeom>
              <a:avLst/>
              <a:gdLst/>
              <a:ahLst/>
              <a:cxnLst/>
              <a:rect l="l" t="t" r="r" b="b"/>
              <a:pathLst>
                <a:path w="9738" h="7714" extrusionOk="0">
                  <a:moveTo>
                    <a:pt x="6584" y="0"/>
                  </a:moveTo>
                  <a:cubicBezTo>
                    <a:pt x="5915" y="0"/>
                    <a:pt x="5290" y="255"/>
                    <a:pt x="4775" y="690"/>
                  </a:cubicBezTo>
                  <a:cubicBezTo>
                    <a:pt x="4307" y="394"/>
                    <a:pt x="3782" y="227"/>
                    <a:pt x="3242" y="227"/>
                  </a:cubicBezTo>
                  <a:cubicBezTo>
                    <a:pt x="3101" y="227"/>
                    <a:pt x="2960" y="239"/>
                    <a:pt x="2818" y="262"/>
                  </a:cubicBezTo>
                  <a:cubicBezTo>
                    <a:pt x="1108" y="548"/>
                    <a:pt x="0" y="2462"/>
                    <a:pt x="346" y="4537"/>
                  </a:cubicBezTo>
                  <a:cubicBezTo>
                    <a:pt x="492" y="5423"/>
                    <a:pt x="893" y="6153"/>
                    <a:pt x="1456" y="6689"/>
                  </a:cubicBezTo>
                  <a:cubicBezTo>
                    <a:pt x="2150" y="7349"/>
                    <a:pt x="3090" y="7714"/>
                    <a:pt x="4108" y="7714"/>
                  </a:cubicBezTo>
                  <a:cubicBezTo>
                    <a:pt x="4344" y="7714"/>
                    <a:pt x="4585" y="7694"/>
                    <a:pt x="4828" y="7653"/>
                  </a:cubicBezTo>
                  <a:cubicBezTo>
                    <a:pt x="4834" y="7652"/>
                    <a:pt x="4839" y="7650"/>
                    <a:pt x="4846" y="7650"/>
                  </a:cubicBezTo>
                  <a:cubicBezTo>
                    <a:pt x="5065" y="7612"/>
                    <a:pt x="5285" y="7593"/>
                    <a:pt x="5508" y="7593"/>
                  </a:cubicBezTo>
                  <a:cubicBezTo>
                    <a:pt x="5555" y="7593"/>
                    <a:pt x="5602" y="7594"/>
                    <a:pt x="5650" y="7596"/>
                  </a:cubicBezTo>
                  <a:cubicBezTo>
                    <a:pt x="5654" y="7596"/>
                    <a:pt x="5658" y="7596"/>
                    <a:pt x="5662" y="7596"/>
                  </a:cubicBezTo>
                  <a:cubicBezTo>
                    <a:pt x="5663" y="7596"/>
                    <a:pt x="5665" y="7596"/>
                    <a:pt x="5668" y="7596"/>
                  </a:cubicBezTo>
                  <a:cubicBezTo>
                    <a:pt x="5711" y="7597"/>
                    <a:pt x="5755" y="7597"/>
                    <a:pt x="5798" y="7597"/>
                  </a:cubicBezTo>
                  <a:cubicBezTo>
                    <a:pt x="7901" y="7597"/>
                    <a:pt x="9622" y="6118"/>
                    <a:pt x="9687" y="3900"/>
                  </a:cubicBezTo>
                  <a:cubicBezTo>
                    <a:pt x="9738" y="2091"/>
                    <a:pt x="8739" y="545"/>
                    <a:pt x="7356" y="119"/>
                  </a:cubicBezTo>
                  <a:cubicBezTo>
                    <a:pt x="7131" y="48"/>
                    <a:pt x="6899" y="8"/>
                    <a:pt x="6657" y="1"/>
                  </a:cubicBezTo>
                  <a:cubicBezTo>
                    <a:pt x="6632" y="1"/>
                    <a:pt x="6608" y="0"/>
                    <a:pt x="6584"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62" name="Google Shape;762;p21"/>
            <p:cNvSpPr/>
            <p:nvPr/>
          </p:nvSpPr>
          <p:spPr>
            <a:xfrm>
              <a:off x="585993" y="3260760"/>
              <a:ext cx="109715" cy="102371"/>
            </a:xfrm>
            <a:custGeom>
              <a:avLst/>
              <a:gdLst/>
              <a:ahLst/>
              <a:cxnLst/>
              <a:rect l="l" t="t" r="r" b="b"/>
              <a:pathLst>
                <a:path w="3182" h="2969" extrusionOk="0">
                  <a:moveTo>
                    <a:pt x="3039" y="0"/>
                  </a:moveTo>
                  <a:cubicBezTo>
                    <a:pt x="3020" y="0"/>
                    <a:pt x="3001" y="5"/>
                    <a:pt x="2982" y="14"/>
                  </a:cubicBezTo>
                  <a:cubicBezTo>
                    <a:pt x="1824" y="597"/>
                    <a:pt x="116" y="2677"/>
                    <a:pt x="44" y="2765"/>
                  </a:cubicBezTo>
                  <a:cubicBezTo>
                    <a:pt x="0" y="2818"/>
                    <a:pt x="9" y="2897"/>
                    <a:pt x="62" y="2941"/>
                  </a:cubicBezTo>
                  <a:cubicBezTo>
                    <a:pt x="85" y="2960"/>
                    <a:pt x="113" y="2968"/>
                    <a:pt x="141" y="2968"/>
                  </a:cubicBezTo>
                  <a:cubicBezTo>
                    <a:pt x="143" y="2968"/>
                    <a:pt x="146" y="2968"/>
                    <a:pt x="148" y="2968"/>
                  </a:cubicBezTo>
                  <a:cubicBezTo>
                    <a:pt x="182" y="2966"/>
                    <a:pt x="214" y="2950"/>
                    <a:pt x="237" y="2923"/>
                  </a:cubicBezTo>
                  <a:cubicBezTo>
                    <a:pt x="255" y="2902"/>
                    <a:pt x="1983" y="797"/>
                    <a:pt x="3095" y="235"/>
                  </a:cubicBezTo>
                  <a:cubicBezTo>
                    <a:pt x="3156" y="205"/>
                    <a:pt x="3182" y="131"/>
                    <a:pt x="3151" y="68"/>
                  </a:cubicBezTo>
                  <a:cubicBezTo>
                    <a:pt x="3128" y="25"/>
                    <a:pt x="3085" y="0"/>
                    <a:pt x="3039"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63" name="Google Shape;763;p21"/>
            <p:cNvSpPr/>
            <p:nvPr/>
          </p:nvSpPr>
          <p:spPr>
            <a:xfrm>
              <a:off x="452142" y="3421919"/>
              <a:ext cx="36687" cy="40686"/>
            </a:xfrm>
            <a:custGeom>
              <a:avLst/>
              <a:gdLst/>
              <a:ahLst/>
              <a:cxnLst/>
              <a:rect l="l" t="t" r="r" b="b"/>
              <a:pathLst>
                <a:path w="1064" h="1180" extrusionOk="0">
                  <a:moveTo>
                    <a:pt x="787" y="1"/>
                  </a:moveTo>
                  <a:cubicBezTo>
                    <a:pt x="723" y="1"/>
                    <a:pt x="658" y="21"/>
                    <a:pt x="603" y="53"/>
                  </a:cubicBezTo>
                  <a:cubicBezTo>
                    <a:pt x="455" y="142"/>
                    <a:pt x="319" y="269"/>
                    <a:pt x="227" y="420"/>
                  </a:cubicBezTo>
                  <a:cubicBezTo>
                    <a:pt x="161" y="507"/>
                    <a:pt x="106" y="603"/>
                    <a:pt x="66" y="708"/>
                  </a:cubicBezTo>
                  <a:cubicBezTo>
                    <a:pt x="19" y="833"/>
                    <a:pt x="0" y="988"/>
                    <a:pt x="79" y="1105"/>
                  </a:cubicBezTo>
                  <a:cubicBezTo>
                    <a:pt x="115" y="1160"/>
                    <a:pt x="161" y="1180"/>
                    <a:pt x="209" y="1180"/>
                  </a:cubicBezTo>
                  <a:cubicBezTo>
                    <a:pt x="281" y="1180"/>
                    <a:pt x="359" y="1136"/>
                    <a:pt x="423" y="1095"/>
                  </a:cubicBezTo>
                  <a:cubicBezTo>
                    <a:pt x="664" y="944"/>
                    <a:pt x="833" y="705"/>
                    <a:pt x="949" y="451"/>
                  </a:cubicBezTo>
                  <a:cubicBezTo>
                    <a:pt x="1002" y="333"/>
                    <a:pt x="1063" y="180"/>
                    <a:pt x="960" y="71"/>
                  </a:cubicBezTo>
                  <a:cubicBezTo>
                    <a:pt x="912" y="21"/>
                    <a:pt x="850" y="1"/>
                    <a:pt x="78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64" name="Google Shape;764;p21"/>
            <p:cNvSpPr/>
            <p:nvPr/>
          </p:nvSpPr>
          <p:spPr>
            <a:xfrm>
              <a:off x="494897" y="3394025"/>
              <a:ext cx="23964" cy="19826"/>
            </a:xfrm>
            <a:custGeom>
              <a:avLst/>
              <a:gdLst/>
              <a:ahLst/>
              <a:cxnLst/>
              <a:rect l="l" t="t" r="r" b="b"/>
              <a:pathLst>
                <a:path w="695" h="575" extrusionOk="0">
                  <a:moveTo>
                    <a:pt x="453" y="0"/>
                  </a:moveTo>
                  <a:cubicBezTo>
                    <a:pt x="365" y="0"/>
                    <a:pt x="280" y="38"/>
                    <a:pt x="211" y="92"/>
                  </a:cubicBezTo>
                  <a:cubicBezTo>
                    <a:pt x="171" y="123"/>
                    <a:pt x="137" y="161"/>
                    <a:pt x="105" y="201"/>
                  </a:cubicBezTo>
                  <a:cubicBezTo>
                    <a:pt x="76" y="238"/>
                    <a:pt x="42" y="282"/>
                    <a:pt x="31" y="328"/>
                  </a:cubicBezTo>
                  <a:cubicBezTo>
                    <a:pt x="27" y="343"/>
                    <a:pt x="27" y="357"/>
                    <a:pt x="27" y="370"/>
                  </a:cubicBezTo>
                  <a:cubicBezTo>
                    <a:pt x="15" y="399"/>
                    <a:pt x="3" y="430"/>
                    <a:pt x="3" y="459"/>
                  </a:cubicBezTo>
                  <a:cubicBezTo>
                    <a:pt x="0" y="528"/>
                    <a:pt x="60" y="571"/>
                    <a:pt x="124" y="574"/>
                  </a:cubicBezTo>
                  <a:cubicBezTo>
                    <a:pt x="129" y="575"/>
                    <a:pt x="134" y="575"/>
                    <a:pt x="140" y="575"/>
                  </a:cubicBezTo>
                  <a:cubicBezTo>
                    <a:pt x="183" y="575"/>
                    <a:pt x="230" y="564"/>
                    <a:pt x="272" y="554"/>
                  </a:cubicBezTo>
                  <a:cubicBezTo>
                    <a:pt x="373" y="526"/>
                    <a:pt x="468" y="480"/>
                    <a:pt x="550" y="415"/>
                  </a:cubicBezTo>
                  <a:cubicBezTo>
                    <a:pt x="619" y="362"/>
                    <a:pt x="695" y="285"/>
                    <a:pt x="695" y="193"/>
                  </a:cubicBezTo>
                  <a:cubicBezTo>
                    <a:pt x="695" y="76"/>
                    <a:pt x="587" y="12"/>
                    <a:pt x="483" y="2"/>
                  </a:cubicBezTo>
                  <a:cubicBezTo>
                    <a:pt x="473" y="1"/>
                    <a:pt x="463" y="0"/>
                    <a:pt x="45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65" name="Google Shape;765;p21"/>
            <p:cNvSpPr/>
            <p:nvPr/>
          </p:nvSpPr>
          <p:spPr>
            <a:xfrm>
              <a:off x="440143" y="3479914"/>
              <a:ext cx="11896" cy="19171"/>
            </a:xfrm>
            <a:custGeom>
              <a:avLst/>
              <a:gdLst/>
              <a:ahLst/>
              <a:cxnLst/>
              <a:rect l="l" t="t" r="r" b="b"/>
              <a:pathLst>
                <a:path w="345" h="556" extrusionOk="0">
                  <a:moveTo>
                    <a:pt x="221" y="0"/>
                  </a:moveTo>
                  <a:cubicBezTo>
                    <a:pt x="193" y="0"/>
                    <a:pt x="167" y="14"/>
                    <a:pt x="146" y="33"/>
                  </a:cubicBezTo>
                  <a:cubicBezTo>
                    <a:pt x="120" y="33"/>
                    <a:pt x="94" y="44"/>
                    <a:pt x="80" y="68"/>
                  </a:cubicBezTo>
                  <a:cubicBezTo>
                    <a:pt x="30" y="152"/>
                    <a:pt x="1" y="251"/>
                    <a:pt x="6" y="349"/>
                  </a:cubicBezTo>
                  <a:cubicBezTo>
                    <a:pt x="9" y="407"/>
                    <a:pt x="17" y="462"/>
                    <a:pt x="51" y="509"/>
                  </a:cubicBezTo>
                  <a:cubicBezTo>
                    <a:pt x="74" y="539"/>
                    <a:pt x="111" y="555"/>
                    <a:pt x="147" y="555"/>
                  </a:cubicBezTo>
                  <a:cubicBezTo>
                    <a:pt x="180" y="555"/>
                    <a:pt x="212" y="542"/>
                    <a:pt x="236" y="517"/>
                  </a:cubicBezTo>
                  <a:cubicBezTo>
                    <a:pt x="274" y="475"/>
                    <a:pt x="292" y="415"/>
                    <a:pt x="308" y="361"/>
                  </a:cubicBezTo>
                  <a:cubicBezTo>
                    <a:pt x="322" y="309"/>
                    <a:pt x="332" y="256"/>
                    <a:pt x="337" y="203"/>
                  </a:cubicBezTo>
                  <a:cubicBezTo>
                    <a:pt x="342" y="155"/>
                    <a:pt x="345" y="100"/>
                    <a:pt x="318" y="58"/>
                  </a:cubicBezTo>
                  <a:cubicBezTo>
                    <a:pt x="297" y="26"/>
                    <a:pt x="266" y="2"/>
                    <a:pt x="226" y="0"/>
                  </a:cubicBezTo>
                  <a:cubicBezTo>
                    <a:pt x="224" y="0"/>
                    <a:pt x="223" y="0"/>
                    <a:pt x="22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766" name="Google Shape;766;p21"/>
          <p:cNvGrpSpPr/>
          <p:nvPr/>
        </p:nvGrpSpPr>
        <p:grpSpPr>
          <a:xfrm>
            <a:off x="10879521" y="5147326"/>
            <a:ext cx="817489" cy="946533"/>
            <a:chOff x="8231950" y="3809350"/>
            <a:chExt cx="619326" cy="700495"/>
          </a:xfrm>
        </p:grpSpPr>
        <p:sp>
          <p:nvSpPr>
            <p:cNvPr id="767" name="Google Shape;767;p21"/>
            <p:cNvSpPr/>
            <p:nvPr/>
          </p:nvSpPr>
          <p:spPr>
            <a:xfrm>
              <a:off x="8290229" y="3809350"/>
              <a:ext cx="561047" cy="534989"/>
            </a:xfrm>
            <a:custGeom>
              <a:avLst/>
              <a:gdLst/>
              <a:ahLst/>
              <a:cxnLst/>
              <a:rect l="l" t="t" r="r" b="b"/>
              <a:pathLst>
                <a:path w="12746" h="12154" extrusionOk="0">
                  <a:moveTo>
                    <a:pt x="6669" y="1"/>
                  </a:moveTo>
                  <a:cubicBezTo>
                    <a:pt x="5114" y="1"/>
                    <a:pt x="3559" y="594"/>
                    <a:pt x="2372" y="1780"/>
                  </a:cubicBezTo>
                  <a:cubicBezTo>
                    <a:pt x="0" y="4154"/>
                    <a:pt x="0" y="8001"/>
                    <a:pt x="2372" y="10373"/>
                  </a:cubicBezTo>
                  <a:cubicBezTo>
                    <a:pt x="3513" y="11513"/>
                    <a:pt x="5058" y="12153"/>
                    <a:pt x="6670" y="12153"/>
                  </a:cubicBezTo>
                  <a:cubicBezTo>
                    <a:pt x="8281" y="12153"/>
                    <a:pt x="9827" y="11513"/>
                    <a:pt x="10965" y="10373"/>
                  </a:cubicBezTo>
                  <a:cubicBezTo>
                    <a:pt x="12105" y="9234"/>
                    <a:pt x="12746" y="7689"/>
                    <a:pt x="12746" y="6077"/>
                  </a:cubicBezTo>
                  <a:cubicBezTo>
                    <a:pt x="12746" y="4466"/>
                    <a:pt x="12105" y="2920"/>
                    <a:pt x="10965" y="1780"/>
                  </a:cubicBezTo>
                  <a:cubicBezTo>
                    <a:pt x="9779" y="594"/>
                    <a:pt x="8224" y="1"/>
                    <a:pt x="6669"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68" name="Google Shape;768;p21"/>
            <p:cNvSpPr/>
            <p:nvPr/>
          </p:nvSpPr>
          <p:spPr>
            <a:xfrm>
              <a:off x="8765441" y="4245611"/>
              <a:ext cx="25926" cy="27643"/>
            </a:xfrm>
            <a:custGeom>
              <a:avLst/>
              <a:gdLst/>
              <a:ahLst/>
              <a:cxnLst/>
              <a:rect l="l" t="t" r="r" b="b"/>
              <a:pathLst>
                <a:path w="589" h="628" extrusionOk="0">
                  <a:moveTo>
                    <a:pt x="589" y="0"/>
                  </a:moveTo>
                  <a:lnTo>
                    <a:pt x="589" y="0"/>
                  </a:lnTo>
                  <a:cubicBezTo>
                    <a:pt x="407" y="222"/>
                    <a:pt x="211" y="433"/>
                    <a:pt x="0" y="627"/>
                  </a:cubicBezTo>
                  <a:cubicBezTo>
                    <a:pt x="237" y="541"/>
                    <a:pt x="367" y="467"/>
                    <a:pt x="373" y="463"/>
                  </a:cubicBezTo>
                  <a:lnTo>
                    <a:pt x="412" y="441"/>
                  </a:lnTo>
                  <a:lnTo>
                    <a:pt x="431" y="402"/>
                  </a:lnTo>
                  <a:cubicBezTo>
                    <a:pt x="435" y="396"/>
                    <a:pt x="507" y="253"/>
                    <a:pt x="589" y="0"/>
                  </a:cubicBezTo>
                  <a:close/>
                </a:path>
              </a:pathLst>
            </a:custGeom>
            <a:solidFill>
              <a:srgbClr val="F0886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69" name="Google Shape;769;p21"/>
            <p:cNvSpPr/>
            <p:nvPr/>
          </p:nvSpPr>
          <p:spPr>
            <a:xfrm>
              <a:off x="8320777" y="3812915"/>
              <a:ext cx="528386" cy="529927"/>
            </a:xfrm>
            <a:custGeom>
              <a:avLst/>
              <a:gdLst/>
              <a:ahLst/>
              <a:cxnLst/>
              <a:rect l="l" t="t" r="r" b="b"/>
              <a:pathLst>
                <a:path w="12004" h="12039" extrusionOk="0">
                  <a:moveTo>
                    <a:pt x="3779" y="1400"/>
                  </a:moveTo>
                  <a:cubicBezTo>
                    <a:pt x="4251" y="1400"/>
                    <a:pt x="4787" y="1461"/>
                    <a:pt x="5363" y="1631"/>
                  </a:cubicBezTo>
                  <a:lnTo>
                    <a:pt x="1719" y="5348"/>
                  </a:lnTo>
                  <a:cubicBezTo>
                    <a:pt x="1123" y="3507"/>
                    <a:pt x="1709" y="2058"/>
                    <a:pt x="1839" y="1771"/>
                  </a:cubicBezTo>
                  <a:cubicBezTo>
                    <a:pt x="2032" y="1687"/>
                    <a:pt x="2756" y="1400"/>
                    <a:pt x="3779" y="1400"/>
                  </a:cubicBezTo>
                  <a:close/>
                  <a:moveTo>
                    <a:pt x="5684" y="1736"/>
                  </a:moveTo>
                  <a:cubicBezTo>
                    <a:pt x="6532" y="2040"/>
                    <a:pt x="7454" y="2588"/>
                    <a:pt x="8383" y="3520"/>
                  </a:cubicBezTo>
                  <a:lnTo>
                    <a:pt x="3692" y="8302"/>
                  </a:lnTo>
                  <a:cubicBezTo>
                    <a:pt x="2730" y="7400"/>
                    <a:pt x="2156" y="6500"/>
                    <a:pt x="1831" y="5667"/>
                  </a:cubicBezTo>
                  <a:lnTo>
                    <a:pt x="5684" y="1736"/>
                  </a:lnTo>
                  <a:close/>
                  <a:moveTo>
                    <a:pt x="8594" y="3737"/>
                  </a:moveTo>
                  <a:cubicBezTo>
                    <a:pt x="9514" y="4716"/>
                    <a:pt x="10049" y="5652"/>
                    <a:pt x="10339" y="6492"/>
                  </a:cubicBezTo>
                  <a:lnTo>
                    <a:pt x="6714" y="10189"/>
                  </a:lnTo>
                  <a:cubicBezTo>
                    <a:pt x="5874" y="9914"/>
                    <a:pt x="4927" y="9399"/>
                    <a:pt x="3917" y="8507"/>
                  </a:cubicBezTo>
                  <a:lnTo>
                    <a:pt x="8594" y="3737"/>
                  </a:lnTo>
                  <a:close/>
                  <a:moveTo>
                    <a:pt x="10440" y="6821"/>
                  </a:moveTo>
                  <a:cubicBezTo>
                    <a:pt x="10924" y="8552"/>
                    <a:pt x="10401" y="9806"/>
                    <a:pt x="10284" y="10052"/>
                  </a:cubicBezTo>
                  <a:cubicBezTo>
                    <a:pt x="10112" y="10142"/>
                    <a:pt x="9425" y="10465"/>
                    <a:pt x="8395" y="10465"/>
                  </a:cubicBezTo>
                  <a:cubicBezTo>
                    <a:pt x="7993" y="10465"/>
                    <a:pt x="7539" y="10416"/>
                    <a:pt x="7043" y="10285"/>
                  </a:cubicBezTo>
                  <a:lnTo>
                    <a:pt x="10440" y="6821"/>
                  </a:lnTo>
                  <a:close/>
                  <a:moveTo>
                    <a:pt x="6961" y="1"/>
                  </a:moveTo>
                  <a:lnTo>
                    <a:pt x="5590" y="1400"/>
                  </a:lnTo>
                  <a:cubicBezTo>
                    <a:pt x="4927" y="1190"/>
                    <a:pt x="4310" y="1116"/>
                    <a:pt x="3769" y="1116"/>
                  </a:cubicBezTo>
                  <a:cubicBezTo>
                    <a:pt x="3000" y="1116"/>
                    <a:pt x="2388" y="1265"/>
                    <a:pt x="2024" y="1382"/>
                  </a:cubicBezTo>
                  <a:cubicBezTo>
                    <a:pt x="1821" y="1556"/>
                    <a:pt x="1628" y="1744"/>
                    <a:pt x="1450" y="1943"/>
                  </a:cubicBezTo>
                  <a:cubicBezTo>
                    <a:pt x="1243" y="2566"/>
                    <a:pt x="929" y="3944"/>
                    <a:pt x="1492" y="5580"/>
                  </a:cubicBezTo>
                  <a:lnTo>
                    <a:pt x="1" y="7099"/>
                  </a:lnTo>
                  <a:cubicBezTo>
                    <a:pt x="23" y="7220"/>
                    <a:pt x="48" y="7337"/>
                    <a:pt x="77" y="7457"/>
                  </a:cubicBezTo>
                  <a:lnTo>
                    <a:pt x="1609" y="5893"/>
                  </a:lnTo>
                  <a:cubicBezTo>
                    <a:pt x="1952" y="6733"/>
                    <a:pt x="2534" y="7630"/>
                    <a:pt x="3480" y="8518"/>
                  </a:cubicBezTo>
                  <a:lnTo>
                    <a:pt x="1711" y="10322"/>
                  </a:lnTo>
                  <a:cubicBezTo>
                    <a:pt x="1783" y="10395"/>
                    <a:pt x="1857" y="10464"/>
                    <a:pt x="1932" y="10531"/>
                  </a:cubicBezTo>
                  <a:lnTo>
                    <a:pt x="3705" y="8724"/>
                  </a:lnTo>
                  <a:cubicBezTo>
                    <a:pt x="4695" y="9602"/>
                    <a:pt x="5638" y="10125"/>
                    <a:pt x="6487" y="10419"/>
                  </a:cubicBezTo>
                  <a:lnTo>
                    <a:pt x="4951" y="11987"/>
                  </a:lnTo>
                  <a:cubicBezTo>
                    <a:pt x="5075" y="12008"/>
                    <a:pt x="5199" y="12024"/>
                    <a:pt x="5326" y="12038"/>
                  </a:cubicBezTo>
                  <a:lnTo>
                    <a:pt x="6812" y="10522"/>
                  </a:lnTo>
                  <a:cubicBezTo>
                    <a:pt x="7393" y="10688"/>
                    <a:pt x="7927" y="10750"/>
                    <a:pt x="8395" y="10750"/>
                  </a:cubicBezTo>
                  <a:cubicBezTo>
                    <a:pt x="8413" y="10750"/>
                    <a:pt x="8430" y="10750"/>
                    <a:pt x="8447" y="10750"/>
                  </a:cubicBezTo>
                  <a:cubicBezTo>
                    <a:pt x="9182" y="10742"/>
                    <a:pt x="9755" y="10586"/>
                    <a:pt x="10101" y="10457"/>
                  </a:cubicBezTo>
                  <a:cubicBezTo>
                    <a:pt x="10311" y="10263"/>
                    <a:pt x="10509" y="10052"/>
                    <a:pt x="10691" y="9830"/>
                  </a:cubicBezTo>
                  <a:cubicBezTo>
                    <a:pt x="10881" y="9242"/>
                    <a:pt x="11120" y="8056"/>
                    <a:pt x="10673" y="6585"/>
                  </a:cubicBezTo>
                  <a:lnTo>
                    <a:pt x="12003" y="5226"/>
                  </a:lnTo>
                  <a:cubicBezTo>
                    <a:pt x="11987" y="5100"/>
                    <a:pt x="11968" y="4977"/>
                    <a:pt x="11945" y="4853"/>
                  </a:cubicBezTo>
                  <a:lnTo>
                    <a:pt x="10564" y="6260"/>
                  </a:lnTo>
                  <a:cubicBezTo>
                    <a:pt x="10255" y="5412"/>
                    <a:pt x="9712" y="4481"/>
                    <a:pt x="8806" y="3520"/>
                  </a:cubicBezTo>
                  <a:lnTo>
                    <a:pt x="10430" y="1863"/>
                  </a:lnTo>
                  <a:cubicBezTo>
                    <a:pt x="10361" y="1789"/>
                    <a:pt x="10290" y="1717"/>
                    <a:pt x="10218" y="1646"/>
                  </a:cubicBezTo>
                  <a:lnTo>
                    <a:pt x="8595" y="3302"/>
                  </a:lnTo>
                  <a:cubicBezTo>
                    <a:pt x="7679" y="2387"/>
                    <a:pt x="6762" y="1831"/>
                    <a:pt x="5906" y="1509"/>
                  </a:cubicBezTo>
                  <a:lnTo>
                    <a:pt x="7318" y="70"/>
                  </a:lnTo>
                  <a:cubicBezTo>
                    <a:pt x="7201" y="42"/>
                    <a:pt x="7082" y="20"/>
                    <a:pt x="696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70" name="Google Shape;770;p21"/>
            <p:cNvSpPr/>
            <p:nvPr/>
          </p:nvSpPr>
          <p:spPr>
            <a:xfrm>
              <a:off x="8231950" y="3841087"/>
              <a:ext cx="587326" cy="668758"/>
            </a:xfrm>
            <a:custGeom>
              <a:avLst/>
              <a:gdLst/>
              <a:ahLst/>
              <a:cxnLst/>
              <a:rect l="l" t="t" r="r" b="b"/>
              <a:pathLst>
                <a:path w="13343" h="15193" extrusionOk="0">
                  <a:moveTo>
                    <a:pt x="2928" y="432"/>
                  </a:moveTo>
                  <a:lnTo>
                    <a:pt x="12912" y="10220"/>
                  </a:lnTo>
                  <a:cubicBezTo>
                    <a:pt x="11617" y="11485"/>
                    <a:pt x="9912" y="12191"/>
                    <a:pt x="8095" y="12209"/>
                  </a:cubicBezTo>
                  <a:cubicBezTo>
                    <a:pt x="8072" y="12209"/>
                    <a:pt x="8049" y="12209"/>
                    <a:pt x="8027" y="12209"/>
                  </a:cubicBezTo>
                  <a:cubicBezTo>
                    <a:pt x="6185" y="12209"/>
                    <a:pt x="4449" y="11501"/>
                    <a:pt x="3132" y="10210"/>
                  </a:cubicBezTo>
                  <a:cubicBezTo>
                    <a:pt x="414" y="7545"/>
                    <a:pt x="337" y="3192"/>
                    <a:pt x="2928" y="432"/>
                  </a:cubicBezTo>
                  <a:close/>
                  <a:moveTo>
                    <a:pt x="2923" y="1"/>
                  </a:moveTo>
                  <a:lnTo>
                    <a:pt x="2817" y="108"/>
                  </a:lnTo>
                  <a:cubicBezTo>
                    <a:pt x="1" y="2981"/>
                    <a:pt x="46" y="7609"/>
                    <a:pt x="2918" y="10427"/>
                  </a:cubicBezTo>
                  <a:cubicBezTo>
                    <a:pt x="4266" y="11747"/>
                    <a:pt x="6033" y="12482"/>
                    <a:pt x="7913" y="12510"/>
                  </a:cubicBezTo>
                  <a:lnTo>
                    <a:pt x="7936" y="14826"/>
                  </a:lnTo>
                  <a:lnTo>
                    <a:pt x="3330" y="14872"/>
                  </a:lnTo>
                  <a:lnTo>
                    <a:pt x="3333" y="15192"/>
                  </a:lnTo>
                  <a:lnTo>
                    <a:pt x="12850" y="15097"/>
                  </a:lnTo>
                  <a:lnTo>
                    <a:pt x="12847" y="14777"/>
                  </a:lnTo>
                  <a:lnTo>
                    <a:pt x="8240" y="14824"/>
                  </a:lnTo>
                  <a:lnTo>
                    <a:pt x="8217" y="12508"/>
                  </a:lnTo>
                  <a:cubicBezTo>
                    <a:pt x="10121" y="12460"/>
                    <a:pt x="11900" y="11688"/>
                    <a:pt x="13236" y="10324"/>
                  </a:cubicBezTo>
                  <a:lnTo>
                    <a:pt x="13343" y="10216"/>
                  </a:lnTo>
                  <a:lnTo>
                    <a:pt x="2923" y="1"/>
                  </a:ln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771" name="Google Shape;771;p21"/>
          <p:cNvSpPr/>
          <p:nvPr/>
        </p:nvSpPr>
        <p:spPr>
          <a:xfrm>
            <a:off x="375783" y="2999815"/>
            <a:ext cx="342200" cy="441613"/>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72" name="Google Shape;772;p21"/>
          <p:cNvSpPr/>
          <p:nvPr/>
        </p:nvSpPr>
        <p:spPr>
          <a:xfrm rot="3023238">
            <a:off x="8938201" y="361228"/>
            <a:ext cx="435577" cy="347138"/>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73" name="Google Shape;773;p21"/>
          <p:cNvSpPr/>
          <p:nvPr/>
        </p:nvSpPr>
        <p:spPr>
          <a:xfrm>
            <a:off x="257987" y="253733"/>
            <a:ext cx="342198" cy="424457"/>
          </a:xfrm>
          <a:custGeom>
            <a:avLst/>
            <a:gdLst/>
            <a:ahLst/>
            <a:cxnLst/>
            <a:rect l="l" t="t" r="r" b="b"/>
            <a:pathLst>
              <a:path w="2008" h="2433" extrusionOk="0">
                <a:moveTo>
                  <a:pt x="1169" y="0"/>
                </a:moveTo>
                <a:cubicBezTo>
                  <a:pt x="1141" y="0"/>
                  <a:pt x="1108" y="8"/>
                  <a:pt x="1077" y="20"/>
                </a:cubicBezTo>
                <a:cubicBezTo>
                  <a:pt x="1019" y="46"/>
                  <a:pt x="1030" y="62"/>
                  <a:pt x="1017" y="96"/>
                </a:cubicBezTo>
                <a:cubicBezTo>
                  <a:pt x="1003" y="141"/>
                  <a:pt x="946" y="502"/>
                  <a:pt x="885" y="921"/>
                </a:cubicBezTo>
                <a:cubicBezTo>
                  <a:pt x="554" y="657"/>
                  <a:pt x="263" y="436"/>
                  <a:pt x="226" y="414"/>
                </a:cubicBezTo>
                <a:cubicBezTo>
                  <a:pt x="204" y="401"/>
                  <a:pt x="194" y="389"/>
                  <a:pt x="173" y="389"/>
                </a:cubicBezTo>
                <a:cubicBezTo>
                  <a:pt x="162" y="389"/>
                  <a:pt x="148" y="392"/>
                  <a:pt x="128" y="400"/>
                </a:cubicBezTo>
                <a:cubicBezTo>
                  <a:pt x="59" y="427"/>
                  <a:pt x="1" y="477"/>
                  <a:pt x="23" y="533"/>
                </a:cubicBezTo>
                <a:cubicBezTo>
                  <a:pt x="46" y="605"/>
                  <a:pt x="435" y="922"/>
                  <a:pt x="843" y="1239"/>
                </a:cubicBezTo>
                <a:cubicBezTo>
                  <a:pt x="778" y="1765"/>
                  <a:pt x="724" y="2292"/>
                  <a:pt x="758" y="2381"/>
                </a:cubicBezTo>
                <a:cubicBezTo>
                  <a:pt x="776" y="2418"/>
                  <a:pt x="797" y="2433"/>
                  <a:pt x="820" y="2433"/>
                </a:cubicBezTo>
                <a:cubicBezTo>
                  <a:pt x="828" y="2433"/>
                  <a:pt x="836" y="2431"/>
                  <a:pt x="845" y="2428"/>
                </a:cubicBezTo>
                <a:lnTo>
                  <a:pt x="856" y="2423"/>
                </a:lnTo>
                <a:cubicBezTo>
                  <a:pt x="892" y="2410"/>
                  <a:pt x="897" y="2395"/>
                  <a:pt x="924" y="2328"/>
                </a:cubicBezTo>
                <a:cubicBezTo>
                  <a:pt x="943" y="2284"/>
                  <a:pt x="1017" y="1881"/>
                  <a:pt x="1090" y="1426"/>
                </a:cubicBezTo>
                <a:cubicBezTo>
                  <a:pt x="1456" y="1707"/>
                  <a:pt x="1788" y="1945"/>
                  <a:pt x="1833" y="1968"/>
                </a:cubicBezTo>
                <a:cubicBezTo>
                  <a:pt x="1873" y="1985"/>
                  <a:pt x="1893" y="1993"/>
                  <a:pt x="1911" y="1993"/>
                </a:cubicBezTo>
                <a:cubicBezTo>
                  <a:pt x="1922" y="1993"/>
                  <a:pt x="1932" y="1990"/>
                  <a:pt x="1947" y="1984"/>
                </a:cubicBezTo>
                <a:lnTo>
                  <a:pt x="1958" y="1980"/>
                </a:lnTo>
                <a:cubicBezTo>
                  <a:pt x="1985" y="1969"/>
                  <a:pt x="2008" y="1940"/>
                  <a:pt x="1987" y="1889"/>
                </a:cubicBezTo>
                <a:cubicBezTo>
                  <a:pt x="1953" y="1800"/>
                  <a:pt x="1549" y="1458"/>
                  <a:pt x="1138" y="1122"/>
                </a:cubicBezTo>
                <a:cubicBezTo>
                  <a:pt x="1217" y="607"/>
                  <a:pt x="1278" y="112"/>
                  <a:pt x="1247" y="42"/>
                </a:cubicBezTo>
                <a:cubicBezTo>
                  <a:pt x="1234" y="12"/>
                  <a:pt x="1204" y="0"/>
                  <a:pt x="1169" y="0"/>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774" name="Google Shape;774;p21"/>
          <p:cNvGrpSpPr/>
          <p:nvPr/>
        </p:nvGrpSpPr>
        <p:grpSpPr>
          <a:xfrm>
            <a:off x="288503" y="1231604"/>
            <a:ext cx="516784" cy="554759"/>
            <a:chOff x="8122400" y="1788150"/>
            <a:chExt cx="308375" cy="323375"/>
          </a:xfrm>
        </p:grpSpPr>
        <p:sp>
          <p:nvSpPr>
            <p:cNvPr id="775" name="Google Shape;775;p2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76" name="Google Shape;776;p2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777" name="Google Shape;777;p21"/>
          <p:cNvGrpSpPr/>
          <p:nvPr/>
        </p:nvGrpSpPr>
        <p:grpSpPr>
          <a:xfrm>
            <a:off x="11271472" y="3592346"/>
            <a:ext cx="516784" cy="554759"/>
            <a:chOff x="8122400" y="1788150"/>
            <a:chExt cx="308375" cy="323375"/>
          </a:xfrm>
        </p:grpSpPr>
        <p:sp>
          <p:nvSpPr>
            <p:cNvPr id="778" name="Google Shape;778;p2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79" name="Google Shape;779;p2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780" name="Google Shape;780;p21"/>
          <p:cNvSpPr/>
          <p:nvPr/>
        </p:nvSpPr>
        <p:spPr>
          <a:xfrm>
            <a:off x="2798885" y="6233679"/>
            <a:ext cx="409411" cy="419169"/>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r>
              <a:rPr lang="en" sz="1900" kern="0">
                <a:solidFill>
                  <a:srgbClr val="000000"/>
                </a:solidFill>
                <a:cs typeface="Arial"/>
                <a:sym typeface="Arial"/>
              </a:rPr>
              <a:t> </a:t>
            </a:r>
            <a:endParaRPr sz="1900" kern="0">
              <a:solidFill>
                <a:srgbClr val="000000"/>
              </a:solidFill>
              <a:cs typeface="Arial"/>
              <a:sym typeface="Arial"/>
            </a:endParaRPr>
          </a:p>
        </p:txBody>
      </p:sp>
      <p:grpSp>
        <p:nvGrpSpPr>
          <p:cNvPr id="781" name="Google Shape;781;p21"/>
          <p:cNvGrpSpPr/>
          <p:nvPr/>
        </p:nvGrpSpPr>
        <p:grpSpPr>
          <a:xfrm>
            <a:off x="9256347" y="6165889"/>
            <a:ext cx="516784" cy="554759"/>
            <a:chOff x="8122400" y="1788150"/>
            <a:chExt cx="308375" cy="323375"/>
          </a:xfrm>
        </p:grpSpPr>
        <p:sp>
          <p:nvSpPr>
            <p:cNvPr id="782" name="Google Shape;782;p2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783" name="Google Shape;783;p2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784" name="Google Shape;784;p21"/>
          <p:cNvSpPr/>
          <p:nvPr/>
        </p:nvSpPr>
        <p:spPr>
          <a:xfrm rot="3023159">
            <a:off x="4513753" y="6303677"/>
            <a:ext cx="350304" cy="279178"/>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3709822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18"/>
        <p:cNvGrpSpPr/>
        <p:nvPr/>
      </p:nvGrpSpPr>
      <p:grpSpPr>
        <a:xfrm>
          <a:off x="0" y="0"/>
          <a:ext cx="0" cy="0"/>
          <a:chOff x="0" y="0"/>
          <a:chExt cx="0" cy="0"/>
        </a:xfrm>
      </p:grpSpPr>
      <p:sp>
        <p:nvSpPr>
          <p:cNvPr id="1119" name="Google Shape;1119;p30"/>
          <p:cNvSpPr/>
          <p:nvPr/>
        </p:nvSpPr>
        <p:spPr>
          <a:xfrm flipH="1">
            <a:off x="-25" y="0"/>
            <a:ext cx="1690868" cy="2554725"/>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20" name="Google Shape;1120;p30"/>
          <p:cNvSpPr/>
          <p:nvPr/>
        </p:nvSpPr>
        <p:spPr>
          <a:xfrm>
            <a:off x="10462246" y="5415278"/>
            <a:ext cx="1607528" cy="1534811"/>
          </a:xfrm>
          <a:custGeom>
            <a:avLst/>
            <a:gdLst/>
            <a:ahLst/>
            <a:cxnLst/>
            <a:rect l="l" t="t" r="r" b="b"/>
            <a:pathLst>
              <a:path w="26630" h="24837" extrusionOk="0">
                <a:moveTo>
                  <a:pt x="26630" y="0"/>
                </a:moveTo>
                <a:cubicBezTo>
                  <a:pt x="26556" y="53"/>
                  <a:pt x="26482" y="105"/>
                  <a:pt x="26406" y="160"/>
                </a:cubicBezTo>
                <a:cubicBezTo>
                  <a:pt x="24525" y="1509"/>
                  <a:pt x="22087" y="1702"/>
                  <a:pt x="19869" y="2371"/>
                </a:cubicBezTo>
                <a:cubicBezTo>
                  <a:pt x="18331" y="2834"/>
                  <a:pt x="16869" y="3543"/>
                  <a:pt x="15552" y="4462"/>
                </a:cubicBezTo>
                <a:cubicBezTo>
                  <a:pt x="14854" y="4949"/>
                  <a:pt x="14180" y="5515"/>
                  <a:pt x="13761" y="6256"/>
                </a:cubicBezTo>
                <a:cubicBezTo>
                  <a:pt x="12535" y="8429"/>
                  <a:pt x="13857" y="11218"/>
                  <a:pt x="13224" y="13630"/>
                </a:cubicBezTo>
                <a:cubicBezTo>
                  <a:pt x="12505" y="16364"/>
                  <a:pt x="9608" y="17791"/>
                  <a:pt x="7165" y="19213"/>
                </a:cubicBezTo>
                <a:cubicBezTo>
                  <a:pt x="4533" y="20744"/>
                  <a:pt x="2114" y="22643"/>
                  <a:pt x="1" y="24837"/>
                </a:cubicBezTo>
                <a:lnTo>
                  <a:pt x="26630" y="24837"/>
                </a:lnTo>
                <a:lnTo>
                  <a:pt x="26630" y="24835"/>
                </a:lnTo>
                <a:lnTo>
                  <a:pt x="26630" y="0"/>
                </a:lnTo>
                <a:close/>
              </a:path>
            </a:pathLst>
          </a:custGeom>
          <a:solidFill>
            <a:srgbClr val="FF7E7F">
              <a:alpha val="32090"/>
            </a:srgbClr>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1121" name="Google Shape;1121;p30"/>
          <p:cNvGrpSpPr/>
          <p:nvPr/>
        </p:nvGrpSpPr>
        <p:grpSpPr>
          <a:xfrm rot="1848161">
            <a:off x="10706059" y="4968281"/>
            <a:ext cx="1567031" cy="1866186"/>
            <a:chOff x="8275313" y="4140525"/>
            <a:chExt cx="909398" cy="1057945"/>
          </a:xfrm>
        </p:grpSpPr>
        <p:sp>
          <p:nvSpPr>
            <p:cNvPr id="1122" name="Google Shape;1122;p30"/>
            <p:cNvSpPr/>
            <p:nvPr/>
          </p:nvSpPr>
          <p:spPr>
            <a:xfrm flipH="1">
              <a:off x="8275313" y="4140525"/>
              <a:ext cx="909398" cy="1057945"/>
            </a:xfrm>
            <a:custGeom>
              <a:avLst/>
              <a:gdLst/>
              <a:ahLst/>
              <a:cxnLst/>
              <a:rect l="l" t="t" r="r" b="b"/>
              <a:pathLst>
                <a:path w="16315" h="18980" extrusionOk="0">
                  <a:moveTo>
                    <a:pt x="14394" y="0"/>
                  </a:moveTo>
                  <a:cubicBezTo>
                    <a:pt x="14132" y="0"/>
                    <a:pt x="13865" y="36"/>
                    <a:pt x="13609" y="85"/>
                  </a:cubicBezTo>
                  <a:cubicBezTo>
                    <a:pt x="13429" y="118"/>
                    <a:pt x="13249" y="159"/>
                    <a:pt x="13072" y="207"/>
                  </a:cubicBezTo>
                  <a:cubicBezTo>
                    <a:pt x="13025" y="218"/>
                    <a:pt x="12979" y="229"/>
                    <a:pt x="12934" y="245"/>
                  </a:cubicBezTo>
                  <a:cubicBezTo>
                    <a:pt x="12081" y="477"/>
                    <a:pt x="11272" y="836"/>
                    <a:pt x="10512" y="1288"/>
                  </a:cubicBezTo>
                  <a:cubicBezTo>
                    <a:pt x="10463" y="1315"/>
                    <a:pt x="10413" y="1345"/>
                    <a:pt x="10365" y="1374"/>
                  </a:cubicBezTo>
                  <a:cubicBezTo>
                    <a:pt x="9437" y="1944"/>
                    <a:pt x="8578" y="2651"/>
                    <a:pt x="7800" y="3439"/>
                  </a:cubicBezTo>
                  <a:cubicBezTo>
                    <a:pt x="7750" y="3488"/>
                    <a:pt x="7704" y="3536"/>
                    <a:pt x="7655" y="3586"/>
                  </a:cubicBezTo>
                  <a:cubicBezTo>
                    <a:pt x="7059" y="4203"/>
                    <a:pt x="6509" y="4868"/>
                    <a:pt x="6007" y="5553"/>
                  </a:cubicBezTo>
                  <a:cubicBezTo>
                    <a:pt x="5391" y="6397"/>
                    <a:pt x="4831" y="7277"/>
                    <a:pt x="4320" y="8185"/>
                  </a:cubicBezTo>
                  <a:cubicBezTo>
                    <a:pt x="4286" y="8245"/>
                    <a:pt x="4254" y="8303"/>
                    <a:pt x="4222" y="8362"/>
                  </a:cubicBezTo>
                  <a:cubicBezTo>
                    <a:pt x="3842" y="9044"/>
                    <a:pt x="3492" y="9741"/>
                    <a:pt x="3160" y="10447"/>
                  </a:cubicBezTo>
                  <a:lnTo>
                    <a:pt x="3160" y="10448"/>
                  </a:lnTo>
                  <a:cubicBezTo>
                    <a:pt x="3133" y="10509"/>
                    <a:pt x="3104" y="10570"/>
                    <a:pt x="3078" y="10630"/>
                  </a:cubicBezTo>
                  <a:lnTo>
                    <a:pt x="3077" y="10631"/>
                  </a:lnTo>
                  <a:cubicBezTo>
                    <a:pt x="2855" y="11114"/>
                    <a:pt x="2644" y="11598"/>
                    <a:pt x="2441" y="12089"/>
                  </a:cubicBezTo>
                  <a:cubicBezTo>
                    <a:pt x="1885" y="13431"/>
                    <a:pt x="1481" y="14860"/>
                    <a:pt x="1028" y="16259"/>
                  </a:cubicBezTo>
                  <a:cubicBezTo>
                    <a:pt x="947" y="16506"/>
                    <a:pt x="867" y="16754"/>
                    <a:pt x="782" y="16999"/>
                  </a:cubicBezTo>
                  <a:cubicBezTo>
                    <a:pt x="548" y="17676"/>
                    <a:pt x="296" y="18341"/>
                    <a:pt x="0" y="18980"/>
                  </a:cubicBezTo>
                  <a:cubicBezTo>
                    <a:pt x="1105" y="17410"/>
                    <a:pt x="2441" y="15993"/>
                    <a:pt x="3942" y="14773"/>
                  </a:cubicBezTo>
                  <a:cubicBezTo>
                    <a:pt x="3984" y="14737"/>
                    <a:pt x="4027" y="14704"/>
                    <a:pt x="4069" y="14670"/>
                  </a:cubicBezTo>
                  <a:cubicBezTo>
                    <a:pt x="4892" y="14010"/>
                    <a:pt x="5761" y="13411"/>
                    <a:pt x="6668" y="12875"/>
                  </a:cubicBezTo>
                  <a:cubicBezTo>
                    <a:pt x="6718" y="12846"/>
                    <a:pt x="6766" y="12817"/>
                    <a:pt x="6814" y="12788"/>
                  </a:cubicBezTo>
                  <a:cubicBezTo>
                    <a:pt x="7440" y="12428"/>
                    <a:pt x="8080" y="12097"/>
                    <a:pt x="8734" y="11799"/>
                  </a:cubicBezTo>
                  <a:cubicBezTo>
                    <a:pt x="9627" y="11392"/>
                    <a:pt x="10550" y="11046"/>
                    <a:pt x="11456" y="10668"/>
                  </a:cubicBezTo>
                  <a:cubicBezTo>
                    <a:pt x="11523" y="10641"/>
                    <a:pt x="11589" y="10614"/>
                    <a:pt x="11657" y="10583"/>
                  </a:cubicBezTo>
                  <a:cubicBezTo>
                    <a:pt x="12393" y="10274"/>
                    <a:pt x="13119" y="9938"/>
                    <a:pt x="13805" y="9530"/>
                  </a:cubicBezTo>
                  <a:cubicBezTo>
                    <a:pt x="14346" y="9208"/>
                    <a:pt x="14888" y="8813"/>
                    <a:pt x="15138" y="8234"/>
                  </a:cubicBezTo>
                  <a:cubicBezTo>
                    <a:pt x="15185" y="8124"/>
                    <a:pt x="15217" y="8007"/>
                    <a:pt x="15237" y="7886"/>
                  </a:cubicBezTo>
                  <a:cubicBezTo>
                    <a:pt x="15241" y="7844"/>
                    <a:pt x="15246" y="7799"/>
                    <a:pt x="15249" y="7756"/>
                  </a:cubicBezTo>
                  <a:cubicBezTo>
                    <a:pt x="15275" y="7282"/>
                    <a:pt x="15076" y="6793"/>
                    <a:pt x="14646" y="6603"/>
                  </a:cubicBezTo>
                  <a:cubicBezTo>
                    <a:pt x="15127" y="5857"/>
                    <a:pt x="15513" y="5051"/>
                    <a:pt x="15795" y="4208"/>
                  </a:cubicBezTo>
                  <a:cubicBezTo>
                    <a:pt x="15809" y="4168"/>
                    <a:pt x="15822" y="4126"/>
                    <a:pt x="15836" y="4084"/>
                  </a:cubicBezTo>
                  <a:cubicBezTo>
                    <a:pt x="15936" y="3767"/>
                    <a:pt x="16023" y="3447"/>
                    <a:pt x="16094" y="3123"/>
                  </a:cubicBezTo>
                  <a:cubicBezTo>
                    <a:pt x="16314" y="2121"/>
                    <a:pt x="16280" y="866"/>
                    <a:pt x="15455" y="294"/>
                  </a:cubicBezTo>
                  <a:cubicBezTo>
                    <a:pt x="15426" y="271"/>
                    <a:pt x="15396" y="252"/>
                    <a:pt x="15362" y="233"/>
                  </a:cubicBezTo>
                  <a:cubicBezTo>
                    <a:pt x="15352" y="226"/>
                    <a:pt x="15343" y="220"/>
                    <a:pt x="15331" y="216"/>
                  </a:cubicBezTo>
                  <a:cubicBezTo>
                    <a:pt x="15047" y="57"/>
                    <a:pt x="14724" y="0"/>
                    <a:pt x="14394"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23" name="Google Shape;1123;p30"/>
            <p:cNvSpPr/>
            <p:nvPr/>
          </p:nvSpPr>
          <p:spPr>
            <a:xfrm flipH="1">
              <a:off x="8299894" y="4149722"/>
              <a:ext cx="842900" cy="939163"/>
            </a:xfrm>
            <a:custGeom>
              <a:avLst/>
              <a:gdLst/>
              <a:ahLst/>
              <a:cxnLst/>
              <a:rect l="l" t="t" r="r" b="b"/>
              <a:pathLst>
                <a:path w="15122" h="16849" extrusionOk="0">
                  <a:moveTo>
                    <a:pt x="12360" y="0"/>
                  </a:moveTo>
                  <a:lnTo>
                    <a:pt x="12313" y="11"/>
                  </a:lnTo>
                  <a:cubicBezTo>
                    <a:pt x="12267" y="23"/>
                    <a:pt x="12219" y="35"/>
                    <a:pt x="12172" y="51"/>
                  </a:cubicBezTo>
                  <a:lnTo>
                    <a:pt x="12154" y="56"/>
                  </a:lnTo>
                  <a:lnTo>
                    <a:pt x="12151" y="74"/>
                  </a:lnTo>
                  <a:cubicBezTo>
                    <a:pt x="12050" y="608"/>
                    <a:pt x="11990" y="1161"/>
                    <a:pt x="11976" y="1718"/>
                  </a:cubicBezTo>
                  <a:lnTo>
                    <a:pt x="11976" y="1730"/>
                  </a:lnTo>
                  <a:cubicBezTo>
                    <a:pt x="11112" y="2366"/>
                    <a:pt x="10258" y="3065"/>
                    <a:pt x="9436" y="3813"/>
                  </a:cubicBezTo>
                  <a:cubicBezTo>
                    <a:pt x="9541" y="2761"/>
                    <a:pt x="9653" y="1906"/>
                    <a:pt x="9790" y="1127"/>
                  </a:cubicBezTo>
                  <a:lnTo>
                    <a:pt x="9801" y="1063"/>
                  </a:lnTo>
                  <a:lnTo>
                    <a:pt x="9745" y="1095"/>
                  </a:lnTo>
                  <a:cubicBezTo>
                    <a:pt x="9695" y="1124"/>
                    <a:pt x="9645" y="1153"/>
                    <a:pt x="9597" y="1184"/>
                  </a:cubicBezTo>
                  <a:lnTo>
                    <a:pt x="9586" y="1192"/>
                  </a:lnTo>
                  <a:lnTo>
                    <a:pt x="9583" y="1205"/>
                  </a:lnTo>
                  <a:cubicBezTo>
                    <a:pt x="9446" y="2004"/>
                    <a:pt x="9332" y="2906"/>
                    <a:pt x="9232" y="3961"/>
                  </a:cubicBezTo>
                  <a:lnTo>
                    <a:pt x="9227" y="4005"/>
                  </a:lnTo>
                  <a:cubicBezTo>
                    <a:pt x="8455" y="4719"/>
                    <a:pt x="7687" y="5499"/>
                    <a:pt x="6940" y="6324"/>
                  </a:cubicBezTo>
                  <a:cubicBezTo>
                    <a:pt x="6931" y="5301"/>
                    <a:pt x="6977" y="4276"/>
                    <a:pt x="7077" y="3278"/>
                  </a:cubicBezTo>
                  <a:lnTo>
                    <a:pt x="7085" y="3196"/>
                  </a:lnTo>
                  <a:lnTo>
                    <a:pt x="7026" y="3253"/>
                  </a:lnTo>
                  <a:cubicBezTo>
                    <a:pt x="6977" y="3300"/>
                    <a:pt x="6931" y="3350"/>
                    <a:pt x="6884" y="3398"/>
                  </a:cubicBezTo>
                  <a:lnTo>
                    <a:pt x="6874" y="3406"/>
                  </a:lnTo>
                  <a:lnTo>
                    <a:pt x="6874" y="3418"/>
                  </a:lnTo>
                  <a:cubicBezTo>
                    <a:pt x="6775" y="4460"/>
                    <a:pt x="6734" y="5508"/>
                    <a:pt x="6754" y="6533"/>
                  </a:cubicBezTo>
                  <a:cubicBezTo>
                    <a:pt x="6165" y="7192"/>
                    <a:pt x="5581" y="7897"/>
                    <a:pt x="5015" y="8627"/>
                  </a:cubicBezTo>
                  <a:cubicBezTo>
                    <a:pt x="4679" y="9058"/>
                    <a:pt x="4340" y="9514"/>
                    <a:pt x="4004" y="9984"/>
                  </a:cubicBezTo>
                  <a:cubicBezTo>
                    <a:pt x="3859" y="9344"/>
                    <a:pt x="3722" y="8683"/>
                    <a:pt x="3597" y="8016"/>
                  </a:cubicBezTo>
                  <a:lnTo>
                    <a:pt x="3582" y="7937"/>
                  </a:lnTo>
                  <a:lnTo>
                    <a:pt x="3542" y="8006"/>
                  </a:lnTo>
                  <a:cubicBezTo>
                    <a:pt x="3508" y="8064"/>
                    <a:pt x="3475" y="8122"/>
                    <a:pt x="3444" y="8178"/>
                  </a:cubicBezTo>
                  <a:lnTo>
                    <a:pt x="3470" y="8194"/>
                  </a:lnTo>
                  <a:lnTo>
                    <a:pt x="3442" y="8180"/>
                  </a:lnTo>
                  <a:lnTo>
                    <a:pt x="3438" y="8189"/>
                  </a:lnTo>
                  <a:lnTo>
                    <a:pt x="3439" y="8200"/>
                  </a:lnTo>
                  <a:cubicBezTo>
                    <a:pt x="3566" y="8868"/>
                    <a:pt x="3705" y="9532"/>
                    <a:pt x="3852" y="10174"/>
                  </a:cubicBezTo>
                  <a:cubicBezTo>
                    <a:pt x="3854" y="10180"/>
                    <a:pt x="3856" y="10185"/>
                    <a:pt x="3857" y="10191"/>
                  </a:cubicBezTo>
                  <a:cubicBezTo>
                    <a:pt x="3510" y="10679"/>
                    <a:pt x="3166" y="11187"/>
                    <a:pt x="2833" y="11698"/>
                  </a:cubicBezTo>
                  <a:lnTo>
                    <a:pt x="2415" y="10195"/>
                  </a:lnTo>
                  <a:lnTo>
                    <a:pt x="2379" y="10272"/>
                  </a:lnTo>
                  <a:cubicBezTo>
                    <a:pt x="2366" y="10301"/>
                    <a:pt x="2352" y="10331"/>
                    <a:pt x="2339" y="10362"/>
                  </a:cubicBezTo>
                  <a:cubicBezTo>
                    <a:pt x="2325" y="10393"/>
                    <a:pt x="2310" y="10423"/>
                    <a:pt x="2297" y="10454"/>
                  </a:cubicBezTo>
                  <a:lnTo>
                    <a:pt x="2294" y="10466"/>
                  </a:lnTo>
                  <a:lnTo>
                    <a:pt x="2695" y="11912"/>
                  </a:lnTo>
                  <a:cubicBezTo>
                    <a:pt x="2251" y="12601"/>
                    <a:pt x="1812" y="13315"/>
                    <a:pt x="1392" y="14037"/>
                  </a:cubicBezTo>
                  <a:cubicBezTo>
                    <a:pt x="1381" y="14054"/>
                    <a:pt x="1369" y="14074"/>
                    <a:pt x="1360" y="14093"/>
                  </a:cubicBezTo>
                  <a:cubicBezTo>
                    <a:pt x="1348" y="14112"/>
                    <a:pt x="1337" y="14132"/>
                    <a:pt x="1326" y="14151"/>
                  </a:cubicBezTo>
                  <a:cubicBezTo>
                    <a:pt x="969" y="14764"/>
                    <a:pt x="607" y="15413"/>
                    <a:pt x="248" y="16079"/>
                  </a:cubicBezTo>
                  <a:lnTo>
                    <a:pt x="247" y="16084"/>
                  </a:lnTo>
                  <a:cubicBezTo>
                    <a:pt x="157" y="16362"/>
                    <a:pt x="76" y="16605"/>
                    <a:pt x="1" y="16824"/>
                  </a:cubicBezTo>
                  <a:lnTo>
                    <a:pt x="57" y="16848"/>
                  </a:lnTo>
                  <a:cubicBezTo>
                    <a:pt x="536" y="15930"/>
                    <a:pt x="1024" y="15044"/>
                    <a:pt x="1506" y="14217"/>
                  </a:cubicBezTo>
                  <a:cubicBezTo>
                    <a:pt x="1519" y="14220"/>
                    <a:pt x="1533" y="14223"/>
                    <a:pt x="1546" y="14225"/>
                  </a:cubicBezTo>
                  <a:cubicBezTo>
                    <a:pt x="1898" y="14301"/>
                    <a:pt x="2278" y="14400"/>
                    <a:pt x="2646" y="14495"/>
                  </a:cubicBezTo>
                  <a:lnTo>
                    <a:pt x="2733" y="14518"/>
                  </a:lnTo>
                  <a:cubicBezTo>
                    <a:pt x="2881" y="14558"/>
                    <a:pt x="3035" y="14598"/>
                    <a:pt x="3187" y="14637"/>
                  </a:cubicBezTo>
                  <a:lnTo>
                    <a:pt x="3203" y="14640"/>
                  </a:lnTo>
                  <a:lnTo>
                    <a:pt x="3214" y="14630"/>
                  </a:lnTo>
                  <a:cubicBezTo>
                    <a:pt x="3254" y="14596"/>
                    <a:pt x="3294" y="14561"/>
                    <a:pt x="3335" y="14529"/>
                  </a:cubicBezTo>
                  <a:lnTo>
                    <a:pt x="3381" y="14490"/>
                  </a:lnTo>
                  <a:lnTo>
                    <a:pt x="3323" y="14476"/>
                  </a:lnTo>
                  <a:cubicBezTo>
                    <a:pt x="3142" y="14431"/>
                    <a:pt x="2958" y="14383"/>
                    <a:pt x="2780" y="14336"/>
                  </a:cubicBezTo>
                  <a:lnTo>
                    <a:pt x="2778" y="14334"/>
                  </a:lnTo>
                  <a:cubicBezTo>
                    <a:pt x="2397" y="14235"/>
                    <a:pt x="1995" y="14130"/>
                    <a:pt x="1623" y="14050"/>
                  </a:cubicBezTo>
                  <a:cubicBezTo>
                    <a:pt x="1617" y="14048"/>
                    <a:pt x="1612" y="14046"/>
                    <a:pt x="1606" y="14045"/>
                  </a:cubicBezTo>
                  <a:cubicBezTo>
                    <a:pt x="2001" y="13369"/>
                    <a:pt x="2420" y="12689"/>
                    <a:pt x="2849" y="12022"/>
                  </a:cubicBezTo>
                  <a:cubicBezTo>
                    <a:pt x="3891" y="12145"/>
                    <a:pt x="4919" y="12387"/>
                    <a:pt x="5905" y="12737"/>
                  </a:cubicBezTo>
                  <a:lnTo>
                    <a:pt x="5917" y="12742"/>
                  </a:lnTo>
                  <a:lnTo>
                    <a:pt x="5934" y="12734"/>
                  </a:lnTo>
                  <a:cubicBezTo>
                    <a:pt x="5982" y="12705"/>
                    <a:pt x="6028" y="12676"/>
                    <a:pt x="6077" y="12649"/>
                  </a:cubicBezTo>
                  <a:lnTo>
                    <a:pt x="6133" y="12617"/>
                  </a:lnTo>
                  <a:lnTo>
                    <a:pt x="6072" y="12594"/>
                  </a:lnTo>
                  <a:cubicBezTo>
                    <a:pt x="5072" y="12232"/>
                    <a:pt x="4025" y="11980"/>
                    <a:pt x="2963" y="11843"/>
                  </a:cubicBezTo>
                  <a:cubicBezTo>
                    <a:pt x="3319" y="11300"/>
                    <a:pt x="3677" y="10772"/>
                    <a:pt x="4028" y="10278"/>
                  </a:cubicBezTo>
                  <a:lnTo>
                    <a:pt x="4029" y="10275"/>
                  </a:lnTo>
                  <a:cubicBezTo>
                    <a:pt x="4031" y="10272"/>
                    <a:pt x="4033" y="10269"/>
                    <a:pt x="4036" y="10265"/>
                  </a:cubicBezTo>
                  <a:cubicBezTo>
                    <a:pt x="4039" y="10261"/>
                    <a:pt x="4042" y="10256"/>
                    <a:pt x="4045" y="10251"/>
                  </a:cubicBezTo>
                  <a:lnTo>
                    <a:pt x="4047" y="10248"/>
                  </a:lnTo>
                  <a:cubicBezTo>
                    <a:pt x="4049" y="10245"/>
                    <a:pt x="4050" y="10243"/>
                    <a:pt x="4054" y="10240"/>
                  </a:cubicBezTo>
                  <a:lnTo>
                    <a:pt x="4060" y="10238"/>
                  </a:lnTo>
                  <a:lnTo>
                    <a:pt x="4058" y="10232"/>
                  </a:lnTo>
                  <a:cubicBezTo>
                    <a:pt x="4316" y="9871"/>
                    <a:pt x="4562" y="9535"/>
                    <a:pt x="4809" y="9207"/>
                  </a:cubicBezTo>
                  <a:lnTo>
                    <a:pt x="4816" y="9209"/>
                  </a:lnTo>
                  <a:cubicBezTo>
                    <a:pt x="6773" y="9608"/>
                    <a:pt x="8751" y="10053"/>
                    <a:pt x="10696" y="10532"/>
                  </a:cubicBezTo>
                  <a:lnTo>
                    <a:pt x="10705" y="10534"/>
                  </a:lnTo>
                  <a:lnTo>
                    <a:pt x="10715" y="10531"/>
                  </a:lnTo>
                  <a:cubicBezTo>
                    <a:pt x="10781" y="10503"/>
                    <a:pt x="10848" y="10476"/>
                    <a:pt x="10916" y="10446"/>
                  </a:cubicBezTo>
                  <a:lnTo>
                    <a:pt x="10996" y="10410"/>
                  </a:lnTo>
                  <a:lnTo>
                    <a:pt x="10911" y="10389"/>
                  </a:lnTo>
                  <a:cubicBezTo>
                    <a:pt x="8955" y="9905"/>
                    <a:pt x="6945" y="9452"/>
                    <a:pt x="4935" y="9040"/>
                  </a:cubicBezTo>
                  <a:cubicBezTo>
                    <a:pt x="5009" y="8943"/>
                    <a:pt x="5084" y="8845"/>
                    <a:pt x="5157" y="8750"/>
                  </a:cubicBezTo>
                  <a:lnTo>
                    <a:pt x="5163" y="8742"/>
                  </a:lnTo>
                  <a:cubicBezTo>
                    <a:pt x="5721" y="8024"/>
                    <a:pt x="6303" y="7321"/>
                    <a:pt x="6897" y="6655"/>
                  </a:cubicBezTo>
                  <a:cubicBezTo>
                    <a:pt x="9446" y="6732"/>
                    <a:pt x="11997" y="7100"/>
                    <a:pt x="14475" y="7750"/>
                  </a:cubicBezTo>
                  <a:lnTo>
                    <a:pt x="14509" y="7758"/>
                  </a:lnTo>
                  <a:lnTo>
                    <a:pt x="14514" y="7716"/>
                  </a:lnTo>
                  <a:cubicBezTo>
                    <a:pt x="14518" y="7676"/>
                    <a:pt x="14523" y="7634"/>
                    <a:pt x="14525" y="7593"/>
                  </a:cubicBezTo>
                  <a:lnTo>
                    <a:pt x="14526" y="7568"/>
                  </a:lnTo>
                  <a:lnTo>
                    <a:pt x="14502" y="7562"/>
                  </a:lnTo>
                  <a:cubicBezTo>
                    <a:pt x="12075" y="6927"/>
                    <a:pt x="9571" y="6560"/>
                    <a:pt x="7061" y="6470"/>
                  </a:cubicBezTo>
                  <a:cubicBezTo>
                    <a:pt x="7841" y="5606"/>
                    <a:pt x="8647" y="4793"/>
                    <a:pt x="9457" y="4050"/>
                  </a:cubicBezTo>
                  <a:lnTo>
                    <a:pt x="9459" y="4051"/>
                  </a:lnTo>
                  <a:lnTo>
                    <a:pt x="9462" y="4048"/>
                  </a:lnTo>
                  <a:lnTo>
                    <a:pt x="9472" y="4046"/>
                  </a:lnTo>
                  <a:lnTo>
                    <a:pt x="9472" y="4045"/>
                  </a:lnTo>
                  <a:cubicBezTo>
                    <a:pt x="10362" y="3918"/>
                    <a:pt x="11259" y="3854"/>
                    <a:pt x="12156" y="3854"/>
                  </a:cubicBezTo>
                  <a:cubicBezTo>
                    <a:pt x="13118" y="3854"/>
                    <a:pt x="14080" y="3927"/>
                    <a:pt x="15036" y="4074"/>
                  </a:cubicBezTo>
                  <a:lnTo>
                    <a:pt x="15060" y="4077"/>
                  </a:lnTo>
                  <a:lnTo>
                    <a:pt x="15068" y="4054"/>
                  </a:lnTo>
                  <a:cubicBezTo>
                    <a:pt x="15084" y="4013"/>
                    <a:pt x="15097" y="3969"/>
                    <a:pt x="15110" y="3927"/>
                  </a:cubicBezTo>
                  <a:lnTo>
                    <a:pt x="15121" y="3894"/>
                  </a:lnTo>
                  <a:lnTo>
                    <a:pt x="15088" y="3889"/>
                  </a:lnTo>
                  <a:cubicBezTo>
                    <a:pt x="14120" y="3740"/>
                    <a:pt x="13143" y="3665"/>
                    <a:pt x="12164" y="3665"/>
                  </a:cubicBezTo>
                  <a:cubicBezTo>
                    <a:pt x="11347" y="3665"/>
                    <a:pt x="10527" y="3717"/>
                    <a:pt x="9711" y="3821"/>
                  </a:cubicBezTo>
                  <a:cubicBezTo>
                    <a:pt x="11270" y="2419"/>
                    <a:pt x="12926" y="1201"/>
                    <a:pt x="14634" y="203"/>
                  </a:cubicBezTo>
                  <a:cubicBezTo>
                    <a:pt x="14661" y="187"/>
                    <a:pt x="14690" y="170"/>
                    <a:pt x="14718" y="156"/>
                  </a:cubicBezTo>
                  <a:lnTo>
                    <a:pt x="14761" y="133"/>
                  </a:lnTo>
                  <a:lnTo>
                    <a:pt x="14723" y="105"/>
                  </a:lnTo>
                  <a:cubicBezTo>
                    <a:pt x="14690" y="80"/>
                    <a:pt x="14657" y="61"/>
                    <a:pt x="14624" y="40"/>
                  </a:cubicBezTo>
                  <a:cubicBezTo>
                    <a:pt x="14621" y="39"/>
                    <a:pt x="14618" y="37"/>
                    <a:pt x="14615" y="35"/>
                  </a:cubicBezTo>
                  <a:cubicBezTo>
                    <a:pt x="14608" y="31"/>
                    <a:pt x="14600" y="26"/>
                    <a:pt x="14591" y="23"/>
                  </a:cubicBezTo>
                  <a:lnTo>
                    <a:pt x="14576" y="18"/>
                  </a:lnTo>
                  <a:lnTo>
                    <a:pt x="14538" y="40"/>
                  </a:lnTo>
                  <a:cubicBezTo>
                    <a:pt x="13735" y="510"/>
                    <a:pt x="12937" y="1031"/>
                    <a:pt x="12170" y="1587"/>
                  </a:cubicBezTo>
                  <a:cubicBezTo>
                    <a:pt x="12190" y="1066"/>
                    <a:pt x="12251" y="548"/>
                    <a:pt x="12350" y="47"/>
                  </a:cubicBezTo>
                  <a:lnTo>
                    <a:pt x="12360" y="0"/>
                  </a:ln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124" name="Google Shape;1124;p30"/>
          <p:cNvGrpSpPr/>
          <p:nvPr/>
        </p:nvGrpSpPr>
        <p:grpSpPr>
          <a:xfrm rot="-319564">
            <a:off x="151345" y="267367"/>
            <a:ext cx="960757" cy="923251"/>
            <a:chOff x="2684975" y="639179"/>
            <a:chExt cx="607581" cy="570352"/>
          </a:xfrm>
        </p:grpSpPr>
        <p:sp>
          <p:nvSpPr>
            <p:cNvPr id="1125" name="Google Shape;1125;p30"/>
            <p:cNvSpPr/>
            <p:nvPr/>
          </p:nvSpPr>
          <p:spPr>
            <a:xfrm>
              <a:off x="2873508" y="651283"/>
              <a:ext cx="386394" cy="368378"/>
            </a:xfrm>
            <a:custGeom>
              <a:avLst/>
              <a:gdLst/>
              <a:ahLst/>
              <a:cxnLst/>
              <a:rect l="l" t="t" r="r" b="b"/>
              <a:pathLst>
                <a:path w="10981" h="10469" extrusionOk="0">
                  <a:moveTo>
                    <a:pt x="5746" y="0"/>
                  </a:moveTo>
                  <a:cubicBezTo>
                    <a:pt x="4406" y="0"/>
                    <a:pt x="3067" y="511"/>
                    <a:pt x="2045" y="1533"/>
                  </a:cubicBezTo>
                  <a:cubicBezTo>
                    <a:pt x="1" y="3578"/>
                    <a:pt x="1" y="6892"/>
                    <a:pt x="2045" y="8936"/>
                  </a:cubicBezTo>
                  <a:cubicBezTo>
                    <a:pt x="3026" y="9917"/>
                    <a:pt x="4358" y="10469"/>
                    <a:pt x="5746" y="10469"/>
                  </a:cubicBezTo>
                  <a:cubicBezTo>
                    <a:pt x="7133" y="10469"/>
                    <a:pt x="8465" y="9917"/>
                    <a:pt x="9446" y="8936"/>
                  </a:cubicBezTo>
                  <a:cubicBezTo>
                    <a:pt x="10429" y="7955"/>
                    <a:pt x="10980" y="6624"/>
                    <a:pt x="10980" y="5236"/>
                  </a:cubicBezTo>
                  <a:cubicBezTo>
                    <a:pt x="10980" y="3846"/>
                    <a:pt x="10429" y="2516"/>
                    <a:pt x="9446" y="1533"/>
                  </a:cubicBezTo>
                  <a:cubicBezTo>
                    <a:pt x="8424" y="511"/>
                    <a:pt x="7085" y="0"/>
                    <a:pt x="574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26" name="Google Shape;1126;p30"/>
            <p:cNvSpPr/>
            <p:nvPr/>
          </p:nvSpPr>
          <p:spPr>
            <a:xfrm>
              <a:off x="2878153" y="639179"/>
              <a:ext cx="414403" cy="392552"/>
            </a:xfrm>
            <a:custGeom>
              <a:avLst/>
              <a:gdLst/>
              <a:ahLst/>
              <a:cxnLst/>
              <a:rect l="l" t="t" r="r" b="b"/>
              <a:pathLst>
                <a:path w="11777" h="11156" extrusionOk="0">
                  <a:moveTo>
                    <a:pt x="5612" y="689"/>
                  </a:moveTo>
                  <a:cubicBezTo>
                    <a:pt x="5654" y="689"/>
                    <a:pt x="5696" y="689"/>
                    <a:pt x="5737" y="691"/>
                  </a:cubicBezTo>
                  <a:cubicBezTo>
                    <a:pt x="7043" y="723"/>
                    <a:pt x="8258" y="1263"/>
                    <a:pt x="9158" y="2209"/>
                  </a:cubicBezTo>
                  <a:cubicBezTo>
                    <a:pt x="11016" y="4163"/>
                    <a:pt x="10938" y="7265"/>
                    <a:pt x="8984" y="9123"/>
                  </a:cubicBezTo>
                  <a:cubicBezTo>
                    <a:pt x="8040" y="10021"/>
                    <a:pt x="6827" y="10467"/>
                    <a:pt x="5616" y="10467"/>
                  </a:cubicBezTo>
                  <a:cubicBezTo>
                    <a:pt x="4323" y="10467"/>
                    <a:pt x="3031" y="9958"/>
                    <a:pt x="2071" y="8949"/>
                  </a:cubicBezTo>
                  <a:cubicBezTo>
                    <a:pt x="1172" y="8003"/>
                    <a:pt x="694" y="6762"/>
                    <a:pt x="726" y="5456"/>
                  </a:cubicBezTo>
                  <a:cubicBezTo>
                    <a:pt x="758" y="4150"/>
                    <a:pt x="1299" y="2936"/>
                    <a:pt x="2244" y="2035"/>
                  </a:cubicBezTo>
                  <a:cubicBezTo>
                    <a:pt x="3161" y="1165"/>
                    <a:pt x="4353" y="689"/>
                    <a:pt x="5612" y="689"/>
                  </a:cubicBezTo>
                  <a:close/>
                  <a:moveTo>
                    <a:pt x="5613" y="1"/>
                  </a:moveTo>
                  <a:cubicBezTo>
                    <a:pt x="4181" y="1"/>
                    <a:pt x="2816" y="543"/>
                    <a:pt x="1770" y="1537"/>
                  </a:cubicBezTo>
                  <a:cubicBezTo>
                    <a:pt x="691" y="2564"/>
                    <a:pt x="75" y="3949"/>
                    <a:pt x="38" y="5440"/>
                  </a:cubicBezTo>
                  <a:cubicBezTo>
                    <a:pt x="1" y="6929"/>
                    <a:pt x="546" y="8344"/>
                    <a:pt x="1572" y="9423"/>
                  </a:cubicBezTo>
                  <a:cubicBezTo>
                    <a:pt x="2667" y="10575"/>
                    <a:pt x="4140" y="11155"/>
                    <a:pt x="5615" y="11155"/>
                  </a:cubicBezTo>
                  <a:cubicBezTo>
                    <a:pt x="6997" y="11155"/>
                    <a:pt x="8381" y="10647"/>
                    <a:pt x="9459" y="9621"/>
                  </a:cubicBezTo>
                  <a:cubicBezTo>
                    <a:pt x="11688" y="7502"/>
                    <a:pt x="11776" y="3963"/>
                    <a:pt x="9657" y="1734"/>
                  </a:cubicBezTo>
                  <a:cubicBezTo>
                    <a:pt x="8631" y="655"/>
                    <a:pt x="7244" y="39"/>
                    <a:pt x="5755" y="2"/>
                  </a:cubicBezTo>
                  <a:cubicBezTo>
                    <a:pt x="5708" y="1"/>
                    <a:pt x="5661" y="1"/>
                    <a:pt x="561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27" name="Google Shape;1127;p30"/>
            <p:cNvSpPr/>
            <p:nvPr/>
          </p:nvSpPr>
          <p:spPr>
            <a:xfrm>
              <a:off x="2863621" y="953647"/>
              <a:ext cx="87019" cy="84344"/>
            </a:xfrm>
            <a:custGeom>
              <a:avLst/>
              <a:gdLst/>
              <a:ahLst/>
              <a:cxnLst/>
              <a:rect l="l" t="t" r="r" b="b"/>
              <a:pathLst>
                <a:path w="2473" h="2397" extrusionOk="0">
                  <a:moveTo>
                    <a:pt x="1998" y="1"/>
                  </a:moveTo>
                  <a:lnTo>
                    <a:pt x="0" y="1898"/>
                  </a:lnTo>
                  <a:lnTo>
                    <a:pt x="475" y="2397"/>
                  </a:lnTo>
                  <a:lnTo>
                    <a:pt x="2472" y="499"/>
                  </a:lnTo>
                  <a:lnTo>
                    <a:pt x="1998"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28" name="Google Shape;1128;p30"/>
            <p:cNvSpPr/>
            <p:nvPr/>
          </p:nvSpPr>
          <p:spPr>
            <a:xfrm>
              <a:off x="2685081" y="976695"/>
              <a:ext cx="243146" cy="232836"/>
            </a:xfrm>
            <a:custGeom>
              <a:avLst/>
              <a:gdLst/>
              <a:ahLst/>
              <a:cxnLst/>
              <a:rect l="l" t="t" r="r" b="b"/>
              <a:pathLst>
                <a:path w="6910" h="6617" extrusionOk="0">
                  <a:moveTo>
                    <a:pt x="5695" y="1"/>
                  </a:moveTo>
                  <a:cubicBezTo>
                    <a:pt x="5490" y="1"/>
                    <a:pt x="5285" y="77"/>
                    <a:pt x="5124" y="229"/>
                  </a:cubicBezTo>
                  <a:lnTo>
                    <a:pt x="0" y="5102"/>
                  </a:lnTo>
                  <a:lnTo>
                    <a:pt x="1441" y="6617"/>
                  </a:lnTo>
                  <a:lnTo>
                    <a:pt x="6565" y="1744"/>
                  </a:lnTo>
                  <a:cubicBezTo>
                    <a:pt x="6897" y="1428"/>
                    <a:pt x="6909" y="907"/>
                    <a:pt x="6594" y="576"/>
                  </a:cubicBezTo>
                  <a:lnTo>
                    <a:pt x="6287" y="251"/>
                  </a:lnTo>
                  <a:cubicBezTo>
                    <a:pt x="6125" y="85"/>
                    <a:pt x="5910" y="1"/>
                    <a:pt x="5695"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29" name="Google Shape;1129;p30"/>
            <p:cNvSpPr/>
            <p:nvPr/>
          </p:nvSpPr>
          <p:spPr>
            <a:xfrm>
              <a:off x="2684975" y="986864"/>
              <a:ext cx="228648" cy="222561"/>
            </a:xfrm>
            <a:custGeom>
              <a:avLst/>
              <a:gdLst/>
              <a:ahLst/>
              <a:cxnLst/>
              <a:rect l="l" t="t" r="r" b="b"/>
              <a:pathLst>
                <a:path w="6498" h="6325" extrusionOk="0">
                  <a:moveTo>
                    <a:pt x="5057" y="1"/>
                  </a:moveTo>
                  <a:lnTo>
                    <a:pt x="0" y="4809"/>
                  </a:lnTo>
                  <a:lnTo>
                    <a:pt x="1440" y="6324"/>
                  </a:lnTo>
                  <a:lnTo>
                    <a:pt x="6498" y="1516"/>
                  </a:lnTo>
                  <a:lnTo>
                    <a:pt x="5057"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30" name="Google Shape;1130;p30"/>
            <p:cNvSpPr/>
            <p:nvPr/>
          </p:nvSpPr>
          <p:spPr>
            <a:xfrm>
              <a:off x="2810312" y="1064557"/>
              <a:ext cx="47855" cy="45322"/>
            </a:xfrm>
            <a:custGeom>
              <a:avLst/>
              <a:gdLst/>
              <a:ahLst/>
              <a:cxnLst/>
              <a:rect l="l" t="t" r="r" b="b"/>
              <a:pathLst>
                <a:path w="1360" h="1288" extrusionOk="0">
                  <a:moveTo>
                    <a:pt x="1197" y="0"/>
                  </a:moveTo>
                  <a:cubicBezTo>
                    <a:pt x="1193" y="0"/>
                    <a:pt x="1189" y="1"/>
                    <a:pt x="1184" y="1"/>
                  </a:cubicBezTo>
                  <a:cubicBezTo>
                    <a:pt x="1129" y="4"/>
                    <a:pt x="1076" y="36"/>
                    <a:pt x="1028" y="62"/>
                  </a:cubicBezTo>
                  <a:cubicBezTo>
                    <a:pt x="973" y="89"/>
                    <a:pt x="922" y="120"/>
                    <a:pt x="871" y="154"/>
                  </a:cubicBezTo>
                  <a:cubicBezTo>
                    <a:pt x="671" y="282"/>
                    <a:pt x="496" y="450"/>
                    <a:pt x="337" y="625"/>
                  </a:cubicBezTo>
                  <a:cubicBezTo>
                    <a:pt x="205" y="771"/>
                    <a:pt x="1" y="959"/>
                    <a:pt x="28" y="1177"/>
                  </a:cubicBezTo>
                  <a:cubicBezTo>
                    <a:pt x="37" y="1247"/>
                    <a:pt x="91" y="1286"/>
                    <a:pt x="160" y="1287"/>
                  </a:cubicBezTo>
                  <a:cubicBezTo>
                    <a:pt x="164" y="1288"/>
                    <a:pt x="168" y="1288"/>
                    <a:pt x="172" y="1288"/>
                  </a:cubicBezTo>
                  <a:cubicBezTo>
                    <a:pt x="346" y="1288"/>
                    <a:pt x="500" y="1127"/>
                    <a:pt x="621" y="1021"/>
                  </a:cubicBezTo>
                  <a:cubicBezTo>
                    <a:pt x="748" y="910"/>
                    <a:pt x="867" y="791"/>
                    <a:pt x="978" y="663"/>
                  </a:cubicBezTo>
                  <a:cubicBezTo>
                    <a:pt x="1125" y="559"/>
                    <a:pt x="1261" y="433"/>
                    <a:pt x="1322" y="261"/>
                  </a:cubicBezTo>
                  <a:cubicBezTo>
                    <a:pt x="1360" y="154"/>
                    <a:pt x="1340" y="0"/>
                    <a:pt x="119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31" name="Google Shape;1131;p30"/>
            <p:cNvSpPr/>
            <p:nvPr/>
          </p:nvSpPr>
          <p:spPr>
            <a:xfrm>
              <a:off x="2788707" y="1120646"/>
              <a:ext cx="9747" cy="9852"/>
            </a:xfrm>
            <a:custGeom>
              <a:avLst/>
              <a:gdLst/>
              <a:ahLst/>
              <a:cxnLst/>
              <a:rect l="l" t="t" r="r" b="b"/>
              <a:pathLst>
                <a:path w="277" h="280" extrusionOk="0">
                  <a:moveTo>
                    <a:pt x="138" y="1"/>
                  </a:moveTo>
                  <a:cubicBezTo>
                    <a:pt x="129" y="2"/>
                    <a:pt x="116" y="5"/>
                    <a:pt x="108" y="7"/>
                  </a:cubicBezTo>
                  <a:cubicBezTo>
                    <a:pt x="106" y="7"/>
                    <a:pt x="106" y="7"/>
                    <a:pt x="106" y="9"/>
                  </a:cubicBezTo>
                  <a:lnTo>
                    <a:pt x="101" y="9"/>
                  </a:lnTo>
                  <a:cubicBezTo>
                    <a:pt x="97" y="12"/>
                    <a:pt x="90" y="15"/>
                    <a:pt x="85" y="17"/>
                  </a:cubicBezTo>
                  <a:cubicBezTo>
                    <a:pt x="81" y="20"/>
                    <a:pt x="74" y="23"/>
                    <a:pt x="69" y="25"/>
                  </a:cubicBezTo>
                  <a:cubicBezTo>
                    <a:pt x="69" y="26"/>
                    <a:pt x="68" y="26"/>
                    <a:pt x="66" y="28"/>
                  </a:cubicBezTo>
                  <a:cubicBezTo>
                    <a:pt x="66" y="28"/>
                    <a:pt x="64" y="30"/>
                    <a:pt x="64" y="30"/>
                  </a:cubicBezTo>
                  <a:cubicBezTo>
                    <a:pt x="56" y="36"/>
                    <a:pt x="47" y="44"/>
                    <a:pt x="40" y="52"/>
                  </a:cubicBezTo>
                  <a:lnTo>
                    <a:pt x="39" y="52"/>
                  </a:lnTo>
                  <a:cubicBezTo>
                    <a:pt x="37" y="54"/>
                    <a:pt x="37" y="55"/>
                    <a:pt x="36" y="55"/>
                  </a:cubicBezTo>
                  <a:cubicBezTo>
                    <a:pt x="29" y="67"/>
                    <a:pt x="23" y="76"/>
                    <a:pt x="16" y="87"/>
                  </a:cubicBezTo>
                  <a:cubicBezTo>
                    <a:pt x="15" y="89"/>
                    <a:pt x="15" y="91"/>
                    <a:pt x="15" y="91"/>
                  </a:cubicBezTo>
                  <a:cubicBezTo>
                    <a:pt x="10" y="102"/>
                    <a:pt x="7" y="113"/>
                    <a:pt x="3" y="126"/>
                  </a:cubicBezTo>
                  <a:cubicBezTo>
                    <a:pt x="3" y="128"/>
                    <a:pt x="2" y="129"/>
                    <a:pt x="2" y="131"/>
                  </a:cubicBezTo>
                  <a:cubicBezTo>
                    <a:pt x="2" y="141"/>
                    <a:pt x="0" y="153"/>
                    <a:pt x="0" y="163"/>
                  </a:cubicBezTo>
                  <a:cubicBezTo>
                    <a:pt x="0" y="165"/>
                    <a:pt x="2" y="166"/>
                    <a:pt x="2" y="166"/>
                  </a:cubicBezTo>
                  <a:cubicBezTo>
                    <a:pt x="2" y="182"/>
                    <a:pt x="7" y="197"/>
                    <a:pt x="15" y="211"/>
                  </a:cubicBezTo>
                  <a:cubicBezTo>
                    <a:pt x="21" y="226"/>
                    <a:pt x="31" y="239"/>
                    <a:pt x="44" y="250"/>
                  </a:cubicBezTo>
                  <a:cubicBezTo>
                    <a:pt x="56" y="261"/>
                    <a:pt x="69" y="268"/>
                    <a:pt x="85" y="272"/>
                  </a:cubicBezTo>
                  <a:cubicBezTo>
                    <a:pt x="97" y="276"/>
                    <a:pt x="110" y="279"/>
                    <a:pt x="123" y="279"/>
                  </a:cubicBezTo>
                  <a:cubicBezTo>
                    <a:pt x="126" y="279"/>
                    <a:pt x="129" y="279"/>
                    <a:pt x="132" y="279"/>
                  </a:cubicBezTo>
                  <a:lnTo>
                    <a:pt x="163" y="272"/>
                  </a:lnTo>
                  <a:cubicBezTo>
                    <a:pt x="169" y="269"/>
                    <a:pt x="175" y="266"/>
                    <a:pt x="182" y="261"/>
                  </a:cubicBezTo>
                  <a:lnTo>
                    <a:pt x="187" y="261"/>
                  </a:lnTo>
                  <a:cubicBezTo>
                    <a:pt x="190" y="260"/>
                    <a:pt x="212" y="248"/>
                    <a:pt x="216" y="247"/>
                  </a:cubicBezTo>
                  <a:cubicBezTo>
                    <a:pt x="216" y="247"/>
                    <a:pt x="216" y="245"/>
                    <a:pt x="216" y="245"/>
                  </a:cubicBezTo>
                  <a:lnTo>
                    <a:pt x="217" y="245"/>
                  </a:lnTo>
                  <a:lnTo>
                    <a:pt x="217" y="243"/>
                  </a:lnTo>
                  <a:cubicBezTo>
                    <a:pt x="225" y="237"/>
                    <a:pt x="233" y="229"/>
                    <a:pt x="241" y="223"/>
                  </a:cubicBezTo>
                  <a:cubicBezTo>
                    <a:pt x="243" y="223"/>
                    <a:pt x="243" y="221"/>
                    <a:pt x="243" y="221"/>
                  </a:cubicBezTo>
                  <a:cubicBezTo>
                    <a:pt x="251" y="213"/>
                    <a:pt x="257" y="200"/>
                    <a:pt x="264" y="190"/>
                  </a:cubicBezTo>
                  <a:cubicBezTo>
                    <a:pt x="264" y="189"/>
                    <a:pt x="264" y="187"/>
                    <a:pt x="266" y="187"/>
                  </a:cubicBezTo>
                  <a:lnTo>
                    <a:pt x="270" y="171"/>
                  </a:lnTo>
                  <a:cubicBezTo>
                    <a:pt x="272" y="166"/>
                    <a:pt x="274" y="161"/>
                    <a:pt x="275" y="157"/>
                  </a:cubicBezTo>
                  <a:cubicBezTo>
                    <a:pt x="275" y="155"/>
                    <a:pt x="275" y="155"/>
                    <a:pt x="275" y="155"/>
                  </a:cubicBezTo>
                  <a:cubicBezTo>
                    <a:pt x="275" y="153"/>
                    <a:pt x="275" y="153"/>
                    <a:pt x="275" y="153"/>
                  </a:cubicBezTo>
                  <a:cubicBezTo>
                    <a:pt x="277" y="147"/>
                    <a:pt x="277" y="137"/>
                    <a:pt x="277" y="136"/>
                  </a:cubicBezTo>
                  <a:cubicBezTo>
                    <a:pt x="277" y="136"/>
                    <a:pt x="277" y="126"/>
                    <a:pt x="277" y="120"/>
                  </a:cubicBezTo>
                  <a:cubicBezTo>
                    <a:pt x="277" y="120"/>
                    <a:pt x="277" y="118"/>
                    <a:pt x="277" y="118"/>
                  </a:cubicBezTo>
                  <a:cubicBezTo>
                    <a:pt x="277" y="112"/>
                    <a:pt x="274" y="102"/>
                    <a:pt x="274" y="102"/>
                  </a:cubicBezTo>
                  <a:cubicBezTo>
                    <a:pt x="274" y="102"/>
                    <a:pt x="272" y="91"/>
                    <a:pt x="270" y="86"/>
                  </a:cubicBezTo>
                  <a:cubicBezTo>
                    <a:pt x="270" y="84"/>
                    <a:pt x="270" y="84"/>
                    <a:pt x="269" y="84"/>
                  </a:cubicBezTo>
                  <a:cubicBezTo>
                    <a:pt x="269" y="83"/>
                    <a:pt x="269" y="83"/>
                    <a:pt x="269" y="83"/>
                  </a:cubicBezTo>
                  <a:cubicBezTo>
                    <a:pt x="269" y="79"/>
                    <a:pt x="256" y="55"/>
                    <a:pt x="254" y="54"/>
                  </a:cubicBezTo>
                  <a:cubicBezTo>
                    <a:pt x="243" y="34"/>
                    <a:pt x="235" y="31"/>
                    <a:pt x="219" y="22"/>
                  </a:cubicBezTo>
                  <a:cubicBezTo>
                    <a:pt x="203" y="10"/>
                    <a:pt x="196" y="5"/>
                    <a:pt x="175" y="2"/>
                  </a:cubicBezTo>
                  <a:lnTo>
                    <a:pt x="159" y="2"/>
                  </a:lnTo>
                  <a:cubicBezTo>
                    <a:pt x="155" y="1"/>
                    <a:pt x="148" y="1"/>
                    <a:pt x="14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32" name="Google Shape;1132;p30"/>
            <p:cNvSpPr/>
            <p:nvPr/>
          </p:nvSpPr>
          <p:spPr>
            <a:xfrm>
              <a:off x="2760663" y="1139999"/>
              <a:ext cx="11893" cy="8586"/>
            </a:xfrm>
            <a:custGeom>
              <a:avLst/>
              <a:gdLst/>
              <a:ahLst/>
              <a:cxnLst/>
              <a:rect l="l" t="t" r="r" b="b"/>
              <a:pathLst>
                <a:path w="338" h="244" extrusionOk="0">
                  <a:moveTo>
                    <a:pt x="163" y="0"/>
                  </a:moveTo>
                  <a:cubicBezTo>
                    <a:pt x="133" y="0"/>
                    <a:pt x="102" y="13"/>
                    <a:pt x="77" y="42"/>
                  </a:cubicBezTo>
                  <a:cubicBezTo>
                    <a:pt x="1" y="132"/>
                    <a:pt x="85" y="243"/>
                    <a:pt x="175" y="243"/>
                  </a:cubicBezTo>
                  <a:cubicBezTo>
                    <a:pt x="205" y="243"/>
                    <a:pt x="236" y="230"/>
                    <a:pt x="262" y="200"/>
                  </a:cubicBezTo>
                  <a:cubicBezTo>
                    <a:pt x="337" y="111"/>
                    <a:pt x="253" y="0"/>
                    <a:pt x="16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133" name="Google Shape;1133;p30"/>
          <p:cNvGrpSpPr/>
          <p:nvPr/>
        </p:nvGrpSpPr>
        <p:grpSpPr>
          <a:xfrm rot="-1368427">
            <a:off x="10854073" y="1963793"/>
            <a:ext cx="1270988" cy="1650421"/>
            <a:chOff x="267921" y="128951"/>
            <a:chExt cx="1149159" cy="1457692"/>
          </a:xfrm>
        </p:grpSpPr>
        <p:sp>
          <p:nvSpPr>
            <p:cNvPr id="1134" name="Google Shape;1134;p30"/>
            <p:cNvSpPr/>
            <p:nvPr/>
          </p:nvSpPr>
          <p:spPr>
            <a:xfrm rot="7044874">
              <a:off x="178554" y="554899"/>
              <a:ext cx="1327892" cy="605796"/>
            </a:xfrm>
            <a:custGeom>
              <a:avLst/>
              <a:gdLst/>
              <a:ahLst/>
              <a:cxnLst/>
              <a:rect l="l" t="t" r="r" b="b"/>
              <a:pathLst>
                <a:path w="29846" h="13616" extrusionOk="0">
                  <a:moveTo>
                    <a:pt x="1228" y="0"/>
                  </a:moveTo>
                  <a:lnTo>
                    <a:pt x="1" y="3452"/>
                  </a:lnTo>
                  <a:lnTo>
                    <a:pt x="28618" y="13616"/>
                  </a:lnTo>
                  <a:lnTo>
                    <a:pt x="29845" y="10165"/>
                  </a:lnTo>
                  <a:lnTo>
                    <a:pt x="1228" y="0"/>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35" name="Google Shape;1135;p30"/>
            <p:cNvSpPr/>
            <p:nvPr/>
          </p:nvSpPr>
          <p:spPr>
            <a:xfrm rot="7044874">
              <a:off x="1236852" y="385907"/>
              <a:ext cx="28297" cy="63311"/>
            </a:xfrm>
            <a:custGeom>
              <a:avLst/>
              <a:gdLst/>
              <a:ahLst/>
              <a:cxnLst/>
              <a:rect l="l" t="t" r="r" b="b"/>
              <a:pathLst>
                <a:path w="636" h="1423" extrusionOk="0">
                  <a:moveTo>
                    <a:pt x="542" y="1"/>
                  </a:moveTo>
                  <a:cubicBezTo>
                    <a:pt x="507" y="1"/>
                    <a:pt x="473" y="23"/>
                    <a:pt x="461" y="57"/>
                  </a:cubicBezTo>
                  <a:lnTo>
                    <a:pt x="17" y="1310"/>
                  </a:lnTo>
                  <a:cubicBezTo>
                    <a:pt x="1" y="1353"/>
                    <a:pt x="23" y="1402"/>
                    <a:pt x="68" y="1418"/>
                  </a:cubicBezTo>
                  <a:cubicBezTo>
                    <a:pt x="78" y="1421"/>
                    <a:pt x="87" y="1423"/>
                    <a:pt x="97" y="1423"/>
                  </a:cubicBezTo>
                  <a:cubicBezTo>
                    <a:pt x="131" y="1423"/>
                    <a:pt x="165" y="1402"/>
                    <a:pt x="176" y="1366"/>
                  </a:cubicBezTo>
                  <a:lnTo>
                    <a:pt x="621" y="115"/>
                  </a:lnTo>
                  <a:cubicBezTo>
                    <a:pt x="636" y="70"/>
                    <a:pt x="613"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36" name="Google Shape;1136;p30"/>
            <p:cNvSpPr/>
            <p:nvPr/>
          </p:nvSpPr>
          <p:spPr>
            <a:xfrm rot="7044874">
              <a:off x="1139470" y="476755"/>
              <a:ext cx="28386" cy="63311"/>
            </a:xfrm>
            <a:custGeom>
              <a:avLst/>
              <a:gdLst/>
              <a:ahLst/>
              <a:cxnLst/>
              <a:rect l="l" t="t" r="r" b="b"/>
              <a:pathLst>
                <a:path w="638" h="1423" extrusionOk="0">
                  <a:moveTo>
                    <a:pt x="542" y="1"/>
                  </a:moveTo>
                  <a:cubicBezTo>
                    <a:pt x="507" y="1"/>
                    <a:pt x="474" y="23"/>
                    <a:pt x="461" y="57"/>
                  </a:cubicBezTo>
                  <a:lnTo>
                    <a:pt x="17" y="1308"/>
                  </a:lnTo>
                  <a:cubicBezTo>
                    <a:pt x="1" y="1353"/>
                    <a:pt x="25" y="1402"/>
                    <a:pt x="68" y="1418"/>
                  </a:cubicBezTo>
                  <a:cubicBezTo>
                    <a:pt x="78" y="1421"/>
                    <a:pt x="88" y="1422"/>
                    <a:pt x="97" y="1422"/>
                  </a:cubicBezTo>
                  <a:cubicBezTo>
                    <a:pt x="131" y="1422"/>
                    <a:pt x="165" y="1400"/>
                    <a:pt x="176" y="1366"/>
                  </a:cubicBezTo>
                  <a:lnTo>
                    <a:pt x="622" y="113"/>
                  </a:lnTo>
                  <a:cubicBezTo>
                    <a:pt x="638" y="70"/>
                    <a:pt x="614" y="22"/>
                    <a:pt x="570" y="6"/>
                  </a:cubicBezTo>
                  <a:cubicBezTo>
                    <a:pt x="561" y="2"/>
                    <a:pt x="552" y="1"/>
                    <a:pt x="542" y="1"/>
                  </a:cubicBezTo>
                  <a:close/>
                </a:path>
              </a:pathLst>
            </a:custGeom>
            <a:solidFill>
              <a:srgbClr val="045977"/>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37" name="Google Shape;1137;p30"/>
            <p:cNvSpPr/>
            <p:nvPr/>
          </p:nvSpPr>
          <p:spPr>
            <a:xfrm rot="7044874">
              <a:off x="1042205" y="567649"/>
              <a:ext cx="28341" cy="63222"/>
            </a:xfrm>
            <a:custGeom>
              <a:avLst/>
              <a:gdLst/>
              <a:ahLst/>
              <a:cxnLst/>
              <a:rect l="l" t="t" r="r" b="b"/>
              <a:pathLst>
                <a:path w="637" h="1421" extrusionOk="0">
                  <a:moveTo>
                    <a:pt x="541" y="0"/>
                  </a:moveTo>
                  <a:cubicBezTo>
                    <a:pt x="506" y="0"/>
                    <a:pt x="473" y="22"/>
                    <a:pt x="460" y="57"/>
                  </a:cubicBezTo>
                  <a:lnTo>
                    <a:pt x="16" y="1308"/>
                  </a:lnTo>
                  <a:cubicBezTo>
                    <a:pt x="0" y="1352"/>
                    <a:pt x="24" y="1402"/>
                    <a:pt x="68" y="1416"/>
                  </a:cubicBezTo>
                  <a:cubicBezTo>
                    <a:pt x="77" y="1419"/>
                    <a:pt x="87" y="1421"/>
                    <a:pt x="97" y="1421"/>
                  </a:cubicBezTo>
                  <a:cubicBezTo>
                    <a:pt x="132" y="1421"/>
                    <a:pt x="164" y="1400"/>
                    <a:pt x="175" y="1365"/>
                  </a:cubicBezTo>
                  <a:lnTo>
                    <a:pt x="621" y="113"/>
                  </a:lnTo>
                  <a:cubicBezTo>
                    <a:pt x="637" y="70"/>
                    <a:pt x="613" y="20"/>
                    <a:pt x="569" y="6"/>
                  </a:cubicBezTo>
                  <a:cubicBezTo>
                    <a:pt x="560" y="2"/>
                    <a:pt x="550" y="0"/>
                    <a:pt x="541" y="0"/>
                  </a:cubicBezTo>
                  <a:close/>
                </a:path>
              </a:pathLst>
            </a:custGeom>
            <a:solidFill>
              <a:srgbClr val="045977"/>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38" name="Google Shape;1138;p30"/>
            <p:cNvSpPr/>
            <p:nvPr/>
          </p:nvSpPr>
          <p:spPr>
            <a:xfrm rot="7044874">
              <a:off x="944895" y="658453"/>
              <a:ext cx="28386" cy="63311"/>
            </a:xfrm>
            <a:custGeom>
              <a:avLst/>
              <a:gdLst/>
              <a:ahLst/>
              <a:cxnLst/>
              <a:rect l="l" t="t" r="r" b="b"/>
              <a:pathLst>
                <a:path w="638" h="1423" extrusionOk="0">
                  <a:moveTo>
                    <a:pt x="542" y="1"/>
                  </a:moveTo>
                  <a:cubicBezTo>
                    <a:pt x="507" y="1"/>
                    <a:pt x="473" y="23"/>
                    <a:pt x="462" y="57"/>
                  </a:cubicBezTo>
                  <a:lnTo>
                    <a:pt x="16" y="1310"/>
                  </a:lnTo>
                  <a:cubicBezTo>
                    <a:pt x="0" y="1354"/>
                    <a:pt x="25" y="1402"/>
                    <a:pt x="68" y="1418"/>
                  </a:cubicBezTo>
                  <a:cubicBezTo>
                    <a:pt x="78" y="1421"/>
                    <a:pt x="87" y="1423"/>
                    <a:pt x="97" y="1423"/>
                  </a:cubicBezTo>
                  <a:cubicBezTo>
                    <a:pt x="132" y="1423"/>
                    <a:pt x="164" y="1400"/>
                    <a:pt x="177" y="1366"/>
                  </a:cubicBezTo>
                  <a:lnTo>
                    <a:pt x="621" y="115"/>
                  </a:lnTo>
                  <a:cubicBezTo>
                    <a:pt x="637" y="70"/>
                    <a:pt x="615"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39" name="Google Shape;1139;p30"/>
            <p:cNvSpPr/>
            <p:nvPr/>
          </p:nvSpPr>
          <p:spPr>
            <a:xfrm rot="7044874">
              <a:off x="847602" y="749302"/>
              <a:ext cx="28297" cy="63311"/>
            </a:xfrm>
            <a:custGeom>
              <a:avLst/>
              <a:gdLst/>
              <a:ahLst/>
              <a:cxnLst/>
              <a:rect l="l" t="t" r="r" b="b"/>
              <a:pathLst>
                <a:path w="636" h="1423" extrusionOk="0">
                  <a:moveTo>
                    <a:pt x="539" y="1"/>
                  </a:moveTo>
                  <a:cubicBezTo>
                    <a:pt x="505" y="1"/>
                    <a:pt x="473" y="22"/>
                    <a:pt x="460" y="57"/>
                  </a:cubicBezTo>
                  <a:lnTo>
                    <a:pt x="15" y="1308"/>
                  </a:lnTo>
                  <a:cubicBezTo>
                    <a:pt x="0" y="1354"/>
                    <a:pt x="23" y="1402"/>
                    <a:pt x="66" y="1416"/>
                  </a:cubicBezTo>
                  <a:cubicBezTo>
                    <a:pt x="76" y="1421"/>
                    <a:pt x="85" y="1423"/>
                    <a:pt x="95" y="1423"/>
                  </a:cubicBezTo>
                  <a:cubicBezTo>
                    <a:pt x="131" y="1423"/>
                    <a:pt x="163" y="1400"/>
                    <a:pt x="176" y="1365"/>
                  </a:cubicBezTo>
                  <a:lnTo>
                    <a:pt x="619" y="114"/>
                  </a:lnTo>
                  <a:cubicBezTo>
                    <a:pt x="636" y="70"/>
                    <a:pt x="613" y="22"/>
                    <a:pt x="568" y="6"/>
                  </a:cubicBezTo>
                  <a:cubicBezTo>
                    <a:pt x="558" y="2"/>
                    <a:pt x="549" y="1"/>
                    <a:pt x="539" y="1"/>
                  </a:cubicBezTo>
                  <a:close/>
                </a:path>
              </a:pathLst>
            </a:custGeom>
            <a:solidFill>
              <a:srgbClr val="045977"/>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40" name="Google Shape;1140;p30"/>
            <p:cNvSpPr/>
            <p:nvPr/>
          </p:nvSpPr>
          <p:spPr>
            <a:xfrm rot="7044874">
              <a:off x="750305" y="840143"/>
              <a:ext cx="28297" cy="63267"/>
            </a:xfrm>
            <a:custGeom>
              <a:avLst/>
              <a:gdLst/>
              <a:ahLst/>
              <a:cxnLst/>
              <a:rect l="l" t="t" r="r" b="b"/>
              <a:pathLst>
                <a:path w="636" h="1422" extrusionOk="0">
                  <a:moveTo>
                    <a:pt x="539" y="1"/>
                  </a:moveTo>
                  <a:cubicBezTo>
                    <a:pt x="505" y="1"/>
                    <a:pt x="473" y="22"/>
                    <a:pt x="460" y="57"/>
                  </a:cubicBezTo>
                  <a:lnTo>
                    <a:pt x="17" y="1308"/>
                  </a:lnTo>
                  <a:cubicBezTo>
                    <a:pt x="1" y="1352"/>
                    <a:pt x="23" y="1402"/>
                    <a:pt x="68" y="1416"/>
                  </a:cubicBezTo>
                  <a:cubicBezTo>
                    <a:pt x="76" y="1419"/>
                    <a:pt x="86" y="1421"/>
                    <a:pt x="95" y="1421"/>
                  </a:cubicBezTo>
                  <a:cubicBezTo>
                    <a:pt x="131" y="1421"/>
                    <a:pt x="163" y="1400"/>
                    <a:pt x="176" y="1365"/>
                  </a:cubicBezTo>
                  <a:lnTo>
                    <a:pt x="620" y="114"/>
                  </a:lnTo>
                  <a:cubicBezTo>
                    <a:pt x="636" y="70"/>
                    <a:pt x="613" y="20"/>
                    <a:pt x="568" y="6"/>
                  </a:cubicBezTo>
                  <a:cubicBezTo>
                    <a:pt x="559" y="2"/>
                    <a:pt x="549" y="1"/>
                    <a:pt x="539" y="1"/>
                  </a:cubicBezTo>
                  <a:close/>
                </a:path>
              </a:pathLst>
            </a:custGeom>
            <a:solidFill>
              <a:srgbClr val="045977"/>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41" name="Google Shape;1141;p30"/>
            <p:cNvSpPr/>
            <p:nvPr/>
          </p:nvSpPr>
          <p:spPr>
            <a:xfrm rot="7044874">
              <a:off x="652995" y="930993"/>
              <a:ext cx="28341" cy="63267"/>
            </a:xfrm>
            <a:custGeom>
              <a:avLst/>
              <a:gdLst/>
              <a:ahLst/>
              <a:cxnLst/>
              <a:rect l="l" t="t" r="r" b="b"/>
              <a:pathLst>
                <a:path w="637" h="1422" extrusionOk="0">
                  <a:moveTo>
                    <a:pt x="541" y="0"/>
                  </a:moveTo>
                  <a:cubicBezTo>
                    <a:pt x="506" y="0"/>
                    <a:pt x="473" y="22"/>
                    <a:pt x="461" y="57"/>
                  </a:cubicBezTo>
                  <a:lnTo>
                    <a:pt x="17" y="1309"/>
                  </a:lnTo>
                  <a:cubicBezTo>
                    <a:pt x="1" y="1353"/>
                    <a:pt x="23" y="1401"/>
                    <a:pt x="68" y="1417"/>
                  </a:cubicBezTo>
                  <a:cubicBezTo>
                    <a:pt x="76" y="1420"/>
                    <a:pt x="86" y="1422"/>
                    <a:pt x="96" y="1422"/>
                  </a:cubicBezTo>
                  <a:cubicBezTo>
                    <a:pt x="131" y="1422"/>
                    <a:pt x="163" y="1401"/>
                    <a:pt x="176" y="1366"/>
                  </a:cubicBezTo>
                  <a:lnTo>
                    <a:pt x="620" y="114"/>
                  </a:lnTo>
                  <a:cubicBezTo>
                    <a:pt x="636" y="69"/>
                    <a:pt x="614" y="21"/>
                    <a:pt x="568" y="5"/>
                  </a:cubicBezTo>
                  <a:cubicBezTo>
                    <a:pt x="559" y="2"/>
                    <a:pt x="550" y="0"/>
                    <a:pt x="541" y="0"/>
                  </a:cubicBezTo>
                  <a:close/>
                </a:path>
              </a:pathLst>
            </a:custGeom>
            <a:solidFill>
              <a:srgbClr val="045977"/>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42" name="Google Shape;1142;p30"/>
            <p:cNvSpPr/>
            <p:nvPr/>
          </p:nvSpPr>
          <p:spPr>
            <a:xfrm rot="7044874">
              <a:off x="555690" y="1021821"/>
              <a:ext cx="28297" cy="63267"/>
            </a:xfrm>
            <a:custGeom>
              <a:avLst/>
              <a:gdLst/>
              <a:ahLst/>
              <a:cxnLst/>
              <a:rect l="l" t="t" r="r" b="b"/>
              <a:pathLst>
                <a:path w="636" h="1422" extrusionOk="0">
                  <a:moveTo>
                    <a:pt x="540" y="0"/>
                  </a:moveTo>
                  <a:cubicBezTo>
                    <a:pt x="506" y="0"/>
                    <a:pt x="473" y="22"/>
                    <a:pt x="460" y="56"/>
                  </a:cubicBezTo>
                  <a:lnTo>
                    <a:pt x="16" y="1308"/>
                  </a:lnTo>
                  <a:cubicBezTo>
                    <a:pt x="0" y="1353"/>
                    <a:pt x="23" y="1401"/>
                    <a:pt x="68" y="1417"/>
                  </a:cubicBezTo>
                  <a:cubicBezTo>
                    <a:pt x="77" y="1420"/>
                    <a:pt x="87" y="1422"/>
                    <a:pt x="95" y="1422"/>
                  </a:cubicBezTo>
                  <a:cubicBezTo>
                    <a:pt x="130" y="1422"/>
                    <a:pt x="162" y="1399"/>
                    <a:pt x="175" y="1366"/>
                  </a:cubicBezTo>
                  <a:lnTo>
                    <a:pt x="619" y="113"/>
                  </a:lnTo>
                  <a:cubicBezTo>
                    <a:pt x="635" y="69"/>
                    <a:pt x="613" y="21"/>
                    <a:pt x="568" y="5"/>
                  </a:cubicBezTo>
                  <a:cubicBezTo>
                    <a:pt x="559" y="2"/>
                    <a:pt x="550" y="0"/>
                    <a:pt x="540" y="0"/>
                  </a:cubicBezTo>
                  <a:close/>
                </a:path>
              </a:pathLst>
            </a:custGeom>
            <a:solidFill>
              <a:srgbClr val="045977"/>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43" name="Google Shape;1143;p30"/>
            <p:cNvSpPr/>
            <p:nvPr/>
          </p:nvSpPr>
          <p:spPr>
            <a:xfrm rot="7044874">
              <a:off x="458348" y="1112690"/>
              <a:ext cx="28386" cy="63267"/>
            </a:xfrm>
            <a:custGeom>
              <a:avLst/>
              <a:gdLst/>
              <a:ahLst/>
              <a:cxnLst/>
              <a:rect l="l" t="t" r="r" b="b"/>
              <a:pathLst>
                <a:path w="638" h="1422" extrusionOk="0">
                  <a:moveTo>
                    <a:pt x="540" y="0"/>
                  </a:moveTo>
                  <a:cubicBezTo>
                    <a:pt x="506" y="0"/>
                    <a:pt x="473" y="22"/>
                    <a:pt x="460" y="57"/>
                  </a:cubicBezTo>
                  <a:lnTo>
                    <a:pt x="16" y="1309"/>
                  </a:lnTo>
                  <a:cubicBezTo>
                    <a:pt x="0" y="1352"/>
                    <a:pt x="23" y="1402"/>
                    <a:pt x="68" y="1416"/>
                  </a:cubicBezTo>
                  <a:cubicBezTo>
                    <a:pt x="77" y="1420"/>
                    <a:pt x="87" y="1421"/>
                    <a:pt x="97" y="1421"/>
                  </a:cubicBezTo>
                  <a:cubicBezTo>
                    <a:pt x="131" y="1421"/>
                    <a:pt x="164" y="1400"/>
                    <a:pt x="176" y="1365"/>
                  </a:cubicBezTo>
                  <a:lnTo>
                    <a:pt x="621" y="114"/>
                  </a:lnTo>
                  <a:cubicBezTo>
                    <a:pt x="637" y="70"/>
                    <a:pt x="613" y="20"/>
                    <a:pt x="570" y="6"/>
                  </a:cubicBezTo>
                  <a:cubicBezTo>
                    <a:pt x="560" y="2"/>
                    <a:pt x="550" y="0"/>
                    <a:pt x="540" y="0"/>
                  </a:cubicBezTo>
                  <a:close/>
                </a:path>
              </a:pathLst>
            </a:custGeom>
            <a:solidFill>
              <a:srgbClr val="045977"/>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44" name="Google Shape;1144;p30"/>
            <p:cNvSpPr/>
            <p:nvPr/>
          </p:nvSpPr>
          <p:spPr>
            <a:xfrm rot="7044874">
              <a:off x="361051" y="1203487"/>
              <a:ext cx="28386" cy="63311"/>
            </a:xfrm>
            <a:custGeom>
              <a:avLst/>
              <a:gdLst/>
              <a:ahLst/>
              <a:cxnLst/>
              <a:rect l="l" t="t" r="r" b="b"/>
              <a:pathLst>
                <a:path w="638" h="1423" extrusionOk="0">
                  <a:moveTo>
                    <a:pt x="542" y="0"/>
                  </a:moveTo>
                  <a:cubicBezTo>
                    <a:pt x="507" y="0"/>
                    <a:pt x="474" y="23"/>
                    <a:pt x="462" y="57"/>
                  </a:cubicBezTo>
                  <a:lnTo>
                    <a:pt x="17" y="1308"/>
                  </a:lnTo>
                  <a:cubicBezTo>
                    <a:pt x="1" y="1353"/>
                    <a:pt x="25" y="1401"/>
                    <a:pt x="68" y="1417"/>
                  </a:cubicBezTo>
                  <a:cubicBezTo>
                    <a:pt x="78" y="1421"/>
                    <a:pt x="87" y="1422"/>
                    <a:pt x="97" y="1422"/>
                  </a:cubicBezTo>
                  <a:cubicBezTo>
                    <a:pt x="132" y="1422"/>
                    <a:pt x="165" y="1400"/>
                    <a:pt x="176" y="1366"/>
                  </a:cubicBezTo>
                  <a:lnTo>
                    <a:pt x="621" y="115"/>
                  </a:lnTo>
                  <a:cubicBezTo>
                    <a:pt x="637" y="70"/>
                    <a:pt x="613" y="21"/>
                    <a:pt x="570" y="5"/>
                  </a:cubicBezTo>
                  <a:cubicBezTo>
                    <a:pt x="561" y="2"/>
                    <a:pt x="551" y="0"/>
                    <a:pt x="542" y="0"/>
                  </a:cubicBezTo>
                  <a:close/>
                </a:path>
              </a:pathLst>
            </a:custGeom>
            <a:solidFill>
              <a:srgbClr val="045977"/>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145" name="Google Shape;1145;p30"/>
          <p:cNvGrpSpPr/>
          <p:nvPr/>
        </p:nvGrpSpPr>
        <p:grpSpPr>
          <a:xfrm rot="-5821980" flipH="1">
            <a:off x="-294475" y="1119749"/>
            <a:ext cx="1608691" cy="1440902"/>
            <a:chOff x="8406100" y="-115224"/>
            <a:chExt cx="774550" cy="710198"/>
          </a:xfrm>
        </p:grpSpPr>
        <p:sp>
          <p:nvSpPr>
            <p:cNvPr id="1146" name="Google Shape;1146;p30"/>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47" name="Google Shape;1147;p30"/>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48" name="Google Shape;1148;p30"/>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49" name="Google Shape;1149;p30"/>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50" name="Google Shape;1150;p30"/>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51" name="Google Shape;1151;p30"/>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52" name="Google Shape;1152;p30"/>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53" name="Google Shape;1153;p30"/>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54" name="Google Shape;1154;p30"/>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55" name="Google Shape;1155;p30"/>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1156" name="Google Shape;1156;p30"/>
          <p:cNvSpPr/>
          <p:nvPr/>
        </p:nvSpPr>
        <p:spPr>
          <a:xfrm>
            <a:off x="237728" y="3304186"/>
            <a:ext cx="246209" cy="341706"/>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1157" name="Google Shape;1157;p30"/>
          <p:cNvGrpSpPr/>
          <p:nvPr/>
        </p:nvGrpSpPr>
        <p:grpSpPr>
          <a:xfrm>
            <a:off x="10869939" y="1717812"/>
            <a:ext cx="516784" cy="554759"/>
            <a:chOff x="8122400" y="1788150"/>
            <a:chExt cx="308375" cy="323375"/>
          </a:xfrm>
        </p:grpSpPr>
        <p:sp>
          <p:nvSpPr>
            <p:cNvPr id="1158" name="Google Shape;1158;p30"/>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59" name="Google Shape;1159;p30"/>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160" name="Google Shape;1160;p30"/>
          <p:cNvGrpSpPr/>
          <p:nvPr/>
        </p:nvGrpSpPr>
        <p:grpSpPr>
          <a:xfrm>
            <a:off x="1450732" y="108829"/>
            <a:ext cx="516784" cy="554759"/>
            <a:chOff x="8122400" y="1788150"/>
            <a:chExt cx="308375" cy="323375"/>
          </a:xfrm>
        </p:grpSpPr>
        <p:sp>
          <p:nvSpPr>
            <p:cNvPr id="1161" name="Google Shape;1161;p30"/>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62" name="Google Shape;1162;p30"/>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1163" name="Google Shape;1163;p30"/>
          <p:cNvSpPr/>
          <p:nvPr/>
        </p:nvSpPr>
        <p:spPr>
          <a:xfrm>
            <a:off x="11250461" y="3801866"/>
            <a:ext cx="478234" cy="489631"/>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r>
              <a:rPr lang="en" sz="1900" kern="0">
                <a:solidFill>
                  <a:srgbClr val="000000"/>
                </a:solidFill>
                <a:cs typeface="Arial"/>
                <a:sym typeface="Arial"/>
              </a:rPr>
              <a:t> </a:t>
            </a:r>
            <a:endParaRPr sz="1900" kern="0">
              <a:solidFill>
                <a:srgbClr val="000000"/>
              </a:solidFill>
              <a:cs typeface="Arial"/>
              <a:sym typeface="Arial"/>
            </a:endParaRPr>
          </a:p>
        </p:txBody>
      </p:sp>
      <p:sp>
        <p:nvSpPr>
          <p:cNvPr id="1164" name="Google Shape;1164;p30"/>
          <p:cNvSpPr/>
          <p:nvPr/>
        </p:nvSpPr>
        <p:spPr>
          <a:xfrm>
            <a:off x="702321" y="2728783"/>
            <a:ext cx="478234" cy="489631"/>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r>
              <a:rPr lang="en" sz="1900" kern="0">
                <a:solidFill>
                  <a:srgbClr val="000000"/>
                </a:solidFill>
                <a:cs typeface="Arial"/>
                <a:sym typeface="Arial"/>
              </a:rPr>
              <a:t> </a:t>
            </a:r>
            <a:endParaRPr sz="1900" kern="0">
              <a:solidFill>
                <a:srgbClr val="000000"/>
              </a:solidFill>
              <a:cs typeface="Arial"/>
              <a:sym typeface="Arial"/>
            </a:endParaRPr>
          </a:p>
        </p:txBody>
      </p:sp>
      <p:grpSp>
        <p:nvGrpSpPr>
          <p:cNvPr id="1165" name="Google Shape;1165;p30"/>
          <p:cNvGrpSpPr/>
          <p:nvPr/>
        </p:nvGrpSpPr>
        <p:grpSpPr>
          <a:xfrm>
            <a:off x="251478" y="5943696"/>
            <a:ext cx="516784" cy="554759"/>
            <a:chOff x="8122400" y="1788150"/>
            <a:chExt cx="308375" cy="323375"/>
          </a:xfrm>
        </p:grpSpPr>
        <p:sp>
          <p:nvSpPr>
            <p:cNvPr id="1166" name="Google Shape;1166;p30"/>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67" name="Google Shape;1167;p30"/>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1168" name="Google Shape;1168;p30"/>
          <p:cNvSpPr/>
          <p:nvPr/>
        </p:nvSpPr>
        <p:spPr>
          <a:xfrm>
            <a:off x="9775643" y="6080387"/>
            <a:ext cx="929401" cy="670558"/>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6193084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69"/>
        <p:cNvGrpSpPr/>
        <p:nvPr/>
      </p:nvGrpSpPr>
      <p:grpSpPr>
        <a:xfrm>
          <a:off x="0" y="0"/>
          <a:ext cx="0" cy="0"/>
          <a:chOff x="0" y="0"/>
          <a:chExt cx="0" cy="0"/>
        </a:xfrm>
      </p:grpSpPr>
      <p:sp>
        <p:nvSpPr>
          <p:cNvPr id="1170" name="Google Shape;1170;p31"/>
          <p:cNvSpPr/>
          <p:nvPr/>
        </p:nvSpPr>
        <p:spPr>
          <a:xfrm>
            <a:off x="14" y="6093508"/>
            <a:ext cx="2832341" cy="863059"/>
          </a:xfrm>
          <a:custGeom>
            <a:avLst/>
            <a:gdLst/>
            <a:ahLst/>
            <a:cxnLst/>
            <a:rect l="l" t="t" r="r" b="b"/>
            <a:pathLst>
              <a:path w="30269" h="9010" extrusionOk="0">
                <a:moveTo>
                  <a:pt x="1190" y="0"/>
                </a:moveTo>
                <a:cubicBezTo>
                  <a:pt x="793" y="0"/>
                  <a:pt x="397" y="6"/>
                  <a:pt x="0" y="17"/>
                </a:cubicBezTo>
                <a:lnTo>
                  <a:pt x="0" y="8868"/>
                </a:lnTo>
                <a:lnTo>
                  <a:pt x="578" y="9010"/>
                </a:lnTo>
                <a:lnTo>
                  <a:pt x="30258" y="9010"/>
                </a:lnTo>
                <a:lnTo>
                  <a:pt x="30269" y="8962"/>
                </a:lnTo>
                <a:cubicBezTo>
                  <a:pt x="27701" y="6538"/>
                  <a:pt x="24339" y="5039"/>
                  <a:pt x="20996" y="3825"/>
                </a:cubicBezTo>
                <a:cubicBezTo>
                  <a:pt x="14656" y="1520"/>
                  <a:pt x="7901" y="0"/>
                  <a:pt x="1190" y="0"/>
                </a:cubicBezTo>
                <a:close/>
              </a:path>
            </a:pathLst>
          </a:custGeom>
          <a:solidFill>
            <a:schemeClr val="accent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1171" name="Google Shape;1171;p31"/>
          <p:cNvGrpSpPr/>
          <p:nvPr/>
        </p:nvGrpSpPr>
        <p:grpSpPr>
          <a:xfrm>
            <a:off x="654297" y="5669778"/>
            <a:ext cx="574254" cy="718737"/>
            <a:chOff x="411112" y="3223350"/>
            <a:chExt cx="335766" cy="410552"/>
          </a:xfrm>
        </p:grpSpPr>
        <p:sp>
          <p:nvSpPr>
            <p:cNvPr id="1172" name="Google Shape;1172;p31"/>
            <p:cNvSpPr/>
            <p:nvPr/>
          </p:nvSpPr>
          <p:spPr>
            <a:xfrm>
              <a:off x="574890" y="3245520"/>
              <a:ext cx="164849" cy="133713"/>
            </a:xfrm>
            <a:custGeom>
              <a:avLst/>
              <a:gdLst/>
              <a:ahLst/>
              <a:cxnLst/>
              <a:rect l="l" t="t" r="r" b="b"/>
              <a:pathLst>
                <a:path w="4781" h="3878" extrusionOk="0">
                  <a:moveTo>
                    <a:pt x="3899" y="0"/>
                  </a:moveTo>
                  <a:lnTo>
                    <a:pt x="3899" y="0"/>
                  </a:lnTo>
                  <a:cubicBezTo>
                    <a:pt x="125" y="467"/>
                    <a:pt x="1" y="3878"/>
                    <a:pt x="1" y="3878"/>
                  </a:cubicBezTo>
                  <a:cubicBezTo>
                    <a:pt x="4780" y="2607"/>
                    <a:pt x="3899" y="0"/>
                    <a:pt x="389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73" name="Google Shape;1173;p31"/>
            <p:cNvSpPr/>
            <p:nvPr/>
          </p:nvSpPr>
          <p:spPr>
            <a:xfrm>
              <a:off x="488070" y="3223350"/>
              <a:ext cx="91579" cy="171883"/>
            </a:xfrm>
            <a:custGeom>
              <a:avLst/>
              <a:gdLst/>
              <a:ahLst/>
              <a:cxnLst/>
              <a:rect l="l" t="t" r="r" b="b"/>
              <a:pathLst>
                <a:path w="2656" h="4985" extrusionOk="0">
                  <a:moveTo>
                    <a:pt x="231" y="1"/>
                  </a:moveTo>
                  <a:cubicBezTo>
                    <a:pt x="151" y="1"/>
                    <a:pt x="76" y="50"/>
                    <a:pt x="44" y="127"/>
                  </a:cubicBezTo>
                  <a:cubicBezTo>
                    <a:pt x="0" y="230"/>
                    <a:pt x="47" y="349"/>
                    <a:pt x="148" y="393"/>
                  </a:cubicBezTo>
                  <a:cubicBezTo>
                    <a:pt x="2360" y="1357"/>
                    <a:pt x="2448" y="4984"/>
                    <a:pt x="2448" y="4984"/>
                  </a:cubicBezTo>
                  <a:lnTo>
                    <a:pt x="2656" y="4970"/>
                  </a:lnTo>
                  <a:cubicBezTo>
                    <a:pt x="2588" y="897"/>
                    <a:pt x="840" y="143"/>
                    <a:pt x="279" y="7"/>
                  </a:cubicBezTo>
                  <a:cubicBezTo>
                    <a:pt x="263" y="3"/>
                    <a:pt x="247" y="1"/>
                    <a:pt x="231"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74" name="Google Shape;1174;p31"/>
            <p:cNvSpPr/>
            <p:nvPr/>
          </p:nvSpPr>
          <p:spPr>
            <a:xfrm>
              <a:off x="411112" y="3367923"/>
              <a:ext cx="335766" cy="265979"/>
            </a:xfrm>
            <a:custGeom>
              <a:avLst/>
              <a:gdLst/>
              <a:ahLst/>
              <a:cxnLst/>
              <a:rect l="l" t="t" r="r" b="b"/>
              <a:pathLst>
                <a:path w="9738" h="7714" extrusionOk="0">
                  <a:moveTo>
                    <a:pt x="6584" y="0"/>
                  </a:moveTo>
                  <a:cubicBezTo>
                    <a:pt x="5915" y="0"/>
                    <a:pt x="5290" y="255"/>
                    <a:pt x="4775" y="690"/>
                  </a:cubicBezTo>
                  <a:cubicBezTo>
                    <a:pt x="4307" y="394"/>
                    <a:pt x="3782" y="227"/>
                    <a:pt x="3242" y="227"/>
                  </a:cubicBezTo>
                  <a:cubicBezTo>
                    <a:pt x="3101" y="227"/>
                    <a:pt x="2960" y="239"/>
                    <a:pt x="2818" y="262"/>
                  </a:cubicBezTo>
                  <a:cubicBezTo>
                    <a:pt x="1108" y="548"/>
                    <a:pt x="0" y="2462"/>
                    <a:pt x="346" y="4537"/>
                  </a:cubicBezTo>
                  <a:cubicBezTo>
                    <a:pt x="492" y="5423"/>
                    <a:pt x="893" y="6153"/>
                    <a:pt x="1456" y="6689"/>
                  </a:cubicBezTo>
                  <a:cubicBezTo>
                    <a:pt x="2150" y="7349"/>
                    <a:pt x="3090" y="7714"/>
                    <a:pt x="4108" y="7714"/>
                  </a:cubicBezTo>
                  <a:cubicBezTo>
                    <a:pt x="4344" y="7714"/>
                    <a:pt x="4585" y="7694"/>
                    <a:pt x="4828" y="7653"/>
                  </a:cubicBezTo>
                  <a:cubicBezTo>
                    <a:pt x="4834" y="7652"/>
                    <a:pt x="4839" y="7650"/>
                    <a:pt x="4846" y="7650"/>
                  </a:cubicBezTo>
                  <a:cubicBezTo>
                    <a:pt x="5065" y="7612"/>
                    <a:pt x="5285" y="7593"/>
                    <a:pt x="5508" y="7593"/>
                  </a:cubicBezTo>
                  <a:cubicBezTo>
                    <a:pt x="5555" y="7593"/>
                    <a:pt x="5602" y="7594"/>
                    <a:pt x="5650" y="7596"/>
                  </a:cubicBezTo>
                  <a:cubicBezTo>
                    <a:pt x="5654" y="7596"/>
                    <a:pt x="5658" y="7596"/>
                    <a:pt x="5662" y="7596"/>
                  </a:cubicBezTo>
                  <a:cubicBezTo>
                    <a:pt x="5663" y="7596"/>
                    <a:pt x="5665" y="7596"/>
                    <a:pt x="5668" y="7596"/>
                  </a:cubicBezTo>
                  <a:cubicBezTo>
                    <a:pt x="5711" y="7597"/>
                    <a:pt x="5755" y="7597"/>
                    <a:pt x="5798" y="7597"/>
                  </a:cubicBezTo>
                  <a:cubicBezTo>
                    <a:pt x="7901" y="7597"/>
                    <a:pt x="9622" y="6118"/>
                    <a:pt x="9687" y="3900"/>
                  </a:cubicBezTo>
                  <a:cubicBezTo>
                    <a:pt x="9738" y="2091"/>
                    <a:pt x="8739" y="545"/>
                    <a:pt x="7356" y="119"/>
                  </a:cubicBezTo>
                  <a:cubicBezTo>
                    <a:pt x="7131" y="48"/>
                    <a:pt x="6899" y="8"/>
                    <a:pt x="6657" y="1"/>
                  </a:cubicBezTo>
                  <a:cubicBezTo>
                    <a:pt x="6632" y="1"/>
                    <a:pt x="6608" y="0"/>
                    <a:pt x="6584"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75" name="Google Shape;1175;p31"/>
            <p:cNvSpPr/>
            <p:nvPr/>
          </p:nvSpPr>
          <p:spPr>
            <a:xfrm>
              <a:off x="585993" y="3260760"/>
              <a:ext cx="109715" cy="102371"/>
            </a:xfrm>
            <a:custGeom>
              <a:avLst/>
              <a:gdLst/>
              <a:ahLst/>
              <a:cxnLst/>
              <a:rect l="l" t="t" r="r" b="b"/>
              <a:pathLst>
                <a:path w="3182" h="2969" extrusionOk="0">
                  <a:moveTo>
                    <a:pt x="3039" y="0"/>
                  </a:moveTo>
                  <a:cubicBezTo>
                    <a:pt x="3020" y="0"/>
                    <a:pt x="3001" y="5"/>
                    <a:pt x="2982" y="14"/>
                  </a:cubicBezTo>
                  <a:cubicBezTo>
                    <a:pt x="1824" y="597"/>
                    <a:pt x="116" y="2677"/>
                    <a:pt x="44" y="2765"/>
                  </a:cubicBezTo>
                  <a:cubicBezTo>
                    <a:pt x="0" y="2818"/>
                    <a:pt x="9" y="2897"/>
                    <a:pt x="62" y="2941"/>
                  </a:cubicBezTo>
                  <a:cubicBezTo>
                    <a:pt x="85" y="2960"/>
                    <a:pt x="113" y="2968"/>
                    <a:pt x="141" y="2968"/>
                  </a:cubicBezTo>
                  <a:cubicBezTo>
                    <a:pt x="143" y="2968"/>
                    <a:pt x="146" y="2968"/>
                    <a:pt x="148" y="2968"/>
                  </a:cubicBezTo>
                  <a:cubicBezTo>
                    <a:pt x="182" y="2966"/>
                    <a:pt x="214" y="2950"/>
                    <a:pt x="237" y="2923"/>
                  </a:cubicBezTo>
                  <a:cubicBezTo>
                    <a:pt x="255" y="2902"/>
                    <a:pt x="1983" y="797"/>
                    <a:pt x="3095" y="235"/>
                  </a:cubicBezTo>
                  <a:cubicBezTo>
                    <a:pt x="3156" y="205"/>
                    <a:pt x="3182" y="131"/>
                    <a:pt x="3151" y="68"/>
                  </a:cubicBezTo>
                  <a:cubicBezTo>
                    <a:pt x="3128" y="25"/>
                    <a:pt x="3085" y="0"/>
                    <a:pt x="3039"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76" name="Google Shape;1176;p31"/>
            <p:cNvSpPr/>
            <p:nvPr/>
          </p:nvSpPr>
          <p:spPr>
            <a:xfrm>
              <a:off x="452142" y="3421919"/>
              <a:ext cx="36687" cy="40686"/>
            </a:xfrm>
            <a:custGeom>
              <a:avLst/>
              <a:gdLst/>
              <a:ahLst/>
              <a:cxnLst/>
              <a:rect l="l" t="t" r="r" b="b"/>
              <a:pathLst>
                <a:path w="1064" h="1180" extrusionOk="0">
                  <a:moveTo>
                    <a:pt x="787" y="1"/>
                  </a:moveTo>
                  <a:cubicBezTo>
                    <a:pt x="723" y="1"/>
                    <a:pt x="658" y="21"/>
                    <a:pt x="603" y="53"/>
                  </a:cubicBezTo>
                  <a:cubicBezTo>
                    <a:pt x="455" y="142"/>
                    <a:pt x="319" y="269"/>
                    <a:pt x="227" y="420"/>
                  </a:cubicBezTo>
                  <a:cubicBezTo>
                    <a:pt x="161" y="507"/>
                    <a:pt x="106" y="603"/>
                    <a:pt x="66" y="708"/>
                  </a:cubicBezTo>
                  <a:cubicBezTo>
                    <a:pt x="19" y="833"/>
                    <a:pt x="0" y="988"/>
                    <a:pt x="79" y="1105"/>
                  </a:cubicBezTo>
                  <a:cubicBezTo>
                    <a:pt x="115" y="1160"/>
                    <a:pt x="161" y="1180"/>
                    <a:pt x="209" y="1180"/>
                  </a:cubicBezTo>
                  <a:cubicBezTo>
                    <a:pt x="281" y="1180"/>
                    <a:pt x="359" y="1136"/>
                    <a:pt x="423" y="1095"/>
                  </a:cubicBezTo>
                  <a:cubicBezTo>
                    <a:pt x="664" y="944"/>
                    <a:pt x="833" y="705"/>
                    <a:pt x="949" y="451"/>
                  </a:cubicBezTo>
                  <a:cubicBezTo>
                    <a:pt x="1002" y="333"/>
                    <a:pt x="1063" y="180"/>
                    <a:pt x="960" y="71"/>
                  </a:cubicBezTo>
                  <a:cubicBezTo>
                    <a:pt x="912" y="21"/>
                    <a:pt x="850" y="1"/>
                    <a:pt x="78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77" name="Google Shape;1177;p31"/>
            <p:cNvSpPr/>
            <p:nvPr/>
          </p:nvSpPr>
          <p:spPr>
            <a:xfrm>
              <a:off x="494897" y="3394025"/>
              <a:ext cx="23964" cy="19826"/>
            </a:xfrm>
            <a:custGeom>
              <a:avLst/>
              <a:gdLst/>
              <a:ahLst/>
              <a:cxnLst/>
              <a:rect l="l" t="t" r="r" b="b"/>
              <a:pathLst>
                <a:path w="695" h="575" extrusionOk="0">
                  <a:moveTo>
                    <a:pt x="453" y="0"/>
                  </a:moveTo>
                  <a:cubicBezTo>
                    <a:pt x="365" y="0"/>
                    <a:pt x="280" y="38"/>
                    <a:pt x="211" y="92"/>
                  </a:cubicBezTo>
                  <a:cubicBezTo>
                    <a:pt x="171" y="123"/>
                    <a:pt x="137" y="161"/>
                    <a:pt x="105" y="201"/>
                  </a:cubicBezTo>
                  <a:cubicBezTo>
                    <a:pt x="76" y="238"/>
                    <a:pt x="42" y="282"/>
                    <a:pt x="31" y="328"/>
                  </a:cubicBezTo>
                  <a:cubicBezTo>
                    <a:pt x="27" y="343"/>
                    <a:pt x="27" y="357"/>
                    <a:pt x="27" y="370"/>
                  </a:cubicBezTo>
                  <a:cubicBezTo>
                    <a:pt x="15" y="399"/>
                    <a:pt x="3" y="430"/>
                    <a:pt x="3" y="459"/>
                  </a:cubicBezTo>
                  <a:cubicBezTo>
                    <a:pt x="0" y="528"/>
                    <a:pt x="60" y="571"/>
                    <a:pt x="124" y="574"/>
                  </a:cubicBezTo>
                  <a:cubicBezTo>
                    <a:pt x="129" y="575"/>
                    <a:pt x="134" y="575"/>
                    <a:pt x="140" y="575"/>
                  </a:cubicBezTo>
                  <a:cubicBezTo>
                    <a:pt x="183" y="575"/>
                    <a:pt x="230" y="564"/>
                    <a:pt x="272" y="554"/>
                  </a:cubicBezTo>
                  <a:cubicBezTo>
                    <a:pt x="373" y="526"/>
                    <a:pt x="468" y="480"/>
                    <a:pt x="550" y="415"/>
                  </a:cubicBezTo>
                  <a:cubicBezTo>
                    <a:pt x="619" y="362"/>
                    <a:pt x="695" y="285"/>
                    <a:pt x="695" y="193"/>
                  </a:cubicBezTo>
                  <a:cubicBezTo>
                    <a:pt x="695" y="76"/>
                    <a:pt x="587" y="12"/>
                    <a:pt x="483" y="2"/>
                  </a:cubicBezTo>
                  <a:cubicBezTo>
                    <a:pt x="473" y="1"/>
                    <a:pt x="463" y="0"/>
                    <a:pt x="45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78" name="Google Shape;1178;p31"/>
            <p:cNvSpPr/>
            <p:nvPr/>
          </p:nvSpPr>
          <p:spPr>
            <a:xfrm>
              <a:off x="440143" y="3479914"/>
              <a:ext cx="11896" cy="19171"/>
            </a:xfrm>
            <a:custGeom>
              <a:avLst/>
              <a:gdLst/>
              <a:ahLst/>
              <a:cxnLst/>
              <a:rect l="l" t="t" r="r" b="b"/>
              <a:pathLst>
                <a:path w="345" h="556" extrusionOk="0">
                  <a:moveTo>
                    <a:pt x="221" y="0"/>
                  </a:moveTo>
                  <a:cubicBezTo>
                    <a:pt x="193" y="0"/>
                    <a:pt x="167" y="14"/>
                    <a:pt x="146" y="33"/>
                  </a:cubicBezTo>
                  <a:cubicBezTo>
                    <a:pt x="120" y="33"/>
                    <a:pt x="94" y="44"/>
                    <a:pt x="80" y="68"/>
                  </a:cubicBezTo>
                  <a:cubicBezTo>
                    <a:pt x="30" y="152"/>
                    <a:pt x="1" y="251"/>
                    <a:pt x="6" y="349"/>
                  </a:cubicBezTo>
                  <a:cubicBezTo>
                    <a:pt x="9" y="407"/>
                    <a:pt x="17" y="462"/>
                    <a:pt x="51" y="509"/>
                  </a:cubicBezTo>
                  <a:cubicBezTo>
                    <a:pt x="74" y="539"/>
                    <a:pt x="111" y="555"/>
                    <a:pt x="147" y="555"/>
                  </a:cubicBezTo>
                  <a:cubicBezTo>
                    <a:pt x="180" y="555"/>
                    <a:pt x="212" y="542"/>
                    <a:pt x="236" y="517"/>
                  </a:cubicBezTo>
                  <a:cubicBezTo>
                    <a:pt x="274" y="475"/>
                    <a:pt x="292" y="415"/>
                    <a:pt x="308" y="361"/>
                  </a:cubicBezTo>
                  <a:cubicBezTo>
                    <a:pt x="322" y="309"/>
                    <a:pt x="332" y="256"/>
                    <a:pt x="337" y="203"/>
                  </a:cubicBezTo>
                  <a:cubicBezTo>
                    <a:pt x="342" y="155"/>
                    <a:pt x="345" y="100"/>
                    <a:pt x="318" y="58"/>
                  </a:cubicBezTo>
                  <a:cubicBezTo>
                    <a:pt x="297" y="26"/>
                    <a:pt x="266" y="2"/>
                    <a:pt x="226" y="0"/>
                  </a:cubicBezTo>
                  <a:cubicBezTo>
                    <a:pt x="224" y="0"/>
                    <a:pt x="223" y="0"/>
                    <a:pt x="22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179" name="Google Shape;1179;p31"/>
          <p:cNvGrpSpPr/>
          <p:nvPr/>
        </p:nvGrpSpPr>
        <p:grpSpPr>
          <a:xfrm rot="-5399746">
            <a:off x="11034091" y="1423116"/>
            <a:ext cx="959041" cy="770466"/>
            <a:chOff x="2089393" y="440882"/>
            <a:chExt cx="524848" cy="431669"/>
          </a:xfrm>
        </p:grpSpPr>
        <p:sp>
          <p:nvSpPr>
            <p:cNvPr id="1180" name="Google Shape;1180;p31"/>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81" name="Google Shape;1181;p31"/>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82" name="Google Shape;1182;p31"/>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83" name="Google Shape;1183;p31"/>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84" name="Google Shape;1184;p31"/>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45977"/>
                </a:solidFill>
                <a:cs typeface="Arial"/>
                <a:sym typeface="Arial"/>
              </a:endParaRPr>
            </a:p>
          </p:txBody>
        </p:sp>
        <p:sp>
          <p:nvSpPr>
            <p:cNvPr id="1185" name="Google Shape;1185;p31"/>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45977"/>
                </a:solidFill>
                <a:cs typeface="Arial"/>
                <a:sym typeface="Arial"/>
              </a:endParaRPr>
            </a:p>
          </p:txBody>
        </p:sp>
        <p:sp>
          <p:nvSpPr>
            <p:cNvPr id="1186" name="Google Shape;1186;p31"/>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45977"/>
                </a:solidFill>
                <a:cs typeface="Arial"/>
                <a:sym typeface="Arial"/>
              </a:endParaRPr>
            </a:p>
          </p:txBody>
        </p:sp>
        <p:sp>
          <p:nvSpPr>
            <p:cNvPr id="1187" name="Google Shape;1187;p31"/>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45977"/>
                </a:solidFill>
                <a:cs typeface="Arial"/>
                <a:sym typeface="Arial"/>
              </a:endParaRPr>
            </a:p>
          </p:txBody>
        </p:sp>
        <p:sp>
          <p:nvSpPr>
            <p:cNvPr id="1188" name="Google Shape;1188;p31"/>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189" name="Google Shape;1189;p31"/>
          <p:cNvGrpSpPr/>
          <p:nvPr/>
        </p:nvGrpSpPr>
        <p:grpSpPr>
          <a:xfrm>
            <a:off x="276623" y="361307"/>
            <a:ext cx="516784" cy="554759"/>
            <a:chOff x="8122400" y="1788150"/>
            <a:chExt cx="308375" cy="323375"/>
          </a:xfrm>
        </p:grpSpPr>
        <p:sp>
          <p:nvSpPr>
            <p:cNvPr id="1190" name="Google Shape;1190;p3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91" name="Google Shape;1191;p3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grpSp>
        <p:nvGrpSpPr>
          <p:cNvPr id="1192" name="Google Shape;1192;p31"/>
          <p:cNvGrpSpPr/>
          <p:nvPr/>
        </p:nvGrpSpPr>
        <p:grpSpPr>
          <a:xfrm>
            <a:off x="11370287" y="3015233"/>
            <a:ext cx="516784" cy="554759"/>
            <a:chOff x="8122400" y="1788150"/>
            <a:chExt cx="308375" cy="323375"/>
          </a:xfrm>
        </p:grpSpPr>
        <p:sp>
          <p:nvSpPr>
            <p:cNvPr id="1193" name="Google Shape;1193;p3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94" name="Google Shape;1194;p3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1195" name="Google Shape;1195;p31"/>
          <p:cNvSpPr/>
          <p:nvPr/>
        </p:nvSpPr>
        <p:spPr>
          <a:xfrm>
            <a:off x="10529876" y="239370"/>
            <a:ext cx="478234" cy="489631"/>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r>
              <a:rPr lang="en" sz="1900" kern="0">
                <a:solidFill>
                  <a:srgbClr val="000000"/>
                </a:solidFill>
                <a:cs typeface="Arial"/>
                <a:sym typeface="Arial"/>
              </a:rPr>
              <a:t> </a:t>
            </a:r>
            <a:endParaRPr sz="1900" kern="0">
              <a:solidFill>
                <a:srgbClr val="000000"/>
              </a:solidFill>
              <a:cs typeface="Arial"/>
              <a:sym typeface="Arial"/>
            </a:endParaRPr>
          </a:p>
        </p:txBody>
      </p:sp>
      <p:sp>
        <p:nvSpPr>
          <p:cNvPr id="1196" name="Google Shape;1196;p31"/>
          <p:cNvSpPr/>
          <p:nvPr/>
        </p:nvSpPr>
        <p:spPr>
          <a:xfrm rot="-2183187">
            <a:off x="282807" y="4862811"/>
            <a:ext cx="291047" cy="375597"/>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97" name="Google Shape;1197;p31"/>
          <p:cNvSpPr/>
          <p:nvPr/>
        </p:nvSpPr>
        <p:spPr>
          <a:xfrm>
            <a:off x="3062205" y="6388500"/>
            <a:ext cx="478234" cy="489631"/>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r>
              <a:rPr lang="en" sz="1900" kern="0">
                <a:solidFill>
                  <a:srgbClr val="000000"/>
                </a:solidFill>
                <a:cs typeface="Arial"/>
                <a:sym typeface="Arial"/>
              </a:rPr>
              <a:t> </a:t>
            </a:r>
            <a:endParaRPr sz="1900" kern="0">
              <a:solidFill>
                <a:srgbClr val="000000"/>
              </a:solidFill>
              <a:cs typeface="Arial"/>
              <a:sym typeface="Arial"/>
            </a:endParaRPr>
          </a:p>
        </p:txBody>
      </p:sp>
      <p:sp>
        <p:nvSpPr>
          <p:cNvPr id="1198" name="Google Shape;1198;p31"/>
          <p:cNvSpPr/>
          <p:nvPr/>
        </p:nvSpPr>
        <p:spPr>
          <a:xfrm>
            <a:off x="202364" y="1473082"/>
            <a:ext cx="929401" cy="670558"/>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1199" name="Google Shape;1199;p31"/>
          <p:cNvGrpSpPr/>
          <p:nvPr/>
        </p:nvGrpSpPr>
        <p:grpSpPr>
          <a:xfrm>
            <a:off x="6992145" y="6152361"/>
            <a:ext cx="516784" cy="554759"/>
            <a:chOff x="8122400" y="1788150"/>
            <a:chExt cx="308375" cy="323375"/>
          </a:xfrm>
        </p:grpSpPr>
        <p:sp>
          <p:nvSpPr>
            <p:cNvPr id="1200" name="Google Shape;1200;p3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201" name="Google Shape;1201;p3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1202" name="Google Shape;1202;p31"/>
          <p:cNvSpPr/>
          <p:nvPr/>
        </p:nvSpPr>
        <p:spPr>
          <a:xfrm>
            <a:off x="11457568" y="4167586"/>
            <a:ext cx="342200" cy="441613"/>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203" name="Google Shape;1203;p31"/>
          <p:cNvSpPr/>
          <p:nvPr/>
        </p:nvSpPr>
        <p:spPr>
          <a:xfrm>
            <a:off x="1392170" y="361315"/>
            <a:ext cx="246209" cy="341706"/>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121705" tIns="121705" rIns="121705" bIns="121705" anchor="ctr" anchorCtr="0">
            <a:noAutofit/>
          </a:bodyPr>
          <a:lstStyle/>
          <a:p>
            <a:pPr defTabSz="91440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551251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EEC15B-0D81-433B-AE9E-5F62FDBEF986}" type="datetimeFigureOut">
              <a:rPr lang="en-US" smtClean="0"/>
              <a:pPr/>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E261D0-8895-49C4-B747-744ECAF277EE}" type="slidenum">
              <a:rPr lang="en-US" smtClean="0"/>
              <a:pPr/>
              <a:t>‹#›</a:t>
            </a:fld>
            <a:endParaRPr lang="en-US"/>
          </a:p>
        </p:txBody>
      </p:sp>
    </p:spTree>
    <p:extLst>
      <p:ext uri="{BB962C8B-B14F-4D97-AF65-F5344CB8AC3E}">
        <p14:creationId xmlns:p14="http://schemas.microsoft.com/office/powerpoint/2010/main" val="1662620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EEC15B-0D81-433B-AE9E-5F62FDBEF986}"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E261D0-8895-49C4-B747-744ECAF277EE}" type="slidenum">
              <a:rPr lang="en-US" smtClean="0"/>
              <a:pPr/>
              <a:t>‹#›</a:t>
            </a:fld>
            <a:endParaRPr lang="en-US"/>
          </a:p>
        </p:txBody>
      </p:sp>
    </p:spTree>
    <p:extLst>
      <p:ext uri="{BB962C8B-B14F-4D97-AF65-F5344CB8AC3E}">
        <p14:creationId xmlns:p14="http://schemas.microsoft.com/office/powerpoint/2010/main" val="839661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3490" y="276716"/>
            <a:ext cx="3970869" cy="1177651"/>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18942" y="276717"/>
            <a:ext cx="6747333" cy="5931696"/>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3490" y="1454369"/>
            <a:ext cx="3970869" cy="4754045"/>
          </a:xfrm>
        </p:spPr>
        <p:txBody>
          <a:bodyPr/>
          <a:lstStyle>
            <a:lvl1pPr marL="0" indent="0">
              <a:buNone/>
              <a:defRPr sz="1700"/>
            </a:lvl1pPr>
            <a:lvl2pPr marL="543373" indent="0">
              <a:buNone/>
              <a:defRPr sz="1400"/>
            </a:lvl2pPr>
            <a:lvl3pPr marL="1086746" indent="0">
              <a:buNone/>
              <a:defRPr sz="1200"/>
            </a:lvl3pPr>
            <a:lvl4pPr marL="1630119" indent="0">
              <a:buNone/>
              <a:defRPr sz="1100"/>
            </a:lvl4pPr>
            <a:lvl5pPr marL="2173492" indent="0">
              <a:buNone/>
              <a:defRPr sz="1100"/>
            </a:lvl5pPr>
            <a:lvl6pPr marL="2716865" indent="0">
              <a:buNone/>
              <a:defRPr sz="1100"/>
            </a:lvl6pPr>
            <a:lvl7pPr marL="3260238" indent="0">
              <a:buNone/>
              <a:defRPr sz="1100"/>
            </a:lvl7pPr>
            <a:lvl8pPr marL="3803611" indent="0">
              <a:buNone/>
              <a:defRPr sz="1100"/>
            </a:lvl8pPr>
            <a:lvl9pPr marL="4346984"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EEC15B-0D81-433B-AE9E-5F62FDBEF986}"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261D0-8895-49C4-B747-744ECAF277EE}" type="slidenum">
              <a:rPr lang="en-US" smtClean="0"/>
              <a:pPr/>
              <a:t>‹#›</a:t>
            </a:fld>
            <a:endParaRPr lang="en-US"/>
          </a:p>
        </p:txBody>
      </p:sp>
    </p:spTree>
    <p:extLst>
      <p:ext uri="{BB962C8B-B14F-4D97-AF65-F5344CB8AC3E}">
        <p14:creationId xmlns:p14="http://schemas.microsoft.com/office/powerpoint/2010/main" val="1043882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65758" y="4865053"/>
            <a:ext cx="7241858" cy="574347"/>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65758" y="621002"/>
            <a:ext cx="7241858" cy="4170045"/>
          </a:xfrm>
        </p:spPr>
        <p:txBody>
          <a:bodyPr/>
          <a:lstStyle>
            <a:lvl1pPr marL="0" indent="0">
              <a:buNone/>
              <a:defRPr sz="3800"/>
            </a:lvl1pPr>
            <a:lvl2pPr marL="543373" indent="0">
              <a:buNone/>
              <a:defRPr sz="3400"/>
            </a:lvl2pPr>
            <a:lvl3pPr marL="1086746" indent="0">
              <a:buNone/>
              <a:defRPr sz="2900"/>
            </a:lvl3pPr>
            <a:lvl4pPr marL="1630119" indent="0">
              <a:buNone/>
              <a:defRPr sz="2400"/>
            </a:lvl4pPr>
            <a:lvl5pPr marL="2173492" indent="0">
              <a:buNone/>
              <a:defRPr sz="2400"/>
            </a:lvl5pPr>
            <a:lvl6pPr marL="2716865" indent="0">
              <a:buNone/>
              <a:defRPr sz="2400"/>
            </a:lvl6pPr>
            <a:lvl7pPr marL="3260238" indent="0">
              <a:buNone/>
              <a:defRPr sz="2400"/>
            </a:lvl7pPr>
            <a:lvl8pPr marL="3803611" indent="0">
              <a:buNone/>
              <a:defRPr sz="2400"/>
            </a:lvl8pPr>
            <a:lvl9pPr marL="4346984" indent="0">
              <a:buNone/>
              <a:defRPr sz="2400"/>
            </a:lvl9pPr>
          </a:lstStyle>
          <a:p>
            <a:endParaRPr lang="en-US"/>
          </a:p>
        </p:txBody>
      </p:sp>
      <p:sp>
        <p:nvSpPr>
          <p:cNvPr id="4" name="Text Placeholder 3"/>
          <p:cNvSpPr>
            <a:spLocks noGrp="1"/>
          </p:cNvSpPr>
          <p:nvPr>
            <p:ph type="body" sz="half" idx="2"/>
          </p:nvPr>
        </p:nvSpPr>
        <p:spPr>
          <a:xfrm>
            <a:off x="2365758" y="5439400"/>
            <a:ext cx="7241858" cy="815668"/>
          </a:xfrm>
        </p:spPr>
        <p:txBody>
          <a:bodyPr/>
          <a:lstStyle>
            <a:lvl1pPr marL="0" indent="0">
              <a:buNone/>
              <a:defRPr sz="1700"/>
            </a:lvl1pPr>
            <a:lvl2pPr marL="543373" indent="0">
              <a:buNone/>
              <a:defRPr sz="1400"/>
            </a:lvl2pPr>
            <a:lvl3pPr marL="1086746" indent="0">
              <a:buNone/>
              <a:defRPr sz="1200"/>
            </a:lvl3pPr>
            <a:lvl4pPr marL="1630119" indent="0">
              <a:buNone/>
              <a:defRPr sz="1100"/>
            </a:lvl4pPr>
            <a:lvl5pPr marL="2173492" indent="0">
              <a:buNone/>
              <a:defRPr sz="1100"/>
            </a:lvl5pPr>
            <a:lvl6pPr marL="2716865" indent="0">
              <a:buNone/>
              <a:defRPr sz="1100"/>
            </a:lvl6pPr>
            <a:lvl7pPr marL="3260238" indent="0">
              <a:buNone/>
              <a:defRPr sz="1100"/>
            </a:lvl7pPr>
            <a:lvl8pPr marL="3803611" indent="0">
              <a:buNone/>
              <a:defRPr sz="1100"/>
            </a:lvl8pPr>
            <a:lvl9pPr marL="4346984"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EEC15B-0D81-433B-AE9E-5F62FDBEF986}"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261D0-8895-49C4-B747-744ECAF277EE}" type="slidenum">
              <a:rPr lang="en-US" smtClean="0"/>
              <a:pPr/>
              <a:t>‹#›</a:t>
            </a:fld>
            <a:endParaRPr lang="en-US"/>
          </a:p>
        </p:txBody>
      </p:sp>
    </p:spTree>
    <p:extLst>
      <p:ext uri="{BB962C8B-B14F-4D97-AF65-F5344CB8AC3E}">
        <p14:creationId xmlns:p14="http://schemas.microsoft.com/office/powerpoint/2010/main" val="3317018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5.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488" y="278326"/>
            <a:ext cx="10862787" cy="1158346"/>
          </a:xfrm>
          <a:prstGeom prst="rect">
            <a:avLst/>
          </a:prstGeom>
        </p:spPr>
        <p:txBody>
          <a:bodyPr vert="horz" lIns="108675" tIns="54337" rIns="108675" bIns="5433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488" y="1621685"/>
            <a:ext cx="10862787" cy="4586728"/>
          </a:xfrm>
          <a:prstGeom prst="rect">
            <a:avLst/>
          </a:prstGeom>
        </p:spPr>
        <p:txBody>
          <a:bodyPr vert="horz" lIns="108675" tIns="54337" rIns="108675" bIns="5433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488" y="6441691"/>
            <a:ext cx="2816278" cy="370027"/>
          </a:xfrm>
          <a:prstGeom prst="rect">
            <a:avLst/>
          </a:prstGeom>
        </p:spPr>
        <p:txBody>
          <a:bodyPr vert="horz" lIns="108675" tIns="54337" rIns="108675" bIns="54337" rtlCol="0" anchor="ctr"/>
          <a:lstStyle>
            <a:lvl1pPr algn="l">
              <a:defRPr sz="1400">
                <a:solidFill>
                  <a:schemeClr val="tx1">
                    <a:tint val="75000"/>
                  </a:schemeClr>
                </a:solidFill>
              </a:defRPr>
            </a:lvl1pPr>
          </a:lstStyle>
          <a:p>
            <a:fld id="{D3EEC15B-0D81-433B-AE9E-5F62FDBEF986}" type="datetimeFigureOut">
              <a:rPr lang="en-US" smtClean="0"/>
              <a:pPr/>
              <a:t>9/26/2023</a:t>
            </a:fld>
            <a:endParaRPr lang="en-US"/>
          </a:p>
        </p:txBody>
      </p:sp>
      <p:sp>
        <p:nvSpPr>
          <p:cNvPr id="5" name="Footer Placeholder 4"/>
          <p:cNvSpPr>
            <a:spLocks noGrp="1"/>
          </p:cNvSpPr>
          <p:nvPr>
            <p:ph type="ftr" sz="quarter" idx="3"/>
          </p:nvPr>
        </p:nvSpPr>
        <p:spPr>
          <a:xfrm>
            <a:off x="4123836" y="6441691"/>
            <a:ext cx="3822092" cy="370027"/>
          </a:xfrm>
          <a:prstGeom prst="rect">
            <a:avLst/>
          </a:prstGeom>
        </p:spPr>
        <p:txBody>
          <a:bodyPr vert="horz" lIns="108675" tIns="54337" rIns="108675" bIns="54337"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49997" y="6441691"/>
            <a:ext cx="2816278" cy="370027"/>
          </a:xfrm>
          <a:prstGeom prst="rect">
            <a:avLst/>
          </a:prstGeom>
        </p:spPr>
        <p:txBody>
          <a:bodyPr vert="horz" lIns="108675" tIns="54337" rIns="108675" bIns="54337" rtlCol="0" anchor="ctr"/>
          <a:lstStyle>
            <a:lvl1pPr algn="r">
              <a:defRPr sz="1400">
                <a:solidFill>
                  <a:schemeClr val="tx1">
                    <a:tint val="75000"/>
                  </a:schemeClr>
                </a:solidFill>
              </a:defRPr>
            </a:lvl1pPr>
          </a:lstStyle>
          <a:p>
            <a:fld id="{0EE261D0-8895-49C4-B747-744ECAF277EE}" type="slidenum">
              <a:rPr lang="en-US" smtClean="0"/>
              <a:pPr/>
              <a:t>‹#›</a:t>
            </a:fld>
            <a:endParaRPr lang="en-US"/>
          </a:p>
        </p:txBody>
      </p:sp>
    </p:spTree>
    <p:extLst>
      <p:ext uri="{BB962C8B-B14F-4D97-AF65-F5344CB8AC3E}">
        <p14:creationId xmlns:p14="http://schemas.microsoft.com/office/powerpoint/2010/main" val="1847745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86746" rtl="0" eaLnBrk="1" latinLnBrk="0" hangingPunct="1">
        <a:spcBef>
          <a:spcPct val="0"/>
        </a:spcBef>
        <a:buNone/>
        <a:defRPr sz="5200" b="0" i="0" u="none" kern="1200">
          <a:solidFill>
            <a:schemeClr val="tx1"/>
          </a:solidFill>
          <a:latin typeface="+mj-lt"/>
          <a:ea typeface="+mj-ea"/>
          <a:cs typeface="+mj-cs"/>
        </a:defRPr>
      </a:lvl1pPr>
    </p:titleStyle>
    <p:bodyStyle>
      <a:lvl1pPr marL="407530" indent="-407530" algn="l" defTabSz="108674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2981" indent="-339608" algn="l" defTabSz="1086746" rtl="0" eaLnBrk="1" latinLnBrk="0" hangingPunct="1">
        <a:spcBef>
          <a:spcPct val="20000"/>
        </a:spcBef>
        <a:buFont typeface="Arial" pitchFamily="34" charset="0"/>
        <a:buChar char="–"/>
        <a:defRPr sz="3400" b="0" i="0" u="none" kern="1200">
          <a:solidFill>
            <a:schemeClr val="tx1"/>
          </a:solidFill>
          <a:latin typeface="+mn-lt"/>
          <a:ea typeface="+mn-ea"/>
          <a:cs typeface="+mn-cs"/>
        </a:defRPr>
      </a:lvl2pPr>
      <a:lvl3pPr marL="1358433" indent="-271687" algn="l" defTabSz="108674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1806" indent="-271687" algn="l" defTabSz="108674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5179" indent="-271687" algn="l" defTabSz="108674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88552" indent="-271687" algn="l" defTabSz="108674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1925" indent="-271687" algn="l" defTabSz="108674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298" indent="-271687" algn="l" defTabSz="108674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671" indent="-271687" algn="l" defTabSz="108674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6746" rtl="0" eaLnBrk="1" latinLnBrk="0" hangingPunct="1">
        <a:defRPr sz="2200" kern="1200">
          <a:solidFill>
            <a:schemeClr val="tx1"/>
          </a:solidFill>
          <a:latin typeface="+mn-lt"/>
          <a:ea typeface="+mn-ea"/>
          <a:cs typeface="+mn-cs"/>
        </a:defRPr>
      </a:lvl1pPr>
      <a:lvl2pPr marL="543373" algn="l" defTabSz="1086746" rtl="0" eaLnBrk="1" latinLnBrk="0" hangingPunct="1">
        <a:defRPr sz="2200" kern="1200">
          <a:solidFill>
            <a:schemeClr val="tx1"/>
          </a:solidFill>
          <a:latin typeface="+mn-lt"/>
          <a:ea typeface="+mn-ea"/>
          <a:cs typeface="+mn-cs"/>
        </a:defRPr>
      </a:lvl2pPr>
      <a:lvl3pPr marL="1086746" algn="l" defTabSz="1086746" rtl="0" eaLnBrk="1" latinLnBrk="0" hangingPunct="1">
        <a:defRPr sz="2200" kern="1200">
          <a:solidFill>
            <a:schemeClr val="tx1"/>
          </a:solidFill>
          <a:latin typeface="+mn-lt"/>
          <a:ea typeface="+mn-ea"/>
          <a:cs typeface="+mn-cs"/>
        </a:defRPr>
      </a:lvl3pPr>
      <a:lvl4pPr marL="1630119" algn="l" defTabSz="1086746" rtl="0" eaLnBrk="1" latinLnBrk="0" hangingPunct="1">
        <a:defRPr sz="2200" kern="1200">
          <a:solidFill>
            <a:schemeClr val="tx1"/>
          </a:solidFill>
          <a:latin typeface="+mn-lt"/>
          <a:ea typeface="+mn-ea"/>
          <a:cs typeface="+mn-cs"/>
        </a:defRPr>
      </a:lvl4pPr>
      <a:lvl5pPr marL="2173492" algn="l" defTabSz="1086746" rtl="0" eaLnBrk="1" latinLnBrk="0" hangingPunct="1">
        <a:defRPr sz="2200" kern="1200">
          <a:solidFill>
            <a:schemeClr val="tx1"/>
          </a:solidFill>
          <a:latin typeface="+mn-lt"/>
          <a:ea typeface="+mn-ea"/>
          <a:cs typeface="+mn-cs"/>
        </a:defRPr>
      </a:lvl5pPr>
      <a:lvl6pPr marL="2716865" algn="l" defTabSz="1086746" rtl="0" eaLnBrk="1" latinLnBrk="0" hangingPunct="1">
        <a:defRPr sz="2200" kern="1200">
          <a:solidFill>
            <a:schemeClr val="tx1"/>
          </a:solidFill>
          <a:latin typeface="+mn-lt"/>
          <a:ea typeface="+mn-ea"/>
          <a:cs typeface="+mn-cs"/>
        </a:defRPr>
      </a:lvl6pPr>
      <a:lvl7pPr marL="3260238" algn="l" defTabSz="1086746" rtl="0" eaLnBrk="1" latinLnBrk="0" hangingPunct="1">
        <a:defRPr sz="2200" kern="1200">
          <a:solidFill>
            <a:schemeClr val="tx1"/>
          </a:solidFill>
          <a:latin typeface="+mn-lt"/>
          <a:ea typeface="+mn-ea"/>
          <a:cs typeface="+mn-cs"/>
        </a:defRPr>
      </a:lvl7pPr>
      <a:lvl8pPr marL="3803611" algn="l" defTabSz="1086746" rtl="0" eaLnBrk="1" latinLnBrk="0" hangingPunct="1">
        <a:defRPr sz="2200" kern="1200">
          <a:solidFill>
            <a:schemeClr val="tx1"/>
          </a:solidFill>
          <a:latin typeface="+mn-lt"/>
          <a:ea typeface="+mn-ea"/>
          <a:cs typeface="+mn-cs"/>
        </a:defRPr>
      </a:lvl8pPr>
      <a:lvl9pPr marL="4346984" algn="l" defTabSz="1086746"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3488" y="278326"/>
            <a:ext cx="10862787" cy="115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75" tIns="54337" rIns="108675" bIns="54337"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3488" y="1621685"/>
            <a:ext cx="10862787" cy="458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75" tIns="54337" rIns="108675" bIns="5433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3488" y="6329073"/>
            <a:ext cx="2816278" cy="48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75" tIns="54337" rIns="108675" bIns="54337" numCol="1" anchor="t" anchorCtr="0" compatLnSpc="1">
            <a:prstTxWarp prst="textNoShape">
              <a:avLst/>
            </a:prstTxWarp>
          </a:bodyPr>
          <a:lstStyle>
            <a:lvl1pPr eaLnBrk="1" hangingPunct="1">
              <a:defRPr sz="17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23836" y="6329073"/>
            <a:ext cx="3822092" cy="48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75" tIns="54337" rIns="108675" bIns="54337" numCol="1" anchor="t" anchorCtr="0" compatLnSpc="1">
            <a:prstTxWarp prst="textNoShape">
              <a:avLst/>
            </a:prstTxWarp>
          </a:bodyPr>
          <a:lstStyle>
            <a:lvl1pPr algn="ctr" eaLnBrk="1" hangingPunct="1">
              <a:defRPr sz="17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649997" y="6329073"/>
            <a:ext cx="2816278" cy="48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75" tIns="54337" rIns="108675" bIns="54337" numCol="1" anchor="t" anchorCtr="0" compatLnSpc="1">
            <a:prstTxWarp prst="textNoShape">
              <a:avLst/>
            </a:prstTxWarp>
          </a:bodyPr>
          <a:lstStyle>
            <a:lvl1pPr algn="r" eaLnBrk="1" hangingPunct="1">
              <a:defRPr sz="1700" smtClean="0"/>
            </a:lvl1pPr>
          </a:lstStyle>
          <a:p>
            <a:pPr fontAlgn="base">
              <a:spcBef>
                <a:spcPct val="0"/>
              </a:spcBef>
              <a:spcAft>
                <a:spcPct val="0"/>
              </a:spcAft>
              <a:defRPr/>
            </a:pPr>
            <a:fld id="{E48BA247-BCDF-4728-919A-E78EE08E9714}"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20237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200" kern="1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panose="020B0604020202020204" pitchFamily="34" charset="0"/>
        </a:defRPr>
      </a:lvl2pPr>
      <a:lvl3pPr algn="ctr" rtl="0" eaLnBrk="0" fontAlgn="base" hangingPunct="0">
        <a:spcBef>
          <a:spcPct val="0"/>
        </a:spcBef>
        <a:spcAft>
          <a:spcPct val="0"/>
        </a:spcAft>
        <a:defRPr sz="5200">
          <a:solidFill>
            <a:schemeClr val="tx2"/>
          </a:solidFill>
          <a:latin typeface="Arial" panose="020B0604020202020204" pitchFamily="34" charset="0"/>
        </a:defRPr>
      </a:lvl3pPr>
      <a:lvl4pPr algn="ctr" rtl="0" eaLnBrk="0" fontAlgn="base" hangingPunct="0">
        <a:spcBef>
          <a:spcPct val="0"/>
        </a:spcBef>
        <a:spcAft>
          <a:spcPct val="0"/>
        </a:spcAft>
        <a:defRPr sz="5200">
          <a:solidFill>
            <a:schemeClr val="tx2"/>
          </a:solidFill>
          <a:latin typeface="Arial" panose="020B0604020202020204" pitchFamily="34" charset="0"/>
        </a:defRPr>
      </a:lvl4pPr>
      <a:lvl5pPr algn="ctr" rtl="0" eaLnBrk="0" fontAlgn="base" hangingPunct="0">
        <a:spcBef>
          <a:spcPct val="0"/>
        </a:spcBef>
        <a:spcAft>
          <a:spcPct val="0"/>
        </a:spcAft>
        <a:defRPr sz="5200">
          <a:solidFill>
            <a:schemeClr val="tx2"/>
          </a:solidFill>
          <a:latin typeface="Arial" panose="020B0604020202020204" pitchFamily="34" charset="0"/>
        </a:defRPr>
      </a:lvl5pPr>
      <a:lvl6pPr marL="543373" algn="ctr" rtl="0" fontAlgn="base">
        <a:spcBef>
          <a:spcPct val="0"/>
        </a:spcBef>
        <a:spcAft>
          <a:spcPct val="0"/>
        </a:spcAft>
        <a:defRPr sz="5200">
          <a:solidFill>
            <a:schemeClr val="tx2"/>
          </a:solidFill>
          <a:latin typeface="Arial" panose="020B0604020202020204" pitchFamily="34" charset="0"/>
        </a:defRPr>
      </a:lvl6pPr>
      <a:lvl7pPr marL="1086746" algn="ctr" rtl="0" fontAlgn="base">
        <a:spcBef>
          <a:spcPct val="0"/>
        </a:spcBef>
        <a:spcAft>
          <a:spcPct val="0"/>
        </a:spcAft>
        <a:defRPr sz="5200">
          <a:solidFill>
            <a:schemeClr val="tx2"/>
          </a:solidFill>
          <a:latin typeface="Arial" panose="020B0604020202020204" pitchFamily="34" charset="0"/>
        </a:defRPr>
      </a:lvl7pPr>
      <a:lvl8pPr marL="1630119" algn="ctr" rtl="0" fontAlgn="base">
        <a:spcBef>
          <a:spcPct val="0"/>
        </a:spcBef>
        <a:spcAft>
          <a:spcPct val="0"/>
        </a:spcAft>
        <a:defRPr sz="5200">
          <a:solidFill>
            <a:schemeClr val="tx2"/>
          </a:solidFill>
          <a:latin typeface="Arial" panose="020B0604020202020204" pitchFamily="34" charset="0"/>
        </a:defRPr>
      </a:lvl8pPr>
      <a:lvl9pPr marL="2173492" algn="ctr" rtl="0" fontAlgn="base">
        <a:spcBef>
          <a:spcPct val="0"/>
        </a:spcBef>
        <a:spcAft>
          <a:spcPct val="0"/>
        </a:spcAft>
        <a:defRPr sz="5200">
          <a:solidFill>
            <a:schemeClr val="tx2"/>
          </a:solidFill>
          <a:latin typeface="Arial" panose="020B0604020202020204" pitchFamily="34" charset="0"/>
        </a:defRPr>
      </a:lvl9pPr>
    </p:titleStyle>
    <p:bodyStyle>
      <a:lvl1pPr marL="407530" indent="-407530" algn="l" rtl="0" eaLnBrk="0" fontAlgn="base" hangingPunct="0">
        <a:spcBef>
          <a:spcPct val="20000"/>
        </a:spcBef>
        <a:spcAft>
          <a:spcPct val="0"/>
        </a:spcAft>
        <a:buChar char="•"/>
        <a:defRPr sz="3800" kern="1200">
          <a:solidFill>
            <a:schemeClr val="tx1"/>
          </a:solidFill>
          <a:latin typeface="+mn-lt"/>
          <a:ea typeface="+mn-ea"/>
          <a:cs typeface="+mn-cs"/>
        </a:defRPr>
      </a:lvl1pPr>
      <a:lvl2pPr marL="882981" indent="-339608" algn="l" rtl="0" eaLnBrk="0" fontAlgn="base" hangingPunct="0">
        <a:spcBef>
          <a:spcPct val="20000"/>
        </a:spcBef>
        <a:spcAft>
          <a:spcPct val="0"/>
        </a:spcAft>
        <a:buChar char="–"/>
        <a:defRPr sz="3400" kern="1200">
          <a:solidFill>
            <a:schemeClr val="tx1"/>
          </a:solidFill>
          <a:latin typeface="+mn-lt"/>
          <a:ea typeface="+mn-ea"/>
          <a:cs typeface="+mn-cs"/>
        </a:defRPr>
      </a:lvl2pPr>
      <a:lvl3pPr marL="1358433" indent="-271687" algn="l" rtl="0" eaLnBrk="0" fontAlgn="base" hangingPunct="0">
        <a:spcBef>
          <a:spcPct val="20000"/>
        </a:spcBef>
        <a:spcAft>
          <a:spcPct val="0"/>
        </a:spcAft>
        <a:buChar char="•"/>
        <a:defRPr sz="2900" kern="1200">
          <a:solidFill>
            <a:schemeClr val="tx1"/>
          </a:solidFill>
          <a:latin typeface="+mn-lt"/>
          <a:ea typeface="+mn-ea"/>
          <a:cs typeface="+mn-cs"/>
        </a:defRPr>
      </a:lvl3pPr>
      <a:lvl4pPr marL="1901806" indent="-271687" algn="l" rtl="0" eaLnBrk="0" fontAlgn="base" hangingPunct="0">
        <a:spcBef>
          <a:spcPct val="20000"/>
        </a:spcBef>
        <a:spcAft>
          <a:spcPct val="0"/>
        </a:spcAft>
        <a:buChar char="–"/>
        <a:defRPr sz="2400" kern="1200">
          <a:solidFill>
            <a:schemeClr val="tx1"/>
          </a:solidFill>
          <a:latin typeface="+mn-lt"/>
          <a:ea typeface="+mn-ea"/>
          <a:cs typeface="+mn-cs"/>
        </a:defRPr>
      </a:lvl4pPr>
      <a:lvl5pPr marL="2445179" indent="-271687" algn="l" rtl="0" eaLnBrk="0" fontAlgn="base" hangingPunct="0">
        <a:spcBef>
          <a:spcPct val="20000"/>
        </a:spcBef>
        <a:spcAft>
          <a:spcPct val="0"/>
        </a:spcAft>
        <a:buChar char="»"/>
        <a:defRPr sz="2400" kern="1200">
          <a:solidFill>
            <a:schemeClr val="tx1"/>
          </a:solidFill>
          <a:latin typeface="+mn-lt"/>
          <a:ea typeface="+mn-ea"/>
          <a:cs typeface="+mn-cs"/>
        </a:defRPr>
      </a:lvl5pPr>
      <a:lvl6pPr marL="2988552" indent="-271687" algn="l" defTabSz="1086746" rtl="0" eaLnBrk="1" latinLnBrk="0" hangingPunct="1">
        <a:lnSpc>
          <a:spcPct val="90000"/>
        </a:lnSpc>
        <a:spcBef>
          <a:spcPts val="594"/>
        </a:spcBef>
        <a:buFont typeface="Arial" panose="020B0604020202020204" pitchFamily="34" charset="0"/>
        <a:buChar char="•"/>
        <a:defRPr sz="2200" kern="1200">
          <a:solidFill>
            <a:schemeClr val="tx1"/>
          </a:solidFill>
          <a:latin typeface="+mn-lt"/>
          <a:ea typeface="+mn-ea"/>
          <a:cs typeface="+mn-cs"/>
        </a:defRPr>
      </a:lvl6pPr>
      <a:lvl7pPr marL="3531925" indent="-271687" algn="l" defTabSz="1086746" rtl="0" eaLnBrk="1" latinLnBrk="0" hangingPunct="1">
        <a:lnSpc>
          <a:spcPct val="90000"/>
        </a:lnSpc>
        <a:spcBef>
          <a:spcPts val="594"/>
        </a:spcBef>
        <a:buFont typeface="Arial" panose="020B0604020202020204" pitchFamily="34" charset="0"/>
        <a:buChar char="•"/>
        <a:defRPr sz="2200" kern="1200">
          <a:solidFill>
            <a:schemeClr val="tx1"/>
          </a:solidFill>
          <a:latin typeface="+mn-lt"/>
          <a:ea typeface="+mn-ea"/>
          <a:cs typeface="+mn-cs"/>
        </a:defRPr>
      </a:lvl7pPr>
      <a:lvl8pPr marL="4075298" indent="-271687" algn="l" defTabSz="1086746" rtl="0" eaLnBrk="1" latinLnBrk="0" hangingPunct="1">
        <a:lnSpc>
          <a:spcPct val="90000"/>
        </a:lnSpc>
        <a:spcBef>
          <a:spcPts val="594"/>
        </a:spcBef>
        <a:buFont typeface="Arial" panose="020B0604020202020204" pitchFamily="34" charset="0"/>
        <a:buChar char="•"/>
        <a:defRPr sz="2200" kern="1200">
          <a:solidFill>
            <a:schemeClr val="tx1"/>
          </a:solidFill>
          <a:latin typeface="+mn-lt"/>
          <a:ea typeface="+mn-ea"/>
          <a:cs typeface="+mn-cs"/>
        </a:defRPr>
      </a:lvl8pPr>
      <a:lvl9pPr marL="4618671" indent="-271687" algn="l" defTabSz="1086746" rtl="0" eaLnBrk="1" latinLnBrk="0" hangingPunct="1">
        <a:lnSpc>
          <a:spcPct val="90000"/>
        </a:lnSpc>
        <a:spcBef>
          <a:spcPts val="594"/>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86746" rtl="0" eaLnBrk="1" latinLnBrk="0" hangingPunct="1">
        <a:defRPr sz="2200" kern="1200">
          <a:solidFill>
            <a:schemeClr val="tx1"/>
          </a:solidFill>
          <a:latin typeface="+mn-lt"/>
          <a:ea typeface="+mn-ea"/>
          <a:cs typeface="+mn-cs"/>
        </a:defRPr>
      </a:lvl1pPr>
      <a:lvl2pPr marL="543373" algn="l" defTabSz="1086746" rtl="0" eaLnBrk="1" latinLnBrk="0" hangingPunct="1">
        <a:defRPr sz="2200" kern="1200">
          <a:solidFill>
            <a:schemeClr val="tx1"/>
          </a:solidFill>
          <a:latin typeface="+mn-lt"/>
          <a:ea typeface="+mn-ea"/>
          <a:cs typeface="+mn-cs"/>
        </a:defRPr>
      </a:lvl2pPr>
      <a:lvl3pPr marL="1086746" algn="l" defTabSz="1086746" rtl="0" eaLnBrk="1" latinLnBrk="0" hangingPunct="1">
        <a:defRPr sz="2200" kern="1200">
          <a:solidFill>
            <a:schemeClr val="tx1"/>
          </a:solidFill>
          <a:latin typeface="+mn-lt"/>
          <a:ea typeface="+mn-ea"/>
          <a:cs typeface="+mn-cs"/>
        </a:defRPr>
      </a:lvl3pPr>
      <a:lvl4pPr marL="1630119" algn="l" defTabSz="1086746" rtl="0" eaLnBrk="1" latinLnBrk="0" hangingPunct="1">
        <a:defRPr sz="2200" kern="1200">
          <a:solidFill>
            <a:schemeClr val="tx1"/>
          </a:solidFill>
          <a:latin typeface="+mn-lt"/>
          <a:ea typeface="+mn-ea"/>
          <a:cs typeface="+mn-cs"/>
        </a:defRPr>
      </a:lvl4pPr>
      <a:lvl5pPr marL="2173492" algn="l" defTabSz="1086746" rtl="0" eaLnBrk="1" latinLnBrk="0" hangingPunct="1">
        <a:defRPr sz="2200" kern="1200">
          <a:solidFill>
            <a:schemeClr val="tx1"/>
          </a:solidFill>
          <a:latin typeface="+mn-lt"/>
          <a:ea typeface="+mn-ea"/>
          <a:cs typeface="+mn-cs"/>
        </a:defRPr>
      </a:lvl5pPr>
      <a:lvl6pPr marL="2716865" algn="l" defTabSz="1086746" rtl="0" eaLnBrk="1" latinLnBrk="0" hangingPunct="1">
        <a:defRPr sz="2200" kern="1200">
          <a:solidFill>
            <a:schemeClr val="tx1"/>
          </a:solidFill>
          <a:latin typeface="+mn-lt"/>
          <a:ea typeface="+mn-ea"/>
          <a:cs typeface="+mn-cs"/>
        </a:defRPr>
      </a:lvl6pPr>
      <a:lvl7pPr marL="3260238" algn="l" defTabSz="1086746" rtl="0" eaLnBrk="1" latinLnBrk="0" hangingPunct="1">
        <a:defRPr sz="2200" kern="1200">
          <a:solidFill>
            <a:schemeClr val="tx1"/>
          </a:solidFill>
          <a:latin typeface="+mn-lt"/>
          <a:ea typeface="+mn-ea"/>
          <a:cs typeface="+mn-cs"/>
        </a:defRPr>
      </a:lvl7pPr>
      <a:lvl8pPr marL="3803611" algn="l" defTabSz="1086746" rtl="0" eaLnBrk="1" latinLnBrk="0" hangingPunct="1">
        <a:defRPr sz="2200" kern="1200">
          <a:solidFill>
            <a:schemeClr val="tx1"/>
          </a:solidFill>
          <a:latin typeface="+mn-lt"/>
          <a:ea typeface="+mn-ea"/>
          <a:cs typeface="+mn-cs"/>
        </a:defRPr>
      </a:lvl8pPr>
      <a:lvl9pPr marL="4346984" algn="l" defTabSz="1086746"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3488" y="278326"/>
            <a:ext cx="10862787" cy="115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75" tIns="54337" rIns="108675" bIns="54337"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3488" y="1621685"/>
            <a:ext cx="10862787" cy="458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75" tIns="54337" rIns="108675" bIns="5433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3488" y="6329073"/>
            <a:ext cx="2816278" cy="48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75" tIns="54337" rIns="108675" bIns="54337" numCol="1" anchor="t" anchorCtr="0" compatLnSpc="1">
            <a:prstTxWarp prst="textNoShape">
              <a:avLst/>
            </a:prstTxWarp>
          </a:bodyPr>
          <a:lstStyle>
            <a:lvl1pPr eaLnBrk="1" hangingPunct="1">
              <a:defRPr sz="17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23836" y="6329073"/>
            <a:ext cx="3822092" cy="48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75" tIns="54337" rIns="108675" bIns="54337" numCol="1" anchor="t" anchorCtr="0" compatLnSpc="1">
            <a:prstTxWarp prst="textNoShape">
              <a:avLst/>
            </a:prstTxWarp>
          </a:bodyPr>
          <a:lstStyle>
            <a:lvl1pPr algn="ctr" eaLnBrk="1" hangingPunct="1">
              <a:defRPr sz="17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649997" y="6329073"/>
            <a:ext cx="2816278" cy="48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75" tIns="54337" rIns="108675" bIns="54337" numCol="1" anchor="t" anchorCtr="0" compatLnSpc="1">
            <a:prstTxWarp prst="textNoShape">
              <a:avLst/>
            </a:prstTxWarp>
          </a:bodyPr>
          <a:lstStyle>
            <a:lvl1pPr algn="r" eaLnBrk="1" hangingPunct="1">
              <a:defRPr sz="1700" smtClean="0"/>
            </a:lvl1pPr>
          </a:lstStyle>
          <a:p>
            <a:pPr fontAlgn="base">
              <a:spcBef>
                <a:spcPct val="0"/>
              </a:spcBef>
              <a:spcAft>
                <a:spcPct val="0"/>
              </a:spcAft>
              <a:defRPr/>
            </a:pPr>
            <a:fld id="{E48BA247-BCDF-4728-919A-E78EE08E9714}"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134893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5200" kern="1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panose="020B0604020202020204" pitchFamily="34" charset="0"/>
        </a:defRPr>
      </a:lvl2pPr>
      <a:lvl3pPr algn="ctr" rtl="0" eaLnBrk="0" fontAlgn="base" hangingPunct="0">
        <a:spcBef>
          <a:spcPct val="0"/>
        </a:spcBef>
        <a:spcAft>
          <a:spcPct val="0"/>
        </a:spcAft>
        <a:defRPr sz="5200">
          <a:solidFill>
            <a:schemeClr val="tx2"/>
          </a:solidFill>
          <a:latin typeface="Arial" panose="020B0604020202020204" pitchFamily="34" charset="0"/>
        </a:defRPr>
      </a:lvl3pPr>
      <a:lvl4pPr algn="ctr" rtl="0" eaLnBrk="0" fontAlgn="base" hangingPunct="0">
        <a:spcBef>
          <a:spcPct val="0"/>
        </a:spcBef>
        <a:spcAft>
          <a:spcPct val="0"/>
        </a:spcAft>
        <a:defRPr sz="5200">
          <a:solidFill>
            <a:schemeClr val="tx2"/>
          </a:solidFill>
          <a:latin typeface="Arial" panose="020B0604020202020204" pitchFamily="34" charset="0"/>
        </a:defRPr>
      </a:lvl4pPr>
      <a:lvl5pPr algn="ctr" rtl="0" eaLnBrk="0" fontAlgn="base" hangingPunct="0">
        <a:spcBef>
          <a:spcPct val="0"/>
        </a:spcBef>
        <a:spcAft>
          <a:spcPct val="0"/>
        </a:spcAft>
        <a:defRPr sz="5200">
          <a:solidFill>
            <a:schemeClr val="tx2"/>
          </a:solidFill>
          <a:latin typeface="Arial" panose="020B0604020202020204" pitchFamily="34" charset="0"/>
        </a:defRPr>
      </a:lvl5pPr>
      <a:lvl6pPr marL="543373" algn="ctr" rtl="0" fontAlgn="base">
        <a:spcBef>
          <a:spcPct val="0"/>
        </a:spcBef>
        <a:spcAft>
          <a:spcPct val="0"/>
        </a:spcAft>
        <a:defRPr sz="5200">
          <a:solidFill>
            <a:schemeClr val="tx2"/>
          </a:solidFill>
          <a:latin typeface="Arial" panose="020B0604020202020204" pitchFamily="34" charset="0"/>
        </a:defRPr>
      </a:lvl6pPr>
      <a:lvl7pPr marL="1086746" algn="ctr" rtl="0" fontAlgn="base">
        <a:spcBef>
          <a:spcPct val="0"/>
        </a:spcBef>
        <a:spcAft>
          <a:spcPct val="0"/>
        </a:spcAft>
        <a:defRPr sz="5200">
          <a:solidFill>
            <a:schemeClr val="tx2"/>
          </a:solidFill>
          <a:latin typeface="Arial" panose="020B0604020202020204" pitchFamily="34" charset="0"/>
        </a:defRPr>
      </a:lvl7pPr>
      <a:lvl8pPr marL="1630119" algn="ctr" rtl="0" fontAlgn="base">
        <a:spcBef>
          <a:spcPct val="0"/>
        </a:spcBef>
        <a:spcAft>
          <a:spcPct val="0"/>
        </a:spcAft>
        <a:defRPr sz="5200">
          <a:solidFill>
            <a:schemeClr val="tx2"/>
          </a:solidFill>
          <a:latin typeface="Arial" panose="020B0604020202020204" pitchFamily="34" charset="0"/>
        </a:defRPr>
      </a:lvl8pPr>
      <a:lvl9pPr marL="2173492" algn="ctr" rtl="0" fontAlgn="base">
        <a:spcBef>
          <a:spcPct val="0"/>
        </a:spcBef>
        <a:spcAft>
          <a:spcPct val="0"/>
        </a:spcAft>
        <a:defRPr sz="5200">
          <a:solidFill>
            <a:schemeClr val="tx2"/>
          </a:solidFill>
          <a:latin typeface="Arial" panose="020B0604020202020204" pitchFamily="34" charset="0"/>
        </a:defRPr>
      </a:lvl9pPr>
    </p:titleStyle>
    <p:bodyStyle>
      <a:lvl1pPr marL="407530" indent="-407530" algn="l" rtl="0" eaLnBrk="0" fontAlgn="base" hangingPunct="0">
        <a:spcBef>
          <a:spcPct val="20000"/>
        </a:spcBef>
        <a:spcAft>
          <a:spcPct val="0"/>
        </a:spcAft>
        <a:buChar char="•"/>
        <a:defRPr sz="3800" kern="1200">
          <a:solidFill>
            <a:schemeClr val="tx1"/>
          </a:solidFill>
          <a:latin typeface="+mn-lt"/>
          <a:ea typeface="+mn-ea"/>
          <a:cs typeface="+mn-cs"/>
        </a:defRPr>
      </a:lvl1pPr>
      <a:lvl2pPr marL="882981" indent="-339608" algn="l" rtl="0" eaLnBrk="0" fontAlgn="base" hangingPunct="0">
        <a:spcBef>
          <a:spcPct val="20000"/>
        </a:spcBef>
        <a:spcAft>
          <a:spcPct val="0"/>
        </a:spcAft>
        <a:buChar char="–"/>
        <a:defRPr sz="3400" kern="1200">
          <a:solidFill>
            <a:schemeClr val="tx1"/>
          </a:solidFill>
          <a:latin typeface="+mn-lt"/>
          <a:ea typeface="+mn-ea"/>
          <a:cs typeface="+mn-cs"/>
        </a:defRPr>
      </a:lvl2pPr>
      <a:lvl3pPr marL="1358433" indent="-271687" algn="l" rtl="0" eaLnBrk="0" fontAlgn="base" hangingPunct="0">
        <a:spcBef>
          <a:spcPct val="20000"/>
        </a:spcBef>
        <a:spcAft>
          <a:spcPct val="0"/>
        </a:spcAft>
        <a:buChar char="•"/>
        <a:defRPr sz="2900" kern="1200">
          <a:solidFill>
            <a:schemeClr val="tx1"/>
          </a:solidFill>
          <a:latin typeface="+mn-lt"/>
          <a:ea typeface="+mn-ea"/>
          <a:cs typeface="+mn-cs"/>
        </a:defRPr>
      </a:lvl3pPr>
      <a:lvl4pPr marL="1901806" indent="-271687" algn="l" rtl="0" eaLnBrk="0" fontAlgn="base" hangingPunct="0">
        <a:spcBef>
          <a:spcPct val="20000"/>
        </a:spcBef>
        <a:spcAft>
          <a:spcPct val="0"/>
        </a:spcAft>
        <a:buChar char="–"/>
        <a:defRPr sz="2400" kern="1200">
          <a:solidFill>
            <a:schemeClr val="tx1"/>
          </a:solidFill>
          <a:latin typeface="+mn-lt"/>
          <a:ea typeface="+mn-ea"/>
          <a:cs typeface="+mn-cs"/>
        </a:defRPr>
      </a:lvl4pPr>
      <a:lvl5pPr marL="2445179" indent="-271687" algn="l" rtl="0" eaLnBrk="0" fontAlgn="base" hangingPunct="0">
        <a:spcBef>
          <a:spcPct val="20000"/>
        </a:spcBef>
        <a:spcAft>
          <a:spcPct val="0"/>
        </a:spcAft>
        <a:buChar char="»"/>
        <a:defRPr sz="2400" kern="1200">
          <a:solidFill>
            <a:schemeClr val="tx1"/>
          </a:solidFill>
          <a:latin typeface="+mn-lt"/>
          <a:ea typeface="+mn-ea"/>
          <a:cs typeface="+mn-cs"/>
        </a:defRPr>
      </a:lvl5pPr>
      <a:lvl6pPr marL="2988552" indent="-271687" algn="l" defTabSz="1086746" rtl="0" eaLnBrk="1" latinLnBrk="0" hangingPunct="1">
        <a:lnSpc>
          <a:spcPct val="90000"/>
        </a:lnSpc>
        <a:spcBef>
          <a:spcPts val="594"/>
        </a:spcBef>
        <a:buFont typeface="Arial" panose="020B0604020202020204" pitchFamily="34" charset="0"/>
        <a:buChar char="•"/>
        <a:defRPr sz="2200" kern="1200">
          <a:solidFill>
            <a:schemeClr val="tx1"/>
          </a:solidFill>
          <a:latin typeface="+mn-lt"/>
          <a:ea typeface="+mn-ea"/>
          <a:cs typeface="+mn-cs"/>
        </a:defRPr>
      </a:lvl6pPr>
      <a:lvl7pPr marL="3531925" indent="-271687" algn="l" defTabSz="1086746" rtl="0" eaLnBrk="1" latinLnBrk="0" hangingPunct="1">
        <a:lnSpc>
          <a:spcPct val="90000"/>
        </a:lnSpc>
        <a:spcBef>
          <a:spcPts val="594"/>
        </a:spcBef>
        <a:buFont typeface="Arial" panose="020B0604020202020204" pitchFamily="34" charset="0"/>
        <a:buChar char="•"/>
        <a:defRPr sz="2200" kern="1200">
          <a:solidFill>
            <a:schemeClr val="tx1"/>
          </a:solidFill>
          <a:latin typeface="+mn-lt"/>
          <a:ea typeface="+mn-ea"/>
          <a:cs typeface="+mn-cs"/>
        </a:defRPr>
      </a:lvl7pPr>
      <a:lvl8pPr marL="4075298" indent="-271687" algn="l" defTabSz="1086746" rtl="0" eaLnBrk="1" latinLnBrk="0" hangingPunct="1">
        <a:lnSpc>
          <a:spcPct val="90000"/>
        </a:lnSpc>
        <a:spcBef>
          <a:spcPts val="594"/>
        </a:spcBef>
        <a:buFont typeface="Arial" panose="020B0604020202020204" pitchFamily="34" charset="0"/>
        <a:buChar char="•"/>
        <a:defRPr sz="2200" kern="1200">
          <a:solidFill>
            <a:schemeClr val="tx1"/>
          </a:solidFill>
          <a:latin typeface="+mn-lt"/>
          <a:ea typeface="+mn-ea"/>
          <a:cs typeface="+mn-cs"/>
        </a:defRPr>
      </a:lvl8pPr>
      <a:lvl9pPr marL="4618671" indent="-271687" algn="l" defTabSz="1086746" rtl="0" eaLnBrk="1" latinLnBrk="0" hangingPunct="1">
        <a:lnSpc>
          <a:spcPct val="90000"/>
        </a:lnSpc>
        <a:spcBef>
          <a:spcPts val="594"/>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86746" rtl="0" eaLnBrk="1" latinLnBrk="0" hangingPunct="1">
        <a:defRPr sz="2200" kern="1200">
          <a:solidFill>
            <a:schemeClr val="tx1"/>
          </a:solidFill>
          <a:latin typeface="+mn-lt"/>
          <a:ea typeface="+mn-ea"/>
          <a:cs typeface="+mn-cs"/>
        </a:defRPr>
      </a:lvl1pPr>
      <a:lvl2pPr marL="543373" algn="l" defTabSz="1086746" rtl="0" eaLnBrk="1" latinLnBrk="0" hangingPunct="1">
        <a:defRPr sz="2200" kern="1200">
          <a:solidFill>
            <a:schemeClr val="tx1"/>
          </a:solidFill>
          <a:latin typeface="+mn-lt"/>
          <a:ea typeface="+mn-ea"/>
          <a:cs typeface="+mn-cs"/>
        </a:defRPr>
      </a:lvl2pPr>
      <a:lvl3pPr marL="1086746" algn="l" defTabSz="1086746" rtl="0" eaLnBrk="1" latinLnBrk="0" hangingPunct="1">
        <a:defRPr sz="2200" kern="1200">
          <a:solidFill>
            <a:schemeClr val="tx1"/>
          </a:solidFill>
          <a:latin typeface="+mn-lt"/>
          <a:ea typeface="+mn-ea"/>
          <a:cs typeface="+mn-cs"/>
        </a:defRPr>
      </a:lvl3pPr>
      <a:lvl4pPr marL="1630119" algn="l" defTabSz="1086746" rtl="0" eaLnBrk="1" latinLnBrk="0" hangingPunct="1">
        <a:defRPr sz="2200" kern="1200">
          <a:solidFill>
            <a:schemeClr val="tx1"/>
          </a:solidFill>
          <a:latin typeface="+mn-lt"/>
          <a:ea typeface="+mn-ea"/>
          <a:cs typeface="+mn-cs"/>
        </a:defRPr>
      </a:lvl4pPr>
      <a:lvl5pPr marL="2173492" algn="l" defTabSz="1086746" rtl="0" eaLnBrk="1" latinLnBrk="0" hangingPunct="1">
        <a:defRPr sz="2200" kern="1200">
          <a:solidFill>
            <a:schemeClr val="tx1"/>
          </a:solidFill>
          <a:latin typeface="+mn-lt"/>
          <a:ea typeface="+mn-ea"/>
          <a:cs typeface="+mn-cs"/>
        </a:defRPr>
      </a:lvl5pPr>
      <a:lvl6pPr marL="2716865" algn="l" defTabSz="1086746" rtl="0" eaLnBrk="1" latinLnBrk="0" hangingPunct="1">
        <a:defRPr sz="2200" kern="1200">
          <a:solidFill>
            <a:schemeClr val="tx1"/>
          </a:solidFill>
          <a:latin typeface="+mn-lt"/>
          <a:ea typeface="+mn-ea"/>
          <a:cs typeface="+mn-cs"/>
        </a:defRPr>
      </a:lvl6pPr>
      <a:lvl7pPr marL="3260238" algn="l" defTabSz="1086746" rtl="0" eaLnBrk="1" latinLnBrk="0" hangingPunct="1">
        <a:defRPr sz="2200" kern="1200">
          <a:solidFill>
            <a:schemeClr val="tx1"/>
          </a:solidFill>
          <a:latin typeface="+mn-lt"/>
          <a:ea typeface="+mn-ea"/>
          <a:cs typeface="+mn-cs"/>
        </a:defRPr>
      </a:lvl7pPr>
      <a:lvl8pPr marL="3803611" algn="l" defTabSz="1086746" rtl="0" eaLnBrk="1" latinLnBrk="0" hangingPunct="1">
        <a:defRPr sz="2200" kern="1200">
          <a:solidFill>
            <a:schemeClr val="tx1"/>
          </a:solidFill>
          <a:latin typeface="+mn-lt"/>
          <a:ea typeface="+mn-ea"/>
          <a:cs typeface="+mn-cs"/>
        </a:defRPr>
      </a:lvl8pPr>
      <a:lvl9pPr marL="4346984" algn="l" defTabSz="1086746"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7405" y="827831"/>
            <a:ext cx="10174953" cy="617784"/>
          </a:xfrm>
          <a:prstGeom prst="rect">
            <a:avLst/>
          </a:prstGeom>
          <a:noFill/>
          <a:ln>
            <a:noFill/>
          </a:ln>
        </p:spPr>
        <p:txBody>
          <a:bodyPr spcFirstLastPara="1" wrap="square" lIns="121705" tIns="121705" rIns="121705" bIns="121705" anchor="ctr" anchorCtr="0">
            <a:noAutofit/>
          </a:bodyPr>
          <a:lstStyle>
            <a:lvl1pPr lvl="0" algn="ctr" rtl="0">
              <a:spcBef>
                <a:spcPts val="0"/>
              </a:spcBef>
              <a:spcAft>
                <a:spcPts val="0"/>
              </a:spcAft>
              <a:buClr>
                <a:schemeClr val="dk1"/>
              </a:buClr>
              <a:buSzPts val="3800"/>
              <a:buFont typeface="Didact Gothic"/>
              <a:buNone/>
              <a:defRPr sz="3800" b="1">
                <a:solidFill>
                  <a:schemeClr val="dk1"/>
                </a:solidFill>
                <a:latin typeface="Didact Gothic"/>
                <a:ea typeface="Didact Gothic"/>
                <a:cs typeface="Didact Gothic"/>
                <a:sym typeface="Didact Gothic"/>
              </a:defRPr>
            </a:lvl1pPr>
            <a:lvl2pPr lvl="1"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2pPr>
            <a:lvl3pPr lvl="2"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3pPr>
            <a:lvl4pPr lvl="3"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4pPr>
            <a:lvl5pPr lvl="4"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5pPr>
            <a:lvl6pPr lvl="5"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6pPr>
            <a:lvl7pPr lvl="6"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7pPr>
            <a:lvl8pPr lvl="7"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8pPr>
            <a:lvl9pPr lvl="8"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14340" y="1826700"/>
            <a:ext cx="10179309" cy="4388134"/>
          </a:xfrm>
          <a:prstGeom prst="rect">
            <a:avLst/>
          </a:prstGeom>
          <a:noFill/>
          <a:ln>
            <a:noFill/>
          </a:ln>
        </p:spPr>
        <p:txBody>
          <a:bodyPr spcFirstLastPara="1" wrap="square" lIns="121705" tIns="121705" rIns="121705" bIns="121705" anchor="t" anchorCtr="0">
            <a:noAutofit/>
          </a:bodyPr>
          <a:lstStyle>
            <a:lvl1pPr marL="457200" lvl="0"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1pPr>
            <a:lvl2pPr marL="914400" lvl="1"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2pPr>
            <a:lvl3pPr marL="1371600" lvl="2"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3pPr>
            <a:lvl4pPr marL="1828800" lvl="3"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4pPr>
            <a:lvl5pPr marL="2286000" lvl="4"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5pPr>
            <a:lvl6pPr marL="2743200" lvl="5"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6pPr>
            <a:lvl7pPr marL="3200400" lvl="6"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7pPr>
            <a:lvl8pPr marL="3657600" lvl="7"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8pPr>
            <a:lvl9pPr marL="4114800" lvl="8"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9pPr>
          </a:lstStyle>
          <a:p>
            <a:endParaRPr/>
          </a:p>
        </p:txBody>
      </p:sp>
    </p:spTree>
    <p:extLst>
      <p:ext uri="{BB962C8B-B14F-4D97-AF65-F5344CB8AC3E}">
        <p14:creationId xmlns:p14="http://schemas.microsoft.com/office/powerpoint/2010/main" val="250355607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1433" y="742947"/>
            <a:ext cx="10186832" cy="773852"/>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1pPr>
            <a:lvl2pPr lvl="1"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2pPr>
            <a:lvl3pPr lvl="2"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3pPr>
            <a:lvl4pPr lvl="3"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4pPr>
            <a:lvl5pPr lvl="4"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5pPr>
            <a:lvl6pPr lvl="5"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6pPr>
            <a:lvl7pPr lvl="6"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7pPr>
            <a:lvl8pPr lvl="7"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8pPr>
            <a:lvl9pPr lvl="8"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41433" y="1557264"/>
            <a:ext cx="10186832" cy="4616358"/>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1pPr>
            <a:lvl2pPr marL="914400" lvl="1"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00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Tree>
    <p:extLst>
      <p:ext uri="{BB962C8B-B14F-4D97-AF65-F5344CB8AC3E}">
        <p14:creationId xmlns:p14="http://schemas.microsoft.com/office/powerpoint/2010/main" val="2628518067"/>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4.gif"/><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audio" Target="file:///C:\Users\admin\Downloads\B&#192;I%20NGHE\03-track-3_1.mp3" TargetMode="External"/><Relationship Id="rId5" Type="http://schemas.openxmlformats.org/officeDocument/2006/relationships/image" Target="../media/image5.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9.png"/><Relationship Id="rId4" Type="http://schemas.openxmlformats.org/officeDocument/2006/relationships/image" Target="../media/image4.gif"/></Relationships>
</file>

<file path=ppt/slides/_rels/slide1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package" Target="../embeddings/Microsoft_PowerPoint_Presentation1.pptx"/></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3.xml"/><Relationship Id="rId7" Type="http://schemas.openxmlformats.org/officeDocument/2006/relationships/image" Target="../media/image8.jpeg"/><Relationship Id="rId12"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tags" Target="../tags/tag3.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4.gif"/><Relationship Id="rId10" Type="http://schemas.openxmlformats.org/officeDocument/2006/relationships/image" Target="../media/image11.jpeg"/><Relationship Id="rId4" Type="http://schemas.openxmlformats.org/officeDocument/2006/relationships/image" Target="../media/image6.jpe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gif"/><Relationship Id="rId7"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audio" Target="../media/audio3.wav"/><Relationship Id="rId6" Type="http://schemas.openxmlformats.org/officeDocument/2006/relationships/image" Target="../media/image10.jpeg"/><Relationship Id="rId11" Type="http://schemas.openxmlformats.org/officeDocument/2006/relationships/image" Target="../media/image5.png"/><Relationship Id="rId5" Type="http://schemas.openxmlformats.org/officeDocument/2006/relationships/image" Target="../media/image14.jpeg"/><Relationship Id="rId10" Type="http://schemas.openxmlformats.org/officeDocument/2006/relationships/image" Target="../media/image16.jpeg"/><Relationship Id="rId4" Type="http://schemas.openxmlformats.org/officeDocument/2006/relationships/image" Target="../media/image13.jpe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wav"/><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4.gif"/></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096722"/>
            <a:ext cx="1909763" cy="20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5096722"/>
            <a:ext cx="2312988" cy="20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17840" y="5096722"/>
            <a:ext cx="1709737" cy="20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24341" y="5096722"/>
            <a:ext cx="1709737" cy="20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30841" y="5096722"/>
            <a:ext cx="1709737" cy="20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37325" y="5096722"/>
            <a:ext cx="1709738" cy="20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45416" y="5096722"/>
            <a:ext cx="1709737" cy="20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0"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951916" y="5096722"/>
            <a:ext cx="1709737" cy="20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1"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058400" y="5096722"/>
            <a:ext cx="1709738" cy="20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WordArt 19"/>
          <p:cNvSpPr>
            <a:spLocks noChangeArrowheads="1" noChangeShapeType="1" noTextEdit="1"/>
          </p:cNvSpPr>
          <p:nvPr/>
        </p:nvSpPr>
        <p:spPr bwMode="auto">
          <a:xfrm>
            <a:off x="2716213" y="1776131"/>
            <a:ext cx="6335712" cy="1435062"/>
          </a:xfrm>
          <a:prstGeom prst="rect">
            <a:avLst/>
          </a:prstGeom>
        </p:spPr>
        <p:txBody>
          <a:bodyPr wrap="none" lIns="91866" tIns="45932" rIns="91866" bIns="45932" fromWordArt="1">
            <a:prstTxWarp prst="textWave1">
              <a:avLst>
                <a:gd name="adj1" fmla="val 13005"/>
                <a:gd name="adj2" fmla="val 0"/>
              </a:avLst>
            </a:prstTxWarp>
          </a:bodyPr>
          <a:lstStyle/>
          <a:p>
            <a:pPr algn="ctr" defTabSz="1217249">
              <a:buClr>
                <a:srgbClr val="000000"/>
              </a:buClr>
            </a:pPr>
            <a:endParaRPr lang="en-US" sz="3600" b="1" kern="10">
              <a:ln w="9525">
                <a:solidFill>
                  <a:srgbClr val="FF6600"/>
                </a:solidFill>
                <a:round/>
                <a:headEnd/>
                <a:tailEnd/>
              </a:ln>
              <a:solidFill>
                <a:srgbClr val="800000"/>
              </a:solidFill>
              <a:effectLst>
                <a:outerShdw dist="53882" dir="2700000" algn="ctr" rotWithShape="0">
                  <a:srgbClr val="C0C0C0">
                    <a:alpha val="79999"/>
                  </a:srgbClr>
                </a:outerShdw>
              </a:effectLst>
              <a:latin typeface="Times New Roman"/>
              <a:cs typeface="Times New Roman"/>
              <a:sym typeface="Arial"/>
            </a:endParaRPr>
          </a:p>
        </p:txBody>
      </p:sp>
      <p:sp>
        <p:nvSpPr>
          <p:cNvPr id="2060" name="AutoShape 16" descr="Hiển thị IMG_1312.JPG"/>
          <p:cNvSpPr>
            <a:spLocks noChangeAspect="1" noChangeArrowheads="1"/>
          </p:cNvSpPr>
          <p:nvPr/>
        </p:nvSpPr>
        <p:spPr bwMode="auto">
          <a:xfrm>
            <a:off x="204789" y="-146402"/>
            <a:ext cx="401636" cy="30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6" tIns="45932" rIns="91866" bIns="45932"/>
          <a:lstStyle/>
          <a:p>
            <a:pPr defTabSz="1217249">
              <a:buClr>
                <a:srgbClr val="000000"/>
              </a:buClr>
            </a:pPr>
            <a:endParaRPr lang="en-US" sz="3100" b="1" kern="0">
              <a:solidFill>
                <a:srgbClr val="000000"/>
              </a:solidFill>
              <a:latin typeface="Times New Roman" pitchFamily="18" charset="0"/>
              <a:cs typeface="Arial"/>
              <a:sym typeface="Arial"/>
            </a:endParaRPr>
          </a:p>
        </p:txBody>
      </p:sp>
      <p:sp>
        <p:nvSpPr>
          <p:cNvPr id="2061" name="WordArt 18"/>
          <p:cNvSpPr>
            <a:spLocks noChangeArrowheads="1" noChangeShapeType="1" noTextEdit="1"/>
          </p:cNvSpPr>
          <p:nvPr/>
        </p:nvSpPr>
        <p:spPr bwMode="auto">
          <a:xfrm>
            <a:off x="515481" y="437290"/>
            <a:ext cx="10975939" cy="16216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866" tIns="45932" rIns="91866" bIns="45932" fromWordArt="1">
            <a:prstTxWarp prst="textPlain">
              <a:avLst>
                <a:gd name="adj" fmla="val 50000"/>
              </a:avLst>
            </a:prstTxWarp>
          </a:bodyPr>
          <a:lstStyle/>
          <a:p>
            <a:pPr algn="ctr" defTabSz="1217249">
              <a:buClr>
                <a:srgbClr val="000000"/>
              </a:buClr>
              <a:defRPr/>
            </a:pPr>
            <a:r>
              <a:rPr lang="en-US" sz="7200" kern="10" cap="all" dirty="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latin typeface="Times New Roman"/>
                <a:cs typeface="Times New Roman"/>
                <a:sym typeface="Arial"/>
              </a:rPr>
              <a:t>Ngo </a:t>
            </a:r>
            <a:r>
              <a:rPr lang="en-US" sz="7200" kern="10" cap="all" dirty="0" err="1">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latin typeface="Times New Roman"/>
                <a:cs typeface="Times New Roman"/>
                <a:sym typeface="Arial"/>
              </a:rPr>
              <a:t>gia</a:t>
            </a:r>
            <a:r>
              <a:rPr lang="en-US" sz="7200" kern="10" cap="all" dirty="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latin typeface="Times New Roman"/>
                <a:cs typeface="Times New Roman"/>
                <a:sym typeface="Arial"/>
              </a:rPr>
              <a:t> </a:t>
            </a:r>
            <a:r>
              <a:rPr lang="en-US" sz="7200" kern="10" cap="all" dirty="0" err="1">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latin typeface="Times New Roman"/>
                <a:cs typeface="Times New Roman"/>
                <a:sym typeface="Arial"/>
              </a:rPr>
              <a:t>tu</a:t>
            </a:r>
            <a:r>
              <a:rPr lang="en-US" sz="7200" kern="10" cap="all" dirty="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latin typeface="Times New Roman"/>
                <a:cs typeface="Times New Roman"/>
                <a:sym typeface="Arial"/>
              </a:rPr>
              <a:t> SECONDARY SCHOOL</a:t>
            </a:r>
          </a:p>
        </p:txBody>
      </p:sp>
      <p:sp>
        <p:nvSpPr>
          <p:cNvPr id="2" name="Rectangle 1"/>
          <p:cNvSpPr/>
          <p:nvPr/>
        </p:nvSpPr>
        <p:spPr>
          <a:xfrm>
            <a:off x="0" y="3211193"/>
            <a:ext cx="11943226" cy="1133866"/>
          </a:xfrm>
          <a:prstGeom prst="rect">
            <a:avLst/>
          </a:prstGeom>
          <a:noFill/>
        </p:spPr>
        <p:txBody>
          <a:bodyPr lIns="91866" tIns="45932" rIns="91866" bIns="45932">
            <a:spAutoFit/>
          </a:bodyPr>
          <a:lstStyle/>
          <a:p>
            <a:pPr algn="ctr" defTabSz="1217249">
              <a:buClr>
                <a:srgbClr val="000000"/>
              </a:buClr>
              <a:defRPr/>
            </a:pPr>
            <a:r>
              <a:rPr lang="en-US" sz="6700" kern="10" cap="all" dirty="0">
                <a:ln w="9000" cmpd="sng">
                  <a:solidFill>
                    <a:srgbClr val="000000">
                      <a:shade val="50000"/>
                      <a:satMod val="120000"/>
                    </a:srgbClr>
                  </a:solidFill>
                  <a:prstDash val="solid"/>
                </a:ln>
                <a:solidFill>
                  <a:srgbClr val="7030A0"/>
                </a:solidFill>
                <a:effectLst>
                  <a:reflection blurRad="12700" stA="28000" endPos="45000" dist="1000" dir="5400000" sy="-100000" algn="bl" rotWithShape="0"/>
                </a:effectLst>
                <a:latin typeface="Times New Roman"/>
                <a:cs typeface="Times New Roman"/>
                <a:sym typeface="Arial"/>
              </a:rPr>
              <a:t>WELCOME TO OUR </a:t>
            </a:r>
            <a:r>
              <a:rPr lang="en-US" sz="6700" kern="10" cap="all">
                <a:ln w="9000" cmpd="sng">
                  <a:solidFill>
                    <a:srgbClr val="000000">
                      <a:shade val="50000"/>
                      <a:satMod val="120000"/>
                    </a:srgbClr>
                  </a:solidFill>
                  <a:prstDash val="solid"/>
                </a:ln>
                <a:solidFill>
                  <a:srgbClr val="7030A0"/>
                </a:solidFill>
                <a:effectLst>
                  <a:reflection blurRad="12700" stA="28000" endPos="45000" dist="1000" dir="5400000" sy="-100000" algn="bl" rotWithShape="0"/>
                </a:effectLst>
                <a:latin typeface="Times New Roman"/>
                <a:cs typeface="Times New Roman"/>
                <a:sym typeface="Arial"/>
              </a:rPr>
              <a:t>CLASS </a:t>
            </a:r>
            <a:r>
              <a:rPr lang="en-US" sz="6700" kern="10" cap="all" smtClean="0">
                <a:ln w="9000" cmpd="sng">
                  <a:solidFill>
                    <a:srgbClr val="000000">
                      <a:shade val="50000"/>
                      <a:satMod val="120000"/>
                    </a:srgbClr>
                  </a:solidFill>
                  <a:prstDash val="solid"/>
                </a:ln>
                <a:solidFill>
                  <a:srgbClr val="7030A0"/>
                </a:solidFill>
                <a:effectLst>
                  <a:reflection blurRad="12700" stA="28000" endPos="45000" dist="1000" dir="5400000" sy="-100000" algn="bl" rotWithShape="0"/>
                </a:effectLst>
                <a:latin typeface="Times New Roman"/>
                <a:cs typeface="Times New Roman"/>
                <a:sym typeface="Arial"/>
              </a:rPr>
              <a:t>9 </a:t>
            </a:r>
            <a:endParaRPr lang="en-US" sz="6700" kern="0" cap="all" dirty="0">
              <a:ln w="9000" cmpd="sng">
                <a:solidFill>
                  <a:srgbClr val="000000">
                    <a:shade val="50000"/>
                    <a:satMod val="120000"/>
                  </a:srgbClr>
                </a:solidFill>
                <a:prstDash val="solid"/>
              </a:ln>
              <a:solidFill>
                <a:srgbClr val="7030A0"/>
              </a:solidFill>
              <a:effectLst>
                <a:reflection blurRad="12700" stA="28000" endPos="45000" dist="1000" dir="5400000" sy="-100000" algn="bl" rotWithShape="0"/>
              </a:effectLst>
              <a:latin typeface="Times New Roman" pitchFamily="18" charset="0"/>
              <a:cs typeface="Arial"/>
              <a:sym typeface="Arial"/>
            </a:endParaRPr>
          </a:p>
        </p:txBody>
      </p:sp>
    </p:spTree>
    <p:extLst>
      <p:ext uri="{BB962C8B-B14F-4D97-AF65-F5344CB8AC3E}">
        <p14:creationId xmlns:p14="http://schemas.microsoft.com/office/powerpoint/2010/main" val="347051754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wipe(down)">
                                      <p:cBhvr>
                                        <p:cTn id="7" dur="500"/>
                                        <p:tgtEl>
                                          <p:spTgt spid="20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4"/>
          <p:cNvGrpSpPr>
            <a:grpSpLocks/>
          </p:cNvGrpSpPr>
          <p:nvPr/>
        </p:nvGrpSpPr>
        <p:grpSpPr bwMode="auto">
          <a:xfrm>
            <a:off x="0" y="0"/>
            <a:ext cx="12069763" cy="6950075"/>
            <a:chOff x="0" y="0"/>
            <a:chExt cx="5760" cy="4320"/>
          </a:xfrm>
        </p:grpSpPr>
        <p:pic>
          <p:nvPicPr>
            <p:cNvPr id="12" name="Picture 5" descr="2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p:cNvSpPr>
              <a:spLocks noChangeArrowheads="1"/>
            </p:cNvSpPr>
            <p:nvPr/>
          </p:nvSpPr>
          <p:spPr bwMode="auto">
            <a:xfrm>
              <a:off x="3560" y="1389"/>
              <a:ext cx="1815" cy="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14" name="Rectangle 7"/>
            <p:cNvSpPr>
              <a:spLocks noChangeArrowheads="1"/>
            </p:cNvSpPr>
            <p:nvPr/>
          </p:nvSpPr>
          <p:spPr bwMode="auto">
            <a:xfrm>
              <a:off x="4604" y="3067"/>
              <a:ext cx="893" cy="5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grpSp>
      <p:grpSp>
        <p:nvGrpSpPr>
          <p:cNvPr id="4" name="Group 8"/>
          <p:cNvGrpSpPr>
            <a:grpSpLocks/>
          </p:cNvGrpSpPr>
          <p:nvPr/>
        </p:nvGrpSpPr>
        <p:grpSpPr bwMode="auto">
          <a:xfrm>
            <a:off x="0" y="0"/>
            <a:ext cx="12170345" cy="6950075"/>
            <a:chOff x="0" y="0"/>
            <a:chExt cx="5760" cy="4333"/>
          </a:xfrm>
        </p:grpSpPr>
        <p:pic>
          <p:nvPicPr>
            <p:cNvPr id="5" name="Picture 9"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SENTENCE STRESS (A closer look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4070" y="1621684"/>
            <a:ext cx="10814592" cy="4787830"/>
          </a:xfrm>
          <a:prstGeom prst="rect">
            <a:avLst/>
          </a:prstGeom>
        </p:spPr>
      </p:pic>
      <p:sp>
        <p:nvSpPr>
          <p:cNvPr id="15" name="Title 1"/>
          <p:cNvSpPr txBox="1">
            <a:spLocks/>
          </p:cNvSpPr>
          <p:nvPr/>
        </p:nvSpPr>
        <p:spPr bwMode="auto">
          <a:xfrm>
            <a:off x="0" y="772231"/>
            <a:ext cx="12069763" cy="69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675" tIns="54337" rIns="108675" bIns="54337"/>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4300" b="1" dirty="0">
                <a:solidFill>
                  <a:schemeClr val="bg1"/>
                </a:solidFill>
              </a:rPr>
              <a:t>Pronunciation</a:t>
            </a:r>
            <a:endParaRPr lang="en-GB" altLang="en-US" sz="4800" dirty="0">
              <a:solidFill>
                <a:schemeClr val="bg1"/>
              </a:solidFill>
            </a:endParaRPr>
          </a:p>
          <a:p>
            <a:pPr algn="ctr" eaLnBrk="1" hangingPunct="1"/>
            <a:endParaRPr lang="en-GB" altLang="en-US" sz="4300" b="1" dirty="0">
              <a:solidFill>
                <a:schemeClr val="bg1"/>
              </a:solidFill>
            </a:endParaRPr>
          </a:p>
        </p:txBody>
      </p:sp>
    </p:spTree>
    <p:extLst>
      <p:ext uri="{BB962C8B-B14F-4D97-AF65-F5344CB8AC3E}">
        <p14:creationId xmlns:p14="http://schemas.microsoft.com/office/powerpoint/2010/main" val="219047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0" y="0"/>
            <a:ext cx="12170345" cy="6950075"/>
            <a:chOff x="0" y="0"/>
            <a:chExt cx="5760" cy="4333"/>
          </a:xfrm>
        </p:grpSpPr>
        <p:pic>
          <p:nvPicPr>
            <p:cNvPr id="5" name="Picture 9"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238760" y="77224"/>
            <a:ext cx="11692825" cy="694511"/>
          </a:xfrm>
          <a:prstGeom prst="rect">
            <a:avLst/>
          </a:prstGeom>
          <a:noFill/>
        </p:spPr>
        <p:txBody>
          <a:bodyPr wrap="square" lIns="108675" tIns="54337" rIns="108675" bIns="54337" rtlCol="0">
            <a:spAutoFit/>
          </a:bodyPr>
          <a:lstStyle/>
          <a:p>
            <a:pPr algn="ctr"/>
            <a:r>
              <a:rPr lang="en-US" sz="3800" b="1" dirty="0">
                <a:solidFill>
                  <a:srgbClr val="C00000"/>
                </a:solidFill>
                <a:latin typeface="Times New Roman" pitchFamily="18" charset="0"/>
                <a:cs typeface="Times New Roman" pitchFamily="18" charset="0"/>
              </a:rPr>
              <a:t>5a. Listen then answer the questions.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761" y="573378"/>
            <a:ext cx="11692825" cy="4379214"/>
          </a:xfrm>
          <a:prstGeom prst="rect">
            <a:avLst/>
          </a:prstGeom>
        </p:spPr>
      </p:pic>
      <p:sp>
        <p:nvSpPr>
          <p:cNvPr id="11" name="TextBox 10"/>
          <p:cNvSpPr txBox="1"/>
          <p:nvPr/>
        </p:nvSpPr>
        <p:spPr>
          <a:xfrm>
            <a:off x="238759" y="4952593"/>
            <a:ext cx="11692825" cy="632955"/>
          </a:xfrm>
          <a:prstGeom prst="rect">
            <a:avLst/>
          </a:prstGeom>
          <a:noFill/>
        </p:spPr>
        <p:txBody>
          <a:bodyPr wrap="square" lIns="108675" tIns="54337" rIns="108675" bIns="54337" rtlCol="0">
            <a:spAutoFit/>
          </a:bodyPr>
          <a:lstStyle/>
          <a:p>
            <a:r>
              <a:rPr lang="en-US" sz="3400" b="1" dirty="0">
                <a:latin typeface="Times New Roman" pitchFamily="18" charset="0"/>
                <a:cs typeface="Times New Roman" pitchFamily="18" charset="0"/>
              </a:rPr>
              <a:t>1. Which words are louder and clearer than the others?</a:t>
            </a:r>
          </a:p>
        </p:txBody>
      </p:sp>
      <p:sp>
        <p:nvSpPr>
          <p:cNvPr id="12" name="TextBox 11"/>
          <p:cNvSpPr txBox="1"/>
          <p:nvPr/>
        </p:nvSpPr>
        <p:spPr>
          <a:xfrm>
            <a:off x="238761" y="5415931"/>
            <a:ext cx="11692825" cy="540622"/>
          </a:xfrm>
          <a:prstGeom prst="rect">
            <a:avLst/>
          </a:prstGeom>
          <a:noFill/>
        </p:spPr>
        <p:txBody>
          <a:bodyPr wrap="square" lIns="108675" tIns="54337" rIns="108675" bIns="54337" rtlCol="0">
            <a:spAutoFit/>
          </a:bodyPr>
          <a:lstStyle>
            <a:defPPr>
              <a:defRPr lang="en-US"/>
            </a:defPPr>
            <a:lvl1pPr>
              <a:defRPr sz="2800" b="1"/>
            </a:lvl1pPr>
          </a:lstStyle>
          <a:p>
            <a:r>
              <a:rPr lang="en-US" dirty="0">
                <a:latin typeface="Times New Roman" pitchFamily="18" charset="0"/>
                <a:cs typeface="Times New Roman" pitchFamily="18" charset="0"/>
              </a:rPr>
              <a:t>2. What kinds of words are they?</a:t>
            </a:r>
          </a:p>
        </p:txBody>
      </p:sp>
      <p:sp>
        <p:nvSpPr>
          <p:cNvPr id="13" name="TextBox 12"/>
          <p:cNvSpPr txBox="1"/>
          <p:nvPr/>
        </p:nvSpPr>
        <p:spPr>
          <a:xfrm>
            <a:off x="238761" y="5821621"/>
            <a:ext cx="11692825" cy="540622"/>
          </a:xfrm>
          <a:prstGeom prst="rect">
            <a:avLst/>
          </a:prstGeom>
          <a:noFill/>
        </p:spPr>
        <p:txBody>
          <a:bodyPr wrap="square" lIns="108675" tIns="54337" rIns="108675" bIns="54337" rtlCol="0">
            <a:spAutoFit/>
          </a:bodyPr>
          <a:lstStyle>
            <a:defPPr>
              <a:defRPr lang="en-US"/>
            </a:defPPr>
            <a:lvl1pPr>
              <a:defRPr sz="2800" b="1"/>
            </a:lvl1pPr>
          </a:lstStyle>
          <a:p>
            <a:r>
              <a:rPr lang="en-US" dirty="0">
                <a:latin typeface="Times New Roman" pitchFamily="18" charset="0"/>
                <a:cs typeface="Times New Roman" pitchFamily="18" charset="0"/>
              </a:rPr>
              <a:t>3. Which words are not as loud and clear as the others</a:t>
            </a:r>
          </a:p>
        </p:txBody>
      </p:sp>
      <p:sp>
        <p:nvSpPr>
          <p:cNvPr id="14" name="TextBox 13"/>
          <p:cNvSpPr txBox="1"/>
          <p:nvPr/>
        </p:nvSpPr>
        <p:spPr>
          <a:xfrm>
            <a:off x="238760" y="6265385"/>
            <a:ext cx="11692827" cy="540622"/>
          </a:xfrm>
          <a:prstGeom prst="rect">
            <a:avLst/>
          </a:prstGeom>
          <a:noFill/>
        </p:spPr>
        <p:txBody>
          <a:bodyPr wrap="square" lIns="108675" tIns="54337" rIns="108675" bIns="54337" rtlCol="0">
            <a:spAutoFit/>
          </a:bodyPr>
          <a:lstStyle>
            <a:defPPr>
              <a:defRPr lang="en-US"/>
            </a:defPPr>
            <a:lvl1pPr>
              <a:defRPr sz="2800" b="1"/>
            </a:lvl1pPr>
          </a:lstStyle>
          <a:p>
            <a:r>
              <a:rPr lang="en-US" dirty="0">
                <a:latin typeface="Times New Roman" pitchFamily="18" charset="0"/>
                <a:cs typeface="Times New Roman" pitchFamily="18" charset="0"/>
              </a:rPr>
              <a:t>4. What kinds of words are they?</a:t>
            </a:r>
          </a:p>
        </p:txBody>
      </p:sp>
      <p:pic>
        <p:nvPicPr>
          <p:cNvPr id="16" name="03-track-3_1.mp3">
            <a:hlinkClick r:id="" action="ppaction://media"/>
          </p:cNvPr>
          <p:cNvPicPr>
            <a:picLocks noRot="1" noChangeAspect="1"/>
          </p:cNvPicPr>
          <p:nvPr>
            <a:audioFile r:link="rId1"/>
          </p:nvPr>
        </p:nvPicPr>
        <p:blipFill>
          <a:blip r:embed="rId5"/>
          <a:stretch>
            <a:fillRect/>
          </a:stretch>
        </p:blipFill>
        <p:spPr>
          <a:xfrm>
            <a:off x="282845" y="217167"/>
            <a:ext cx="402326" cy="308892"/>
          </a:xfrm>
          <a:prstGeom prst="rect">
            <a:avLst/>
          </a:prstGeom>
        </p:spPr>
      </p:pic>
    </p:spTree>
    <p:extLst>
      <p:ext uri="{BB962C8B-B14F-4D97-AF65-F5344CB8AC3E}">
        <p14:creationId xmlns:p14="http://schemas.microsoft.com/office/powerpoint/2010/main" val="287406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to="" calcmode="lin" valueType="num">
                                      <p:cBhvr>
                                        <p:cTn id="7" dur="1" fill="hold"/>
                                        <p:tgtEl>
                                          <p:spTgt spid="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70" decel="100000"/>
                                        <p:tgtEl>
                                          <p:spTgt spid="10"/>
                                        </p:tgtEl>
                                      </p:cBhvr>
                                    </p:animEffect>
                                    <p:animScale>
                                      <p:cBhvr>
                                        <p:cTn id="13" dur="770" decel="100000"/>
                                        <p:tgtEl>
                                          <p:spTgt spid="10"/>
                                        </p:tgtEl>
                                      </p:cBhvr>
                                      <p:from x="10000" y="10000"/>
                                      <p:to x="200000" y="450000"/>
                                    </p:animScale>
                                    <p:animScale>
                                      <p:cBhvr>
                                        <p:cTn id="14" dur="1230" accel="100000" fill="hold">
                                          <p:stCondLst>
                                            <p:cond delay="770"/>
                                          </p:stCondLst>
                                        </p:cTn>
                                        <p:tgtEl>
                                          <p:spTgt spid="10"/>
                                        </p:tgtEl>
                                      </p:cBhvr>
                                      <p:from x="200000" y="450000"/>
                                      <p:to x="100000" y="100000"/>
                                    </p:animScale>
                                    <p:set>
                                      <p:cBhvr>
                                        <p:cTn id="15" dur="770" fill="hold"/>
                                        <p:tgtEl>
                                          <p:spTgt spid="10"/>
                                        </p:tgtEl>
                                        <p:attrNameLst>
                                          <p:attrName>ppt_x</p:attrName>
                                        </p:attrNameLst>
                                      </p:cBhvr>
                                      <p:to>
                                        <p:strVal val="(0.5)"/>
                                      </p:to>
                                    </p:set>
                                    <p:anim from="(0.5)" to="(#ppt_x)" calcmode="lin" valueType="num">
                                      <p:cBhvr>
                                        <p:cTn id="16" dur="1230" accel="100000" fill="hold">
                                          <p:stCondLst>
                                            <p:cond delay="770"/>
                                          </p:stCondLst>
                                        </p:cTn>
                                        <p:tgtEl>
                                          <p:spTgt spid="10"/>
                                        </p:tgtEl>
                                        <p:attrNameLst>
                                          <p:attrName>ppt_x</p:attrName>
                                        </p:attrNameLst>
                                      </p:cBhvr>
                                    </p:anim>
                                    <p:set>
                                      <p:cBhvr>
                                        <p:cTn id="17" dur="770" fill="hold"/>
                                        <p:tgtEl>
                                          <p:spTgt spid="10"/>
                                        </p:tgtEl>
                                        <p:attrNameLst>
                                          <p:attrName>ppt_y</p:attrName>
                                        </p:attrNameLst>
                                      </p:cBhvr>
                                      <p:to>
                                        <p:strVal val="(#ppt_y+0.4)"/>
                                      </p:to>
                                    </p:set>
                                    <p:anim from="(#ppt_y+0.4)" to="(#ppt_y)" calcmode="lin" valueType="num">
                                      <p:cBhvr>
                                        <p:cTn id="18" dur="1230" accel="100000" fill="hold">
                                          <p:stCondLst>
                                            <p:cond delay="770"/>
                                          </p:stCondLst>
                                        </p:cTn>
                                        <p:tgtEl>
                                          <p:spTgt spid="10"/>
                                        </p:tgtEl>
                                        <p:attrNameLst>
                                          <p:attrName>ppt_y</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to="" calcmode="lin" valueType="num">
                                      <p:cBhvr>
                                        <p:cTn id="23" dur="1" fill="hold"/>
                                        <p:tgtEl>
                                          <p:spTgt spid="11">
                                            <p:txEl>
                                              <p:pRg st="0" end="0"/>
                                            </p:txEl>
                                          </p:spTgt>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 to="" calcmode="lin" valueType="num">
                                      <p:cBhvr>
                                        <p:cTn id="28" dur="1" fill="hold"/>
                                        <p:tgtEl>
                                          <p:spTgt spid="12">
                                            <p:txEl>
                                              <p:pRg st="0" end="0"/>
                                            </p:txEl>
                                          </p:spTgt>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 to="" calcmode="lin" valueType="num">
                                      <p:cBhvr>
                                        <p:cTn id="33" dur="1" fill="hold"/>
                                        <p:tgtEl>
                                          <p:spTgt spid="13">
                                            <p:txEl>
                                              <p:pRg st="0" end="0"/>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24" presetClass="entr" presetSubtype="0"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 to="" calcmode="lin" valueType="num">
                                      <p:cBhvr>
                                        <p:cTn id="38" dur="1" fill="hold"/>
                                        <p:tgtEl>
                                          <p:spTgt spid="1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71373" fill="hold"/>
                                        <p:tgtEl>
                                          <p:spTgt spid="16"/>
                                        </p:tgtEl>
                                      </p:cBhvr>
                                    </p:cmd>
                                  </p:childTnLst>
                                </p:cTn>
                              </p:par>
                            </p:childTnLst>
                          </p:cTn>
                        </p:par>
                      </p:childTnLst>
                    </p:cTn>
                  </p:par>
                </p:childTnLst>
              </p:cTn>
              <p:nextCondLst>
                <p:cond evt="onClick" delay="0">
                  <p:tgtEl>
                    <p:spTgt spid="16"/>
                  </p:tgtEl>
                </p:cond>
              </p:nextCondLst>
            </p:seq>
            <p:audio>
              <p:cMediaNode>
                <p:cTn id="44"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19" y="916066"/>
            <a:ext cx="10862352" cy="2861435"/>
          </a:xfrm>
          <a:prstGeom prst="rect">
            <a:avLst/>
          </a:prstGeom>
        </p:spPr>
        <p:txBody>
          <a:bodyPr wrap="square" lIns="90562" tIns="45281" rIns="90562" bIns="45281">
            <a:spAutoFit/>
          </a:bodyPr>
          <a:lstStyle/>
          <a:p>
            <a:r>
              <a:rPr lang="en-US" sz="3600" b="1" u="sng" dirty="0">
                <a:latin typeface="Times New Roman" pitchFamily="18" charset="0"/>
                <a:cs typeface="Times New Roman" pitchFamily="18" charset="0"/>
              </a:rPr>
              <a:t>5a</a:t>
            </a:r>
            <a:r>
              <a:rPr lang="en-US" sz="3600" b="1" dirty="0">
                <a:latin typeface="Times New Roman" pitchFamily="18" charset="0"/>
                <a:cs typeface="Times New Roman" pitchFamily="18" charset="0"/>
              </a:rPr>
              <a:t>. 1. The craft village lies on the river bank.</a:t>
            </a:r>
          </a:p>
          <a:p>
            <a:r>
              <a:rPr lang="en-US" sz="3600" b="1" dirty="0">
                <a:latin typeface="Times New Roman" pitchFamily="18" charset="0"/>
                <a:cs typeface="Times New Roman" pitchFamily="18" charset="0"/>
              </a:rPr>
              <a:t>      2. This painting is embroidered.</a:t>
            </a:r>
          </a:p>
          <a:p>
            <a:r>
              <a:rPr lang="en-US" sz="3600" b="1" dirty="0">
                <a:latin typeface="Times New Roman" pitchFamily="18" charset="0"/>
                <a:cs typeface="Times New Roman" pitchFamily="18" charset="0"/>
              </a:rPr>
              <a:t>      3. What is this region famous for?</a:t>
            </a:r>
          </a:p>
          <a:p>
            <a:r>
              <a:rPr lang="en-US" sz="3600" b="1" dirty="0">
                <a:latin typeface="Times New Roman" pitchFamily="18" charset="0"/>
                <a:cs typeface="Times New Roman" pitchFamily="18" charset="0"/>
              </a:rPr>
              <a:t>      4. Drums aren't made in my village.</a:t>
            </a:r>
          </a:p>
          <a:p>
            <a:r>
              <a:rPr lang="en-US" sz="3600" b="1" dirty="0">
                <a:latin typeface="Times New Roman" pitchFamily="18" charset="0"/>
                <a:cs typeface="Times New Roman" pitchFamily="18" charset="0"/>
              </a:rPr>
              <a:t>      5. A famous artisan carved this table beautifully.</a:t>
            </a:r>
          </a:p>
        </p:txBody>
      </p:sp>
      <p:sp>
        <p:nvSpPr>
          <p:cNvPr id="5" name="Rectangle 4"/>
          <p:cNvSpPr/>
          <p:nvPr/>
        </p:nvSpPr>
        <p:spPr>
          <a:xfrm>
            <a:off x="2292613" y="928265"/>
            <a:ext cx="1131871"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craft</a:t>
            </a:r>
            <a:endParaRPr lang="en-US" sz="3600" dirty="0">
              <a:solidFill>
                <a:srgbClr val="FF0000"/>
              </a:solidFill>
            </a:endParaRPr>
          </a:p>
        </p:txBody>
      </p:sp>
      <p:sp>
        <p:nvSpPr>
          <p:cNvPr id="6" name="Rectangle 5"/>
          <p:cNvSpPr/>
          <p:nvPr/>
        </p:nvSpPr>
        <p:spPr>
          <a:xfrm>
            <a:off x="3339969" y="924052"/>
            <a:ext cx="1465295"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village</a:t>
            </a:r>
          </a:p>
        </p:txBody>
      </p:sp>
      <p:sp>
        <p:nvSpPr>
          <p:cNvPr id="7" name="Rectangle 6"/>
          <p:cNvSpPr/>
          <p:nvPr/>
        </p:nvSpPr>
        <p:spPr>
          <a:xfrm>
            <a:off x="4702058" y="928265"/>
            <a:ext cx="824094"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lies</a:t>
            </a:r>
            <a:endParaRPr lang="en-US" sz="3600" dirty="0">
              <a:solidFill>
                <a:srgbClr val="FF0000"/>
              </a:solidFill>
            </a:endParaRPr>
          </a:p>
        </p:txBody>
      </p:sp>
      <p:sp>
        <p:nvSpPr>
          <p:cNvPr id="8" name="Rectangle 7"/>
          <p:cNvSpPr/>
          <p:nvPr/>
        </p:nvSpPr>
        <p:spPr>
          <a:xfrm>
            <a:off x="6762217" y="936250"/>
            <a:ext cx="2264873"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river bank</a:t>
            </a:r>
            <a:endParaRPr lang="en-US" sz="3600" dirty="0">
              <a:solidFill>
                <a:srgbClr val="FF0000"/>
              </a:solidFill>
            </a:endParaRPr>
          </a:p>
        </p:txBody>
      </p:sp>
      <p:sp>
        <p:nvSpPr>
          <p:cNvPr id="9" name="Rectangle 8"/>
          <p:cNvSpPr/>
          <p:nvPr/>
        </p:nvSpPr>
        <p:spPr>
          <a:xfrm>
            <a:off x="2384757" y="1464490"/>
            <a:ext cx="1824368"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painting</a:t>
            </a:r>
            <a:endParaRPr lang="en-US" sz="3600" dirty="0">
              <a:solidFill>
                <a:srgbClr val="FF0000"/>
              </a:solidFill>
            </a:endParaRPr>
          </a:p>
        </p:txBody>
      </p:sp>
      <p:sp>
        <p:nvSpPr>
          <p:cNvPr id="10" name="Rectangle 9"/>
          <p:cNvSpPr/>
          <p:nvPr/>
        </p:nvSpPr>
        <p:spPr>
          <a:xfrm>
            <a:off x="4546869" y="1463486"/>
            <a:ext cx="2705378"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embroidered</a:t>
            </a:r>
            <a:endParaRPr lang="en-US" sz="3600" dirty="0">
              <a:solidFill>
                <a:srgbClr val="FF0000"/>
              </a:solidFill>
            </a:endParaRPr>
          </a:p>
        </p:txBody>
      </p:sp>
      <p:sp>
        <p:nvSpPr>
          <p:cNvPr id="11" name="Rectangle 10"/>
          <p:cNvSpPr/>
          <p:nvPr/>
        </p:nvSpPr>
        <p:spPr>
          <a:xfrm>
            <a:off x="1417934" y="2022019"/>
            <a:ext cx="1285759"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What</a:t>
            </a:r>
            <a:endParaRPr lang="en-US" sz="3600" dirty="0">
              <a:solidFill>
                <a:srgbClr val="FF0000"/>
              </a:solidFill>
            </a:endParaRPr>
          </a:p>
        </p:txBody>
      </p:sp>
      <p:sp>
        <p:nvSpPr>
          <p:cNvPr id="12" name="Rectangle 11"/>
          <p:cNvSpPr/>
          <p:nvPr/>
        </p:nvSpPr>
        <p:spPr>
          <a:xfrm>
            <a:off x="3840035" y="2021016"/>
            <a:ext cx="2983018"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region famous</a:t>
            </a:r>
            <a:endParaRPr lang="en-US" sz="3600" dirty="0">
              <a:solidFill>
                <a:srgbClr val="FF0000"/>
              </a:solidFill>
            </a:endParaRPr>
          </a:p>
        </p:txBody>
      </p:sp>
      <p:sp>
        <p:nvSpPr>
          <p:cNvPr id="13" name="Rectangle 12"/>
          <p:cNvSpPr/>
          <p:nvPr/>
        </p:nvSpPr>
        <p:spPr>
          <a:xfrm>
            <a:off x="1424913" y="2562458"/>
            <a:ext cx="1542239"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Drums</a:t>
            </a:r>
            <a:endParaRPr lang="en-US" sz="3600" dirty="0">
              <a:solidFill>
                <a:srgbClr val="FF0000"/>
              </a:solidFill>
            </a:endParaRPr>
          </a:p>
        </p:txBody>
      </p:sp>
      <p:sp>
        <p:nvSpPr>
          <p:cNvPr id="14" name="Rectangle 13"/>
          <p:cNvSpPr/>
          <p:nvPr/>
        </p:nvSpPr>
        <p:spPr>
          <a:xfrm>
            <a:off x="2881241" y="2556018"/>
            <a:ext cx="1354367"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aren't</a:t>
            </a:r>
            <a:endParaRPr lang="en-US" sz="3600" dirty="0">
              <a:solidFill>
                <a:srgbClr val="FF0000"/>
              </a:solidFill>
            </a:endParaRPr>
          </a:p>
        </p:txBody>
      </p:sp>
      <p:sp>
        <p:nvSpPr>
          <p:cNvPr id="15" name="Rectangle 14"/>
          <p:cNvSpPr/>
          <p:nvPr/>
        </p:nvSpPr>
        <p:spPr>
          <a:xfrm>
            <a:off x="4142677" y="2548253"/>
            <a:ext cx="1260111"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made</a:t>
            </a:r>
            <a:endParaRPr lang="en-US" sz="3600" dirty="0">
              <a:solidFill>
                <a:srgbClr val="FF0000"/>
              </a:solidFill>
            </a:endParaRPr>
          </a:p>
        </p:txBody>
      </p:sp>
      <p:sp>
        <p:nvSpPr>
          <p:cNvPr id="16" name="Rectangle 15"/>
          <p:cNvSpPr/>
          <p:nvPr/>
        </p:nvSpPr>
        <p:spPr>
          <a:xfrm>
            <a:off x="6542334" y="2568202"/>
            <a:ext cx="1465295"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village</a:t>
            </a:r>
            <a:endParaRPr lang="en-US" sz="3600" dirty="0">
              <a:solidFill>
                <a:srgbClr val="FF0000"/>
              </a:solidFill>
            </a:endParaRPr>
          </a:p>
        </p:txBody>
      </p:sp>
      <p:sp>
        <p:nvSpPr>
          <p:cNvPr id="17" name="Rectangle 16"/>
          <p:cNvSpPr/>
          <p:nvPr/>
        </p:nvSpPr>
        <p:spPr>
          <a:xfrm>
            <a:off x="1817795" y="3092332"/>
            <a:ext cx="1619183"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famous</a:t>
            </a:r>
            <a:endParaRPr lang="en-US" sz="3600" dirty="0">
              <a:solidFill>
                <a:srgbClr val="FF0000"/>
              </a:solidFill>
            </a:endParaRPr>
          </a:p>
        </p:txBody>
      </p:sp>
      <p:sp>
        <p:nvSpPr>
          <p:cNvPr id="18" name="Rectangle 17"/>
          <p:cNvSpPr/>
          <p:nvPr/>
        </p:nvSpPr>
        <p:spPr>
          <a:xfrm>
            <a:off x="3352899" y="3083675"/>
            <a:ext cx="1567887"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artisan</a:t>
            </a:r>
            <a:endParaRPr lang="en-US" sz="3600" dirty="0">
              <a:solidFill>
                <a:srgbClr val="FF0000"/>
              </a:solidFill>
            </a:endParaRPr>
          </a:p>
        </p:txBody>
      </p:sp>
      <p:sp>
        <p:nvSpPr>
          <p:cNvPr id="19" name="Rectangle 18"/>
          <p:cNvSpPr/>
          <p:nvPr/>
        </p:nvSpPr>
        <p:spPr>
          <a:xfrm>
            <a:off x="4814723" y="3091379"/>
            <a:ext cx="1516591"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carved</a:t>
            </a:r>
            <a:endParaRPr lang="en-US" sz="3600" dirty="0">
              <a:solidFill>
                <a:srgbClr val="FF0000"/>
              </a:solidFill>
            </a:endParaRPr>
          </a:p>
        </p:txBody>
      </p:sp>
      <p:sp>
        <p:nvSpPr>
          <p:cNvPr id="20" name="Rectangle 19"/>
          <p:cNvSpPr/>
          <p:nvPr/>
        </p:nvSpPr>
        <p:spPr>
          <a:xfrm>
            <a:off x="7072595" y="3090699"/>
            <a:ext cx="1157519"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table</a:t>
            </a:r>
            <a:endParaRPr lang="en-US" sz="3600" dirty="0">
              <a:solidFill>
                <a:srgbClr val="FF0000"/>
              </a:solidFill>
            </a:endParaRPr>
          </a:p>
        </p:txBody>
      </p:sp>
      <p:sp>
        <p:nvSpPr>
          <p:cNvPr id="21" name="Rectangle 20"/>
          <p:cNvSpPr/>
          <p:nvPr/>
        </p:nvSpPr>
        <p:spPr>
          <a:xfrm>
            <a:off x="8144538" y="3076493"/>
            <a:ext cx="2427097" cy="645444"/>
          </a:xfrm>
          <a:prstGeom prst="rect">
            <a:avLst/>
          </a:prstGeom>
        </p:spPr>
        <p:txBody>
          <a:bodyPr wrap="none" lIns="90562" tIns="45281" rIns="90562" bIns="45281">
            <a:spAutoFit/>
          </a:bodyPr>
          <a:lstStyle/>
          <a:p>
            <a:r>
              <a:rPr lang="en-US" sz="3600" b="1" dirty="0">
                <a:solidFill>
                  <a:srgbClr val="FF0000"/>
                </a:solidFill>
                <a:latin typeface="Times New Roman" pitchFamily="18" charset="0"/>
                <a:cs typeface="Times New Roman" pitchFamily="18" charset="0"/>
              </a:rPr>
              <a:t>beautifully</a:t>
            </a:r>
            <a:r>
              <a:rPr lang="en-US" sz="3600" dirty="0">
                <a:solidFill>
                  <a:srgbClr val="FF0000"/>
                </a:solidFill>
                <a:latin typeface="Times New Roman" pitchFamily="18" charset="0"/>
                <a:cs typeface="Times New Roman" pitchFamily="18" charset="0"/>
              </a:rPr>
              <a:t>.</a:t>
            </a:r>
          </a:p>
        </p:txBody>
      </p:sp>
      <p:pic>
        <p:nvPicPr>
          <p:cNvPr id="22" name="unit-1-a-closer-look-1-ex-5-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1592" y="4108168"/>
            <a:ext cx="1326261" cy="1319202"/>
          </a:xfrm>
          <a:prstGeom prst="rect">
            <a:avLst/>
          </a:prstGeom>
        </p:spPr>
      </p:pic>
    </p:spTree>
    <p:extLst>
      <p:ext uri="{BB962C8B-B14F-4D97-AF65-F5344CB8AC3E}">
        <p14:creationId xmlns:p14="http://schemas.microsoft.com/office/powerpoint/2010/main" val="102788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ppt_x"/>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 calcmode="lin" valueType="num">
                                      <p:cBhvr additive="base">
                                        <p:cTn id="103" dur="500" fill="hold"/>
                                        <p:tgtEl>
                                          <p:spTgt spid="21"/>
                                        </p:tgtEl>
                                        <p:attrNameLst>
                                          <p:attrName>ppt_x</p:attrName>
                                        </p:attrNameLst>
                                      </p:cBhvr>
                                      <p:tavLst>
                                        <p:tav tm="0">
                                          <p:val>
                                            <p:strVal val="#ppt_x"/>
                                          </p:val>
                                        </p:tav>
                                        <p:tav tm="100000">
                                          <p:val>
                                            <p:strVal val="#ppt_x"/>
                                          </p:val>
                                        </p:tav>
                                      </p:tavLst>
                                    </p:anim>
                                    <p:anim calcmode="lin" valueType="num">
                                      <p:cBhvr additive="base">
                                        <p:cTn id="10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5" restart="whenNotActive" fill="hold" evtFilter="cancelBubble" nodeType="interactiveSeq">
                <p:stCondLst>
                  <p:cond evt="onClick" delay="0">
                    <p:tgtEl>
                      <p:spTgt spid="22"/>
                    </p:tgtEl>
                  </p:cond>
                </p:stCondLst>
                <p:endSync evt="end" delay="0">
                  <p:rtn val="all"/>
                </p:endSync>
                <p:childTnLst>
                  <p:par>
                    <p:cTn id="106" fill="hold">
                      <p:stCondLst>
                        <p:cond delay="0"/>
                      </p:stCondLst>
                      <p:childTnLst>
                        <p:par>
                          <p:cTn id="107" fill="hold">
                            <p:stCondLst>
                              <p:cond delay="0"/>
                            </p:stCondLst>
                            <p:childTnLst>
                              <p:par>
                                <p:cTn id="108" presetID="1" presetClass="mediacall" presetSubtype="0" fill="hold" nodeType="clickEffect">
                                  <p:stCondLst>
                                    <p:cond delay="0"/>
                                  </p:stCondLst>
                                  <p:childTnLst>
                                    <p:cmd type="call" cmd="playFrom(0.0)">
                                      <p:cBhvr>
                                        <p:cTn id="109" dur="71372" fill="hold"/>
                                        <p:tgtEl>
                                          <p:spTgt spid="22"/>
                                        </p:tgtEl>
                                      </p:cBhvr>
                                    </p:cmd>
                                  </p:childTnLst>
                                </p:cTn>
                              </p:par>
                            </p:childTnLst>
                          </p:cTn>
                        </p:par>
                      </p:childTnLst>
                    </p:cTn>
                  </p:par>
                </p:childTnLst>
              </p:cTn>
              <p:nextCondLst>
                <p:cond evt="onClick" delay="0">
                  <p:tgtEl>
                    <p:spTgt spid="22"/>
                  </p:tgtEl>
                </p:cond>
              </p:nextCondLst>
            </p:seq>
            <p:audio>
              <p:cMediaNode vol="80000">
                <p:cTn id="110" fill="hold" display="0">
                  <p:stCondLst>
                    <p:cond delay="indefinite"/>
                  </p:stCondLst>
                  <p:endCondLst>
                    <p:cond evt="onStopAudio" delay="0">
                      <p:tgtEl>
                        <p:sldTgt/>
                      </p:tgtEl>
                    </p:cond>
                  </p:endCondLst>
                </p:cTn>
                <p:tgtEl>
                  <p:spTgt spid="22"/>
                </p:tgtEl>
              </p:cMediaNode>
            </p:audio>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
          <p:cNvGrpSpPr>
            <a:grpSpLocks/>
          </p:cNvGrpSpPr>
          <p:nvPr/>
        </p:nvGrpSpPr>
        <p:grpSpPr bwMode="auto">
          <a:xfrm>
            <a:off x="0" y="0"/>
            <a:ext cx="12170345" cy="6950075"/>
            <a:chOff x="0" y="0"/>
            <a:chExt cx="5760" cy="4333"/>
          </a:xfrm>
        </p:grpSpPr>
        <p:pic>
          <p:nvPicPr>
            <p:cNvPr id="6" name="Picture 9"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p:cNvSpPr txBox="1"/>
          <p:nvPr/>
        </p:nvSpPr>
        <p:spPr>
          <a:xfrm>
            <a:off x="238760" y="77224"/>
            <a:ext cx="11692825" cy="694511"/>
          </a:xfrm>
          <a:prstGeom prst="rect">
            <a:avLst/>
          </a:prstGeom>
          <a:noFill/>
        </p:spPr>
        <p:txBody>
          <a:bodyPr wrap="square" lIns="108675" tIns="54337" rIns="108675" bIns="54337" rtlCol="0">
            <a:spAutoFit/>
          </a:bodyPr>
          <a:lstStyle/>
          <a:p>
            <a:pPr algn="ctr"/>
            <a:r>
              <a:rPr lang="en-US" sz="3800" b="1" dirty="0">
                <a:solidFill>
                  <a:srgbClr val="C00000"/>
                </a:solidFill>
                <a:latin typeface="Times New Roman" pitchFamily="18" charset="0"/>
                <a:cs typeface="Times New Roman" pitchFamily="18" charset="0"/>
              </a:rPr>
              <a:t>5a. Answerkey</a:t>
            </a:r>
          </a:p>
        </p:txBody>
      </p:sp>
      <p:sp>
        <p:nvSpPr>
          <p:cNvPr id="16" name="TextBox 15"/>
          <p:cNvSpPr txBox="1"/>
          <p:nvPr/>
        </p:nvSpPr>
        <p:spPr>
          <a:xfrm>
            <a:off x="238761" y="2934476"/>
            <a:ext cx="11692825" cy="540622"/>
          </a:xfrm>
          <a:prstGeom prst="rect">
            <a:avLst/>
          </a:prstGeom>
          <a:noFill/>
        </p:spPr>
        <p:txBody>
          <a:bodyPr wrap="square" lIns="108675" tIns="54337" rIns="108675" bIns="54337" rtlCol="0">
            <a:spAutoFit/>
          </a:bodyPr>
          <a:lstStyle>
            <a:defPPr>
              <a:defRPr lang="en-US"/>
            </a:defPPr>
            <a:lvl1pPr>
              <a:defRPr sz="2800" b="1"/>
            </a:lvl1pPr>
          </a:lstStyle>
          <a:p>
            <a:r>
              <a:rPr lang="en-US" dirty="0">
                <a:solidFill>
                  <a:srgbClr val="C00000"/>
                </a:solidFill>
                <a:latin typeface="Times New Roman" pitchFamily="18" charset="0"/>
                <a:cs typeface="Times New Roman" pitchFamily="18" charset="0"/>
              </a:rPr>
              <a:t>2. What kinds of words are they?</a:t>
            </a:r>
          </a:p>
        </p:txBody>
      </p:sp>
      <p:sp>
        <p:nvSpPr>
          <p:cNvPr id="17" name="TextBox 16"/>
          <p:cNvSpPr txBox="1"/>
          <p:nvPr/>
        </p:nvSpPr>
        <p:spPr>
          <a:xfrm>
            <a:off x="238761" y="3320592"/>
            <a:ext cx="11692825" cy="966917"/>
          </a:xfrm>
          <a:prstGeom prst="rect">
            <a:avLst/>
          </a:prstGeom>
          <a:noFill/>
        </p:spPr>
        <p:txBody>
          <a:bodyPr wrap="square" lIns="108675" tIns="54337" rIns="108675" bIns="54337" rtlCol="0">
            <a:spAutoFit/>
          </a:bodyPr>
          <a:lstStyle>
            <a:defPPr>
              <a:defRPr lang="en-US"/>
            </a:defPPr>
            <a:lvl1pPr>
              <a:defRPr sz="2800" b="1">
                <a:solidFill>
                  <a:schemeClr val="tx2"/>
                </a:solidFill>
              </a:defRPr>
            </a:lvl1pPr>
          </a:lstStyle>
          <a:p>
            <a:pPr algn="just"/>
            <a:r>
              <a:rPr lang="en-US" dirty="0">
                <a:latin typeface="Times New Roman" pitchFamily="18" charset="0"/>
                <a:cs typeface="Times New Roman" pitchFamily="18" charset="0"/>
              </a:rPr>
              <a:t>They are: nouns, verbs, </a:t>
            </a:r>
            <a:r>
              <a:rPr lang="en-US" dirty="0" smtClean="0">
                <a:latin typeface="Times New Roman" pitchFamily="18" charset="0"/>
                <a:cs typeface="Times New Roman" pitchFamily="18" charset="0"/>
              </a:rPr>
              <a:t>adjective, adverbs, </a:t>
            </a:r>
            <a:r>
              <a:rPr lang="en-US" dirty="0">
                <a:latin typeface="Times New Roman" pitchFamily="18" charset="0"/>
                <a:cs typeface="Times New Roman" pitchFamily="18" charset="0"/>
              </a:rPr>
              <a:t>wh-question words, and negative auxiliaries.</a:t>
            </a:r>
          </a:p>
        </p:txBody>
      </p:sp>
      <p:sp>
        <p:nvSpPr>
          <p:cNvPr id="18" name="TextBox 17"/>
          <p:cNvSpPr txBox="1"/>
          <p:nvPr/>
        </p:nvSpPr>
        <p:spPr>
          <a:xfrm>
            <a:off x="261471" y="4170045"/>
            <a:ext cx="11692825" cy="540622"/>
          </a:xfrm>
          <a:prstGeom prst="rect">
            <a:avLst/>
          </a:prstGeom>
          <a:noFill/>
        </p:spPr>
        <p:txBody>
          <a:bodyPr wrap="square" lIns="108675" tIns="54337" rIns="108675" bIns="54337" rtlCol="0">
            <a:spAutoFit/>
          </a:bodyPr>
          <a:lstStyle>
            <a:defPPr>
              <a:defRPr lang="en-US"/>
            </a:defPPr>
            <a:lvl1pPr>
              <a:defRPr sz="2800" b="1"/>
            </a:lvl1pPr>
          </a:lstStyle>
          <a:p>
            <a:r>
              <a:rPr lang="en-US" dirty="0">
                <a:solidFill>
                  <a:srgbClr val="C00000"/>
                </a:solidFill>
                <a:latin typeface="Times New Roman" pitchFamily="18" charset="0"/>
                <a:cs typeface="Times New Roman" pitchFamily="18" charset="0"/>
              </a:rPr>
              <a:t>3. Which words are not as loud and clear as the others</a:t>
            </a:r>
          </a:p>
        </p:txBody>
      </p:sp>
      <p:sp>
        <p:nvSpPr>
          <p:cNvPr id="19" name="TextBox 18"/>
          <p:cNvSpPr txBox="1"/>
          <p:nvPr/>
        </p:nvSpPr>
        <p:spPr>
          <a:xfrm>
            <a:off x="261472" y="4643701"/>
            <a:ext cx="7282131" cy="540622"/>
          </a:xfrm>
          <a:prstGeom prst="rect">
            <a:avLst/>
          </a:prstGeom>
          <a:noFill/>
        </p:spPr>
        <p:txBody>
          <a:bodyPr wrap="square" lIns="108675" tIns="54337" rIns="108675" bIns="54337" rtlCol="0">
            <a:spAutoFit/>
          </a:bodyPr>
          <a:lstStyle>
            <a:defPPr>
              <a:defRPr lang="en-US"/>
            </a:defPPr>
            <a:lvl1pPr>
              <a:defRPr sz="2800" b="1">
                <a:solidFill>
                  <a:schemeClr val="tx2"/>
                </a:solidFill>
              </a:defRPr>
            </a:lvl1pPr>
          </a:lstStyle>
          <a:p>
            <a:r>
              <a:rPr lang="en-US" dirty="0">
                <a:latin typeface="Times New Roman" pitchFamily="18" charset="0"/>
                <a:cs typeface="Times New Roman" pitchFamily="18" charset="0"/>
              </a:rPr>
              <a:t>1. the, on, the</a:t>
            </a:r>
          </a:p>
        </p:txBody>
      </p:sp>
      <p:sp>
        <p:nvSpPr>
          <p:cNvPr id="20" name="TextBox 19"/>
          <p:cNvSpPr txBox="1"/>
          <p:nvPr/>
        </p:nvSpPr>
        <p:spPr>
          <a:xfrm>
            <a:off x="4385307" y="4633384"/>
            <a:ext cx="3057714" cy="540622"/>
          </a:xfrm>
          <a:prstGeom prst="rect">
            <a:avLst/>
          </a:prstGeom>
          <a:noFill/>
        </p:spPr>
        <p:txBody>
          <a:bodyPr wrap="square" lIns="108675" tIns="54337" rIns="108675" bIns="54337" rtlCol="0">
            <a:spAutoFit/>
          </a:bodyPr>
          <a:lstStyle>
            <a:defPPr>
              <a:defRPr lang="en-US"/>
            </a:defPPr>
            <a:lvl1pPr>
              <a:defRPr sz="2800" b="1">
                <a:solidFill>
                  <a:schemeClr val="tx2"/>
                </a:solidFill>
              </a:defRPr>
            </a:lvl1pPr>
          </a:lstStyle>
          <a:p>
            <a:r>
              <a:rPr lang="en-US" dirty="0">
                <a:latin typeface="Times New Roman" pitchFamily="18" charset="0"/>
                <a:cs typeface="Times New Roman" pitchFamily="18" charset="0"/>
              </a:rPr>
              <a:t>2. this, is</a:t>
            </a:r>
          </a:p>
        </p:txBody>
      </p:sp>
      <p:sp>
        <p:nvSpPr>
          <p:cNvPr id="21" name="TextBox 20"/>
          <p:cNvSpPr txBox="1"/>
          <p:nvPr/>
        </p:nvSpPr>
        <p:spPr>
          <a:xfrm>
            <a:off x="7845346" y="4615945"/>
            <a:ext cx="3359458" cy="540622"/>
          </a:xfrm>
          <a:prstGeom prst="rect">
            <a:avLst/>
          </a:prstGeom>
          <a:noFill/>
        </p:spPr>
        <p:txBody>
          <a:bodyPr wrap="square" lIns="108675" tIns="54337" rIns="108675" bIns="54337" rtlCol="0">
            <a:spAutoFit/>
          </a:bodyPr>
          <a:lstStyle>
            <a:defPPr>
              <a:defRPr lang="en-US"/>
            </a:defPPr>
            <a:lvl1pPr>
              <a:defRPr sz="2800" b="1">
                <a:solidFill>
                  <a:schemeClr val="tx2"/>
                </a:solidFill>
              </a:defRPr>
            </a:lvl1pPr>
          </a:lstStyle>
          <a:p>
            <a:r>
              <a:rPr lang="en-US" dirty="0">
                <a:latin typeface="Times New Roman" pitchFamily="18" charset="0"/>
                <a:cs typeface="Times New Roman" pitchFamily="18" charset="0"/>
              </a:rPr>
              <a:t>3. is, this, for</a:t>
            </a:r>
          </a:p>
        </p:txBody>
      </p:sp>
      <p:sp>
        <p:nvSpPr>
          <p:cNvPr id="22" name="TextBox 21"/>
          <p:cNvSpPr txBox="1"/>
          <p:nvPr/>
        </p:nvSpPr>
        <p:spPr>
          <a:xfrm>
            <a:off x="238760" y="5096722"/>
            <a:ext cx="3721510" cy="540622"/>
          </a:xfrm>
          <a:prstGeom prst="rect">
            <a:avLst/>
          </a:prstGeom>
          <a:noFill/>
        </p:spPr>
        <p:txBody>
          <a:bodyPr wrap="square" lIns="108675" tIns="54337" rIns="108675" bIns="54337" rtlCol="0">
            <a:spAutoFit/>
          </a:bodyPr>
          <a:lstStyle>
            <a:defPPr>
              <a:defRPr lang="en-US"/>
            </a:defPPr>
            <a:lvl1pPr>
              <a:defRPr sz="2800" b="1">
                <a:solidFill>
                  <a:schemeClr val="tx2"/>
                </a:solidFill>
              </a:defRPr>
            </a:lvl1pPr>
          </a:lstStyle>
          <a:p>
            <a:r>
              <a:rPr lang="en-US" dirty="0">
                <a:latin typeface="Times New Roman" pitchFamily="18" charset="0"/>
                <a:cs typeface="Times New Roman" pitchFamily="18" charset="0"/>
              </a:rPr>
              <a:t>4. in, my</a:t>
            </a:r>
          </a:p>
        </p:txBody>
      </p:sp>
      <p:sp>
        <p:nvSpPr>
          <p:cNvPr id="23" name="TextBox 22"/>
          <p:cNvSpPr txBox="1"/>
          <p:nvPr/>
        </p:nvSpPr>
        <p:spPr>
          <a:xfrm>
            <a:off x="4385306" y="5079283"/>
            <a:ext cx="3052846" cy="540622"/>
          </a:xfrm>
          <a:prstGeom prst="rect">
            <a:avLst/>
          </a:prstGeom>
          <a:noFill/>
        </p:spPr>
        <p:txBody>
          <a:bodyPr wrap="square" lIns="108675" tIns="54337" rIns="108675" bIns="54337" rtlCol="0">
            <a:spAutoFit/>
          </a:bodyPr>
          <a:lstStyle>
            <a:defPPr>
              <a:defRPr lang="en-US"/>
            </a:defPPr>
            <a:lvl1pPr>
              <a:defRPr sz="2800" b="1">
                <a:solidFill>
                  <a:schemeClr val="tx2"/>
                </a:solidFill>
              </a:defRPr>
            </a:lvl1pPr>
          </a:lstStyle>
          <a:p>
            <a:r>
              <a:rPr lang="en-US" dirty="0">
                <a:latin typeface="Times New Roman" pitchFamily="18" charset="0"/>
                <a:cs typeface="Times New Roman" pitchFamily="18" charset="0"/>
              </a:rPr>
              <a:t>5. a, this</a:t>
            </a:r>
          </a:p>
        </p:txBody>
      </p:sp>
      <p:sp>
        <p:nvSpPr>
          <p:cNvPr id="24" name="TextBox 23"/>
          <p:cNvSpPr txBox="1"/>
          <p:nvPr/>
        </p:nvSpPr>
        <p:spPr>
          <a:xfrm>
            <a:off x="238760" y="5482837"/>
            <a:ext cx="11692827" cy="540622"/>
          </a:xfrm>
          <a:prstGeom prst="rect">
            <a:avLst/>
          </a:prstGeom>
          <a:noFill/>
        </p:spPr>
        <p:txBody>
          <a:bodyPr wrap="square" lIns="108675" tIns="54337" rIns="108675" bIns="54337" rtlCol="0">
            <a:spAutoFit/>
          </a:bodyPr>
          <a:lstStyle>
            <a:defPPr>
              <a:defRPr lang="en-US"/>
            </a:defPPr>
            <a:lvl1pPr>
              <a:defRPr sz="2800" b="1"/>
            </a:lvl1pPr>
          </a:lstStyle>
          <a:p>
            <a:r>
              <a:rPr lang="en-US" dirty="0">
                <a:solidFill>
                  <a:srgbClr val="C00000"/>
                </a:solidFill>
                <a:latin typeface="Times New Roman" pitchFamily="18" charset="0"/>
                <a:cs typeface="Times New Roman" pitchFamily="18" charset="0"/>
              </a:rPr>
              <a:t>4. What kinds of words are they?</a:t>
            </a:r>
          </a:p>
        </p:txBody>
      </p:sp>
      <p:sp>
        <p:nvSpPr>
          <p:cNvPr id="25" name="TextBox 24"/>
          <p:cNvSpPr txBox="1"/>
          <p:nvPr/>
        </p:nvSpPr>
        <p:spPr>
          <a:xfrm>
            <a:off x="261471" y="5854007"/>
            <a:ext cx="11670115" cy="540622"/>
          </a:xfrm>
          <a:prstGeom prst="rect">
            <a:avLst/>
          </a:prstGeom>
          <a:noFill/>
        </p:spPr>
        <p:txBody>
          <a:bodyPr wrap="square" lIns="108675" tIns="54337" rIns="108675" bIns="54337" rtlCol="0">
            <a:spAutoFit/>
          </a:bodyPr>
          <a:lstStyle>
            <a:defPPr>
              <a:defRPr lang="en-US"/>
            </a:defPPr>
            <a:lvl1pPr>
              <a:defRPr sz="2800" b="1">
                <a:solidFill>
                  <a:schemeClr val="tx2"/>
                </a:solidFill>
              </a:defRPr>
            </a:lvl1pPr>
          </a:lstStyle>
          <a:p>
            <a:pPr algn="just"/>
            <a:r>
              <a:rPr lang="en-US" dirty="0">
                <a:latin typeface="Times New Roman" pitchFamily="18" charset="0"/>
                <a:cs typeface="Times New Roman" pitchFamily="18" charset="0"/>
              </a:rPr>
              <a:t>They are: articles, prepositions, pronouns, and possessive adjectives.</a:t>
            </a:r>
          </a:p>
        </p:txBody>
      </p:sp>
    </p:spTree>
    <p:extLst>
      <p:ext uri="{BB962C8B-B14F-4D97-AF65-F5344CB8AC3E}">
        <p14:creationId xmlns:p14="http://schemas.microsoft.com/office/powerpoint/2010/main" val="74755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to="" calcmode="lin" valueType="num">
                                      <p:cBhvr>
                                        <p:cTn id="7" dur="1" fill="hold"/>
                                        <p:tgtEl>
                                          <p:spTgt spid="10">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 to="" calcmode="lin" valueType="num">
                                      <p:cBhvr>
                                        <p:cTn id="12" dur="1" fill="hold"/>
                                        <p:tgtEl>
                                          <p:spTgt spid="16">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ppt_w</p:attrName>
                                        </p:attrNameLst>
                                      </p:cBhvr>
                                      <p:tavLst>
                                        <p:tav tm="0" fmla="#ppt_w*sin(2.5*pi*$)">
                                          <p:val>
                                            <p:fltVal val="0"/>
                                          </p:val>
                                        </p:tav>
                                        <p:tav tm="100000">
                                          <p:val>
                                            <p:fltVal val="1"/>
                                          </p:val>
                                        </p:tav>
                                      </p:tavLst>
                                    </p:anim>
                                    <p:anim calcmode="lin" valueType="num">
                                      <p:cBhvr>
                                        <p:cTn id="19"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 to="" calcmode="lin" valueType="num">
                                      <p:cBhvr>
                                        <p:cTn id="24" dur="1" fill="hold"/>
                                        <p:tgtEl>
                                          <p:spTgt spid="18">
                                            <p:txEl>
                                              <p:pRg st="0" end="0"/>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19"/>
                                        </p:tgtEl>
                                        <p:attrNameLst>
                                          <p:attrName>style.visibility</p:attrName>
                                        </p:attrNameLst>
                                      </p:cBhvr>
                                      <p:to>
                                        <p:strVal val="visible"/>
                                      </p:to>
                                    </p:set>
                                    <p:anim calcmode="lin" valueType="num">
                                      <p:cBhvr>
                                        <p:cTn id="29" dur="2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19"/>
                                        </p:tgtEl>
                                        <p:attrNameLst>
                                          <p:attrName>ppt_y</p:attrName>
                                        </p:attrNameLst>
                                      </p:cBhvr>
                                      <p:tavLst>
                                        <p:tav tm="0">
                                          <p:val>
                                            <p:strVal val="#ppt_y"/>
                                          </p:val>
                                        </p:tav>
                                        <p:tav tm="100000">
                                          <p:val>
                                            <p:strVal val="#ppt_y"/>
                                          </p:val>
                                        </p:tav>
                                      </p:tavLst>
                                    </p:anim>
                                    <p:anim calcmode="lin" valueType="num">
                                      <p:cBhvr>
                                        <p:cTn id="31" dur="2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20"/>
                                        </p:tgtEl>
                                        <p:attrNameLst>
                                          <p:attrName>style.visibility</p:attrName>
                                        </p:attrNameLst>
                                      </p:cBhvr>
                                      <p:to>
                                        <p:strVal val="visible"/>
                                      </p:to>
                                    </p:set>
                                    <p:anim calcmode="lin" valueType="num">
                                      <p:cBhvr>
                                        <p:cTn id="38" dur="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20"/>
                                        </p:tgtEl>
                                        <p:attrNameLst>
                                          <p:attrName>ppt_y</p:attrName>
                                        </p:attrNameLst>
                                      </p:cBhvr>
                                      <p:tavLst>
                                        <p:tav tm="0">
                                          <p:val>
                                            <p:strVal val="#ppt_y"/>
                                          </p:val>
                                        </p:tav>
                                        <p:tav tm="100000">
                                          <p:val>
                                            <p:strVal val="#ppt_y"/>
                                          </p:val>
                                        </p:tav>
                                      </p:tavLst>
                                    </p:anim>
                                    <p:anim calcmode="lin" valueType="num">
                                      <p:cBhvr>
                                        <p:cTn id="40" dur="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41" presetClass="entr" presetSubtype="0" fill="hold" grpId="0" nodeType="clickEffect">
                                  <p:stCondLst>
                                    <p:cond delay="0"/>
                                  </p:stCondLst>
                                  <p:iterate type="lt">
                                    <p:tmPct val="10000"/>
                                  </p:iterate>
                                  <p:childTnLst>
                                    <p:set>
                                      <p:cBhvr>
                                        <p:cTn id="46" dur="1" fill="hold">
                                          <p:stCondLst>
                                            <p:cond delay="0"/>
                                          </p:stCondLst>
                                        </p:cTn>
                                        <p:tgtEl>
                                          <p:spTgt spid="21"/>
                                        </p:tgtEl>
                                        <p:attrNameLst>
                                          <p:attrName>style.visibility</p:attrName>
                                        </p:attrNameLst>
                                      </p:cBhvr>
                                      <p:to>
                                        <p:strVal val="visible"/>
                                      </p:to>
                                    </p:set>
                                    <p:anim calcmode="lin" valueType="num">
                                      <p:cBhvr>
                                        <p:cTn id="47" dur="2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48" dur="250" fill="hold"/>
                                        <p:tgtEl>
                                          <p:spTgt spid="21"/>
                                        </p:tgtEl>
                                        <p:attrNameLst>
                                          <p:attrName>ppt_y</p:attrName>
                                        </p:attrNameLst>
                                      </p:cBhvr>
                                      <p:tavLst>
                                        <p:tav tm="0">
                                          <p:val>
                                            <p:strVal val="#ppt_y"/>
                                          </p:val>
                                        </p:tav>
                                        <p:tav tm="100000">
                                          <p:val>
                                            <p:strVal val="#ppt_y"/>
                                          </p:val>
                                        </p:tav>
                                      </p:tavLst>
                                    </p:anim>
                                    <p:anim calcmode="lin" valueType="num">
                                      <p:cBhvr>
                                        <p:cTn id="49" dur="2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0" dur="2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51" dur="250" tmFilter="0,0; .5, 1; 1, 1"/>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22"/>
                                        </p:tgtEl>
                                        <p:attrNameLst>
                                          <p:attrName>style.visibility</p:attrName>
                                        </p:attrNameLst>
                                      </p:cBhvr>
                                      <p:to>
                                        <p:strVal val="visible"/>
                                      </p:to>
                                    </p:set>
                                    <p:anim calcmode="lin" valueType="num">
                                      <p:cBhvr>
                                        <p:cTn id="56" dur="25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7" dur="250" fill="hold"/>
                                        <p:tgtEl>
                                          <p:spTgt spid="22"/>
                                        </p:tgtEl>
                                        <p:attrNameLst>
                                          <p:attrName>ppt_y</p:attrName>
                                        </p:attrNameLst>
                                      </p:cBhvr>
                                      <p:tavLst>
                                        <p:tav tm="0">
                                          <p:val>
                                            <p:strVal val="#ppt_y"/>
                                          </p:val>
                                        </p:tav>
                                        <p:tav tm="100000">
                                          <p:val>
                                            <p:strVal val="#ppt_y"/>
                                          </p:val>
                                        </p:tav>
                                      </p:tavLst>
                                    </p:anim>
                                    <p:anim calcmode="lin" valueType="num">
                                      <p:cBhvr>
                                        <p:cTn id="58" dur="25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9" dur="25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60" dur="250" tmFilter="0,0; .5, 1; 1, 1"/>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41" presetClass="entr" presetSubtype="0" fill="hold" grpId="0" nodeType="clickEffect">
                                  <p:stCondLst>
                                    <p:cond delay="0"/>
                                  </p:stCondLst>
                                  <p:iterate type="lt">
                                    <p:tmPct val="10000"/>
                                  </p:iterate>
                                  <p:childTnLst>
                                    <p:set>
                                      <p:cBhvr>
                                        <p:cTn id="64" dur="1" fill="hold">
                                          <p:stCondLst>
                                            <p:cond delay="0"/>
                                          </p:stCondLst>
                                        </p:cTn>
                                        <p:tgtEl>
                                          <p:spTgt spid="23"/>
                                        </p:tgtEl>
                                        <p:attrNameLst>
                                          <p:attrName>style.visibility</p:attrName>
                                        </p:attrNameLst>
                                      </p:cBhvr>
                                      <p:to>
                                        <p:strVal val="visible"/>
                                      </p:to>
                                    </p:set>
                                    <p:anim calcmode="lin" valueType="num">
                                      <p:cBhvr>
                                        <p:cTn id="65" dur="25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66" dur="250" fill="hold"/>
                                        <p:tgtEl>
                                          <p:spTgt spid="23"/>
                                        </p:tgtEl>
                                        <p:attrNameLst>
                                          <p:attrName>ppt_y</p:attrName>
                                        </p:attrNameLst>
                                      </p:cBhvr>
                                      <p:tavLst>
                                        <p:tav tm="0">
                                          <p:val>
                                            <p:strVal val="#ppt_y"/>
                                          </p:val>
                                        </p:tav>
                                        <p:tav tm="100000">
                                          <p:val>
                                            <p:strVal val="#ppt_y"/>
                                          </p:val>
                                        </p:tav>
                                      </p:tavLst>
                                    </p:anim>
                                    <p:anim calcmode="lin" valueType="num">
                                      <p:cBhvr>
                                        <p:cTn id="67" dur="25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68" dur="25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69" dur="250" tmFilter="0,0; .5, 1; 1, 1"/>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24" presetClass="entr" presetSubtype="0" fill="hold" nodeType="clickEffect">
                                  <p:stCondLst>
                                    <p:cond delay="0"/>
                                  </p:stCondLst>
                                  <p:childTnLst>
                                    <p:set>
                                      <p:cBhvr>
                                        <p:cTn id="73" dur="1" fill="hold">
                                          <p:stCondLst>
                                            <p:cond delay="0"/>
                                          </p:stCondLst>
                                        </p:cTn>
                                        <p:tgtEl>
                                          <p:spTgt spid="24">
                                            <p:txEl>
                                              <p:pRg st="0" end="0"/>
                                            </p:txEl>
                                          </p:spTgt>
                                        </p:tgtEl>
                                        <p:attrNameLst>
                                          <p:attrName>style.visibility</p:attrName>
                                        </p:attrNameLst>
                                      </p:cBhvr>
                                      <p:to>
                                        <p:strVal val="visible"/>
                                      </p:to>
                                    </p:set>
                                    <p:anim to="" calcmode="lin" valueType="num">
                                      <p:cBhvr>
                                        <p:cTn id="74" dur="1" fill="hold"/>
                                        <p:tgtEl>
                                          <p:spTgt spid="24">
                                            <p:txEl>
                                              <p:pRg st="0" end="0"/>
                                            </p:txEl>
                                          </p:spTgt>
                                        </p:tgtEl>
                                        <p:attrNameLst>
                                          <p:attrName/>
                                        </p:attrNameLst>
                                      </p:cBhvr>
                                    </p:anim>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fltVal val="0"/>
                                          </p:val>
                                        </p:tav>
                                        <p:tav tm="100000">
                                          <p:val>
                                            <p:strVal val="#ppt_w"/>
                                          </p:val>
                                        </p:tav>
                                      </p:tavLst>
                                    </p:anim>
                                    <p:anim calcmode="lin" valueType="num">
                                      <p:cBhvr>
                                        <p:cTn id="80" dur="1000" fill="hold"/>
                                        <p:tgtEl>
                                          <p:spTgt spid="25"/>
                                        </p:tgtEl>
                                        <p:attrNameLst>
                                          <p:attrName>ppt_h</p:attrName>
                                        </p:attrNameLst>
                                      </p:cBhvr>
                                      <p:tavLst>
                                        <p:tav tm="0">
                                          <p:val>
                                            <p:fltVal val="0"/>
                                          </p:val>
                                        </p:tav>
                                        <p:tav tm="100000">
                                          <p:val>
                                            <p:strVal val="#ppt_h"/>
                                          </p:val>
                                        </p:tav>
                                      </p:tavLst>
                                    </p:anim>
                                    <p:anim calcmode="lin" valueType="num">
                                      <p:cBhvr>
                                        <p:cTn id="81" dur="1000" fill="hold"/>
                                        <p:tgtEl>
                                          <p:spTgt spid="25"/>
                                        </p:tgtEl>
                                        <p:attrNameLst>
                                          <p:attrName>style.rotation</p:attrName>
                                        </p:attrNameLst>
                                      </p:cBhvr>
                                      <p:tavLst>
                                        <p:tav tm="0">
                                          <p:val>
                                            <p:fltVal val="90"/>
                                          </p:val>
                                        </p:tav>
                                        <p:tav tm="100000">
                                          <p:val>
                                            <p:fltVal val="0"/>
                                          </p:val>
                                        </p:tav>
                                      </p:tavLst>
                                    </p:anim>
                                    <p:animEffect transition="in" filter="fade">
                                      <p:cBhvr>
                                        <p:cTn id="8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P spid="22" grpId="0"/>
      <p:bldP spid="23"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p:cNvGrpSpPr>
          <p:nvPr/>
        </p:nvGrpSpPr>
        <p:grpSpPr bwMode="auto">
          <a:xfrm>
            <a:off x="0" y="0"/>
            <a:ext cx="12069763" cy="6950075"/>
            <a:chOff x="0" y="0"/>
            <a:chExt cx="5760" cy="4320"/>
          </a:xfrm>
        </p:grpSpPr>
        <p:pic>
          <p:nvPicPr>
            <p:cNvPr id="5" name="Picture 5" descr="2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3560" y="1389"/>
              <a:ext cx="1815" cy="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7" name="Rectangle 7"/>
            <p:cNvSpPr>
              <a:spLocks noChangeArrowheads="1"/>
            </p:cNvSpPr>
            <p:nvPr/>
          </p:nvSpPr>
          <p:spPr bwMode="auto">
            <a:xfrm>
              <a:off x="4604" y="3067"/>
              <a:ext cx="893" cy="5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grpSp>
      <p:grpSp>
        <p:nvGrpSpPr>
          <p:cNvPr id="8" name="Group 8"/>
          <p:cNvGrpSpPr>
            <a:grpSpLocks/>
          </p:cNvGrpSpPr>
          <p:nvPr/>
        </p:nvGrpSpPr>
        <p:grpSpPr bwMode="auto">
          <a:xfrm>
            <a:off x="0" y="0"/>
            <a:ext cx="12170345" cy="6950075"/>
            <a:chOff x="0" y="0"/>
            <a:chExt cx="5760" cy="4333"/>
          </a:xfrm>
        </p:grpSpPr>
        <p:pic>
          <p:nvPicPr>
            <p:cNvPr id="9" name="Picture 9"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1"/>
          <p:cNvSpPr txBox="1">
            <a:spLocks/>
          </p:cNvSpPr>
          <p:nvPr/>
        </p:nvSpPr>
        <p:spPr bwMode="auto">
          <a:xfrm>
            <a:off x="0" y="772231"/>
            <a:ext cx="12069763" cy="69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675" tIns="54337" rIns="108675" bIns="54337"/>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4300" b="1" dirty="0">
                <a:solidFill>
                  <a:schemeClr val="bg1"/>
                </a:solidFill>
                <a:latin typeface="Times New Roman" pitchFamily="18" charset="0"/>
                <a:cs typeface="Times New Roman" pitchFamily="18" charset="0"/>
              </a:rPr>
              <a:t>Remember</a:t>
            </a:r>
            <a:endParaRPr lang="en-GB" altLang="en-US" sz="4800" dirty="0">
              <a:solidFill>
                <a:schemeClr val="bg1"/>
              </a:solidFill>
              <a:latin typeface="Times New Roman" pitchFamily="18" charset="0"/>
              <a:cs typeface="Times New Roman" pitchFamily="18" charset="0"/>
            </a:endParaRPr>
          </a:p>
          <a:p>
            <a:pPr algn="ctr" eaLnBrk="1" hangingPunct="1"/>
            <a:endParaRPr lang="en-GB" altLang="en-US" sz="4300" b="1" dirty="0">
              <a:solidFill>
                <a:schemeClr val="bg1"/>
              </a:solidFill>
              <a:latin typeface="Times New Roman" pitchFamily="18" charset="0"/>
              <a:cs typeface="Times New Roman" pitchFamily="18"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021" y="1621684"/>
            <a:ext cx="11063950" cy="4865052"/>
          </a:xfrm>
          <a:prstGeom prst="rect">
            <a:avLst/>
          </a:prstGeom>
        </p:spPr>
      </p:pic>
    </p:spTree>
    <p:extLst>
      <p:ext uri="{BB962C8B-B14F-4D97-AF65-F5344CB8AC3E}">
        <p14:creationId xmlns:p14="http://schemas.microsoft.com/office/powerpoint/2010/main" val="189622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70" decel="100000"/>
                                        <p:tgtEl>
                                          <p:spTgt spid="14"/>
                                        </p:tgtEl>
                                      </p:cBhvr>
                                    </p:animEffect>
                                    <p:animScale>
                                      <p:cBhvr>
                                        <p:cTn id="13" dur="770" decel="100000"/>
                                        <p:tgtEl>
                                          <p:spTgt spid="14"/>
                                        </p:tgtEl>
                                      </p:cBhvr>
                                      <p:from x="10000" y="10000"/>
                                      <p:to x="200000" y="450000"/>
                                    </p:animScale>
                                    <p:animScale>
                                      <p:cBhvr>
                                        <p:cTn id="14" dur="1230" accel="100000" fill="hold">
                                          <p:stCondLst>
                                            <p:cond delay="770"/>
                                          </p:stCondLst>
                                        </p:cTn>
                                        <p:tgtEl>
                                          <p:spTgt spid="14"/>
                                        </p:tgtEl>
                                      </p:cBhvr>
                                      <p:from x="200000" y="450000"/>
                                      <p:to x="100000" y="100000"/>
                                    </p:animScale>
                                    <p:set>
                                      <p:cBhvr>
                                        <p:cTn id="15" dur="770" fill="hold"/>
                                        <p:tgtEl>
                                          <p:spTgt spid="14"/>
                                        </p:tgtEl>
                                        <p:attrNameLst>
                                          <p:attrName>ppt_x</p:attrName>
                                        </p:attrNameLst>
                                      </p:cBhvr>
                                      <p:to>
                                        <p:strVal val="(0.5)"/>
                                      </p:to>
                                    </p:set>
                                    <p:anim from="(0.5)" to="(#ppt_x)" calcmode="lin" valueType="num">
                                      <p:cBhvr>
                                        <p:cTn id="16" dur="1230" accel="100000" fill="hold">
                                          <p:stCondLst>
                                            <p:cond delay="770"/>
                                          </p:stCondLst>
                                        </p:cTn>
                                        <p:tgtEl>
                                          <p:spTgt spid="14"/>
                                        </p:tgtEl>
                                        <p:attrNameLst>
                                          <p:attrName>ppt_x</p:attrName>
                                        </p:attrNameLst>
                                      </p:cBhvr>
                                    </p:anim>
                                    <p:set>
                                      <p:cBhvr>
                                        <p:cTn id="17" dur="770" fill="hold"/>
                                        <p:tgtEl>
                                          <p:spTgt spid="14"/>
                                        </p:tgtEl>
                                        <p:attrNameLst>
                                          <p:attrName>ppt_y</p:attrName>
                                        </p:attrNameLst>
                                      </p:cBhvr>
                                      <p:to>
                                        <p:strVal val="(#ppt_y+0.4)"/>
                                      </p:to>
                                    </p:set>
                                    <p:anim from="(#ppt_y+0.4)" to="(#ppt_y)" calcmode="lin" valueType="num">
                                      <p:cBhvr>
                                        <p:cTn id="18" dur="1230" accel="100000" fill="hold">
                                          <p:stCondLst>
                                            <p:cond delay="770"/>
                                          </p:stCondLst>
                                        </p:cTn>
                                        <p:tgtEl>
                                          <p:spTgt spid="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0" y="0"/>
            <a:ext cx="12170345" cy="6950075"/>
            <a:chOff x="0" y="0"/>
            <a:chExt cx="5760" cy="4333"/>
          </a:xfrm>
        </p:grpSpPr>
        <p:pic>
          <p:nvPicPr>
            <p:cNvPr id="5" name="Picture 9"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238760" y="77224"/>
            <a:ext cx="11692825" cy="694511"/>
          </a:xfrm>
          <a:prstGeom prst="rect">
            <a:avLst/>
          </a:prstGeom>
          <a:noFill/>
        </p:spPr>
        <p:txBody>
          <a:bodyPr wrap="square" lIns="108675" tIns="54337" rIns="108675" bIns="54337" rtlCol="0">
            <a:spAutoFit/>
          </a:bodyPr>
          <a:lstStyle/>
          <a:p>
            <a:pPr algn="ctr"/>
            <a:r>
              <a:rPr lang="en-US" sz="3800" b="1" dirty="0">
                <a:solidFill>
                  <a:srgbClr val="C00000"/>
                </a:solidFill>
                <a:latin typeface="Times New Roman" pitchFamily="18" charset="0"/>
                <a:cs typeface="Times New Roman" pitchFamily="18" charset="0"/>
              </a:rPr>
              <a:t>6b. Underline the content word in the sentences.</a:t>
            </a:r>
          </a:p>
        </p:txBody>
      </p:sp>
      <p:sp>
        <p:nvSpPr>
          <p:cNvPr id="10" name="TextBox 9"/>
          <p:cNvSpPr txBox="1"/>
          <p:nvPr/>
        </p:nvSpPr>
        <p:spPr>
          <a:xfrm>
            <a:off x="238760" y="669849"/>
            <a:ext cx="11692825" cy="1279286"/>
          </a:xfrm>
          <a:prstGeom prst="rect">
            <a:avLst/>
          </a:prstGeom>
          <a:noFill/>
        </p:spPr>
        <p:txBody>
          <a:bodyPr wrap="square" lIns="108675" tIns="54337" rIns="108675" bIns="54337" rtlCol="0">
            <a:spAutoFit/>
          </a:bodyPr>
          <a:lstStyle/>
          <a:p>
            <a:r>
              <a:rPr lang="en-US" sz="3800" b="1" dirty="0">
                <a:solidFill>
                  <a:srgbClr val="002060"/>
                </a:solidFill>
                <a:latin typeface="Times New Roman" pitchFamily="18" charset="0"/>
                <a:cs typeface="Times New Roman" pitchFamily="18" charset="0"/>
              </a:rPr>
              <a:t>1. The Arts Museum is a popular place of interest in my city.</a:t>
            </a:r>
          </a:p>
        </p:txBody>
      </p:sp>
      <p:sp>
        <p:nvSpPr>
          <p:cNvPr id="11" name="TextBox 10"/>
          <p:cNvSpPr txBox="1"/>
          <p:nvPr/>
        </p:nvSpPr>
        <p:spPr>
          <a:xfrm>
            <a:off x="238760" y="2187405"/>
            <a:ext cx="11692825" cy="694511"/>
          </a:xfrm>
          <a:prstGeom prst="rect">
            <a:avLst/>
          </a:prstGeom>
          <a:noFill/>
        </p:spPr>
        <p:txBody>
          <a:bodyPr wrap="square" lIns="108675" tIns="54337" rIns="108675" bIns="54337" rtlCol="0">
            <a:spAutoFit/>
          </a:bodyPr>
          <a:lstStyle>
            <a:defPPr>
              <a:defRPr lang="en-US"/>
            </a:defPPr>
            <a:lvl1pPr>
              <a:defRPr sz="2800" b="1">
                <a:solidFill>
                  <a:srgbClr val="002060"/>
                </a:solidFill>
              </a:defRPr>
            </a:lvl1pPr>
          </a:lstStyle>
          <a:p>
            <a:r>
              <a:rPr lang="en-US" sz="3800" dirty="0">
                <a:latin typeface="Times New Roman" pitchFamily="18" charset="0"/>
                <a:cs typeface="Times New Roman" pitchFamily="18" charset="0"/>
              </a:rPr>
              <a:t>2. This cinema attracts lots of youngsters.</a:t>
            </a:r>
          </a:p>
        </p:txBody>
      </p:sp>
      <p:sp>
        <p:nvSpPr>
          <p:cNvPr id="12" name="TextBox 11"/>
          <p:cNvSpPr txBox="1"/>
          <p:nvPr/>
        </p:nvSpPr>
        <p:spPr>
          <a:xfrm>
            <a:off x="376938" y="3402641"/>
            <a:ext cx="11692825" cy="694511"/>
          </a:xfrm>
          <a:prstGeom prst="rect">
            <a:avLst/>
          </a:prstGeom>
          <a:noFill/>
        </p:spPr>
        <p:txBody>
          <a:bodyPr wrap="square" lIns="108675" tIns="54337" rIns="108675" bIns="54337" rtlCol="0">
            <a:spAutoFit/>
          </a:bodyPr>
          <a:lstStyle>
            <a:defPPr>
              <a:defRPr lang="en-US"/>
            </a:defPPr>
            <a:lvl1pPr>
              <a:defRPr sz="2800" b="1">
                <a:solidFill>
                  <a:srgbClr val="002060"/>
                </a:solidFill>
              </a:defRPr>
            </a:lvl1pPr>
          </a:lstStyle>
          <a:p>
            <a:r>
              <a:rPr lang="en-US" sz="3800" dirty="0">
                <a:latin typeface="Times New Roman" pitchFamily="18" charset="0"/>
                <a:cs typeface="Times New Roman" pitchFamily="18" charset="0"/>
              </a:rPr>
              <a:t>3. The artisans mould clay to make traditional pots.</a:t>
            </a:r>
          </a:p>
        </p:txBody>
      </p:sp>
      <p:sp>
        <p:nvSpPr>
          <p:cNvPr id="13" name="TextBox 12"/>
          <p:cNvSpPr txBox="1"/>
          <p:nvPr/>
        </p:nvSpPr>
        <p:spPr>
          <a:xfrm>
            <a:off x="238760" y="4504097"/>
            <a:ext cx="11692825" cy="694511"/>
          </a:xfrm>
          <a:prstGeom prst="rect">
            <a:avLst/>
          </a:prstGeom>
          <a:noFill/>
        </p:spPr>
        <p:txBody>
          <a:bodyPr wrap="square" lIns="108675" tIns="54337" rIns="108675" bIns="54337" rtlCol="0">
            <a:spAutoFit/>
          </a:bodyPr>
          <a:lstStyle>
            <a:defPPr>
              <a:defRPr lang="en-US"/>
            </a:defPPr>
            <a:lvl1pPr>
              <a:defRPr sz="2800" b="1">
                <a:solidFill>
                  <a:srgbClr val="002060"/>
                </a:solidFill>
              </a:defRPr>
            </a:lvl1pPr>
          </a:lstStyle>
          <a:p>
            <a:r>
              <a:rPr lang="en-US" sz="3800" dirty="0">
                <a:latin typeface="Times New Roman" pitchFamily="18" charset="0"/>
                <a:cs typeface="Times New Roman" pitchFamily="18" charset="0"/>
              </a:rPr>
              <a:t>4. Where do you like going at weekend?</a:t>
            </a:r>
          </a:p>
        </p:txBody>
      </p:sp>
      <p:sp>
        <p:nvSpPr>
          <p:cNvPr id="14" name="TextBox 13"/>
          <p:cNvSpPr txBox="1"/>
          <p:nvPr/>
        </p:nvSpPr>
        <p:spPr>
          <a:xfrm>
            <a:off x="238760" y="5585220"/>
            <a:ext cx="11692825" cy="694511"/>
          </a:xfrm>
          <a:prstGeom prst="rect">
            <a:avLst/>
          </a:prstGeom>
          <a:noFill/>
        </p:spPr>
        <p:txBody>
          <a:bodyPr wrap="square" lIns="108675" tIns="54337" rIns="108675" bIns="54337" rtlCol="0">
            <a:spAutoFit/>
          </a:bodyPr>
          <a:lstStyle>
            <a:defPPr>
              <a:defRPr lang="en-US"/>
            </a:defPPr>
            <a:lvl1pPr>
              <a:defRPr sz="2800" b="1">
                <a:solidFill>
                  <a:srgbClr val="002060"/>
                </a:solidFill>
              </a:defRPr>
            </a:lvl1pPr>
          </a:lstStyle>
          <a:p>
            <a:r>
              <a:rPr lang="en-US" sz="3800" dirty="0">
                <a:latin typeface="Times New Roman" pitchFamily="18" charset="0"/>
                <a:cs typeface="Times New Roman" pitchFamily="18" charset="0"/>
              </a:rPr>
              <a:t>5. We shoudn’t destroy historical buildings.</a:t>
            </a:r>
          </a:p>
        </p:txBody>
      </p:sp>
      <p:cxnSp>
        <p:nvCxnSpPr>
          <p:cNvPr id="16" name="Straight Connector 15"/>
          <p:cNvCxnSpPr/>
          <p:nvPr/>
        </p:nvCxnSpPr>
        <p:spPr>
          <a:xfrm>
            <a:off x="1715516" y="1253003"/>
            <a:ext cx="277171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528269" y="1253003"/>
            <a:ext cx="2641115" cy="14318"/>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850548" y="1242924"/>
            <a:ext cx="1496631"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4674" y="1816093"/>
            <a:ext cx="661889"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878248" y="2763264"/>
            <a:ext cx="2923166"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59695" y="2831777"/>
            <a:ext cx="1997231"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27302" y="3982610"/>
            <a:ext cx="1459219"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612394" y="3982610"/>
            <a:ext cx="1213547"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064248" y="4000887"/>
            <a:ext cx="734894"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518330" y="3982610"/>
            <a:ext cx="103998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812888" y="3982610"/>
            <a:ext cx="2009524" cy="36554"/>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089596" y="4031907"/>
            <a:ext cx="905232"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42916" y="5067775"/>
            <a:ext cx="1090047" cy="14946"/>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724637" y="5075247"/>
            <a:ext cx="762589" cy="7474"/>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471365" y="5075247"/>
            <a:ext cx="1698019" cy="7475"/>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659868" y="6155670"/>
            <a:ext cx="3303071" cy="1609"/>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134439" y="6157279"/>
            <a:ext cx="3901882"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677088" y="5083623"/>
            <a:ext cx="1040638" cy="1609"/>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unit-1-a-closer-look-1-ex-6-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2431" y="2053387"/>
            <a:ext cx="892399" cy="887650"/>
          </a:xfrm>
          <a:prstGeom prst="rect">
            <a:avLst/>
          </a:prstGeom>
        </p:spPr>
      </p:pic>
    </p:spTree>
    <p:extLst>
      <p:ext uri="{BB962C8B-B14F-4D97-AF65-F5344CB8AC3E}">
        <p14:creationId xmlns:p14="http://schemas.microsoft.com/office/powerpoint/2010/main" val="183289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ircle(in)">
                                      <p:cBhvr>
                                        <p:cTn id="11" dur="500"/>
                                        <p:tgtEl>
                                          <p:spTgt spid="18"/>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500"/>
                                        <p:tgtEl>
                                          <p:spTgt spid="20"/>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500"/>
                                        <p:tgtEl>
                                          <p:spTgt spid="24"/>
                                        </p:tgtEl>
                                      </p:cBhvr>
                                    </p:animEffect>
                                  </p:childTnLst>
                                </p:cTn>
                              </p:par>
                            </p:childTnLst>
                          </p:cTn>
                        </p:par>
                        <p:par>
                          <p:cTn id="25" fill="hold">
                            <p:stCondLst>
                              <p:cond delay="500"/>
                            </p:stCondLst>
                            <p:childTnLst>
                              <p:par>
                                <p:cTn id="26" presetID="6" presetClass="entr" presetSubtype="16"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500"/>
                                        <p:tgtEl>
                                          <p:spTgt spid="28"/>
                                        </p:tgtEl>
                                      </p:cBhvr>
                                    </p:animEffect>
                                  </p:childTnLst>
                                </p:cTn>
                              </p:par>
                            </p:childTnLst>
                          </p:cTn>
                        </p:par>
                        <p:par>
                          <p:cTn id="34" fill="hold">
                            <p:stCondLst>
                              <p:cond delay="500"/>
                            </p:stCondLst>
                            <p:childTnLst>
                              <p:par>
                                <p:cTn id="35" presetID="6" presetClass="entr" presetSubtype="16"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500"/>
                                        <p:tgtEl>
                                          <p:spTgt spid="30"/>
                                        </p:tgtEl>
                                      </p:cBhvr>
                                    </p:animEffect>
                                  </p:childTnLst>
                                </p:cTn>
                              </p:par>
                            </p:childTnLst>
                          </p:cTn>
                        </p:par>
                        <p:par>
                          <p:cTn id="38" fill="hold">
                            <p:stCondLst>
                              <p:cond delay="1000"/>
                            </p:stCondLst>
                            <p:childTnLst>
                              <p:par>
                                <p:cTn id="39" presetID="6" presetClass="entr" presetSubtype="16"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circle(in)">
                                      <p:cBhvr>
                                        <p:cTn id="41" dur="500"/>
                                        <p:tgtEl>
                                          <p:spTgt spid="32"/>
                                        </p:tgtEl>
                                      </p:cBhvr>
                                    </p:animEffect>
                                  </p:childTnLst>
                                </p:cTn>
                              </p:par>
                            </p:childTnLst>
                          </p:cTn>
                        </p:par>
                        <p:par>
                          <p:cTn id="42" fill="hold">
                            <p:stCondLst>
                              <p:cond delay="1500"/>
                            </p:stCondLst>
                            <p:childTnLst>
                              <p:par>
                                <p:cTn id="43" presetID="6" presetClass="entr" presetSubtype="16"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500"/>
                                        <p:tgtEl>
                                          <p:spTgt spid="34"/>
                                        </p:tgtEl>
                                      </p:cBhvr>
                                    </p:animEffect>
                                  </p:childTnLst>
                                </p:cTn>
                              </p:par>
                            </p:childTnLst>
                          </p:cTn>
                        </p:par>
                        <p:par>
                          <p:cTn id="46" fill="hold">
                            <p:stCondLst>
                              <p:cond delay="2000"/>
                            </p:stCondLst>
                            <p:childTnLst>
                              <p:par>
                                <p:cTn id="47" presetID="6" presetClass="entr" presetSubtype="16"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circle(in)">
                                      <p:cBhvr>
                                        <p:cTn id="49" dur="500"/>
                                        <p:tgtEl>
                                          <p:spTgt spid="37"/>
                                        </p:tgtEl>
                                      </p:cBhvr>
                                    </p:animEffect>
                                  </p:childTnLst>
                                </p:cTn>
                              </p:par>
                            </p:childTnLst>
                          </p:cTn>
                        </p:par>
                        <p:par>
                          <p:cTn id="50" fill="hold">
                            <p:stCondLst>
                              <p:cond delay="2500"/>
                            </p:stCondLst>
                            <p:childTnLst>
                              <p:par>
                                <p:cTn id="51" presetID="6" presetClass="entr" presetSubtype="16"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circle(in)">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circle(in)">
                                      <p:cBhvr>
                                        <p:cTn id="58" dur="500"/>
                                        <p:tgtEl>
                                          <p:spTgt spid="41"/>
                                        </p:tgtEl>
                                      </p:cBhvr>
                                    </p:animEffect>
                                  </p:childTnLst>
                                </p:cTn>
                              </p:par>
                            </p:childTnLst>
                          </p:cTn>
                        </p:par>
                        <p:par>
                          <p:cTn id="59" fill="hold">
                            <p:stCondLst>
                              <p:cond delay="500"/>
                            </p:stCondLst>
                            <p:childTnLst>
                              <p:par>
                                <p:cTn id="60" presetID="6" presetClass="entr" presetSubtype="16"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circle(in)">
                                      <p:cBhvr>
                                        <p:cTn id="62" dur="500"/>
                                        <p:tgtEl>
                                          <p:spTgt spid="43"/>
                                        </p:tgtEl>
                                      </p:cBhvr>
                                    </p:animEffect>
                                  </p:childTnLst>
                                </p:cTn>
                              </p:par>
                            </p:childTnLst>
                          </p:cTn>
                        </p:par>
                        <p:par>
                          <p:cTn id="63" fill="hold">
                            <p:stCondLst>
                              <p:cond delay="1000"/>
                            </p:stCondLst>
                            <p:childTnLst>
                              <p:par>
                                <p:cTn id="64" presetID="6" presetClass="entr" presetSubtype="16" fill="hold"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circle(in)">
                                      <p:cBhvr>
                                        <p:cTn id="66" dur="500"/>
                                        <p:tgtEl>
                                          <p:spTgt spid="45"/>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circle(in)">
                                      <p:cBhvr>
                                        <p:cTn id="71" dur="500"/>
                                        <p:tgtEl>
                                          <p:spTgt spid="47"/>
                                        </p:tgtEl>
                                      </p:cBhvr>
                                    </p:animEffect>
                                  </p:childTnLst>
                                </p:cTn>
                              </p:par>
                            </p:childTnLst>
                          </p:cTn>
                        </p:par>
                        <p:par>
                          <p:cTn id="72" fill="hold">
                            <p:stCondLst>
                              <p:cond delay="500"/>
                            </p:stCondLst>
                            <p:childTnLst>
                              <p:par>
                                <p:cTn id="73" presetID="6" presetClass="entr" presetSubtype="16" fill="hold"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circle(in)">
                                      <p:cBhvr>
                                        <p:cTn id="75" dur="500"/>
                                        <p:tgtEl>
                                          <p:spTgt spid="49"/>
                                        </p:tgtEl>
                                      </p:cBhvr>
                                    </p:animEffect>
                                  </p:childTnLst>
                                </p:cTn>
                              </p:par>
                            </p:childTnLst>
                          </p:cTn>
                        </p:par>
                        <p:par>
                          <p:cTn id="76" fill="hold">
                            <p:stCondLst>
                              <p:cond delay="1000"/>
                            </p:stCondLst>
                            <p:childTnLst>
                              <p:par>
                                <p:cTn id="77" presetID="6" presetClass="entr" presetSubtype="16" fill="hold" nodeType="after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circle(in)">
                                      <p:cBhvr>
                                        <p:cTn id="7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0" restart="whenNotActive" fill="hold" evtFilter="cancelBubble" nodeType="interactiveSeq">
                <p:stCondLst>
                  <p:cond evt="onClick" delay="0">
                    <p:tgtEl>
                      <p:spTgt spid="3"/>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73174" fill="hold"/>
                                        <p:tgtEl>
                                          <p:spTgt spid="3"/>
                                        </p:tgtEl>
                                      </p:cBhvr>
                                    </p:cmd>
                                  </p:childTnLst>
                                </p:cTn>
                              </p:par>
                            </p:childTnLst>
                          </p:cTn>
                        </p:par>
                      </p:childTnLst>
                    </p:cTn>
                  </p:par>
                </p:childTnLst>
              </p:cTn>
              <p:nextCondLst>
                <p:cond evt="onClick" delay="0">
                  <p:tgtEl>
                    <p:spTgt spid="3"/>
                  </p:tgtEl>
                </p:cond>
              </p:nextCondLst>
            </p:seq>
            <p:audio>
              <p:cMediaNode vol="80000">
                <p:cTn id="85"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0" y="0"/>
            <a:ext cx="12170345" cy="6950075"/>
            <a:chOff x="0" y="0"/>
            <a:chExt cx="5760" cy="4333"/>
          </a:xfrm>
        </p:grpSpPr>
        <p:pic>
          <p:nvPicPr>
            <p:cNvPr id="5" name="Picture 9"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445839" y="196190"/>
            <a:ext cx="12616185" cy="1310064"/>
          </a:xfrm>
          <a:prstGeom prst="rect">
            <a:avLst/>
          </a:prstGeom>
          <a:noFill/>
        </p:spPr>
        <p:txBody>
          <a:bodyPr wrap="square" lIns="108675" tIns="54337" rIns="108675" bIns="54337" rtlCol="0">
            <a:spAutoFit/>
          </a:bodyPr>
          <a:lstStyle/>
          <a:p>
            <a:pPr algn="ctr"/>
            <a:r>
              <a:rPr lang="en-US" sz="4000" dirty="0" smtClean="0">
                <a:solidFill>
                  <a:srgbClr val="6C91E4"/>
                </a:solidFill>
              </a:rPr>
              <a:t>     LET’S </a:t>
            </a:r>
            <a:r>
              <a:rPr lang="en-US" sz="4000" dirty="0">
                <a:solidFill>
                  <a:srgbClr val="6C91E4"/>
                </a:solidFill>
              </a:rPr>
              <a:t>WRAP UP </a:t>
            </a:r>
          </a:p>
          <a:p>
            <a:pPr algn="ctr"/>
            <a:r>
              <a:rPr lang="en-US" sz="3800" b="1" dirty="0">
                <a:solidFill>
                  <a:srgbClr val="C00000"/>
                </a:solidFill>
                <a:latin typeface="Times New Roman" pitchFamily="18" charset="0"/>
                <a:cs typeface="Times New Roman" pitchFamily="18" charset="0"/>
              </a:rPr>
              <a:t> </a:t>
            </a:r>
            <a:r>
              <a:rPr lang="en-US" sz="3800" b="1" dirty="0" smtClean="0">
                <a:solidFill>
                  <a:srgbClr val="C00000"/>
                </a:solidFill>
                <a:latin typeface="Times New Roman" pitchFamily="18" charset="0"/>
                <a:cs typeface="Times New Roman" pitchFamily="18" charset="0"/>
              </a:rPr>
              <a:t>  </a:t>
            </a:r>
            <a:r>
              <a:rPr lang="en-US" sz="3800" b="1" dirty="0" smtClean="0">
                <a:solidFill>
                  <a:srgbClr val="C00000"/>
                </a:solidFill>
                <a:latin typeface="Times New Roman" pitchFamily="18" charset="0"/>
                <a:cs typeface="Times New Roman" pitchFamily="18" charset="0"/>
              </a:rPr>
              <a:t> </a:t>
            </a:r>
            <a:r>
              <a:rPr lang="en-US" sz="3800" b="1" dirty="0">
                <a:solidFill>
                  <a:srgbClr val="C00000"/>
                </a:solidFill>
                <a:latin typeface="Times New Roman" pitchFamily="18" charset="0"/>
                <a:cs typeface="Times New Roman" pitchFamily="18" charset="0"/>
              </a:rPr>
              <a:t>Places of interest</a:t>
            </a:r>
          </a:p>
        </p:txBody>
      </p:sp>
      <p:sp>
        <p:nvSpPr>
          <p:cNvPr id="10" name="Oval 9"/>
          <p:cNvSpPr/>
          <p:nvPr/>
        </p:nvSpPr>
        <p:spPr>
          <a:xfrm>
            <a:off x="4727325" y="2393915"/>
            <a:ext cx="3319184" cy="239391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8675" tIns="54337" rIns="108675" bIns="54337" rtlCol="0" anchor="ctr"/>
          <a:lstStyle/>
          <a:p>
            <a:pPr algn="ctr"/>
            <a:r>
              <a:rPr lang="en-US" sz="3800" b="1" dirty="0">
                <a:latin typeface="Times New Roman" pitchFamily="18" charset="0"/>
                <a:cs typeface="Times New Roman" pitchFamily="18" charset="0"/>
              </a:rPr>
              <a:t>Places of interest</a:t>
            </a:r>
          </a:p>
        </p:txBody>
      </p:sp>
      <p:sp>
        <p:nvSpPr>
          <p:cNvPr id="11" name="Oval 10"/>
          <p:cNvSpPr/>
          <p:nvPr/>
        </p:nvSpPr>
        <p:spPr>
          <a:xfrm>
            <a:off x="775450" y="926678"/>
            <a:ext cx="3822092" cy="177613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08675" tIns="54337" rIns="108675" bIns="54337" rtlCol="0" anchor="ctr"/>
          <a:lstStyle/>
          <a:p>
            <a:pPr algn="ctr"/>
            <a:r>
              <a:rPr lang="en-US" sz="2900" b="1" dirty="0">
                <a:latin typeface="Times New Roman" pitchFamily="18" charset="0"/>
                <a:cs typeface="Times New Roman" pitchFamily="18" charset="0"/>
              </a:rPr>
              <a:t>Entertaining</a:t>
            </a:r>
          </a:p>
          <a:p>
            <a:pPr algn="ctr"/>
            <a:r>
              <a:rPr lang="en-US" sz="2900" b="1" dirty="0">
                <a:latin typeface="Times New Roman" pitchFamily="18" charset="0"/>
                <a:cs typeface="Times New Roman" pitchFamily="18" charset="0"/>
              </a:rPr>
              <a:t>- cinema</a:t>
            </a:r>
          </a:p>
        </p:txBody>
      </p:sp>
      <p:sp>
        <p:nvSpPr>
          <p:cNvPr id="12" name="Oval 11"/>
          <p:cNvSpPr/>
          <p:nvPr/>
        </p:nvSpPr>
        <p:spPr>
          <a:xfrm>
            <a:off x="8046509" y="926678"/>
            <a:ext cx="3620929" cy="177613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8675" tIns="54337" rIns="108675" bIns="54337" rtlCol="0" anchor="ctr"/>
          <a:lstStyle/>
          <a:p>
            <a:pPr algn="ctr"/>
            <a:r>
              <a:rPr lang="en-US" sz="2900" b="1" dirty="0">
                <a:latin typeface="Times New Roman" pitchFamily="18" charset="0"/>
                <a:cs typeface="Times New Roman" pitchFamily="18" charset="0"/>
              </a:rPr>
              <a:t>Educational</a:t>
            </a:r>
          </a:p>
          <a:p>
            <a:pPr algn="ctr"/>
            <a:r>
              <a:rPr lang="en-US" sz="2900" b="1" dirty="0">
                <a:latin typeface="Times New Roman" pitchFamily="18" charset="0"/>
                <a:cs typeface="Times New Roman" pitchFamily="18" charset="0"/>
              </a:rPr>
              <a:t>- library</a:t>
            </a:r>
          </a:p>
        </p:txBody>
      </p:sp>
      <p:sp>
        <p:nvSpPr>
          <p:cNvPr id="13" name="Oval 12"/>
          <p:cNvSpPr/>
          <p:nvPr/>
        </p:nvSpPr>
        <p:spPr>
          <a:xfrm>
            <a:off x="603489" y="4653877"/>
            <a:ext cx="4324997" cy="177613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108675" tIns="54337" rIns="108675" bIns="54337" rtlCol="0" anchor="ctr"/>
          <a:lstStyle/>
          <a:p>
            <a:pPr algn="ctr"/>
            <a:r>
              <a:rPr lang="en-US" sz="2900" b="1" dirty="0">
                <a:latin typeface="Times New Roman" pitchFamily="18" charset="0"/>
                <a:cs typeface="Times New Roman" pitchFamily="18" charset="0"/>
              </a:rPr>
              <a:t>Cultural</a:t>
            </a:r>
          </a:p>
          <a:p>
            <a:pPr algn="ctr"/>
            <a:r>
              <a:rPr lang="en-US" sz="2900" b="1" dirty="0">
                <a:latin typeface="Times New Roman" pitchFamily="18" charset="0"/>
                <a:cs typeface="Times New Roman" pitchFamily="18" charset="0"/>
              </a:rPr>
              <a:t>- Opera house</a:t>
            </a:r>
          </a:p>
        </p:txBody>
      </p:sp>
      <p:sp>
        <p:nvSpPr>
          <p:cNvPr id="14" name="Oval 13"/>
          <p:cNvSpPr/>
          <p:nvPr/>
        </p:nvSpPr>
        <p:spPr>
          <a:xfrm>
            <a:off x="8046509" y="4556161"/>
            <a:ext cx="3620929" cy="177613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675" tIns="54337" rIns="108675" bIns="54337" rtlCol="0" anchor="ctr"/>
          <a:lstStyle/>
          <a:p>
            <a:pPr algn="ctr"/>
            <a:r>
              <a:rPr lang="en-US" sz="2900" b="1" dirty="0">
                <a:latin typeface="Times New Roman" pitchFamily="18" charset="0"/>
                <a:cs typeface="Times New Roman" pitchFamily="18" charset="0"/>
              </a:rPr>
              <a:t>Historical</a:t>
            </a:r>
          </a:p>
          <a:p>
            <a:pPr algn="ctr"/>
            <a:r>
              <a:rPr lang="en-US" sz="2900" b="1" dirty="0">
                <a:latin typeface="Times New Roman" pitchFamily="18" charset="0"/>
                <a:cs typeface="Times New Roman" pitchFamily="18" charset="0"/>
              </a:rPr>
              <a:t>- building</a:t>
            </a:r>
          </a:p>
        </p:txBody>
      </p:sp>
      <p:cxnSp>
        <p:nvCxnSpPr>
          <p:cNvPr id="16" name="Straight Connector 15"/>
          <p:cNvCxnSpPr>
            <a:stCxn id="11" idx="5"/>
            <a:endCxn id="10" idx="1"/>
          </p:cNvCxnSpPr>
          <p:nvPr/>
        </p:nvCxnSpPr>
        <p:spPr>
          <a:xfrm>
            <a:off x="4037808" y="2442699"/>
            <a:ext cx="1175600" cy="3017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3"/>
            <a:endCxn id="10" idx="6"/>
          </p:cNvCxnSpPr>
          <p:nvPr/>
        </p:nvCxnSpPr>
        <p:spPr>
          <a:xfrm flipH="1">
            <a:off x="8046509" y="2442699"/>
            <a:ext cx="530273" cy="11481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0" idx="5"/>
            <a:endCxn id="14" idx="1"/>
          </p:cNvCxnSpPr>
          <p:nvPr/>
        </p:nvCxnSpPr>
        <p:spPr>
          <a:xfrm>
            <a:off x="7560426" y="4437249"/>
            <a:ext cx="1016356" cy="3790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0" idx="3"/>
            <a:endCxn id="13" idx="7"/>
          </p:cNvCxnSpPr>
          <p:nvPr/>
        </p:nvCxnSpPr>
        <p:spPr>
          <a:xfrm flipH="1">
            <a:off x="4295105" y="4437250"/>
            <a:ext cx="918304" cy="4767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81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500"/>
                                        <p:tgtEl>
                                          <p:spTgt spid="18"/>
                                        </p:tgtEl>
                                      </p:cBhvr>
                                    </p:animEffect>
                                  </p:childTnLst>
                                </p:cTn>
                              </p:par>
                            </p:childTnLst>
                          </p:cTn>
                        </p:par>
                        <p:par>
                          <p:cTn id="17" fill="hold">
                            <p:stCondLst>
                              <p:cond delay="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ircle(in)">
                                      <p:cBhvr>
                                        <p:cTn id="25" dur="500"/>
                                        <p:tgtEl>
                                          <p:spTgt spid="22"/>
                                        </p:tgtEl>
                                      </p:cBhvr>
                                    </p:animEffect>
                                  </p:childTnLst>
                                </p:cTn>
                              </p:par>
                            </p:childTnLst>
                          </p:cTn>
                        </p:par>
                        <p:par>
                          <p:cTn id="26" fill="hold">
                            <p:stCondLst>
                              <p:cond delay="500"/>
                            </p:stCondLst>
                            <p:childTnLst>
                              <p:par>
                                <p:cTn id="27" presetID="6"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500"/>
                                        <p:tgtEl>
                                          <p:spTgt spid="24"/>
                                        </p:tgtEl>
                                      </p:cBhvr>
                                    </p:animEffect>
                                  </p:childTnLst>
                                </p:cTn>
                              </p:par>
                            </p:childTnLst>
                          </p:cTn>
                        </p:par>
                        <p:par>
                          <p:cTn id="35" fill="hold">
                            <p:stCondLst>
                              <p:cond delay="500"/>
                            </p:stCondLst>
                            <p:childTnLst>
                              <p:par>
                                <p:cTn id="36" presetID="6" presetClass="entr" presetSubtype="16"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1">
            <a:hlinkClick r:id="" action="ppaction://ole?verb=0"/>
          </p:cNvPr>
          <p:cNvGraphicFramePr>
            <a:graphicFrameLocks noChangeAspect="1"/>
          </p:cNvGraphicFramePr>
          <p:nvPr/>
        </p:nvGraphicFramePr>
        <p:xfrm>
          <a:off x="0" y="170535"/>
          <a:ext cx="12027854" cy="6850329"/>
        </p:xfrm>
        <a:graphic>
          <a:graphicData uri="http://schemas.openxmlformats.org/presentationml/2006/ole">
            <mc:AlternateContent xmlns:mc="http://schemas.openxmlformats.org/markup-compatibility/2006">
              <mc:Choice xmlns:v="urn:schemas-microsoft-com:vml" Requires="v">
                <p:oleObj spid="_x0000_s2094" name="Presentation" r:id="rId4" imgW="4214008" imgH="3159203" progId="PowerPoint.Show.12">
                  <p:embed/>
                </p:oleObj>
              </mc:Choice>
              <mc:Fallback>
                <p:oleObj name="Presentation" r:id="rId4" imgW="4214008" imgH="3159203" progId="PowerPoint.Show.12">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0535"/>
                        <a:ext cx="12027854" cy="68503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1" name="TextBox 3"/>
          <p:cNvSpPr txBox="1">
            <a:spLocks noChangeArrowheads="1"/>
          </p:cNvSpPr>
          <p:nvPr/>
        </p:nvSpPr>
        <p:spPr bwMode="auto">
          <a:xfrm>
            <a:off x="0" y="5251169"/>
            <a:ext cx="12027854" cy="848399"/>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675" tIns="54337" rIns="108675" bIns="54337">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4800" b="1" dirty="0">
                <a:solidFill>
                  <a:srgbClr val="000000"/>
                </a:solidFill>
                <a:latin typeface="Times New Roman" pitchFamily="18" charset="0"/>
                <a:cs typeface="Times New Roman" pitchFamily="18" charset="0"/>
              </a:rPr>
              <a:t>See you next time</a:t>
            </a:r>
          </a:p>
        </p:txBody>
      </p:sp>
      <p:sp>
        <p:nvSpPr>
          <p:cNvPr id="6" name="TextBox 5"/>
          <p:cNvSpPr txBox="1"/>
          <p:nvPr/>
        </p:nvSpPr>
        <p:spPr>
          <a:xfrm>
            <a:off x="201163" y="617785"/>
            <a:ext cx="9555229" cy="3849221"/>
          </a:xfrm>
          <a:prstGeom prst="rect">
            <a:avLst/>
          </a:prstGeom>
          <a:noFill/>
        </p:spPr>
        <p:txBody>
          <a:bodyPr wrap="square" lIns="108675" tIns="54337" rIns="108675" bIns="54337">
            <a:spAutoFit/>
          </a:bodyPr>
          <a:lstStyle/>
          <a:p>
            <a:pPr algn="ctr" eaLnBrk="0" fontAlgn="base" hangingPunct="0">
              <a:lnSpc>
                <a:spcPct val="150000"/>
              </a:lnSpc>
              <a:spcBef>
                <a:spcPct val="0"/>
              </a:spcBef>
              <a:spcAft>
                <a:spcPct val="0"/>
              </a:spcAft>
              <a:defRPr/>
            </a:pPr>
            <a:r>
              <a:rPr lang="en-US" sz="4800" b="1" u="sng" dirty="0">
                <a:solidFill>
                  <a:srgbClr val="996633"/>
                </a:solidFill>
                <a:latin typeface="Times New Roman" pitchFamily="18" charset="0"/>
                <a:cs typeface="Times New Roman" pitchFamily="18" charset="0"/>
              </a:rPr>
              <a:t>HOMEWORK</a:t>
            </a:r>
          </a:p>
          <a:p>
            <a:pPr marL="407530" indent="-407530" eaLnBrk="0" fontAlgn="base" hangingPunct="0">
              <a:lnSpc>
                <a:spcPct val="150000"/>
              </a:lnSpc>
              <a:spcBef>
                <a:spcPct val="0"/>
              </a:spcBef>
              <a:spcAft>
                <a:spcPct val="0"/>
              </a:spcAft>
              <a:buFontTx/>
              <a:buAutoNum type="arabicPeriod"/>
              <a:defRPr/>
            </a:pPr>
            <a:r>
              <a:rPr lang="en-US" sz="3800" b="1" dirty="0">
                <a:solidFill>
                  <a:srgbClr val="000000"/>
                </a:solidFill>
                <a:latin typeface="Times New Roman" pitchFamily="18" charset="0"/>
                <a:cs typeface="Times New Roman" pitchFamily="18" charset="0"/>
              </a:rPr>
              <a:t>Write newwords.</a:t>
            </a:r>
          </a:p>
          <a:p>
            <a:pPr marL="407530" indent="-407530" eaLnBrk="0" fontAlgn="base" hangingPunct="0">
              <a:lnSpc>
                <a:spcPct val="150000"/>
              </a:lnSpc>
              <a:spcBef>
                <a:spcPct val="0"/>
              </a:spcBef>
              <a:spcAft>
                <a:spcPct val="0"/>
              </a:spcAft>
              <a:buFontTx/>
              <a:buAutoNum type="arabicPeriod"/>
              <a:defRPr/>
            </a:pPr>
            <a:r>
              <a:rPr lang="en-US" sz="3800" b="1" dirty="0">
                <a:solidFill>
                  <a:srgbClr val="000000"/>
                </a:solidFill>
                <a:latin typeface="Times New Roman" pitchFamily="18" charset="0"/>
                <a:cs typeface="Times New Roman" pitchFamily="18" charset="0"/>
              </a:rPr>
              <a:t>Prepare lesson 3: A closer look 2</a:t>
            </a:r>
          </a:p>
          <a:p>
            <a:pPr marL="407530" indent="-407530" eaLnBrk="0" fontAlgn="base" hangingPunct="0">
              <a:lnSpc>
                <a:spcPct val="150000"/>
              </a:lnSpc>
              <a:spcBef>
                <a:spcPct val="0"/>
              </a:spcBef>
              <a:spcAft>
                <a:spcPct val="0"/>
              </a:spcAft>
              <a:buFontTx/>
              <a:buAutoNum type="arabicPeriod"/>
              <a:defRPr/>
            </a:pPr>
            <a:r>
              <a:rPr lang="en-US" sz="3800" b="1" dirty="0">
                <a:solidFill>
                  <a:srgbClr val="000000"/>
                </a:solidFill>
                <a:latin typeface="Times New Roman" pitchFamily="18" charset="0"/>
                <a:cs typeface="Times New Roman" pitchFamily="18" charset="0"/>
              </a:rPr>
              <a:t>Do exercises in workbook.</a:t>
            </a:r>
          </a:p>
        </p:txBody>
      </p:sp>
    </p:spTree>
    <p:extLst>
      <p:ext uri="{BB962C8B-B14F-4D97-AF65-F5344CB8AC3E}">
        <p14:creationId xmlns:p14="http://schemas.microsoft.com/office/powerpoint/2010/main" val="1454976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3" name="Google Shape;1493;p37"/>
          <p:cNvSpPr txBox="1">
            <a:spLocks noGrp="1"/>
          </p:cNvSpPr>
          <p:nvPr>
            <p:ph type="subTitle" idx="1"/>
          </p:nvPr>
        </p:nvSpPr>
        <p:spPr>
          <a:xfrm>
            <a:off x="2767162" y="2441462"/>
            <a:ext cx="3043180" cy="2981486"/>
          </a:xfrm>
          <a:prstGeom prst="rect">
            <a:avLst/>
          </a:prstGeom>
        </p:spPr>
        <p:txBody>
          <a:bodyPr spcFirstLastPara="1" wrap="square" lIns="121689" tIns="121689" rIns="121689" bIns="121689" anchor="t" anchorCtr="0">
            <a:noAutofit/>
          </a:bodyPr>
          <a:lstStyle/>
          <a:p>
            <a:pPr marL="0" indent="0"/>
            <a:r>
              <a:rPr lang="en-US" sz="2900" dirty="0">
                <a:solidFill>
                  <a:schemeClr val="accent1"/>
                </a:solidFill>
                <a:latin typeface="Lilita One" panose="020B0604020202020204" charset="0"/>
              </a:rPr>
              <a:t>Remember the </a:t>
            </a:r>
            <a:r>
              <a:rPr lang="en-US" sz="2900" dirty="0">
                <a:solidFill>
                  <a:schemeClr val="accent1"/>
                </a:solidFill>
                <a:latin typeface="Lilita One" panose="020B0604020202020204" charset="0"/>
              </a:rPr>
              <a:t>lexical items related to </a:t>
            </a:r>
            <a:r>
              <a:rPr lang="en-US" sz="2900" dirty="0" smtClean="0">
                <a:solidFill>
                  <a:schemeClr val="accent1"/>
                </a:solidFill>
                <a:latin typeface="Lilita One" panose="020B0604020202020204" charset="0"/>
              </a:rPr>
              <a:t>local environment</a:t>
            </a:r>
            <a:endParaRPr sz="2900" dirty="0">
              <a:solidFill>
                <a:schemeClr val="accent1"/>
              </a:solidFill>
              <a:latin typeface="Lilita One" panose="020B0604020202020204" charset="0"/>
            </a:endParaRPr>
          </a:p>
        </p:txBody>
      </p:sp>
      <p:sp>
        <p:nvSpPr>
          <p:cNvPr id="1494" name="Google Shape;1494;p37"/>
          <p:cNvSpPr txBox="1">
            <a:spLocks noGrp="1"/>
          </p:cNvSpPr>
          <p:nvPr>
            <p:ph type="subTitle" idx="2"/>
          </p:nvPr>
        </p:nvSpPr>
        <p:spPr>
          <a:xfrm>
            <a:off x="7431433" y="2441464"/>
            <a:ext cx="3043180" cy="1182183"/>
          </a:xfrm>
          <a:prstGeom prst="rect">
            <a:avLst/>
          </a:prstGeom>
        </p:spPr>
        <p:txBody>
          <a:bodyPr spcFirstLastPara="1" wrap="square" lIns="121689" tIns="121689" rIns="121689" bIns="121689" anchor="t" anchorCtr="0">
            <a:noAutofit/>
          </a:bodyPr>
          <a:lstStyle/>
          <a:p>
            <a:pPr marL="0" indent="0"/>
            <a:r>
              <a:rPr lang="en-US" sz="2900" dirty="0">
                <a:solidFill>
                  <a:srgbClr val="6C91E4"/>
                </a:solidFill>
              </a:rPr>
              <a:t>Stress on content words in sentences</a:t>
            </a:r>
          </a:p>
          <a:p>
            <a:pPr marL="0" indent="0"/>
            <a:endParaRPr sz="2900" dirty="0">
              <a:solidFill>
                <a:schemeClr val="accent1"/>
              </a:solidFill>
              <a:latin typeface="Lilita One" panose="020B0604020202020204" charset="0"/>
            </a:endParaRPr>
          </a:p>
        </p:txBody>
      </p:sp>
      <p:grpSp>
        <p:nvGrpSpPr>
          <p:cNvPr id="1504" name="Google Shape;1504;p37"/>
          <p:cNvGrpSpPr/>
          <p:nvPr/>
        </p:nvGrpSpPr>
        <p:grpSpPr>
          <a:xfrm>
            <a:off x="2" y="-51386"/>
            <a:ext cx="3385227" cy="5714943"/>
            <a:chOff x="0" y="-38030"/>
            <a:chExt cx="2564633" cy="4229423"/>
          </a:xfrm>
        </p:grpSpPr>
        <p:grpSp>
          <p:nvGrpSpPr>
            <p:cNvPr id="1505" name="Google Shape;1505;p37"/>
            <p:cNvGrpSpPr/>
            <p:nvPr/>
          </p:nvGrpSpPr>
          <p:grpSpPr>
            <a:xfrm>
              <a:off x="0" y="0"/>
              <a:ext cx="2564633" cy="4191393"/>
              <a:chOff x="0" y="0"/>
              <a:chExt cx="2564633" cy="4191393"/>
            </a:xfrm>
          </p:grpSpPr>
          <p:sp>
            <p:nvSpPr>
              <p:cNvPr id="1506" name="Google Shape;1506;p37"/>
              <p:cNvSpPr/>
              <p:nvPr/>
            </p:nvSpPr>
            <p:spPr>
              <a:xfrm>
                <a:off x="700" y="0"/>
                <a:ext cx="2563934" cy="1493134"/>
              </a:xfrm>
              <a:custGeom>
                <a:avLst/>
                <a:gdLst/>
                <a:ahLst/>
                <a:cxnLst/>
                <a:rect l="l" t="t" r="r" b="b"/>
                <a:pathLst>
                  <a:path w="32983" h="19208" extrusionOk="0">
                    <a:moveTo>
                      <a:pt x="1" y="1"/>
                    </a:moveTo>
                    <a:lnTo>
                      <a:pt x="1" y="17971"/>
                    </a:lnTo>
                    <a:cubicBezTo>
                      <a:pt x="1750" y="16919"/>
                      <a:pt x="3183" y="15290"/>
                      <a:pt x="4308" y="13545"/>
                    </a:cubicBezTo>
                    <a:lnTo>
                      <a:pt x="4308" y="13544"/>
                    </a:lnTo>
                    <a:cubicBezTo>
                      <a:pt x="4354" y="13471"/>
                      <a:pt x="4399" y="13399"/>
                      <a:pt x="4444" y="13327"/>
                    </a:cubicBezTo>
                    <a:cubicBezTo>
                      <a:pt x="4536" y="13605"/>
                      <a:pt x="4639" y="13881"/>
                      <a:pt x="4755" y="14155"/>
                    </a:cubicBezTo>
                    <a:cubicBezTo>
                      <a:pt x="4771" y="14193"/>
                      <a:pt x="4787" y="14232"/>
                      <a:pt x="4803" y="14271"/>
                    </a:cubicBezTo>
                    <a:lnTo>
                      <a:pt x="4803" y="14272"/>
                    </a:lnTo>
                    <a:cubicBezTo>
                      <a:pt x="4834" y="14345"/>
                      <a:pt x="4866" y="14414"/>
                      <a:pt x="4899" y="14484"/>
                    </a:cubicBezTo>
                    <a:cubicBezTo>
                      <a:pt x="4916" y="14523"/>
                      <a:pt x="4933" y="14560"/>
                      <a:pt x="4953" y="14597"/>
                    </a:cubicBezTo>
                    <a:lnTo>
                      <a:pt x="4953" y="14599"/>
                    </a:lnTo>
                    <a:cubicBezTo>
                      <a:pt x="5089" y="14887"/>
                      <a:pt x="5239" y="15171"/>
                      <a:pt x="5403" y="15446"/>
                    </a:cubicBezTo>
                    <a:cubicBezTo>
                      <a:pt x="5416" y="15469"/>
                      <a:pt x="5430" y="15491"/>
                      <a:pt x="5443" y="15514"/>
                    </a:cubicBezTo>
                    <a:cubicBezTo>
                      <a:pt x="5618" y="15802"/>
                      <a:pt x="5806" y="16078"/>
                      <a:pt x="6009" y="16344"/>
                    </a:cubicBezTo>
                    <a:cubicBezTo>
                      <a:pt x="6025" y="16365"/>
                      <a:pt x="6040" y="16385"/>
                      <a:pt x="6056" y="16405"/>
                    </a:cubicBezTo>
                    <a:cubicBezTo>
                      <a:pt x="6320" y="16744"/>
                      <a:pt x="6606" y="17064"/>
                      <a:pt x="6915" y="17355"/>
                    </a:cubicBezTo>
                    <a:cubicBezTo>
                      <a:pt x="7389" y="17804"/>
                      <a:pt x="7917" y="18190"/>
                      <a:pt x="8497" y="18497"/>
                    </a:cubicBezTo>
                    <a:cubicBezTo>
                      <a:pt x="8510" y="18503"/>
                      <a:pt x="8523" y="18510"/>
                      <a:pt x="8536" y="18516"/>
                    </a:cubicBezTo>
                    <a:cubicBezTo>
                      <a:pt x="8846" y="18677"/>
                      <a:pt x="9173" y="18812"/>
                      <a:pt x="9509" y="18918"/>
                    </a:cubicBezTo>
                    <a:cubicBezTo>
                      <a:pt x="9526" y="18923"/>
                      <a:pt x="9542" y="18930"/>
                      <a:pt x="9560" y="18933"/>
                    </a:cubicBezTo>
                    <a:cubicBezTo>
                      <a:pt x="9914" y="19042"/>
                      <a:pt x="10279" y="19119"/>
                      <a:pt x="10646" y="19163"/>
                    </a:cubicBezTo>
                    <a:cubicBezTo>
                      <a:pt x="10893" y="19193"/>
                      <a:pt x="11143" y="19208"/>
                      <a:pt x="11391" y="19208"/>
                    </a:cubicBezTo>
                    <a:cubicBezTo>
                      <a:pt x="12640" y="19208"/>
                      <a:pt x="13873" y="18825"/>
                      <a:pt x="14816" y="18010"/>
                    </a:cubicBezTo>
                    <a:cubicBezTo>
                      <a:pt x="16847" y="16252"/>
                      <a:pt x="17030" y="13222"/>
                      <a:pt x="17064" y="10535"/>
                    </a:cubicBezTo>
                    <a:cubicBezTo>
                      <a:pt x="18167" y="11641"/>
                      <a:pt x="19732" y="12226"/>
                      <a:pt x="21290" y="12226"/>
                    </a:cubicBezTo>
                    <a:cubicBezTo>
                      <a:pt x="22292" y="12226"/>
                      <a:pt x="23292" y="11984"/>
                      <a:pt x="24163" y="11483"/>
                    </a:cubicBezTo>
                    <a:cubicBezTo>
                      <a:pt x="26387" y="10205"/>
                      <a:pt x="27577" y="7353"/>
                      <a:pt x="26921" y="4874"/>
                    </a:cubicBezTo>
                    <a:lnTo>
                      <a:pt x="26921" y="4874"/>
                    </a:lnTo>
                    <a:cubicBezTo>
                      <a:pt x="27260" y="4948"/>
                      <a:pt x="27606" y="4984"/>
                      <a:pt x="27953" y="4984"/>
                    </a:cubicBezTo>
                    <a:cubicBezTo>
                      <a:pt x="29260" y="4984"/>
                      <a:pt x="30570" y="4469"/>
                      <a:pt x="31501" y="3548"/>
                    </a:cubicBezTo>
                    <a:cubicBezTo>
                      <a:pt x="32437" y="2624"/>
                      <a:pt x="32970" y="1313"/>
                      <a:pt x="32983" y="1"/>
                    </a:cubicBezTo>
                    <a:close/>
                  </a:path>
                </a:pathLst>
              </a:custGeom>
              <a:solidFill>
                <a:schemeClr val="l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grpSp>
            <p:nvGrpSpPr>
              <p:cNvPr id="1507" name="Google Shape;1507;p37"/>
              <p:cNvGrpSpPr/>
              <p:nvPr/>
            </p:nvGrpSpPr>
            <p:grpSpPr>
              <a:xfrm>
                <a:off x="0" y="0"/>
                <a:ext cx="1102671" cy="4191393"/>
                <a:chOff x="0" y="0"/>
                <a:chExt cx="1102671" cy="4191393"/>
              </a:xfrm>
            </p:grpSpPr>
            <p:sp>
              <p:nvSpPr>
                <p:cNvPr id="1508" name="Google Shape;1508;p37"/>
                <p:cNvSpPr/>
                <p:nvPr/>
              </p:nvSpPr>
              <p:spPr>
                <a:xfrm>
                  <a:off x="229395" y="500300"/>
                  <a:ext cx="174437" cy="725578"/>
                </a:xfrm>
                <a:custGeom>
                  <a:avLst/>
                  <a:gdLst/>
                  <a:ahLst/>
                  <a:cxnLst/>
                  <a:rect l="l" t="t" r="r" b="b"/>
                  <a:pathLst>
                    <a:path w="2244" h="9334" extrusionOk="0">
                      <a:moveTo>
                        <a:pt x="330" y="1"/>
                      </a:moveTo>
                      <a:lnTo>
                        <a:pt x="235" y="31"/>
                      </a:lnTo>
                      <a:lnTo>
                        <a:pt x="184" y="49"/>
                      </a:lnTo>
                      <a:lnTo>
                        <a:pt x="0" y="110"/>
                      </a:lnTo>
                      <a:lnTo>
                        <a:pt x="1697" y="8820"/>
                      </a:lnTo>
                      <a:lnTo>
                        <a:pt x="1697" y="8822"/>
                      </a:lnTo>
                      <a:lnTo>
                        <a:pt x="1726" y="8968"/>
                      </a:lnTo>
                      <a:lnTo>
                        <a:pt x="1845" y="9333"/>
                      </a:lnTo>
                      <a:cubicBezTo>
                        <a:pt x="1994" y="8208"/>
                        <a:pt x="2152" y="7326"/>
                        <a:pt x="2244" y="6196"/>
                      </a:cubicBezTo>
                      <a:lnTo>
                        <a:pt x="2189" y="6009"/>
                      </a:lnTo>
                      <a:lnTo>
                        <a:pt x="330"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09" name="Google Shape;1509;p37"/>
                <p:cNvSpPr/>
                <p:nvPr/>
              </p:nvSpPr>
              <p:spPr>
                <a:xfrm>
                  <a:off x="0" y="0"/>
                  <a:ext cx="1102671" cy="4191393"/>
                </a:xfrm>
                <a:custGeom>
                  <a:avLst/>
                  <a:gdLst/>
                  <a:ahLst/>
                  <a:cxnLst/>
                  <a:rect l="l" t="t" r="r" b="b"/>
                  <a:pathLst>
                    <a:path w="14185" h="53919" extrusionOk="0">
                      <a:moveTo>
                        <a:pt x="7269" y="1"/>
                      </a:moveTo>
                      <a:lnTo>
                        <a:pt x="5204" y="12630"/>
                      </a:lnTo>
                      <a:lnTo>
                        <a:pt x="5118" y="12352"/>
                      </a:lnTo>
                      <a:cubicBezTo>
                        <a:pt x="5118" y="12358"/>
                        <a:pt x="5116" y="12362"/>
                        <a:pt x="5116" y="12368"/>
                      </a:cubicBezTo>
                      <a:cubicBezTo>
                        <a:pt x="5058" y="13076"/>
                        <a:pt x="4989" y="13780"/>
                        <a:pt x="4907" y="14486"/>
                      </a:cubicBezTo>
                      <a:cubicBezTo>
                        <a:pt x="4862" y="14878"/>
                        <a:pt x="4814" y="15268"/>
                        <a:pt x="4760" y="15662"/>
                      </a:cubicBezTo>
                      <a:lnTo>
                        <a:pt x="4760" y="15663"/>
                      </a:lnTo>
                      <a:cubicBezTo>
                        <a:pt x="4526" y="17450"/>
                        <a:pt x="4217" y="19226"/>
                        <a:pt x="3839" y="20985"/>
                      </a:cubicBezTo>
                      <a:cubicBezTo>
                        <a:pt x="3837" y="20996"/>
                        <a:pt x="3834" y="21008"/>
                        <a:pt x="3831" y="21019"/>
                      </a:cubicBezTo>
                      <a:lnTo>
                        <a:pt x="2737" y="27709"/>
                      </a:lnTo>
                      <a:lnTo>
                        <a:pt x="2683" y="28036"/>
                      </a:lnTo>
                      <a:lnTo>
                        <a:pt x="2108" y="31553"/>
                      </a:lnTo>
                      <a:lnTo>
                        <a:pt x="2092" y="31638"/>
                      </a:lnTo>
                      <a:lnTo>
                        <a:pt x="2092" y="31640"/>
                      </a:lnTo>
                      <a:lnTo>
                        <a:pt x="922" y="38803"/>
                      </a:lnTo>
                      <a:lnTo>
                        <a:pt x="904" y="38907"/>
                      </a:lnTo>
                      <a:lnTo>
                        <a:pt x="904" y="38909"/>
                      </a:lnTo>
                      <a:lnTo>
                        <a:pt x="10" y="44377"/>
                      </a:lnTo>
                      <a:lnTo>
                        <a:pt x="10" y="53748"/>
                      </a:lnTo>
                      <a:cubicBezTo>
                        <a:pt x="7" y="53760"/>
                        <a:pt x="3" y="53771"/>
                        <a:pt x="0" y="53780"/>
                      </a:cubicBezTo>
                      <a:lnTo>
                        <a:pt x="10" y="53782"/>
                      </a:lnTo>
                      <a:lnTo>
                        <a:pt x="56" y="53785"/>
                      </a:lnTo>
                      <a:lnTo>
                        <a:pt x="1629" y="53919"/>
                      </a:lnTo>
                      <a:lnTo>
                        <a:pt x="7316" y="53919"/>
                      </a:lnTo>
                      <a:cubicBezTo>
                        <a:pt x="7313" y="53792"/>
                        <a:pt x="7310" y="53641"/>
                        <a:pt x="7305" y="53468"/>
                      </a:cubicBezTo>
                      <a:cubicBezTo>
                        <a:pt x="7303" y="53417"/>
                        <a:pt x="7302" y="53362"/>
                        <a:pt x="7300" y="53306"/>
                      </a:cubicBezTo>
                      <a:cubicBezTo>
                        <a:pt x="7218" y="50144"/>
                        <a:pt x="6981" y="40651"/>
                        <a:pt x="6880" y="31780"/>
                      </a:cubicBezTo>
                      <a:lnTo>
                        <a:pt x="6880" y="31778"/>
                      </a:lnTo>
                      <a:cubicBezTo>
                        <a:pt x="6879" y="31706"/>
                        <a:pt x="6879" y="31633"/>
                        <a:pt x="6877" y="31562"/>
                      </a:cubicBezTo>
                      <a:cubicBezTo>
                        <a:pt x="6851" y="29293"/>
                        <a:pt x="6835" y="27071"/>
                        <a:pt x="6832" y="25009"/>
                      </a:cubicBezTo>
                      <a:lnTo>
                        <a:pt x="7723" y="23645"/>
                      </a:lnTo>
                      <a:lnTo>
                        <a:pt x="7771" y="23573"/>
                      </a:lnTo>
                      <a:lnTo>
                        <a:pt x="8284" y="22786"/>
                      </a:lnTo>
                      <a:lnTo>
                        <a:pt x="8284" y="22785"/>
                      </a:lnTo>
                      <a:lnTo>
                        <a:pt x="8328" y="22722"/>
                      </a:lnTo>
                      <a:lnTo>
                        <a:pt x="9061" y="21599"/>
                      </a:lnTo>
                      <a:lnTo>
                        <a:pt x="9114" y="21517"/>
                      </a:lnTo>
                      <a:lnTo>
                        <a:pt x="10655" y="19163"/>
                      </a:lnTo>
                      <a:lnTo>
                        <a:pt x="10832" y="18893"/>
                      </a:lnTo>
                      <a:lnTo>
                        <a:pt x="10832" y="18891"/>
                      </a:lnTo>
                      <a:lnTo>
                        <a:pt x="10896" y="18793"/>
                      </a:lnTo>
                      <a:lnTo>
                        <a:pt x="13508" y="14796"/>
                      </a:lnTo>
                      <a:lnTo>
                        <a:pt x="13562" y="14713"/>
                      </a:lnTo>
                      <a:lnTo>
                        <a:pt x="14185" y="13761"/>
                      </a:lnTo>
                      <a:lnTo>
                        <a:pt x="14066" y="13547"/>
                      </a:lnTo>
                      <a:lnTo>
                        <a:pt x="14038" y="13499"/>
                      </a:lnTo>
                      <a:lnTo>
                        <a:pt x="13910" y="13265"/>
                      </a:lnTo>
                      <a:lnTo>
                        <a:pt x="13093" y="14065"/>
                      </a:lnTo>
                      <a:lnTo>
                        <a:pt x="12824" y="14327"/>
                      </a:lnTo>
                      <a:lnTo>
                        <a:pt x="11256" y="15863"/>
                      </a:lnTo>
                      <a:lnTo>
                        <a:pt x="10976" y="16136"/>
                      </a:lnTo>
                      <a:lnTo>
                        <a:pt x="8545" y="18516"/>
                      </a:lnTo>
                      <a:lnTo>
                        <a:pt x="7909" y="19139"/>
                      </a:lnTo>
                      <a:lnTo>
                        <a:pt x="7850" y="19200"/>
                      </a:lnTo>
                      <a:lnTo>
                        <a:pt x="7548" y="19493"/>
                      </a:lnTo>
                      <a:lnTo>
                        <a:pt x="7493" y="19547"/>
                      </a:lnTo>
                      <a:lnTo>
                        <a:pt x="6858" y="20170"/>
                      </a:lnTo>
                      <a:cubicBezTo>
                        <a:pt x="6871" y="19210"/>
                        <a:pt x="6890" y="18333"/>
                        <a:pt x="6917" y="17559"/>
                      </a:cubicBezTo>
                      <a:cubicBezTo>
                        <a:pt x="6919" y="17492"/>
                        <a:pt x="6920" y="17423"/>
                        <a:pt x="6924" y="17355"/>
                      </a:cubicBezTo>
                      <a:cubicBezTo>
                        <a:pt x="7215" y="9123"/>
                        <a:pt x="8521" y="2069"/>
                        <a:pt x="8935"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grpSp>
        </p:grpSp>
        <p:grpSp>
          <p:nvGrpSpPr>
            <p:cNvPr id="1510" name="Google Shape;1510;p37"/>
            <p:cNvGrpSpPr/>
            <p:nvPr/>
          </p:nvGrpSpPr>
          <p:grpSpPr>
            <a:xfrm>
              <a:off x="911280" y="156522"/>
              <a:ext cx="223855" cy="300289"/>
              <a:chOff x="911252" y="249550"/>
              <a:chExt cx="272528" cy="365583"/>
            </a:xfrm>
          </p:grpSpPr>
          <p:sp>
            <p:nvSpPr>
              <p:cNvPr id="1511" name="Google Shape;1511;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12" name="Google Shape;1512;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13" name="Google Shape;1513;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14" name="Google Shape;1514;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15" name="Google Shape;1515;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16" name="Google Shape;1516;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17" name="Google Shape;1517;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grpSp>
        <p:grpSp>
          <p:nvGrpSpPr>
            <p:cNvPr id="1518" name="Google Shape;1518;p37"/>
            <p:cNvGrpSpPr/>
            <p:nvPr/>
          </p:nvGrpSpPr>
          <p:grpSpPr>
            <a:xfrm rot="-2353183">
              <a:off x="1457409" y="119536"/>
              <a:ext cx="223869" cy="300308"/>
              <a:chOff x="911252" y="249550"/>
              <a:chExt cx="272528" cy="365583"/>
            </a:xfrm>
          </p:grpSpPr>
          <p:sp>
            <p:nvSpPr>
              <p:cNvPr id="1519" name="Google Shape;1519;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20" name="Google Shape;1520;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21" name="Google Shape;1521;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22" name="Google Shape;1522;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23" name="Google Shape;1523;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24" name="Google Shape;1524;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25" name="Google Shape;1525;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grpSp>
        <p:grpSp>
          <p:nvGrpSpPr>
            <p:cNvPr id="1526" name="Google Shape;1526;p37"/>
            <p:cNvGrpSpPr/>
            <p:nvPr/>
          </p:nvGrpSpPr>
          <p:grpSpPr>
            <a:xfrm rot="2191520">
              <a:off x="1255411" y="530914"/>
              <a:ext cx="223864" cy="300302"/>
              <a:chOff x="911252" y="249550"/>
              <a:chExt cx="272528" cy="365583"/>
            </a:xfrm>
          </p:grpSpPr>
          <p:sp>
            <p:nvSpPr>
              <p:cNvPr id="1527" name="Google Shape;1527;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28" name="Google Shape;1528;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29" name="Google Shape;1529;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30" name="Google Shape;1530;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31" name="Google Shape;1531;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32" name="Google Shape;1532;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33" name="Google Shape;1533;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grpSp>
        <p:grpSp>
          <p:nvGrpSpPr>
            <p:cNvPr id="1534" name="Google Shape;1534;p37"/>
            <p:cNvGrpSpPr/>
            <p:nvPr/>
          </p:nvGrpSpPr>
          <p:grpSpPr>
            <a:xfrm rot="-2353183">
              <a:off x="683084" y="795174"/>
              <a:ext cx="223869" cy="300308"/>
              <a:chOff x="911252" y="249550"/>
              <a:chExt cx="272528" cy="365583"/>
            </a:xfrm>
          </p:grpSpPr>
          <p:sp>
            <p:nvSpPr>
              <p:cNvPr id="1535" name="Google Shape;1535;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36" name="Google Shape;1536;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37" name="Google Shape;1537;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38" name="Google Shape;1538;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39" name="Google Shape;1539;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40" name="Google Shape;1540;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41" name="Google Shape;1541;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grpSp>
        <p:grpSp>
          <p:nvGrpSpPr>
            <p:cNvPr id="1542" name="Google Shape;1542;p37"/>
            <p:cNvGrpSpPr/>
            <p:nvPr/>
          </p:nvGrpSpPr>
          <p:grpSpPr>
            <a:xfrm rot="-2353183">
              <a:off x="69734" y="119536"/>
              <a:ext cx="223869" cy="300308"/>
              <a:chOff x="911252" y="249550"/>
              <a:chExt cx="272528" cy="365583"/>
            </a:xfrm>
          </p:grpSpPr>
          <p:sp>
            <p:nvSpPr>
              <p:cNvPr id="1543" name="Google Shape;1543;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44" name="Google Shape;1544;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45" name="Google Shape;1545;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46" name="Google Shape;1546;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47" name="Google Shape;1547;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48" name="Google Shape;1548;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49" name="Google Shape;1549;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grpSp>
        <p:grpSp>
          <p:nvGrpSpPr>
            <p:cNvPr id="1550" name="Google Shape;1550;p37"/>
            <p:cNvGrpSpPr/>
            <p:nvPr/>
          </p:nvGrpSpPr>
          <p:grpSpPr>
            <a:xfrm rot="2700000">
              <a:off x="2076954" y="-2857"/>
              <a:ext cx="223887" cy="300332"/>
              <a:chOff x="911252" y="249550"/>
              <a:chExt cx="272528" cy="365583"/>
            </a:xfrm>
          </p:grpSpPr>
          <p:sp>
            <p:nvSpPr>
              <p:cNvPr id="1551" name="Google Shape;1551;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52" name="Google Shape;1552;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53" name="Google Shape;1553;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54" name="Google Shape;1554;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55" name="Google Shape;1555;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56" name="Google Shape;1556;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57" name="Google Shape;1557;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grpSp>
      </p:grpSp>
      <p:sp>
        <p:nvSpPr>
          <p:cNvPr id="1558" name="Google Shape;1558;p37"/>
          <p:cNvSpPr/>
          <p:nvPr/>
        </p:nvSpPr>
        <p:spPr>
          <a:xfrm>
            <a:off x="0" y="5517192"/>
            <a:ext cx="4702390" cy="1432892"/>
          </a:xfrm>
          <a:custGeom>
            <a:avLst/>
            <a:gdLst/>
            <a:ahLst/>
            <a:cxnLst/>
            <a:rect l="l" t="t" r="r" b="b"/>
            <a:pathLst>
              <a:path w="30269" h="9010" extrusionOk="0">
                <a:moveTo>
                  <a:pt x="1190" y="0"/>
                </a:moveTo>
                <a:cubicBezTo>
                  <a:pt x="793" y="0"/>
                  <a:pt x="397" y="6"/>
                  <a:pt x="0" y="17"/>
                </a:cubicBezTo>
                <a:lnTo>
                  <a:pt x="0" y="8868"/>
                </a:lnTo>
                <a:lnTo>
                  <a:pt x="578" y="9010"/>
                </a:lnTo>
                <a:lnTo>
                  <a:pt x="30258" y="9010"/>
                </a:lnTo>
                <a:lnTo>
                  <a:pt x="30269" y="8962"/>
                </a:lnTo>
                <a:cubicBezTo>
                  <a:pt x="27701" y="6538"/>
                  <a:pt x="24339" y="5039"/>
                  <a:pt x="20996" y="3825"/>
                </a:cubicBezTo>
                <a:cubicBezTo>
                  <a:pt x="14656" y="1520"/>
                  <a:pt x="7901" y="0"/>
                  <a:pt x="1190" y="0"/>
                </a:cubicBezTo>
                <a:close/>
              </a:path>
            </a:pathLst>
          </a:custGeom>
          <a:solidFill>
            <a:schemeClr val="accent3"/>
          </a:solidFill>
          <a:ln>
            <a:noFill/>
          </a:ln>
        </p:spPr>
        <p:txBody>
          <a:bodyPr spcFirstLastPara="1" wrap="square" lIns="121689" tIns="121689" rIns="121689" bIns="121689" anchor="ctr" anchorCtr="0">
            <a:noAutofit/>
          </a:bodyPr>
          <a:lstStyle/>
          <a:p>
            <a:pPr defTabSz="1217249">
              <a:buClr>
                <a:srgbClr val="000000"/>
              </a:buClr>
            </a:pPr>
            <a:endParaRPr sz="1900" kern="0">
              <a:solidFill>
                <a:srgbClr val="000000"/>
              </a:solidFill>
              <a:cs typeface="Arial"/>
              <a:sym typeface="Arial"/>
            </a:endParaRPr>
          </a:p>
        </p:txBody>
      </p:sp>
      <p:grpSp>
        <p:nvGrpSpPr>
          <p:cNvPr id="1559" name="Google Shape;1559;p37"/>
          <p:cNvGrpSpPr/>
          <p:nvPr/>
        </p:nvGrpSpPr>
        <p:grpSpPr>
          <a:xfrm>
            <a:off x="122607" y="5496715"/>
            <a:ext cx="1511277" cy="1065562"/>
            <a:chOff x="2627030" y="3427770"/>
            <a:chExt cx="900249" cy="620053"/>
          </a:xfrm>
        </p:grpSpPr>
        <p:sp>
          <p:nvSpPr>
            <p:cNvPr id="1560" name="Google Shape;1560;p37"/>
            <p:cNvSpPr/>
            <p:nvPr/>
          </p:nvSpPr>
          <p:spPr>
            <a:xfrm>
              <a:off x="2658745" y="3918176"/>
              <a:ext cx="657472" cy="129349"/>
            </a:xfrm>
            <a:custGeom>
              <a:avLst/>
              <a:gdLst/>
              <a:ahLst/>
              <a:cxnLst/>
              <a:rect l="l" t="t" r="r" b="b"/>
              <a:pathLst>
                <a:path w="30889" h="6077" extrusionOk="0">
                  <a:moveTo>
                    <a:pt x="0" y="1"/>
                  </a:moveTo>
                  <a:lnTo>
                    <a:pt x="0" y="4336"/>
                  </a:lnTo>
                  <a:lnTo>
                    <a:pt x="30889" y="6077"/>
                  </a:lnTo>
                  <a:lnTo>
                    <a:pt x="30889" y="1692"/>
                  </a:lnTo>
                  <a:lnTo>
                    <a:pt x="0" y="1"/>
                  </a:lnTo>
                  <a:close/>
                </a:path>
              </a:pathLst>
            </a:custGeom>
            <a:solidFill>
              <a:srgbClr val="FFB947"/>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61" name="Google Shape;1561;p37"/>
            <p:cNvSpPr/>
            <p:nvPr/>
          </p:nvSpPr>
          <p:spPr>
            <a:xfrm>
              <a:off x="2658745" y="3827183"/>
              <a:ext cx="862319" cy="126922"/>
            </a:xfrm>
            <a:custGeom>
              <a:avLst/>
              <a:gdLst/>
              <a:ahLst/>
              <a:cxnLst/>
              <a:rect l="l" t="t" r="r" b="b"/>
              <a:pathLst>
                <a:path w="40513" h="5963" extrusionOk="0">
                  <a:moveTo>
                    <a:pt x="40512" y="977"/>
                  </a:moveTo>
                  <a:lnTo>
                    <a:pt x="40508" y="978"/>
                  </a:lnTo>
                  <a:lnTo>
                    <a:pt x="40508" y="978"/>
                  </a:lnTo>
                  <a:cubicBezTo>
                    <a:pt x="40511" y="978"/>
                    <a:pt x="40512" y="977"/>
                    <a:pt x="40512" y="977"/>
                  </a:cubicBezTo>
                  <a:close/>
                  <a:moveTo>
                    <a:pt x="10466" y="1"/>
                  </a:moveTo>
                  <a:lnTo>
                    <a:pt x="0" y="4276"/>
                  </a:lnTo>
                  <a:lnTo>
                    <a:pt x="30889" y="5962"/>
                  </a:lnTo>
                  <a:lnTo>
                    <a:pt x="40508" y="978"/>
                  </a:lnTo>
                  <a:lnTo>
                    <a:pt x="40508" y="978"/>
                  </a:lnTo>
                  <a:cubicBezTo>
                    <a:pt x="40497" y="980"/>
                    <a:pt x="40460" y="981"/>
                    <a:pt x="40397" y="981"/>
                  </a:cubicBezTo>
                  <a:cubicBezTo>
                    <a:pt x="38377" y="981"/>
                    <a:pt x="10466" y="1"/>
                    <a:pt x="10466" y="1"/>
                  </a:cubicBezTo>
                  <a:close/>
                </a:path>
              </a:pathLst>
            </a:custGeom>
            <a:solidFill>
              <a:schemeClr val="dk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62" name="Google Shape;1562;p37"/>
            <p:cNvSpPr/>
            <p:nvPr/>
          </p:nvSpPr>
          <p:spPr>
            <a:xfrm>
              <a:off x="3316196" y="3849915"/>
              <a:ext cx="203570" cy="197610"/>
            </a:xfrm>
            <a:custGeom>
              <a:avLst/>
              <a:gdLst/>
              <a:ahLst/>
              <a:cxnLst/>
              <a:rect l="l" t="t" r="r" b="b"/>
              <a:pathLst>
                <a:path w="9564" h="9284" extrusionOk="0">
                  <a:moveTo>
                    <a:pt x="9564" y="0"/>
                  </a:moveTo>
                  <a:lnTo>
                    <a:pt x="1" y="4899"/>
                  </a:lnTo>
                  <a:lnTo>
                    <a:pt x="1" y="9284"/>
                  </a:lnTo>
                  <a:lnTo>
                    <a:pt x="9564" y="3996"/>
                  </a:lnTo>
                  <a:lnTo>
                    <a:pt x="9564" y="0"/>
                  </a:lnTo>
                  <a:close/>
                </a:path>
              </a:pathLst>
            </a:custGeom>
            <a:solidFill>
              <a:schemeClr val="accent4"/>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63" name="Google Shape;1563;p37"/>
            <p:cNvSpPr/>
            <p:nvPr/>
          </p:nvSpPr>
          <p:spPr>
            <a:xfrm>
              <a:off x="3313767" y="3857054"/>
              <a:ext cx="207167" cy="108639"/>
            </a:xfrm>
            <a:custGeom>
              <a:avLst/>
              <a:gdLst/>
              <a:ahLst/>
              <a:cxnLst/>
              <a:rect l="l" t="t" r="r" b="b"/>
              <a:pathLst>
                <a:path w="9733" h="5104" extrusionOk="0">
                  <a:moveTo>
                    <a:pt x="9665" y="0"/>
                  </a:moveTo>
                  <a:cubicBezTo>
                    <a:pt x="9658" y="0"/>
                    <a:pt x="9651" y="1"/>
                    <a:pt x="9646" y="4"/>
                  </a:cubicBezTo>
                  <a:lnTo>
                    <a:pt x="37" y="4998"/>
                  </a:lnTo>
                  <a:cubicBezTo>
                    <a:pt x="9" y="5012"/>
                    <a:pt x="0" y="5049"/>
                    <a:pt x="14" y="5072"/>
                  </a:cubicBezTo>
                  <a:cubicBezTo>
                    <a:pt x="23" y="5094"/>
                    <a:pt x="46" y="5104"/>
                    <a:pt x="64" y="5104"/>
                  </a:cubicBezTo>
                  <a:cubicBezTo>
                    <a:pt x="73" y="5104"/>
                    <a:pt x="82" y="5099"/>
                    <a:pt x="87" y="5099"/>
                  </a:cubicBezTo>
                  <a:lnTo>
                    <a:pt x="9696" y="104"/>
                  </a:lnTo>
                  <a:cubicBezTo>
                    <a:pt x="9723" y="91"/>
                    <a:pt x="9733" y="54"/>
                    <a:pt x="9719" y="31"/>
                  </a:cubicBezTo>
                  <a:cubicBezTo>
                    <a:pt x="9709" y="10"/>
                    <a:pt x="9685" y="0"/>
                    <a:pt x="9665" y="0"/>
                  </a:cubicBezTo>
                  <a:close/>
                </a:path>
              </a:pathLst>
            </a:custGeom>
            <a:solidFill>
              <a:schemeClr val="dk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64" name="Google Shape;1564;p37"/>
            <p:cNvSpPr/>
            <p:nvPr/>
          </p:nvSpPr>
          <p:spPr>
            <a:xfrm>
              <a:off x="3315131" y="3866155"/>
              <a:ext cx="206018" cy="109788"/>
            </a:xfrm>
            <a:custGeom>
              <a:avLst/>
              <a:gdLst/>
              <a:ahLst/>
              <a:cxnLst/>
              <a:rect l="l" t="t" r="r" b="b"/>
              <a:pathLst>
                <a:path w="9679" h="5158" extrusionOk="0">
                  <a:moveTo>
                    <a:pt x="9615" y="1"/>
                  </a:moveTo>
                  <a:cubicBezTo>
                    <a:pt x="9607" y="1"/>
                    <a:pt x="9598" y="3"/>
                    <a:pt x="9591" y="7"/>
                  </a:cubicBezTo>
                  <a:lnTo>
                    <a:pt x="37" y="5057"/>
                  </a:lnTo>
                  <a:cubicBezTo>
                    <a:pt x="14" y="5071"/>
                    <a:pt x="1" y="5103"/>
                    <a:pt x="14" y="5130"/>
                  </a:cubicBezTo>
                  <a:cubicBezTo>
                    <a:pt x="28" y="5148"/>
                    <a:pt x="46" y="5158"/>
                    <a:pt x="65" y="5158"/>
                  </a:cubicBezTo>
                  <a:cubicBezTo>
                    <a:pt x="74" y="5158"/>
                    <a:pt x="83" y="5158"/>
                    <a:pt x="92" y="5153"/>
                  </a:cubicBezTo>
                  <a:lnTo>
                    <a:pt x="9642" y="103"/>
                  </a:lnTo>
                  <a:cubicBezTo>
                    <a:pt x="9669" y="90"/>
                    <a:pt x="9678" y="58"/>
                    <a:pt x="9664" y="30"/>
                  </a:cubicBezTo>
                  <a:cubicBezTo>
                    <a:pt x="9655" y="11"/>
                    <a:pt x="9635" y="1"/>
                    <a:pt x="9615" y="1"/>
                  </a:cubicBezTo>
                  <a:close/>
                </a:path>
              </a:pathLst>
            </a:custGeom>
            <a:solidFill>
              <a:schemeClr val="dk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65" name="Google Shape;1565;p37"/>
            <p:cNvSpPr/>
            <p:nvPr/>
          </p:nvSpPr>
          <p:spPr>
            <a:xfrm>
              <a:off x="3315131" y="3877202"/>
              <a:ext cx="206890" cy="111321"/>
            </a:xfrm>
            <a:custGeom>
              <a:avLst/>
              <a:gdLst/>
              <a:ahLst/>
              <a:cxnLst/>
              <a:rect l="l" t="t" r="r" b="b"/>
              <a:pathLst>
                <a:path w="9720" h="5230" extrusionOk="0">
                  <a:moveTo>
                    <a:pt x="9654" y="1"/>
                  </a:moveTo>
                  <a:cubicBezTo>
                    <a:pt x="9646" y="1"/>
                    <a:pt x="9639" y="2"/>
                    <a:pt x="9632" y="6"/>
                  </a:cubicBezTo>
                  <a:lnTo>
                    <a:pt x="37" y="5129"/>
                  </a:lnTo>
                  <a:cubicBezTo>
                    <a:pt x="14" y="5143"/>
                    <a:pt x="1" y="5175"/>
                    <a:pt x="14" y="5202"/>
                  </a:cubicBezTo>
                  <a:cubicBezTo>
                    <a:pt x="28" y="5221"/>
                    <a:pt x="46" y="5230"/>
                    <a:pt x="65" y="5230"/>
                  </a:cubicBezTo>
                  <a:cubicBezTo>
                    <a:pt x="74" y="5230"/>
                    <a:pt x="83" y="5230"/>
                    <a:pt x="92" y="5225"/>
                  </a:cubicBezTo>
                  <a:lnTo>
                    <a:pt x="9683" y="107"/>
                  </a:lnTo>
                  <a:cubicBezTo>
                    <a:pt x="9710" y="88"/>
                    <a:pt x="9719" y="56"/>
                    <a:pt x="9706" y="29"/>
                  </a:cubicBezTo>
                  <a:cubicBezTo>
                    <a:pt x="9696" y="12"/>
                    <a:pt x="9674" y="1"/>
                    <a:pt x="9654" y="1"/>
                  </a:cubicBezTo>
                  <a:close/>
                </a:path>
              </a:pathLst>
            </a:custGeom>
            <a:solidFill>
              <a:schemeClr val="dk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66" name="Google Shape;1566;p37"/>
            <p:cNvSpPr/>
            <p:nvPr/>
          </p:nvSpPr>
          <p:spPr>
            <a:xfrm>
              <a:off x="3314833" y="3891612"/>
              <a:ext cx="206890" cy="109490"/>
            </a:xfrm>
            <a:custGeom>
              <a:avLst/>
              <a:gdLst/>
              <a:ahLst/>
              <a:cxnLst/>
              <a:rect l="l" t="t" r="r" b="b"/>
              <a:pathLst>
                <a:path w="9720" h="5144" extrusionOk="0">
                  <a:moveTo>
                    <a:pt x="9657" y="1"/>
                  </a:moveTo>
                  <a:cubicBezTo>
                    <a:pt x="9648" y="1"/>
                    <a:pt x="9640" y="3"/>
                    <a:pt x="9633" y="7"/>
                  </a:cubicBezTo>
                  <a:lnTo>
                    <a:pt x="37" y="5043"/>
                  </a:lnTo>
                  <a:cubicBezTo>
                    <a:pt x="15" y="5057"/>
                    <a:pt x="1" y="5089"/>
                    <a:pt x="15" y="5116"/>
                  </a:cubicBezTo>
                  <a:cubicBezTo>
                    <a:pt x="28" y="5135"/>
                    <a:pt x="47" y="5144"/>
                    <a:pt x="65" y="5144"/>
                  </a:cubicBezTo>
                  <a:cubicBezTo>
                    <a:pt x="74" y="5144"/>
                    <a:pt x="83" y="5144"/>
                    <a:pt x="88" y="5139"/>
                  </a:cubicBezTo>
                  <a:lnTo>
                    <a:pt x="9683" y="103"/>
                  </a:lnTo>
                  <a:cubicBezTo>
                    <a:pt x="9710" y="90"/>
                    <a:pt x="9720" y="58"/>
                    <a:pt x="9706" y="30"/>
                  </a:cubicBezTo>
                  <a:cubicBezTo>
                    <a:pt x="9696" y="11"/>
                    <a:pt x="9676" y="1"/>
                    <a:pt x="9657" y="1"/>
                  </a:cubicBezTo>
                  <a:close/>
                </a:path>
              </a:pathLst>
            </a:custGeom>
            <a:solidFill>
              <a:schemeClr val="dk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67" name="Google Shape;1567;p37"/>
            <p:cNvSpPr/>
            <p:nvPr/>
          </p:nvSpPr>
          <p:spPr>
            <a:xfrm>
              <a:off x="3314833" y="3906256"/>
              <a:ext cx="206890" cy="108596"/>
            </a:xfrm>
            <a:custGeom>
              <a:avLst/>
              <a:gdLst/>
              <a:ahLst/>
              <a:cxnLst/>
              <a:rect l="l" t="t" r="r" b="b"/>
              <a:pathLst>
                <a:path w="9720" h="5102" extrusionOk="0">
                  <a:moveTo>
                    <a:pt x="9659" y="0"/>
                  </a:moveTo>
                  <a:cubicBezTo>
                    <a:pt x="9650" y="0"/>
                    <a:pt x="9641" y="2"/>
                    <a:pt x="9633" y="6"/>
                  </a:cubicBezTo>
                  <a:lnTo>
                    <a:pt x="37" y="5001"/>
                  </a:lnTo>
                  <a:cubicBezTo>
                    <a:pt x="10" y="5015"/>
                    <a:pt x="1" y="5047"/>
                    <a:pt x="15" y="5074"/>
                  </a:cubicBezTo>
                  <a:cubicBezTo>
                    <a:pt x="24" y="5093"/>
                    <a:pt x="47" y="5102"/>
                    <a:pt x="65" y="5102"/>
                  </a:cubicBezTo>
                  <a:cubicBezTo>
                    <a:pt x="74" y="5102"/>
                    <a:pt x="83" y="5102"/>
                    <a:pt x="88" y="5097"/>
                  </a:cubicBezTo>
                  <a:lnTo>
                    <a:pt x="9683" y="103"/>
                  </a:lnTo>
                  <a:cubicBezTo>
                    <a:pt x="9710" y="89"/>
                    <a:pt x="9720" y="57"/>
                    <a:pt x="9706" y="29"/>
                  </a:cubicBezTo>
                  <a:cubicBezTo>
                    <a:pt x="9696" y="10"/>
                    <a:pt x="9678" y="0"/>
                    <a:pt x="9659" y="0"/>
                  </a:cubicBezTo>
                  <a:close/>
                </a:path>
              </a:pathLst>
            </a:custGeom>
            <a:solidFill>
              <a:schemeClr val="dk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68" name="Google Shape;1568;p37"/>
            <p:cNvSpPr/>
            <p:nvPr/>
          </p:nvSpPr>
          <p:spPr>
            <a:xfrm>
              <a:off x="3315429" y="3918836"/>
              <a:ext cx="205720" cy="107723"/>
            </a:xfrm>
            <a:custGeom>
              <a:avLst/>
              <a:gdLst/>
              <a:ahLst/>
              <a:cxnLst/>
              <a:rect l="l" t="t" r="r" b="b"/>
              <a:pathLst>
                <a:path w="9665" h="5061" extrusionOk="0">
                  <a:moveTo>
                    <a:pt x="9601" y="0"/>
                  </a:moveTo>
                  <a:cubicBezTo>
                    <a:pt x="9593" y="0"/>
                    <a:pt x="9584" y="2"/>
                    <a:pt x="9577" y="7"/>
                  </a:cubicBezTo>
                  <a:lnTo>
                    <a:pt x="41" y="4955"/>
                  </a:lnTo>
                  <a:cubicBezTo>
                    <a:pt x="14" y="4969"/>
                    <a:pt x="0" y="5006"/>
                    <a:pt x="14" y="5033"/>
                  </a:cubicBezTo>
                  <a:cubicBezTo>
                    <a:pt x="28" y="5052"/>
                    <a:pt x="46" y="5061"/>
                    <a:pt x="64" y="5061"/>
                  </a:cubicBezTo>
                  <a:cubicBezTo>
                    <a:pt x="74" y="5061"/>
                    <a:pt x="83" y="5061"/>
                    <a:pt x="92" y="5056"/>
                  </a:cubicBezTo>
                  <a:lnTo>
                    <a:pt x="9628" y="103"/>
                  </a:lnTo>
                  <a:cubicBezTo>
                    <a:pt x="9655" y="89"/>
                    <a:pt x="9664" y="57"/>
                    <a:pt x="9650" y="30"/>
                  </a:cubicBezTo>
                  <a:cubicBezTo>
                    <a:pt x="9641" y="11"/>
                    <a:pt x="9621" y="0"/>
                    <a:pt x="9601" y="0"/>
                  </a:cubicBezTo>
                  <a:close/>
                </a:path>
              </a:pathLst>
            </a:custGeom>
            <a:solidFill>
              <a:schemeClr val="dk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69" name="Google Shape;1569;p37"/>
            <p:cNvSpPr/>
            <p:nvPr/>
          </p:nvSpPr>
          <p:spPr>
            <a:xfrm>
              <a:off x="3314833" y="3926626"/>
              <a:ext cx="206316" cy="111640"/>
            </a:xfrm>
            <a:custGeom>
              <a:avLst/>
              <a:gdLst/>
              <a:ahLst/>
              <a:cxnLst/>
              <a:rect l="l" t="t" r="r" b="b"/>
              <a:pathLst>
                <a:path w="9693" h="5245" extrusionOk="0">
                  <a:moveTo>
                    <a:pt x="9628" y="1"/>
                  </a:moveTo>
                  <a:cubicBezTo>
                    <a:pt x="9618" y="1"/>
                    <a:pt x="9609" y="3"/>
                    <a:pt x="9601" y="7"/>
                  </a:cubicBezTo>
                  <a:lnTo>
                    <a:pt x="37" y="5139"/>
                  </a:lnTo>
                  <a:cubicBezTo>
                    <a:pt x="10" y="5153"/>
                    <a:pt x="1" y="5190"/>
                    <a:pt x="15" y="5217"/>
                  </a:cubicBezTo>
                  <a:cubicBezTo>
                    <a:pt x="28" y="5236"/>
                    <a:pt x="47" y="5245"/>
                    <a:pt x="65" y="5245"/>
                  </a:cubicBezTo>
                  <a:cubicBezTo>
                    <a:pt x="74" y="5245"/>
                    <a:pt x="83" y="5240"/>
                    <a:pt x="92" y="5236"/>
                  </a:cubicBezTo>
                  <a:lnTo>
                    <a:pt x="9656" y="103"/>
                  </a:lnTo>
                  <a:cubicBezTo>
                    <a:pt x="9683" y="90"/>
                    <a:pt x="9692" y="58"/>
                    <a:pt x="9678" y="30"/>
                  </a:cubicBezTo>
                  <a:cubicBezTo>
                    <a:pt x="9669" y="11"/>
                    <a:pt x="9649" y="1"/>
                    <a:pt x="9628" y="1"/>
                  </a:cubicBezTo>
                  <a:close/>
                </a:path>
              </a:pathLst>
            </a:custGeom>
            <a:solidFill>
              <a:schemeClr val="dk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70" name="Google Shape;1570;p37"/>
            <p:cNvSpPr/>
            <p:nvPr/>
          </p:nvSpPr>
          <p:spPr>
            <a:xfrm>
              <a:off x="3313471" y="3929904"/>
              <a:ext cx="213808" cy="117919"/>
            </a:xfrm>
            <a:custGeom>
              <a:avLst/>
              <a:gdLst/>
              <a:ahLst/>
              <a:cxnLst/>
              <a:rect l="l" t="t" r="r" b="b"/>
              <a:pathLst>
                <a:path w="10045" h="5540" extrusionOk="0">
                  <a:moveTo>
                    <a:pt x="9918" y="1"/>
                  </a:moveTo>
                  <a:cubicBezTo>
                    <a:pt x="9901" y="1"/>
                    <a:pt x="9883" y="5"/>
                    <a:pt x="9866" y="14"/>
                  </a:cubicBezTo>
                  <a:lnTo>
                    <a:pt x="74" y="5334"/>
                  </a:lnTo>
                  <a:cubicBezTo>
                    <a:pt x="24" y="5361"/>
                    <a:pt x="1" y="5430"/>
                    <a:pt x="33" y="5480"/>
                  </a:cubicBezTo>
                  <a:cubicBezTo>
                    <a:pt x="51" y="5517"/>
                    <a:pt x="88" y="5540"/>
                    <a:pt x="129" y="5540"/>
                  </a:cubicBezTo>
                  <a:cubicBezTo>
                    <a:pt x="147" y="5540"/>
                    <a:pt x="166" y="5535"/>
                    <a:pt x="179" y="5526"/>
                  </a:cubicBezTo>
                  <a:lnTo>
                    <a:pt x="9972" y="211"/>
                  </a:lnTo>
                  <a:cubicBezTo>
                    <a:pt x="10022" y="179"/>
                    <a:pt x="10045" y="114"/>
                    <a:pt x="10013" y="59"/>
                  </a:cubicBezTo>
                  <a:cubicBezTo>
                    <a:pt x="9994" y="21"/>
                    <a:pt x="9957" y="1"/>
                    <a:pt x="9918" y="1"/>
                  </a:cubicBezTo>
                  <a:close/>
                </a:path>
              </a:pathLst>
            </a:custGeom>
            <a:solidFill>
              <a:srgbClr val="FFB947"/>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71" name="Google Shape;1571;p37"/>
            <p:cNvSpPr/>
            <p:nvPr/>
          </p:nvSpPr>
          <p:spPr>
            <a:xfrm>
              <a:off x="3313578" y="3846807"/>
              <a:ext cx="210104" cy="109724"/>
            </a:xfrm>
            <a:custGeom>
              <a:avLst/>
              <a:gdLst/>
              <a:ahLst/>
              <a:cxnLst/>
              <a:rect l="l" t="t" r="r" b="b"/>
              <a:pathLst>
                <a:path w="9871" h="5155" extrusionOk="0">
                  <a:moveTo>
                    <a:pt x="9746" y="1"/>
                  </a:moveTo>
                  <a:cubicBezTo>
                    <a:pt x="9729" y="1"/>
                    <a:pt x="9712" y="5"/>
                    <a:pt x="9696" y="14"/>
                  </a:cubicBezTo>
                  <a:lnTo>
                    <a:pt x="74" y="4944"/>
                  </a:lnTo>
                  <a:cubicBezTo>
                    <a:pt x="19" y="4971"/>
                    <a:pt x="0" y="5040"/>
                    <a:pt x="28" y="5095"/>
                  </a:cubicBezTo>
                  <a:cubicBezTo>
                    <a:pt x="46" y="5132"/>
                    <a:pt x="83" y="5155"/>
                    <a:pt x="124" y="5155"/>
                  </a:cubicBezTo>
                  <a:cubicBezTo>
                    <a:pt x="142" y="5155"/>
                    <a:pt x="156" y="5150"/>
                    <a:pt x="174" y="5141"/>
                  </a:cubicBezTo>
                  <a:lnTo>
                    <a:pt x="9797" y="211"/>
                  </a:lnTo>
                  <a:cubicBezTo>
                    <a:pt x="9847" y="178"/>
                    <a:pt x="9870" y="114"/>
                    <a:pt x="9843" y="59"/>
                  </a:cubicBezTo>
                  <a:cubicBezTo>
                    <a:pt x="9824" y="21"/>
                    <a:pt x="9785" y="1"/>
                    <a:pt x="9746" y="1"/>
                  </a:cubicBezTo>
                  <a:close/>
                </a:path>
              </a:pathLst>
            </a:custGeom>
            <a:solidFill>
              <a:schemeClr val="dk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72" name="Google Shape;1572;p37"/>
            <p:cNvSpPr/>
            <p:nvPr/>
          </p:nvSpPr>
          <p:spPr>
            <a:xfrm>
              <a:off x="2658936" y="3918389"/>
              <a:ext cx="657494" cy="129136"/>
            </a:xfrm>
            <a:custGeom>
              <a:avLst/>
              <a:gdLst/>
              <a:ahLst/>
              <a:cxnLst/>
              <a:rect l="l" t="t" r="r" b="b"/>
              <a:pathLst>
                <a:path w="30890" h="6067" extrusionOk="0">
                  <a:moveTo>
                    <a:pt x="0" y="0"/>
                  </a:moveTo>
                  <a:lnTo>
                    <a:pt x="0" y="4353"/>
                  </a:lnTo>
                  <a:lnTo>
                    <a:pt x="30889" y="6067"/>
                  </a:lnTo>
                  <a:lnTo>
                    <a:pt x="30880" y="1773"/>
                  </a:lnTo>
                  <a:lnTo>
                    <a:pt x="0" y="0"/>
                  </a:lnTo>
                  <a:close/>
                </a:path>
              </a:pathLst>
            </a:custGeom>
            <a:solidFill>
              <a:schemeClr val="dk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73" name="Google Shape;1573;p37"/>
            <p:cNvSpPr/>
            <p:nvPr/>
          </p:nvSpPr>
          <p:spPr>
            <a:xfrm>
              <a:off x="2673069" y="3828353"/>
              <a:ext cx="602004" cy="114535"/>
            </a:xfrm>
            <a:custGeom>
              <a:avLst/>
              <a:gdLst/>
              <a:ahLst/>
              <a:cxnLst/>
              <a:rect l="l" t="t" r="r" b="b"/>
              <a:pathLst>
                <a:path w="28283" h="5381" extrusionOk="0">
                  <a:moveTo>
                    <a:pt x="1" y="1"/>
                  </a:moveTo>
                  <a:lnTo>
                    <a:pt x="24" y="3964"/>
                  </a:lnTo>
                  <a:lnTo>
                    <a:pt x="28282" y="5380"/>
                  </a:lnTo>
                  <a:lnTo>
                    <a:pt x="28255" y="1366"/>
                  </a:lnTo>
                  <a:lnTo>
                    <a:pt x="1" y="1"/>
                  </a:ln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74" name="Google Shape;1574;p37"/>
            <p:cNvSpPr/>
            <p:nvPr/>
          </p:nvSpPr>
          <p:spPr>
            <a:xfrm>
              <a:off x="2673069" y="3743894"/>
              <a:ext cx="788098" cy="113555"/>
            </a:xfrm>
            <a:custGeom>
              <a:avLst/>
              <a:gdLst/>
              <a:ahLst/>
              <a:cxnLst/>
              <a:rect l="l" t="t" r="r" b="b"/>
              <a:pathLst>
                <a:path w="37026" h="5335" extrusionOk="0">
                  <a:moveTo>
                    <a:pt x="37025" y="720"/>
                  </a:moveTo>
                  <a:lnTo>
                    <a:pt x="37022" y="722"/>
                  </a:lnTo>
                  <a:lnTo>
                    <a:pt x="37022" y="722"/>
                  </a:lnTo>
                  <a:cubicBezTo>
                    <a:pt x="37025" y="721"/>
                    <a:pt x="37026" y="721"/>
                    <a:pt x="37025" y="720"/>
                  </a:cubicBezTo>
                  <a:close/>
                  <a:moveTo>
                    <a:pt x="9546" y="1"/>
                  </a:moveTo>
                  <a:lnTo>
                    <a:pt x="1" y="3969"/>
                  </a:lnTo>
                  <a:lnTo>
                    <a:pt x="28255" y="5334"/>
                  </a:lnTo>
                  <a:lnTo>
                    <a:pt x="37022" y="722"/>
                  </a:lnTo>
                  <a:lnTo>
                    <a:pt x="37022" y="722"/>
                  </a:lnTo>
                  <a:cubicBezTo>
                    <a:pt x="37008" y="724"/>
                    <a:pt x="36954" y="725"/>
                    <a:pt x="36862" y="725"/>
                  </a:cubicBezTo>
                  <a:cubicBezTo>
                    <a:pt x="34596" y="725"/>
                    <a:pt x="9546" y="1"/>
                    <a:pt x="9546" y="1"/>
                  </a:cubicBezTo>
                  <a:close/>
                </a:path>
              </a:pathLst>
            </a:custGeom>
            <a:solidFill>
              <a:srgbClr val="6C91E4"/>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75" name="Google Shape;1575;p37"/>
            <p:cNvSpPr/>
            <p:nvPr/>
          </p:nvSpPr>
          <p:spPr>
            <a:xfrm>
              <a:off x="3274456" y="3761050"/>
              <a:ext cx="186116" cy="181838"/>
            </a:xfrm>
            <a:custGeom>
              <a:avLst/>
              <a:gdLst/>
              <a:ahLst/>
              <a:cxnLst/>
              <a:rect l="l" t="t" r="r" b="b"/>
              <a:pathLst>
                <a:path w="8744" h="8543" extrusionOk="0">
                  <a:moveTo>
                    <a:pt x="8721" y="1"/>
                  </a:moveTo>
                  <a:lnTo>
                    <a:pt x="1" y="4528"/>
                  </a:lnTo>
                  <a:lnTo>
                    <a:pt x="28" y="8542"/>
                  </a:lnTo>
                  <a:lnTo>
                    <a:pt x="8744" y="3653"/>
                  </a:lnTo>
                  <a:lnTo>
                    <a:pt x="8721" y="1"/>
                  </a:lnTo>
                  <a:close/>
                </a:path>
              </a:pathLst>
            </a:custGeom>
            <a:solidFill>
              <a:schemeClr val="accent4"/>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76" name="Google Shape;1576;p37"/>
            <p:cNvSpPr/>
            <p:nvPr/>
          </p:nvSpPr>
          <p:spPr>
            <a:xfrm>
              <a:off x="3273606" y="3767798"/>
              <a:ext cx="188841" cy="100508"/>
            </a:xfrm>
            <a:custGeom>
              <a:avLst/>
              <a:gdLst/>
              <a:ahLst/>
              <a:cxnLst/>
              <a:rect l="l" t="t" r="r" b="b"/>
              <a:pathLst>
                <a:path w="8872" h="4722" extrusionOk="0">
                  <a:moveTo>
                    <a:pt x="8813" y="0"/>
                  </a:moveTo>
                  <a:cubicBezTo>
                    <a:pt x="8805" y="0"/>
                    <a:pt x="8797" y="2"/>
                    <a:pt x="8789" y="7"/>
                  </a:cubicBezTo>
                  <a:lnTo>
                    <a:pt x="33" y="4626"/>
                  </a:lnTo>
                  <a:cubicBezTo>
                    <a:pt x="10" y="4639"/>
                    <a:pt x="1" y="4671"/>
                    <a:pt x="10" y="4694"/>
                  </a:cubicBezTo>
                  <a:cubicBezTo>
                    <a:pt x="19" y="4713"/>
                    <a:pt x="37" y="4722"/>
                    <a:pt x="56" y="4722"/>
                  </a:cubicBezTo>
                  <a:cubicBezTo>
                    <a:pt x="65" y="4722"/>
                    <a:pt x="69" y="4722"/>
                    <a:pt x="78" y="4717"/>
                  </a:cubicBezTo>
                  <a:lnTo>
                    <a:pt x="8835" y="94"/>
                  </a:lnTo>
                  <a:cubicBezTo>
                    <a:pt x="8863" y="80"/>
                    <a:pt x="8872" y="52"/>
                    <a:pt x="8858" y="25"/>
                  </a:cubicBezTo>
                  <a:cubicBezTo>
                    <a:pt x="8849" y="9"/>
                    <a:pt x="8831" y="0"/>
                    <a:pt x="8813" y="0"/>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77" name="Google Shape;1577;p37"/>
            <p:cNvSpPr/>
            <p:nvPr/>
          </p:nvSpPr>
          <p:spPr>
            <a:xfrm>
              <a:off x="3273689" y="3775843"/>
              <a:ext cx="187755" cy="101593"/>
            </a:xfrm>
            <a:custGeom>
              <a:avLst/>
              <a:gdLst/>
              <a:ahLst/>
              <a:cxnLst/>
              <a:rect l="l" t="t" r="r" b="b"/>
              <a:pathLst>
                <a:path w="8821" h="4773" extrusionOk="0">
                  <a:moveTo>
                    <a:pt x="8762" y="1"/>
                  </a:moveTo>
                  <a:cubicBezTo>
                    <a:pt x="8754" y="1"/>
                    <a:pt x="8746" y="3"/>
                    <a:pt x="8738" y="7"/>
                  </a:cubicBezTo>
                  <a:lnTo>
                    <a:pt x="32" y="4676"/>
                  </a:lnTo>
                  <a:cubicBezTo>
                    <a:pt x="9" y="4690"/>
                    <a:pt x="0" y="4722"/>
                    <a:pt x="14" y="4745"/>
                  </a:cubicBezTo>
                  <a:cubicBezTo>
                    <a:pt x="23" y="4763"/>
                    <a:pt x="37" y="4773"/>
                    <a:pt x="55" y="4773"/>
                  </a:cubicBezTo>
                  <a:cubicBezTo>
                    <a:pt x="64" y="4773"/>
                    <a:pt x="73" y="4773"/>
                    <a:pt x="78" y="4768"/>
                  </a:cubicBezTo>
                  <a:lnTo>
                    <a:pt x="8784" y="94"/>
                  </a:lnTo>
                  <a:cubicBezTo>
                    <a:pt x="8812" y="80"/>
                    <a:pt x="8821" y="48"/>
                    <a:pt x="8807" y="25"/>
                  </a:cubicBezTo>
                  <a:cubicBezTo>
                    <a:pt x="8798" y="10"/>
                    <a:pt x="8780" y="1"/>
                    <a:pt x="8762"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78" name="Google Shape;1578;p37"/>
            <p:cNvSpPr/>
            <p:nvPr/>
          </p:nvSpPr>
          <p:spPr>
            <a:xfrm>
              <a:off x="3273689" y="3785996"/>
              <a:ext cx="188649" cy="102956"/>
            </a:xfrm>
            <a:custGeom>
              <a:avLst/>
              <a:gdLst/>
              <a:ahLst/>
              <a:cxnLst/>
              <a:rect l="l" t="t" r="r" b="b"/>
              <a:pathLst>
                <a:path w="8863" h="4837" extrusionOk="0">
                  <a:moveTo>
                    <a:pt x="8804" y="0"/>
                  </a:moveTo>
                  <a:cubicBezTo>
                    <a:pt x="8795" y="0"/>
                    <a:pt x="8787" y="2"/>
                    <a:pt x="8780" y="7"/>
                  </a:cubicBezTo>
                  <a:lnTo>
                    <a:pt x="37" y="4740"/>
                  </a:lnTo>
                  <a:cubicBezTo>
                    <a:pt x="9" y="4754"/>
                    <a:pt x="0" y="4786"/>
                    <a:pt x="14" y="4809"/>
                  </a:cubicBezTo>
                  <a:cubicBezTo>
                    <a:pt x="23" y="4827"/>
                    <a:pt x="41" y="4836"/>
                    <a:pt x="60" y="4836"/>
                  </a:cubicBezTo>
                  <a:cubicBezTo>
                    <a:pt x="69" y="4836"/>
                    <a:pt x="78" y="4836"/>
                    <a:pt x="83" y="4832"/>
                  </a:cubicBezTo>
                  <a:lnTo>
                    <a:pt x="8825" y="94"/>
                  </a:lnTo>
                  <a:cubicBezTo>
                    <a:pt x="8848" y="80"/>
                    <a:pt x="8862" y="48"/>
                    <a:pt x="8848" y="25"/>
                  </a:cubicBezTo>
                  <a:cubicBezTo>
                    <a:pt x="8839" y="9"/>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79" name="Google Shape;1579;p37"/>
            <p:cNvSpPr/>
            <p:nvPr/>
          </p:nvSpPr>
          <p:spPr>
            <a:xfrm>
              <a:off x="3273477" y="3799065"/>
              <a:ext cx="188649" cy="101380"/>
            </a:xfrm>
            <a:custGeom>
              <a:avLst/>
              <a:gdLst/>
              <a:ahLst/>
              <a:cxnLst/>
              <a:rect l="l" t="t" r="r" b="b"/>
              <a:pathLst>
                <a:path w="8863" h="4763" extrusionOk="0">
                  <a:moveTo>
                    <a:pt x="8804" y="0"/>
                  </a:moveTo>
                  <a:cubicBezTo>
                    <a:pt x="8795" y="0"/>
                    <a:pt x="8788" y="2"/>
                    <a:pt x="8780" y="7"/>
                  </a:cubicBezTo>
                  <a:lnTo>
                    <a:pt x="38" y="4667"/>
                  </a:lnTo>
                  <a:cubicBezTo>
                    <a:pt x="10" y="4681"/>
                    <a:pt x="1" y="4713"/>
                    <a:pt x="15" y="4735"/>
                  </a:cubicBezTo>
                  <a:cubicBezTo>
                    <a:pt x="24" y="4754"/>
                    <a:pt x="42" y="4763"/>
                    <a:pt x="60" y="4763"/>
                  </a:cubicBezTo>
                  <a:cubicBezTo>
                    <a:pt x="70" y="4763"/>
                    <a:pt x="74" y="4758"/>
                    <a:pt x="83" y="4758"/>
                  </a:cubicBezTo>
                  <a:lnTo>
                    <a:pt x="8826" y="94"/>
                  </a:lnTo>
                  <a:cubicBezTo>
                    <a:pt x="8854" y="85"/>
                    <a:pt x="8863" y="52"/>
                    <a:pt x="8849" y="30"/>
                  </a:cubicBezTo>
                  <a:cubicBezTo>
                    <a:pt x="8840" y="11"/>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80" name="Google Shape;1580;p37"/>
            <p:cNvSpPr/>
            <p:nvPr/>
          </p:nvSpPr>
          <p:spPr>
            <a:xfrm>
              <a:off x="3273583" y="3812517"/>
              <a:ext cx="188543" cy="100529"/>
            </a:xfrm>
            <a:custGeom>
              <a:avLst/>
              <a:gdLst/>
              <a:ahLst/>
              <a:cxnLst/>
              <a:rect l="l" t="t" r="r" b="b"/>
              <a:pathLst>
                <a:path w="8858" h="4723" extrusionOk="0">
                  <a:moveTo>
                    <a:pt x="8804" y="1"/>
                  </a:moveTo>
                  <a:cubicBezTo>
                    <a:pt x="8796" y="1"/>
                    <a:pt x="8787" y="3"/>
                    <a:pt x="8780" y="7"/>
                  </a:cubicBezTo>
                  <a:lnTo>
                    <a:pt x="37" y="4626"/>
                  </a:lnTo>
                  <a:cubicBezTo>
                    <a:pt x="10" y="4640"/>
                    <a:pt x="0" y="4672"/>
                    <a:pt x="14" y="4695"/>
                  </a:cubicBezTo>
                  <a:cubicBezTo>
                    <a:pt x="23" y="4713"/>
                    <a:pt x="42" y="4722"/>
                    <a:pt x="60" y="4722"/>
                  </a:cubicBezTo>
                  <a:cubicBezTo>
                    <a:pt x="69" y="4722"/>
                    <a:pt x="74" y="4722"/>
                    <a:pt x="83" y="4718"/>
                  </a:cubicBezTo>
                  <a:lnTo>
                    <a:pt x="8826" y="94"/>
                  </a:lnTo>
                  <a:cubicBezTo>
                    <a:pt x="8849" y="80"/>
                    <a:pt x="8858" y="53"/>
                    <a:pt x="8849" y="25"/>
                  </a:cubicBezTo>
                  <a:cubicBezTo>
                    <a:pt x="8839" y="10"/>
                    <a:pt x="8822" y="1"/>
                    <a:pt x="8804"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81" name="Google Shape;1581;p37"/>
            <p:cNvSpPr/>
            <p:nvPr/>
          </p:nvSpPr>
          <p:spPr>
            <a:xfrm>
              <a:off x="3274264" y="3824032"/>
              <a:ext cx="187478" cy="99656"/>
            </a:xfrm>
            <a:custGeom>
              <a:avLst/>
              <a:gdLst/>
              <a:ahLst/>
              <a:cxnLst/>
              <a:rect l="l" t="t" r="r" b="b"/>
              <a:pathLst>
                <a:path w="8808" h="4682" extrusionOk="0">
                  <a:moveTo>
                    <a:pt x="8749" y="0"/>
                  </a:moveTo>
                  <a:cubicBezTo>
                    <a:pt x="8741" y="0"/>
                    <a:pt x="8732" y="2"/>
                    <a:pt x="8725" y="7"/>
                  </a:cubicBezTo>
                  <a:lnTo>
                    <a:pt x="33" y="4589"/>
                  </a:lnTo>
                  <a:cubicBezTo>
                    <a:pt x="10" y="4603"/>
                    <a:pt x="1" y="4630"/>
                    <a:pt x="10" y="4658"/>
                  </a:cubicBezTo>
                  <a:cubicBezTo>
                    <a:pt x="18" y="4670"/>
                    <a:pt x="32" y="4681"/>
                    <a:pt x="48" y="4681"/>
                  </a:cubicBezTo>
                  <a:cubicBezTo>
                    <a:pt x="51" y="4681"/>
                    <a:pt x="53" y="4681"/>
                    <a:pt x="56" y="4681"/>
                  </a:cubicBezTo>
                  <a:cubicBezTo>
                    <a:pt x="65" y="4681"/>
                    <a:pt x="74" y="4681"/>
                    <a:pt x="78" y="4676"/>
                  </a:cubicBezTo>
                  <a:lnTo>
                    <a:pt x="8771" y="94"/>
                  </a:lnTo>
                  <a:cubicBezTo>
                    <a:pt x="8794" y="80"/>
                    <a:pt x="8808" y="52"/>
                    <a:pt x="8794" y="25"/>
                  </a:cubicBezTo>
                  <a:cubicBezTo>
                    <a:pt x="8785" y="9"/>
                    <a:pt x="8767" y="0"/>
                    <a:pt x="8749" y="0"/>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82" name="Google Shape;1582;p37"/>
            <p:cNvSpPr/>
            <p:nvPr/>
          </p:nvSpPr>
          <p:spPr>
            <a:xfrm>
              <a:off x="3273775" y="3831142"/>
              <a:ext cx="187968" cy="103254"/>
            </a:xfrm>
            <a:custGeom>
              <a:avLst/>
              <a:gdLst/>
              <a:ahLst/>
              <a:cxnLst/>
              <a:rect l="l" t="t" r="r" b="b"/>
              <a:pathLst>
                <a:path w="8831" h="4851" extrusionOk="0">
                  <a:moveTo>
                    <a:pt x="8774" y="1"/>
                  </a:moveTo>
                  <a:cubicBezTo>
                    <a:pt x="8766" y="1"/>
                    <a:pt x="8757" y="3"/>
                    <a:pt x="8748" y="7"/>
                  </a:cubicBezTo>
                  <a:lnTo>
                    <a:pt x="33" y="4754"/>
                  </a:lnTo>
                  <a:cubicBezTo>
                    <a:pt x="5" y="4768"/>
                    <a:pt x="1" y="4800"/>
                    <a:pt x="10" y="4823"/>
                  </a:cubicBezTo>
                  <a:cubicBezTo>
                    <a:pt x="19" y="4841"/>
                    <a:pt x="37" y="4851"/>
                    <a:pt x="56" y="4851"/>
                  </a:cubicBezTo>
                  <a:cubicBezTo>
                    <a:pt x="65" y="4851"/>
                    <a:pt x="74" y="4851"/>
                    <a:pt x="79" y="4846"/>
                  </a:cubicBezTo>
                  <a:lnTo>
                    <a:pt x="8799" y="94"/>
                  </a:lnTo>
                  <a:cubicBezTo>
                    <a:pt x="8821" y="80"/>
                    <a:pt x="8831" y="48"/>
                    <a:pt x="8817" y="26"/>
                  </a:cubicBezTo>
                  <a:cubicBezTo>
                    <a:pt x="8808" y="10"/>
                    <a:pt x="8792" y="1"/>
                    <a:pt x="8774"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83" name="Google Shape;1583;p37"/>
            <p:cNvSpPr/>
            <p:nvPr/>
          </p:nvSpPr>
          <p:spPr>
            <a:xfrm>
              <a:off x="3272519" y="3834143"/>
              <a:ext cx="194885" cy="109022"/>
            </a:xfrm>
            <a:custGeom>
              <a:avLst/>
              <a:gdLst/>
              <a:ahLst/>
              <a:cxnLst/>
              <a:rect l="l" t="t" r="r" b="b"/>
              <a:pathLst>
                <a:path w="9156" h="5122" extrusionOk="0">
                  <a:moveTo>
                    <a:pt x="9039" y="0"/>
                  </a:moveTo>
                  <a:cubicBezTo>
                    <a:pt x="9023" y="0"/>
                    <a:pt x="9006" y="4"/>
                    <a:pt x="8990" y="13"/>
                  </a:cubicBezTo>
                  <a:lnTo>
                    <a:pt x="69" y="4930"/>
                  </a:lnTo>
                  <a:cubicBezTo>
                    <a:pt x="18" y="4957"/>
                    <a:pt x="0" y="5021"/>
                    <a:pt x="28" y="5067"/>
                  </a:cubicBezTo>
                  <a:cubicBezTo>
                    <a:pt x="46" y="5104"/>
                    <a:pt x="83" y="5122"/>
                    <a:pt x="119" y="5122"/>
                  </a:cubicBezTo>
                  <a:cubicBezTo>
                    <a:pt x="133" y="5122"/>
                    <a:pt x="151" y="5117"/>
                    <a:pt x="165" y="5108"/>
                  </a:cubicBezTo>
                  <a:lnTo>
                    <a:pt x="9087" y="192"/>
                  </a:lnTo>
                  <a:cubicBezTo>
                    <a:pt x="9137" y="164"/>
                    <a:pt x="9155" y="100"/>
                    <a:pt x="9128" y="54"/>
                  </a:cubicBezTo>
                  <a:cubicBezTo>
                    <a:pt x="9109" y="20"/>
                    <a:pt x="9075" y="0"/>
                    <a:pt x="9039" y="0"/>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84" name="Google Shape;1584;p37"/>
            <p:cNvSpPr/>
            <p:nvPr/>
          </p:nvSpPr>
          <p:spPr>
            <a:xfrm>
              <a:off x="3272029" y="3758113"/>
              <a:ext cx="191565" cy="101487"/>
            </a:xfrm>
            <a:custGeom>
              <a:avLst/>
              <a:gdLst/>
              <a:ahLst/>
              <a:cxnLst/>
              <a:rect l="l" t="t" r="r" b="b"/>
              <a:pathLst>
                <a:path w="9000" h="4768" extrusionOk="0">
                  <a:moveTo>
                    <a:pt x="8884" y="1"/>
                  </a:moveTo>
                  <a:cubicBezTo>
                    <a:pt x="8869" y="1"/>
                    <a:pt x="8854" y="4"/>
                    <a:pt x="8839" y="11"/>
                  </a:cubicBezTo>
                  <a:lnTo>
                    <a:pt x="69" y="4579"/>
                  </a:lnTo>
                  <a:cubicBezTo>
                    <a:pt x="18" y="4602"/>
                    <a:pt x="0" y="4666"/>
                    <a:pt x="28" y="4717"/>
                  </a:cubicBezTo>
                  <a:cubicBezTo>
                    <a:pt x="46" y="4749"/>
                    <a:pt x="78" y="4767"/>
                    <a:pt x="115" y="4767"/>
                  </a:cubicBezTo>
                  <a:cubicBezTo>
                    <a:pt x="133" y="4767"/>
                    <a:pt x="147" y="4767"/>
                    <a:pt x="161" y="4758"/>
                  </a:cubicBezTo>
                  <a:lnTo>
                    <a:pt x="8931" y="194"/>
                  </a:lnTo>
                  <a:cubicBezTo>
                    <a:pt x="8981" y="166"/>
                    <a:pt x="9000" y="107"/>
                    <a:pt x="8977" y="56"/>
                  </a:cubicBezTo>
                  <a:cubicBezTo>
                    <a:pt x="8957" y="21"/>
                    <a:pt x="8921" y="1"/>
                    <a:pt x="8884"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85" name="Google Shape;1585;p37"/>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B947"/>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86" name="Google Shape;1586;p37"/>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chemeClr val="l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87" name="Google Shape;1587;p37"/>
            <p:cNvSpPr/>
            <p:nvPr/>
          </p:nvSpPr>
          <p:spPr>
            <a:xfrm>
              <a:off x="2627030" y="3649772"/>
              <a:ext cx="824283" cy="118813"/>
            </a:xfrm>
            <a:custGeom>
              <a:avLst/>
              <a:gdLst/>
              <a:ahLst/>
              <a:cxnLst/>
              <a:rect l="l" t="t" r="r" b="b"/>
              <a:pathLst>
                <a:path w="38726" h="5582" extrusionOk="0">
                  <a:moveTo>
                    <a:pt x="38725" y="752"/>
                  </a:moveTo>
                  <a:lnTo>
                    <a:pt x="38722" y="754"/>
                  </a:lnTo>
                  <a:lnTo>
                    <a:pt x="38722" y="754"/>
                  </a:lnTo>
                  <a:cubicBezTo>
                    <a:pt x="38725" y="753"/>
                    <a:pt x="38726" y="753"/>
                    <a:pt x="38725" y="752"/>
                  </a:cubicBezTo>
                  <a:close/>
                  <a:moveTo>
                    <a:pt x="9986" y="1"/>
                  </a:moveTo>
                  <a:lnTo>
                    <a:pt x="1" y="4152"/>
                  </a:lnTo>
                  <a:lnTo>
                    <a:pt x="29552" y="5582"/>
                  </a:lnTo>
                  <a:lnTo>
                    <a:pt x="38722" y="754"/>
                  </a:lnTo>
                  <a:lnTo>
                    <a:pt x="38722" y="754"/>
                  </a:lnTo>
                  <a:cubicBezTo>
                    <a:pt x="38708" y="757"/>
                    <a:pt x="38649" y="758"/>
                    <a:pt x="38550" y="758"/>
                  </a:cubicBezTo>
                  <a:cubicBezTo>
                    <a:pt x="36151" y="758"/>
                    <a:pt x="9986" y="1"/>
                    <a:pt x="9986"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88" name="Google Shape;1588;p37"/>
            <p:cNvSpPr/>
            <p:nvPr/>
          </p:nvSpPr>
          <p:spPr>
            <a:xfrm>
              <a:off x="3256023" y="3667715"/>
              <a:ext cx="194609" cy="190224"/>
            </a:xfrm>
            <a:custGeom>
              <a:avLst/>
              <a:gdLst/>
              <a:ahLst/>
              <a:cxnLst/>
              <a:rect l="l" t="t" r="r" b="b"/>
              <a:pathLst>
                <a:path w="9143" h="8937" extrusionOk="0">
                  <a:moveTo>
                    <a:pt x="9119" y="1"/>
                  </a:moveTo>
                  <a:lnTo>
                    <a:pt x="1" y="4739"/>
                  </a:lnTo>
                  <a:lnTo>
                    <a:pt x="28" y="8936"/>
                  </a:lnTo>
                  <a:lnTo>
                    <a:pt x="9142" y="3822"/>
                  </a:lnTo>
                  <a:lnTo>
                    <a:pt x="9119" y="1"/>
                  </a:lnTo>
                  <a:close/>
                </a:path>
              </a:pathLst>
            </a:custGeom>
            <a:solidFill>
              <a:schemeClr val="accent4"/>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89" name="Google Shape;1589;p37"/>
            <p:cNvSpPr/>
            <p:nvPr/>
          </p:nvSpPr>
          <p:spPr>
            <a:xfrm>
              <a:off x="3255185" y="3673985"/>
              <a:ext cx="197525" cy="105127"/>
            </a:xfrm>
            <a:custGeom>
              <a:avLst/>
              <a:gdLst/>
              <a:ahLst/>
              <a:cxnLst/>
              <a:rect l="l" t="t" r="r" b="b"/>
              <a:pathLst>
                <a:path w="9280" h="4939" extrusionOk="0">
                  <a:moveTo>
                    <a:pt x="9219" y="1"/>
                  </a:moveTo>
                  <a:cubicBezTo>
                    <a:pt x="9210" y="1"/>
                    <a:pt x="9201" y="3"/>
                    <a:pt x="9193" y="7"/>
                  </a:cubicBezTo>
                  <a:lnTo>
                    <a:pt x="38" y="4841"/>
                  </a:lnTo>
                  <a:cubicBezTo>
                    <a:pt x="10" y="4855"/>
                    <a:pt x="1" y="4887"/>
                    <a:pt x="15" y="4910"/>
                  </a:cubicBezTo>
                  <a:cubicBezTo>
                    <a:pt x="23" y="4926"/>
                    <a:pt x="38" y="4939"/>
                    <a:pt x="53" y="4939"/>
                  </a:cubicBezTo>
                  <a:cubicBezTo>
                    <a:pt x="56" y="4939"/>
                    <a:pt x="58" y="4938"/>
                    <a:pt x="61" y="4938"/>
                  </a:cubicBezTo>
                  <a:cubicBezTo>
                    <a:pt x="70" y="4938"/>
                    <a:pt x="79" y="4938"/>
                    <a:pt x="83" y="4933"/>
                  </a:cubicBezTo>
                  <a:lnTo>
                    <a:pt x="9243" y="99"/>
                  </a:lnTo>
                  <a:cubicBezTo>
                    <a:pt x="9266" y="85"/>
                    <a:pt x="9280" y="58"/>
                    <a:pt x="9266" y="30"/>
                  </a:cubicBezTo>
                  <a:cubicBezTo>
                    <a:pt x="9257" y="11"/>
                    <a:pt x="9238" y="1"/>
                    <a:pt x="9219" y="1"/>
                  </a:cubicBezTo>
                  <a:close/>
                </a:path>
              </a:pathLst>
            </a:custGeom>
            <a:solidFill>
              <a:schemeClr val="l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90" name="Google Shape;1590;p37"/>
            <p:cNvSpPr/>
            <p:nvPr/>
          </p:nvSpPr>
          <p:spPr>
            <a:xfrm>
              <a:off x="3255150" y="3682402"/>
              <a:ext cx="196354" cy="106276"/>
            </a:xfrm>
            <a:custGeom>
              <a:avLst/>
              <a:gdLst/>
              <a:ahLst/>
              <a:cxnLst/>
              <a:rect l="l" t="t" r="r" b="b"/>
              <a:pathLst>
                <a:path w="9225" h="4993" extrusionOk="0">
                  <a:moveTo>
                    <a:pt x="9165" y="1"/>
                  </a:moveTo>
                  <a:cubicBezTo>
                    <a:pt x="9157" y="1"/>
                    <a:pt x="9149" y="3"/>
                    <a:pt x="9142" y="7"/>
                  </a:cubicBezTo>
                  <a:lnTo>
                    <a:pt x="37" y="4892"/>
                  </a:lnTo>
                  <a:cubicBezTo>
                    <a:pt x="10" y="4905"/>
                    <a:pt x="0" y="4937"/>
                    <a:pt x="14" y="4965"/>
                  </a:cubicBezTo>
                  <a:cubicBezTo>
                    <a:pt x="23" y="4983"/>
                    <a:pt x="42" y="4992"/>
                    <a:pt x="65" y="4992"/>
                  </a:cubicBezTo>
                  <a:cubicBezTo>
                    <a:pt x="69" y="4992"/>
                    <a:pt x="78" y="4992"/>
                    <a:pt x="88" y="4988"/>
                  </a:cubicBezTo>
                  <a:lnTo>
                    <a:pt x="9192" y="99"/>
                  </a:lnTo>
                  <a:cubicBezTo>
                    <a:pt x="9215" y="85"/>
                    <a:pt x="9224" y="53"/>
                    <a:pt x="9211" y="30"/>
                  </a:cubicBezTo>
                  <a:cubicBezTo>
                    <a:pt x="9201" y="11"/>
                    <a:pt x="9183" y="1"/>
                    <a:pt x="9165" y="1"/>
                  </a:cubicBezTo>
                  <a:close/>
                </a:path>
              </a:pathLst>
            </a:custGeom>
            <a:solidFill>
              <a:schemeClr val="l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91" name="Google Shape;1591;p37"/>
            <p:cNvSpPr/>
            <p:nvPr/>
          </p:nvSpPr>
          <p:spPr>
            <a:xfrm>
              <a:off x="3255257" y="3693811"/>
              <a:ext cx="197227" cy="107660"/>
            </a:xfrm>
            <a:custGeom>
              <a:avLst/>
              <a:gdLst/>
              <a:ahLst/>
              <a:cxnLst/>
              <a:rect l="l" t="t" r="r" b="b"/>
              <a:pathLst>
                <a:path w="9266" h="5058" extrusionOk="0">
                  <a:moveTo>
                    <a:pt x="9205" y="1"/>
                  </a:moveTo>
                  <a:cubicBezTo>
                    <a:pt x="9196" y="1"/>
                    <a:pt x="9187" y="3"/>
                    <a:pt x="9178" y="7"/>
                  </a:cubicBezTo>
                  <a:lnTo>
                    <a:pt x="37" y="4961"/>
                  </a:lnTo>
                  <a:cubicBezTo>
                    <a:pt x="9" y="4975"/>
                    <a:pt x="0" y="5007"/>
                    <a:pt x="14" y="5030"/>
                  </a:cubicBezTo>
                  <a:cubicBezTo>
                    <a:pt x="23" y="5048"/>
                    <a:pt x="41" y="5057"/>
                    <a:pt x="60" y="5057"/>
                  </a:cubicBezTo>
                  <a:cubicBezTo>
                    <a:pt x="69" y="5057"/>
                    <a:pt x="78" y="5057"/>
                    <a:pt x="87" y="5052"/>
                  </a:cubicBezTo>
                  <a:lnTo>
                    <a:pt x="9229" y="99"/>
                  </a:lnTo>
                  <a:cubicBezTo>
                    <a:pt x="9256" y="85"/>
                    <a:pt x="9265" y="53"/>
                    <a:pt x="9252" y="26"/>
                  </a:cubicBezTo>
                  <a:cubicBezTo>
                    <a:pt x="9242" y="10"/>
                    <a:pt x="9224" y="1"/>
                    <a:pt x="9205" y="1"/>
                  </a:cubicBezTo>
                  <a:close/>
                </a:path>
              </a:pathLst>
            </a:custGeom>
            <a:solidFill>
              <a:schemeClr val="l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92" name="Google Shape;1592;p37"/>
            <p:cNvSpPr/>
            <p:nvPr/>
          </p:nvSpPr>
          <p:spPr>
            <a:xfrm>
              <a:off x="3255044" y="3707582"/>
              <a:ext cx="197248" cy="105978"/>
            </a:xfrm>
            <a:custGeom>
              <a:avLst/>
              <a:gdLst/>
              <a:ahLst/>
              <a:cxnLst/>
              <a:rect l="l" t="t" r="r" b="b"/>
              <a:pathLst>
                <a:path w="9267" h="4979" extrusionOk="0">
                  <a:moveTo>
                    <a:pt x="9204" y="0"/>
                  </a:moveTo>
                  <a:cubicBezTo>
                    <a:pt x="9195" y="0"/>
                    <a:pt x="9186" y="2"/>
                    <a:pt x="9179" y="6"/>
                  </a:cubicBezTo>
                  <a:lnTo>
                    <a:pt x="38" y="4877"/>
                  </a:lnTo>
                  <a:cubicBezTo>
                    <a:pt x="10" y="4891"/>
                    <a:pt x="1" y="4923"/>
                    <a:pt x="15" y="4951"/>
                  </a:cubicBezTo>
                  <a:cubicBezTo>
                    <a:pt x="24" y="4969"/>
                    <a:pt x="42" y="4978"/>
                    <a:pt x="60" y="4978"/>
                  </a:cubicBezTo>
                  <a:cubicBezTo>
                    <a:pt x="70" y="4978"/>
                    <a:pt x="79" y="4974"/>
                    <a:pt x="83" y="4969"/>
                  </a:cubicBezTo>
                  <a:lnTo>
                    <a:pt x="9229" y="98"/>
                  </a:lnTo>
                  <a:cubicBezTo>
                    <a:pt x="9257" y="84"/>
                    <a:pt x="9266" y="52"/>
                    <a:pt x="9252" y="25"/>
                  </a:cubicBezTo>
                  <a:cubicBezTo>
                    <a:pt x="9243" y="9"/>
                    <a:pt x="9223" y="0"/>
                    <a:pt x="9204" y="0"/>
                  </a:cubicBezTo>
                  <a:close/>
                </a:path>
              </a:pathLst>
            </a:custGeom>
            <a:solidFill>
              <a:schemeClr val="l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93" name="Google Shape;1593;p37"/>
            <p:cNvSpPr/>
            <p:nvPr/>
          </p:nvSpPr>
          <p:spPr>
            <a:xfrm>
              <a:off x="3255150" y="3721588"/>
              <a:ext cx="197227" cy="105127"/>
            </a:xfrm>
            <a:custGeom>
              <a:avLst/>
              <a:gdLst/>
              <a:ahLst/>
              <a:cxnLst/>
              <a:rect l="l" t="t" r="r" b="b"/>
              <a:pathLst>
                <a:path w="9266" h="4939" extrusionOk="0">
                  <a:moveTo>
                    <a:pt x="9200" y="0"/>
                  </a:moveTo>
                  <a:cubicBezTo>
                    <a:pt x="9193" y="0"/>
                    <a:pt x="9186" y="1"/>
                    <a:pt x="9179" y="4"/>
                  </a:cubicBezTo>
                  <a:lnTo>
                    <a:pt x="33" y="4838"/>
                  </a:lnTo>
                  <a:cubicBezTo>
                    <a:pt x="10" y="4852"/>
                    <a:pt x="0" y="4884"/>
                    <a:pt x="14" y="4911"/>
                  </a:cubicBezTo>
                  <a:cubicBezTo>
                    <a:pt x="23" y="4930"/>
                    <a:pt x="42" y="4939"/>
                    <a:pt x="60" y="4939"/>
                  </a:cubicBezTo>
                  <a:cubicBezTo>
                    <a:pt x="69" y="4939"/>
                    <a:pt x="78" y="4934"/>
                    <a:pt x="83" y="4934"/>
                  </a:cubicBezTo>
                  <a:lnTo>
                    <a:pt x="9229" y="100"/>
                  </a:lnTo>
                  <a:cubicBezTo>
                    <a:pt x="9252" y="86"/>
                    <a:pt x="9266" y="54"/>
                    <a:pt x="9252" y="27"/>
                  </a:cubicBezTo>
                  <a:cubicBezTo>
                    <a:pt x="9242" y="10"/>
                    <a:pt x="9221" y="0"/>
                    <a:pt x="9200" y="0"/>
                  </a:cubicBezTo>
                  <a:close/>
                </a:path>
              </a:pathLst>
            </a:custGeom>
            <a:solidFill>
              <a:schemeClr val="l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94" name="Google Shape;1594;p37"/>
            <p:cNvSpPr/>
            <p:nvPr/>
          </p:nvSpPr>
          <p:spPr>
            <a:xfrm>
              <a:off x="3255725" y="3733614"/>
              <a:ext cx="196077" cy="104233"/>
            </a:xfrm>
            <a:custGeom>
              <a:avLst/>
              <a:gdLst/>
              <a:ahLst/>
              <a:cxnLst/>
              <a:rect l="l" t="t" r="r" b="b"/>
              <a:pathLst>
                <a:path w="9212" h="4897" extrusionOk="0">
                  <a:moveTo>
                    <a:pt x="9154" y="0"/>
                  </a:moveTo>
                  <a:cubicBezTo>
                    <a:pt x="9145" y="0"/>
                    <a:pt x="9136" y="3"/>
                    <a:pt x="9129" y="7"/>
                  </a:cubicBezTo>
                  <a:lnTo>
                    <a:pt x="38" y="4795"/>
                  </a:lnTo>
                  <a:cubicBezTo>
                    <a:pt x="10" y="4809"/>
                    <a:pt x="1" y="4841"/>
                    <a:pt x="15" y="4869"/>
                  </a:cubicBezTo>
                  <a:cubicBezTo>
                    <a:pt x="24" y="4887"/>
                    <a:pt x="42" y="4896"/>
                    <a:pt x="65" y="4896"/>
                  </a:cubicBezTo>
                  <a:cubicBezTo>
                    <a:pt x="70" y="4896"/>
                    <a:pt x="79" y="4896"/>
                    <a:pt x="88" y="4892"/>
                  </a:cubicBezTo>
                  <a:lnTo>
                    <a:pt x="9179" y="99"/>
                  </a:lnTo>
                  <a:cubicBezTo>
                    <a:pt x="9202" y="85"/>
                    <a:pt x="9211" y="53"/>
                    <a:pt x="9202" y="25"/>
                  </a:cubicBezTo>
                  <a:cubicBezTo>
                    <a:pt x="9193" y="10"/>
                    <a:pt x="9173" y="0"/>
                    <a:pt x="9154" y="0"/>
                  </a:cubicBezTo>
                  <a:close/>
                </a:path>
              </a:pathLst>
            </a:custGeom>
            <a:solidFill>
              <a:schemeClr val="l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95" name="Google Shape;1595;p37"/>
            <p:cNvSpPr/>
            <p:nvPr/>
          </p:nvSpPr>
          <p:spPr>
            <a:xfrm>
              <a:off x="3255257" y="3741021"/>
              <a:ext cx="196631" cy="108043"/>
            </a:xfrm>
            <a:custGeom>
              <a:avLst/>
              <a:gdLst/>
              <a:ahLst/>
              <a:cxnLst/>
              <a:rect l="l" t="t" r="r" b="b"/>
              <a:pathLst>
                <a:path w="9238" h="5076" extrusionOk="0">
                  <a:moveTo>
                    <a:pt x="9178" y="1"/>
                  </a:moveTo>
                  <a:cubicBezTo>
                    <a:pt x="9170" y="1"/>
                    <a:pt x="9162" y="3"/>
                    <a:pt x="9155" y="7"/>
                  </a:cubicBezTo>
                  <a:lnTo>
                    <a:pt x="37" y="4974"/>
                  </a:lnTo>
                  <a:cubicBezTo>
                    <a:pt x="9" y="4988"/>
                    <a:pt x="0" y="5020"/>
                    <a:pt x="14" y="5048"/>
                  </a:cubicBezTo>
                  <a:cubicBezTo>
                    <a:pt x="23" y="5066"/>
                    <a:pt x="41" y="5075"/>
                    <a:pt x="60" y="5075"/>
                  </a:cubicBezTo>
                  <a:cubicBezTo>
                    <a:pt x="69" y="5075"/>
                    <a:pt x="78" y="5071"/>
                    <a:pt x="87" y="5066"/>
                  </a:cubicBezTo>
                  <a:lnTo>
                    <a:pt x="9206" y="99"/>
                  </a:lnTo>
                  <a:cubicBezTo>
                    <a:pt x="9229" y="85"/>
                    <a:pt x="9238" y="53"/>
                    <a:pt x="9224" y="30"/>
                  </a:cubicBezTo>
                  <a:cubicBezTo>
                    <a:pt x="9215" y="11"/>
                    <a:pt x="9196" y="1"/>
                    <a:pt x="9178" y="1"/>
                  </a:cubicBezTo>
                  <a:close/>
                </a:path>
              </a:pathLst>
            </a:custGeom>
            <a:solidFill>
              <a:schemeClr val="l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96" name="Google Shape;1596;p37"/>
            <p:cNvSpPr/>
            <p:nvPr/>
          </p:nvSpPr>
          <p:spPr>
            <a:xfrm>
              <a:off x="3253980" y="3744214"/>
              <a:ext cx="203761" cy="113917"/>
            </a:xfrm>
            <a:custGeom>
              <a:avLst/>
              <a:gdLst/>
              <a:ahLst/>
              <a:cxnLst/>
              <a:rect l="l" t="t" r="r" b="b"/>
              <a:pathLst>
                <a:path w="9573" h="5352" extrusionOk="0">
                  <a:moveTo>
                    <a:pt x="9453" y="0"/>
                  </a:moveTo>
                  <a:cubicBezTo>
                    <a:pt x="9436" y="0"/>
                    <a:pt x="9419" y="4"/>
                    <a:pt x="9403" y="13"/>
                  </a:cubicBezTo>
                  <a:lnTo>
                    <a:pt x="74" y="5154"/>
                  </a:lnTo>
                  <a:cubicBezTo>
                    <a:pt x="19" y="5182"/>
                    <a:pt x="0" y="5246"/>
                    <a:pt x="33" y="5301"/>
                  </a:cubicBezTo>
                  <a:cubicBezTo>
                    <a:pt x="49" y="5330"/>
                    <a:pt x="81" y="5352"/>
                    <a:pt x="115" y="5352"/>
                  </a:cubicBezTo>
                  <a:cubicBezTo>
                    <a:pt x="118" y="5352"/>
                    <a:pt x="121" y="5352"/>
                    <a:pt x="124" y="5351"/>
                  </a:cubicBezTo>
                  <a:cubicBezTo>
                    <a:pt x="143" y="5351"/>
                    <a:pt x="156" y="5347"/>
                    <a:pt x="175" y="5342"/>
                  </a:cubicBezTo>
                  <a:lnTo>
                    <a:pt x="9504" y="196"/>
                  </a:lnTo>
                  <a:cubicBezTo>
                    <a:pt x="9554" y="169"/>
                    <a:pt x="9573" y="105"/>
                    <a:pt x="9545" y="54"/>
                  </a:cubicBezTo>
                  <a:cubicBezTo>
                    <a:pt x="9526" y="20"/>
                    <a:pt x="9490" y="0"/>
                    <a:pt x="9453" y="0"/>
                  </a:cubicBezTo>
                  <a:close/>
                </a:path>
              </a:pathLst>
            </a:custGeom>
            <a:solidFill>
              <a:schemeClr val="l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97" name="Google Shape;1597;p37"/>
            <p:cNvSpPr/>
            <p:nvPr/>
          </p:nvSpPr>
          <p:spPr>
            <a:xfrm>
              <a:off x="3253490" y="3664714"/>
              <a:ext cx="200356" cy="106127"/>
            </a:xfrm>
            <a:custGeom>
              <a:avLst/>
              <a:gdLst/>
              <a:ahLst/>
              <a:cxnLst/>
              <a:rect l="l" t="t" r="r" b="b"/>
              <a:pathLst>
                <a:path w="9413" h="4986" extrusionOk="0">
                  <a:moveTo>
                    <a:pt x="9295" y="1"/>
                  </a:moveTo>
                  <a:cubicBezTo>
                    <a:pt x="9278" y="1"/>
                    <a:pt x="9260" y="5"/>
                    <a:pt x="9243" y="13"/>
                  </a:cubicBezTo>
                  <a:lnTo>
                    <a:pt x="74" y="4788"/>
                  </a:lnTo>
                  <a:cubicBezTo>
                    <a:pt x="19" y="4811"/>
                    <a:pt x="1" y="4875"/>
                    <a:pt x="28" y="4930"/>
                  </a:cubicBezTo>
                  <a:cubicBezTo>
                    <a:pt x="46" y="4967"/>
                    <a:pt x="83" y="4985"/>
                    <a:pt x="120" y="4985"/>
                  </a:cubicBezTo>
                  <a:cubicBezTo>
                    <a:pt x="138" y="4985"/>
                    <a:pt x="156" y="4981"/>
                    <a:pt x="170" y="4971"/>
                  </a:cubicBezTo>
                  <a:lnTo>
                    <a:pt x="9344" y="197"/>
                  </a:lnTo>
                  <a:cubicBezTo>
                    <a:pt x="9394" y="174"/>
                    <a:pt x="9412" y="110"/>
                    <a:pt x="9385" y="55"/>
                  </a:cubicBezTo>
                  <a:cubicBezTo>
                    <a:pt x="9366" y="20"/>
                    <a:pt x="9332" y="1"/>
                    <a:pt x="9295" y="1"/>
                  </a:cubicBezTo>
                  <a:close/>
                </a:path>
              </a:pathLst>
            </a:custGeom>
            <a:solidFill>
              <a:schemeClr val="l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98" name="Google Shape;1598;p37"/>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rgbClr val="FFB0AA"/>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599" name="Google Shape;1599;p37"/>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00" name="Google Shape;1600;p37"/>
            <p:cNvSpPr/>
            <p:nvPr/>
          </p:nvSpPr>
          <p:spPr>
            <a:xfrm>
              <a:off x="3290952" y="3548136"/>
              <a:ext cx="141737" cy="159297"/>
            </a:xfrm>
            <a:custGeom>
              <a:avLst/>
              <a:gdLst/>
              <a:ahLst/>
              <a:cxnLst/>
              <a:rect l="l" t="t" r="r" b="b"/>
              <a:pathLst>
                <a:path w="6659" h="7484" extrusionOk="0">
                  <a:moveTo>
                    <a:pt x="6535" y="1"/>
                  </a:moveTo>
                  <a:cubicBezTo>
                    <a:pt x="6535" y="1"/>
                    <a:pt x="6535" y="1"/>
                    <a:pt x="6534" y="1"/>
                  </a:cubicBezTo>
                  <a:lnTo>
                    <a:pt x="0" y="1761"/>
                  </a:lnTo>
                  <a:lnTo>
                    <a:pt x="0" y="7484"/>
                  </a:lnTo>
                  <a:lnTo>
                    <a:pt x="6658" y="5073"/>
                  </a:lnTo>
                  <a:cubicBezTo>
                    <a:pt x="6658" y="5073"/>
                    <a:pt x="6581" y="1"/>
                    <a:pt x="6535" y="1"/>
                  </a:cubicBezTo>
                  <a:close/>
                </a:path>
              </a:pathLst>
            </a:custGeom>
            <a:solidFill>
              <a:schemeClr val="accent4"/>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01" name="Google Shape;1601;p37"/>
            <p:cNvSpPr/>
            <p:nvPr/>
          </p:nvSpPr>
          <p:spPr>
            <a:xfrm>
              <a:off x="2725452" y="3548136"/>
              <a:ext cx="704597" cy="37483"/>
            </a:xfrm>
            <a:custGeom>
              <a:avLst/>
              <a:gdLst/>
              <a:ahLst/>
              <a:cxnLst/>
              <a:rect l="l" t="t" r="r" b="b"/>
              <a:pathLst>
                <a:path w="33103" h="1761" extrusionOk="0">
                  <a:moveTo>
                    <a:pt x="33102" y="1"/>
                  </a:moveTo>
                  <a:lnTo>
                    <a:pt x="33034" y="19"/>
                  </a:lnTo>
                  <a:lnTo>
                    <a:pt x="33034" y="19"/>
                  </a:lnTo>
                  <a:lnTo>
                    <a:pt x="33057" y="19"/>
                  </a:lnTo>
                  <a:lnTo>
                    <a:pt x="33102" y="1"/>
                  </a:lnTo>
                  <a:close/>
                  <a:moveTo>
                    <a:pt x="8748" y="1"/>
                  </a:moveTo>
                  <a:lnTo>
                    <a:pt x="0" y="1761"/>
                  </a:lnTo>
                  <a:lnTo>
                    <a:pt x="26568" y="1761"/>
                  </a:lnTo>
                  <a:lnTo>
                    <a:pt x="33034" y="19"/>
                  </a:lnTo>
                  <a:lnTo>
                    <a:pt x="33034" y="19"/>
                  </a:lnTo>
                  <a:lnTo>
                    <a:pt x="8748" y="1"/>
                  </a:ln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02" name="Google Shape;1602;p37"/>
            <p:cNvSpPr/>
            <p:nvPr/>
          </p:nvSpPr>
          <p:spPr>
            <a:xfrm>
              <a:off x="3289781" y="3653901"/>
              <a:ext cx="146696" cy="53447"/>
            </a:xfrm>
            <a:custGeom>
              <a:avLst/>
              <a:gdLst/>
              <a:ahLst/>
              <a:cxnLst/>
              <a:rect l="l" t="t" r="r" b="b"/>
              <a:pathLst>
                <a:path w="6892" h="2511" extrusionOk="0">
                  <a:moveTo>
                    <a:pt x="6862" y="0"/>
                  </a:moveTo>
                  <a:cubicBezTo>
                    <a:pt x="6858" y="0"/>
                    <a:pt x="6854" y="1"/>
                    <a:pt x="6851" y="4"/>
                  </a:cubicBezTo>
                  <a:lnTo>
                    <a:pt x="23" y="2455"/>
                  </a:lnTo>
                  <a:cubicBezTo>
                    <a:pt x="9" y="2460"/>
                    <a:pt x="0" y="2478"/>
                    <a:pt x="5" y="2492"/>
                  </a:cubicBezTo>
                  <a:cubicBezTo>
                    <a:pt x="9" y="2506"/>
                    <a:pt x="18" y="2510"/>
                    <a:pt x="32" y="2510"/>
                  </a:cubicBezTo>
                  <a:lnTo>
                    <a:pt x="41" y="2510"/>
                  </a:lnTo>
                  <a:lnTo>
                    <a:pt x="6869" y="59"/>
                  </a:lnTo>
                  <a:cubicBezTo>
                    <a:pt x="6883" y="54"/>
                    <a:pt x="6892" y="36"/>
                    <a:pt x="6887" y="22"/>
                  </a:cubicBezTo>
                  <a:cubicBezTo>
                    <a:pt x="6884" y="9"/>
                    <a:pt x="6873" y="0"/>
                    <a:pt x="6862" y="0"/>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03" name="Google Shape;1603;p37"/>
            <p:cNvSpPr/>
            <p:nvPr/>
          </p:nvSpPr>
          <p:spPr>
            <a:xfrm>
              <a:off x="3290270" y="3547540"/>
              <a:ext cx="142801" cy="38675"/>
            </a:xfrm>
            <a:custGeom>
              <a:avLst/>
              <a:gdLst/>
              <a:ahLst/>
              <a:cxnLst/>
              <a:rect l="l" t="t" r="r" b="b"/>
              <a:pathLst>
                <a:path w="6709" h="1817" extrusionOk="0">
                  <a:moveTo>
                    <a:pt x="6676" y="0"/>
                  </a:moveTo>
                  <a:cubicBezTo>
                    <a:pt x="6673" y="0"/>
                    <a:pt x="6670" y="1"/>
                    <a:pt x="6667" y="1"/>
                  </a:cubicBezTo>
                  <a:lnTo>
                    <a:pt x="28" y="1756"/>
                  </a:lnTo>
                  <a:cubicBezTo>
                    <a:pt x="9" y="1761"/>
                    <a:pt x="0" y="1779"/>
                    <a:pt x="5" y="1793"/>
                  </a:cubicBezTo>
                  <a:cubicBezTo>
                    <a:pt x="9" y="1807"/>
                    <a:pt x="18" y="1816"/>
                    <a:pt x="32" y="1816"/>
                  </a:cubicBezTo>
                  <a:lnTo>
                    <a:pt x="41" y="1816"/>
                  </a:lnTo>
                  <a:lnTo>
                    <a:pt x="6686" y="61"/>
                  </a:lnTo>
                  <a:cubicBezTo>
                    <a:pt x="6699" y="56"/>
                    <a:pt x="6708" y="38"/>
                    <a:pt x="6704" y="24"/>
                  </a:cubicBezTo>
                  <a:cubicBezTo>
                    <a:pt x="6700" y="9"/>
                    <a:pt x="6690" y="0"/>
                    <a:pt x="6676" y="0"/>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04" name="Google Shape;1604;p37"/>
            <p:cNvSpPr/>
            <p:nvPr/>
          </p:nvSpPr>
          <p:spPr>
            <a:xfrm>
              <a:off x="3290739" y="3554902"/>
              <a:ext cx="140566" cy="38164"/>
            </a:xfrm>
            <a:custGeom>
              <a:avLst/>
              <a:gdLst/>
              <a:ahLst/>
              <a:cxnLst/>
              <a:rect l="l" t="t" r="r" b="b"/>
              <a:pathLst>
                <a:path w="6604" h="1793" extrusionOk="0">
                  <a:moveTo>
                    <a:pt x="6569" y="0"/>
                  </a:moveTo>
                  <a:cubicBezTo>
                    <a:pt x="6567" y="0"/>
                    <a:pt x="6564" y="0"/>
                    <a:pt x="6562" y="1"/>
                  </a:cubicBezTo>
                  <a:lnTo>
                    <a:pt x="28" y="1733"/>
                  </a:lnTo>
                  <a:cubicBezTo>
                    <a:pt x="14" y="1738"/>
                    <a:pt x="0" y="1756"/>
                    <a:pt x="5" y="1770"/>
                  </a:cubicBezTo>
                  <a:cubicBezTo>
                    <a:pt x="9" y="1784"/>
                    <a:pt x="23" y="1793"/>
                    <a:pt x="37" y="1793"/>
                  </a:cubicBezTo>
                  <a:lnTo>
                    <a:pt x="41" y="1793"/>
                  </a:lnTo>
                  <a:lnTo>
                    <a:pt x="6576" y="61"/>
                  </a:lnTo>
                  <a:cubicBezTo>
                    <a:pt x="6589" y="56"/>
                    <a:pt x="6603" y="38"/>
                    <a:pt x="6599" y="24"/>
                  </a:cubicBezTo>
                  <a:cubicBezTo>
                    <a:pt x="6595" y="9"/>
                    <a:pt x="6581" y="0"/>
                    <a:pt x="6569" y="0"/>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05" name="Google Shape;1605;p37"/>
            <p:cNvSpPr/>
            <p:nvPr/>
          </p:nvSpPr>
          <p:spPr>
            <a:xfrm>
              <a:off x="3290462" y="3560311"/>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5"/>
                    <a:pt x="23" y="1835"/>
                    <a:pt x="37" y="1835"/>
                  </a:cubicBezTo>
                  <a:lnTo>
                    <a:pt x="41" y="1835"/>
                  </a:lnTo>
                  <a:lnTo>
                    <a:pt x="6608" y="61"/>
                  </a:lnTo>
                  <a:cubicBezTo>
                    <a:pt x="6622" y="57"/>
                    <a:pt x="6631" y="38"/>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06" name="Google Shape;1606;p37"/>
            <p:cNvSpPr/>
            <p:nvPr/>
          </p:nvSpPr>
          <p:spPr>
            <a:xfrm>
              <a:off x="3290462" y="3566356"/>
              <a:ext cx="141141" cy="39164"/>
            </a:xfrm>
            <a:custGeom>
              <a:avLst/>
              <a:gdLst/>
              <a:ahLst/>
              <a:cxnLst/>
              <a:rect l="l" t="t" r="r" b="b"/>
              <a:pathLst>
                <a:path w="6631" h="1840" extrusionOk="0">
                  <a:moveTo>
                    <a:pt x="6598" y="1"/>
                  </a:moveTo>
                  <a:cubicBezTo>
                    <a:pt x="6596" y="1"/>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07" name="Google Shape;1607;p37"/>
            <p:cNvSpPr/>
            <p:nvPr/>
          </p:nvSpPr>
          <p:spPr>
            <a:xfrm>
              <a:off x="3290462" y="3572508"/>
              <a:ext cx="141141" cy="39058"/>
            </a:xfrm>
            <a:custGeom>
              <a:avLst/>
              <a:gdLst/>
              <a:ahLst/>
              <a:cxnLst/>
              <a:rect l="l" t="t" r="r" b="b"/>
              <a:pathLst>
                <a:path w="6631" h="1835" extrusionOk="0">
                  <a:moveTo>
                    <a:pt x="6599" y="0"/>
                  </a:moveTo>
                  <a:cubicBezTo>
                    <a:pt x="6596" y="0"/>
                    <a:pt x="6593" y="1"/>
                    <a:pt x="6589" y="2"/>
                  </a:cubicBezTo>
                  <a:lnTo>
                    <a:pt x="28" y="1775"/>
                  </a:lnTo>
                  <a:cubicBezTo>
                    <a:pt x="9" y="1779"/>
                    <a:pt x="0" y="1798"/>
                    <a:pt x="5" y="1812"/>
                  </a:cubicBezTo>
                  <a:cubicBezTo>
                    <a:pt x="9" y="1825"/>
                    <a:pt x="23" y="1834"/>
                    <a:pt x="37" y="1834"/>
                  </a:cubicBezTo>
                  <a:lnTo>
                    <a:pt x="41" y="1834"/>
                  </a:lnTo>
                  <a:lnTo>
                    <a:pt x="6608" y="57"/>
                  </a:lnTo>
                  <a:cubicBezTo>
                    <a:pt x="6622" y="52"/>
                    <a:pt x="6631" y="38"/>
                    <a:pt x="6626" y="20"/>
                  </a:cubicBezTo>
                  <a:cubicBezTo>
                    <a:pt x="6622" y="9"/>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08" name="Google Shape;1608;p37"/>
            <p:cNvSpPr/>
            <p:nvPr/>
          </p:nvSpPr>
          <p:spPr>
            <a:xfrm>
              <a:off x="3290462" y="3578552"/>
              <a:ext cx="141141" cy="39164"/>
            </a:xfrm>
            <a:custGeom>
              <a:avLst/>
              <a:gdLst/>
              <a:ahLst/>
              <a:cxnLst/>
              <a:rect l="l" t="t" r="r" b="b"/>
              <a:pathLst>
                <a:path w="6631" h="1840" extrusionOk="0">
                  <a:moveTo>
                    <a:pt x="6598" y="0"/>
                  </a:moveTo>
                  <a:cubicBezTo>
                    <a:pt x="6596" y="0"/>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09" name="Google Shape;1609;p37"/>
            <p:cNvSpPr/>
            <p:nvPr/>
          </p:nvSpPr>
          <p:spPr>
            <a:xfrm>
              <a:off x="3290462" y="3584704"/>
              <a:ext cx="141141" cy="39058"/>
            </a:xfrm>
            <a:custGeom>
              <a:avLst/>
              <a:gdLst/>
              <a:ahLst/>
              <a:cxnLst/>
              <a:rect l="l" t="t" r="r" b="b"/>
              <a:pathLst>
                <a:path w="6631" h="1835" extrusionOk="0">
                  <a:moveTo>
                    <a:pt x="6599" y="0"/>
                  </a:moveTo>
                  <a:cubicBezTo>
                    <a:pt x="6596" y="0"/>
                    <a:pt x="6593" y="0"/>
                    <a:pt x="6589" y="1"/>
                  </a:cubicBezTo>
                  <a:lnTo>
                    <a:pt x="28" y="1775"/>
                  </a:lnTo>
                  <a:cubicBezTo>
                    <a:pt x="9" y="1779"/>
                    <a:pt x="0" y="1798"/>
                    <a:pt x="5" y="1811"/>
                  </a:cubicBezTo>
                  <a:cubicBezTo>
                    <a:pt x="9" y="1825"/>
                    <a:pt x="23" y="1834"/>
                    <a:pt x="37" y="1834"/>
                  </a:cubicBezTo>
                  <a:lnTo>
                    <a:pt x="41" y="1834"/>
                  </a:lnTo>
                  <a:lnTo>
                    <a:pt x="6608" y="56"/>
                  </a:lnTo>
                  <a:cubicBezTo>
                    <a:pt x="6622" y="52"/>
                    <a:pt x="6631" y="38"/>
                    <a:pt x="6626" y="20"/>
                  </a:cubicBezTo>
                  <a:cubicBezTo>
                    <a:pt x="6622" y="8"/>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10" name="Google Shape;1610;p37"/>
            <p:cNvSpPr/>
            <p:nvPr/>
          </p:nvSpPr>
          <p:spPr>
            <a:xfrm>
              <a:off x="3290462" y="3590749"/>
              <a:ext cx="141141" cy="39143"/>
            </a:xfrm>
            <a:custGeom>
              <a:avLst/>
              <a:gdLst/>
              <a:ahLst/>
              <a:cxnLst/>
              <a:rect l="l" t="t" r="r" b="b"/>
              <a:pathLst>
                <a:path w="6631" h="1839" extrusionOk="0">
                  <a:moveTo>
                    <a:pt x="6598" y="0"/>
                  </a:moveTo>
                  <a:cubicBezTo>
                    <a:pt x="6596" y="0"/>
                    <a:pt x="6593" y="1"/>
                    <a:pt x="6589" y="1"/>
                  </a:cubicBezTo>
                  <a:lnTo>
                    <a:pt x="28" y="1779"/>
                  </a:lnTo>
                  <a:cubicBezTo>
                    <a:pt x="9" y="1784"/>
                    <a:pt x="0" y="1798"/>
                    <a:pt x="5" y="1816"/>
                  </a:cubicBezTo>
                  <a:cubicBezTo>
                    <a:pt x="9" y="1830"/>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11" name="Google Shape;1611;p37"/>
            <p:cNvSpPr/>
            <p:nvPr/>
          </p:nvSpPr>
          <p:spPr>
            <a:xfrm>
              <a:off x="3290462" y="3596879"/>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12" name="Google Shape;1612;p37"/>
            <p:cNvSpPr/>
            <p:nvPr/>
          </p:nvSpPr>
          <p:spPr>
            <a:xfrm>
              <a:off x="3290462" y="3602945"/>
              <a:ext cx="141141" cy="39143"/>
            </a:xfrm>
            <a:custGeom>
              <a:avLst/>
              <a:gdLst/>
              <a:ahLst/>
              <a:cxnLst/>
              <a:rect l="l" t="t" r="r" b="b"/>
              <a:pathLst>
                <a:path w="6631" h="1839" extrusionOk="0">
                  <a:moveTo>
                    <a:pt x="6598" y="0"/>
                  </a:moveTo>
                  <a:cubicBezTo>
                    <a:pt x="6596" y="0"/>
                    <a:pt x="6593" y="0"/>
                    <a:pt x="6589" y="1"/>
                  </a:cubicBezTo>
                  <a:lnTo>
                    <a:pt x="28" y="1779"/>
                  </a:lnTo>
                  <a:cubicBezTo>
                    <a:pt x="9" y="1784"/>
                    <a:pt x="0" y="1797"/>
                    <a:pt x="5" y="1816"/>
                  </a:cubicBezTo>
                  <a:cubicBezTo>
                    <a:pt x="9" y="1829"/>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13" name="Google Shape;1613;p37"/>
            <p:cNvSpPr/>
            <p:nvPr/>
          </p:nvSpPr>
          <p:spPr>
            <a:xfrm>
              <a:off x="3290462" y="3609075"/>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14" name="Google Shape;1614;p37"/>
            <p:cNvSpPr/>
            <p:nvPr/>
          </p:nvSpPr>
          <p:spPr>
            <a:xfrm>
              <a:off x="3290462" y="3615120"/>
              <a:ext cx="141141" cy="39058"/>
            </a:xfrm>
            <a:custGeom>
              <a:avLst/>
              <a:gdLst/>
              <a:ahLst/>
              <a:cxnLst/>
              <a:rect l="l" t="t" r="r" b="b"/>
              <a:pathLst>
                <a:path w="6631" h="1835" extrusionOk="0">
                  <a:moveTo>
                    <a:pt x="6598" y="1"/>
                  </a:moveTo>
                  <a:cubicBezTo>
                    <a:pt x="6596" y="1"/>
                    <a:pt x="6593" y="1"/>
                    <a:pt x="6589" y="2"/>
                  </a:cubicBezTo>
                  <a:lnTo>
                    <a:pt x="28" y="1775"/>
                  </a:lnTo>
                  <a:cubicBezTo>
                    <a:pt x="9" y="1780"/>
                    <a:pt x="0" y="1798"/>
                    <a:pt x="5" y="1817"/>
                  </a:cubicBezTo>
                  <a:cubicBezTo>
                    <a:pt x="9" y="1830"/>
                    <a:pt x="23" y="1835"/>
                    <a:pt x="37" y="1835"/>
                  </a:cubicBezTo>
                  <a:lnTo>
                    <a:pt x="41" y="1835"/>
                  </a:lnTo>
                  <a:lnTo>
                    <a:pt x="6608" y="62"/>
                  </a:lnTo>
                  <a:cubicBezTo>
                    <a:pt x="6622" y="57"/>
                    <a:pt x="6631" y="39"/>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15" name="Google Shape;1615;p37"/>
            <p:cNvSpPr/>
            <p:nvPr/>
          </p:nvSpPr>
          <p:spPr>
            <a:xfrm>
              <a:off x="3290739" y="3621293"/>
              <a:ext cx="142035" cy="41953"/>
            </a:xfrm>
            <a:custGeom>
              <a:avLst/>
              <a:gdLst/>
              <a:ahLst/>
              <a:cxnLst/>
              <a:rect l="l" t="t" r="r" b="b"/>
              <a:pathLst>
                <a:path w="6673" h="1971" extrusionOk="0">
                  <a:moveTo>
                    <a:pt x="6631" y="1"/>
                  </a:moveTo>
                  <a:lnTo>
                    <a:pt x="24" y="1911"/>
                  </a:lnTo>
                  <a:cubicBezTo>
                    <a:pt x="10" y="1916"/>
                    <a:pt x="1" y="1934"/>
                    <a:pt x="6" y="1948"/>
                  </a:cubicBezTo>
                  <a:cubicBezTo>
                    <a:pt x="10" y="1962"/>
                    <a:pt x="19" y="1971"/>
                    <a:pt x="33" y="1971"/>
                  </a:cubicBezTo>
                  <a:lnTo>
                    <a:pt x="42" y="1971"/>
                  </a:lnTo>
                  <a:lnTo>
                    <a:pt x="6645" y="60"/>
                  </a:lnTo>
                  <a:cubicBezTo>
                    <a:pt x="6664" y="56"/>
                    <a:pt x="6673" y="42"/>
                    <a:pt x="6668" y="24"/>
                  </a:cubicBezTo>
                  <a:cubicBezTo>
                    <a:pt x="6664" y="5"/>
                    <a:pt x="6645" y="1"/>
                    <a:pt x="6631" y="1"/>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16" name="Google Shape;1616;p37"/>
            <p:cNvSpPr/>
            <p:nvPr/>
          </p:nvSpPr>
          <p:spPr>
            <a:xfrm>
              <a:off x="3290739" y="3629764"/>
              <a:ext cx="142141" cy="42272"/>
            </a:xfrm>
            <a:custGeom>
              <a:avLst/>
              <a:gdLst/>
              <a:ahLst/>
              <a:cxnLst/>
              <a:rect l="l" t="t" r="r" b="b"/>
              <a:pathLst>
                <a:path w="6678" h="1986" extrusionOk="0">
                  <a:moveTo>
                    <a:pt x="6645" y="0"/>
                  </a:moveTo>
                  <a:cubicBezTo>
                    <a:pt x="6642" y="0"/>
                    <a:pt x="6639" y="1"/>
                    <a:pt x="6636" y="1"/>
                  </a:cubicBezTo>
                  <a:lnTo>
                    <a:pt x="24" y="1926"/>
                  </a:lnTo>
                  <a:cubicBezTo>
                    <a:pt x="10" y="1930"/>
                    <a:pt x="1" y="1949"/>
                    <a:pt x="6" y="1962"/>
                  </a:cubicBezTo>
                  <a:cubicBezTo>
                    <a:pt x="10" y="1976"/>
                    <a:pt x="19" y="1985"/>
                    <a:pt x="33" y="1985"/>
                  </a:cubicBezTo>
                  <a:lnTo>
                    <a:pt x="42" y="1985"/>
                  </a:lnTo>
                  <a:lnTo>
                    <a:pt x="6654" y="61"/>
                  </a:lnTo>
                  <a:cubicBezTo>
                    <a:pt x="6668" y="56"/>
                    <a:pt x="6677" y="38"/>
                    <a:pt x="6673" y="24"/>
                  </a:cubicBezTo>
                  <a:cubicBezTo>
                    <a:pt x="6669" y="9"/>
                    <a:pt x="6659" y="0"/>
                    <a:pt x="6645" y="0"/>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17" name="Google Shape;1617;p37"/>
            <p:cNvSpPr/>
            <p:nvPr/>
          </p:nvSpPr>
          <p:spPr>
            <a:xfrm>
              <a:off x="3290356" y="3638725"/>
              <a:ext cx="142524" cy="43741"/>
            </a:xfrm>
            <a:custGeom>
              <a:avLst/>
              <a:gdLst/>
              <a:ahLst/>
              <a:cxnLst/>
              <a:rect l="l" t="t" r="r" b="b"/>
              <a:pathLst>
                <a:path w="6696" h="2055" extrusionOk="0">
                  <a:moveTo>
                    <a:pt x="6663" y="1"/>
                  </a:moveTo>
                  <a:cubicBezTo>
                    <a:pt x="6660" y="1"/>
                    <a:pt x="6657" y="1"/>
                    <a:pt x="6654" y="2"/>
                  </a:cubicBezTo>
                  <a:lnTo>
                    <a:pt x="28" y="1995"/>
                  </a:lnTo>
                  <a:cubicBezTo>
                    <a:pt x="10" y="2000"/>
                    <a:pt x="1" y="2013"/>
                    <a:pt x="5" y="2032"/>
                  </a:cubicBezTo>
                  <a:cubicBezTo>
                    <a:pt x="10" y="2046"/>
                    <a:pt x="24" y="2055"/>
                    <a:pt x="37" y="2055"/>
                  </a:cubicBezTo>
                  <a:cubicBezTo>
                    <a:pt x="37" y="2055"/>
                    <a:pt x="42" y="2055"/>
                    <a:pt x="46" y="2050"/>
                  </a:cubicBezTo>
                  <a:lnTo>
                    <a:pt x="6672" y="57"/>
                  </a:lnTo>
                  <a:cubicBezTo>
                    <a:pt x="6686" y="52"/>
                    <a:pt x="6695" y="39"/>
                    <a:pt x="6691" y="20"/>
                  </a:cubicBezTo>
                  <a:cubicBezTo>
                    <a:pt x="6687" y="9"/>
                    <a:pt x="6677" y="1"/>
                    <a:pt x="6663" y="1"/>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18" name="Google Shape;1618;p37"/>
            <p:cNvSpPr/>
            <p:nvPr/>
          </p:nvSpPr>
          <p:spPr>
            <a:xfrm>
              <a:off x="3290547" y="3645366"/>
              <a:ext cx="142716" cy="47146"/>
            </a:xfrm>
            <a:custGeom>
              <a:avLst/>
              <a:gdLst/>
              <a:ahLst/>
              <a:cxnLst/>
              <a:rect l="l" t="t" r="r" b="b"/>
              <a:pathLst>
                <a:path w="6705" h="2215" extrusionOk="0">
                  <a:moveTo>
                    <a:pt x="6668" y="0"/>
                  </a:moveTo>
                  <a:cubicBezTo>
                    <a:pt x="6665" y="0"/>
                    <a:pt x="6662" y="1"/>
                    <a:pt x="6659" y="1"/>
                  </a:cubicBezTo>
                  <a:lnTo>
                    <a:pt x="28" y="2155"/>
                  </a:lnTo>
                  <a:cubicBezTo>
                    <a:pt x="10" y="2160"/>
                    <a:pt x="1" y="2178"/>
                    <a:pt x="5" y="2192"/>
                  </a:cubicBezTo>
                  <a:cubicBezTo>
                    <a:pt x="10" y="2206"/>
                    <a:pt x="24" y="2215"/>
                    <a:pt x="37" y="2215"/>
                  </a:cubicBezTo>
                  <a:lnTo>
                    <a:pt x="47" y="2215"/>
                  </a:lnTo>
                  <a:lnTo>
                    <a:pt x="6677" y="61"/>
                  </a:lnTo>
                  <a:cubicBezTo>
                    <a:pt x="6695" y="56"/>
                    <a:pt x="6705" y="38"/>
                    <a:pt x="6700" y="20"/>
                  </a:cubicBezTo>
                  <a:cubicBezTo>
                    <a:pt x="6696" y="8"/>
                    <a:pt x="6683" y="0"/>
                    <a:pt x="6668" y="0"/>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19" name="Google Shape;1619;p37"/>
            <p:cNvSpPr/>
            <p:nvPr/>
          </p:nvSpPr>
          <p:spPr>
            <a:xfrm>
              <a:off x="3290356" y="3651028"/>
              <a:ext cx="142716" cy="48998"/>
            </a:xfrm>
            <a:custGeom>
              <a:avLst/>
              <a:gdLst/>
              <a:ahLst/>
              <a:cxnLst/>
              <a:rect l="l" t="t" r="r" b="b"/>
              <a:pathLst>
                <a:path w="6705" h="2302" extrusionOk="0">
                  <a:moveTo>
                    <a:pt x="6671" y="0"/>
                  </a:moveTo>
                  <a:cubicBezTo>
                    <a:pt x="6668" y="0"/>
                    <a:pt x="6666" y="0"/>
                    <a:pt x="6663" y="1"/>
                  </a:cubicBezTo>
                  <a:lnTo>
                    <a:pt x="28" y="2242"/>
                  </a:lnTo>
                  <a:cubicBezTo>
                    <a:pt x="10" y="2247"/>
                    <a:pt x="1" y="2265"/>
                    <a:pt x="10" y="2279"/>
                  </a:cubicBezTo>
                  <a:cubicBezTo>
                    <a:pt x="10" y="2292"/>
                    <a:pt x="24" y="2301"/>
                    <a:pt x="37" y="2301"/>
                  </a:cubicBezTo>
                  <a:cubicBezTo>
                    <a:pt x="42" y="2301"/>
                    <a:pt x="42" y="2297"/>
                    <a:pt x="46" y="2297"/>
                  </a:cubicBezTo>
                  <a:lnTo>
                    <a:pt x="6682" y="61"/>
                  </a:lnTo>
                  <a:cubicBezTo>
                    <a:pt x="6695" y="56"/>
                    <a:pt x="6704" y="38"/>
                    <a:pt x="6700" y="24"/>
                  </a:cubicBezTo>
                  <a:cubicBezTo>
                    <a:pt x="6696" y="9"/>
                    <a:pt x="6683" y="0"/>
                    <a:pt x="6671" y="0"/>
                  </a:cubicBezTo>
                  <a:close/>
                </a:path>
              </a:pathLst>
            </a:custGeom>
            <a:solidFill>
              <a:schemeClr val="accent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20" name="Google Shape;1620;p37"/>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C91E4"/>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21" name="Google Shape;1621;p37"/>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BE0D4">
                <a:alpha val="45580"/>
              </a:srgbClr>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22" name="Google Shape;1622;p37"/>
            <p:cNvSpPr/>
            <p:nvPr/>
          </p:nvSpPr>
          <p:spPr>
            <a:xfrm>
              <a:off x="3267049" y="3428472"/>
              <a:ext cx="141737" cy="159191"/>
            </a:xfrm>
            <a:custGeom>
              <a:avLst/>
              <a:gdLst/>
              <a:ahLst/>
              <a:cxnLst/>
              <a:rect l="l" t="t" r="r" b="b"/>
              <a:pathLst>
                <a:path w="6659" h="7479" extrusionOk="0">
                  <a:moveTo>
                    <a:pt x="6535" y="0"/>
                  </a:moveTo>
                  <a:cubicBezTo>
                    <a:pt x="6535" y="0"/>
                    <a:pt x="6535" y="0"/>
                    <a:pt x="6535" y="1"/>
                  </a:cubicBezTo>
                  <a:lnTo>
                    <a:pt x="0" y="1756"/>
                  </a:lnTo>
                  <a:lnTo>
                    <a:pt x="0" y="7479"/>
                  </a:lnTo>
                  <a:lnTo>
                    <a:pt x="6658" y="5069"/>
                  </a:lnTo>
                  <a:cubicBezTo>
                    <a:pt x="6658" y="5069"/>
                    <a:pt x="6581" y="0"/>
                    <a:pt x="6535" y="0"/>
                  </a:cubicBezTo>
                  <a:close/>
                </a:path>
              </a:pathLst>
            </a:custGeom>
            <a:solidFill>
              <a:schemeClr val="accent4"/>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23" name="Google Shape;1623;p37"/>
            <p:cNvSpPr/>
            <p:nvPr/>
          </p:nvSpPr>
          <p:spPr>
            <a:xfrm>
              <a:off x="2701464" y="3428472"/>
              <a:ext cx="704682" cy="37376"/>
            </a:xfrm>
            <a:custGeom>
              <a:avLst/>
              <a:gdLst/>
              <a:ahLst/>
              <a:cxnLst/>
              <a:rect l="l" t="t" r="r" b="b"/>
              <a:pathLst>
                <a:path w="33107" h="1756" extrusionOk="0">
                  <a:moveTo>
                    <a:pt x="33107" y="1"/>
                  </a:moveTo>
                  <a:lnTo>
                    <a:pt x="33056" y="14"/>
                  </a:lnTo>
                  <a:lnTo>
                    <a:pt x="33056" y="14"/>
                  </a:lnTo>
                  <a:lnTo>
                    <a:pt x="33061" y="14"/>
                  </a:lnTo>
                  <a:lnTo>
                    <a:pt x="33107" y="1"/>
                  </a:lnTo>
                  <a:close/>
                  <a:moveTo>
                    <a:pt x="8752" y="1"/>
                  </a:moveTo>
                  <a:lnTo>
                    <a:pt x="0" y="1756"/>
                  </a:lnTo>
                  <a:lnTo>
                    <a:pt x="26572" y="1756"/>
                  </a:lnTo>
                  <a:lnTo>
                    <a:pt x="33056" y="14"/>
                  </a:lnTo>
                  <a:lnTo>
                    <a:pt x="33056" y="14"/>
                  </a:lnTo>
                  <a:lnTo>
                    <a:pt x="8752" y="1"/>
                  </a:ln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24" name="Google Shape;1624;p37"/>
            <p:cNvSpPr/>
            <p:nvPr/>
          </p:nvSpPr>
          <p:spPr>
            <a:xfrm>
              <a:off x="3265771" y="3534131"/>
              <a:ext cx="146824" cy="53447"/>
            </a:xfrm>
            <a:custGeom>
              <a:avLst/>
              <a:gdLst/>
              <a:ahLst/>
              <a:cxnLst/>
              <a:rect l="l" t="t" r="r" b="b"/>
              <a:pathLst>
                <a:path w="6898" h="2511" extrusionOk="0">
                  <a:moveTo>
                    <a:pt x="6863" y="0"/>
                  </a:moveTo>
                  <a:cubicBezTo>
                    <a:pt x="6859" y="0"/>
                    <a:pt x="6855" y="1"/>
                    <a:pt x="6851" y="4"/>
                  </a:cubicBezTo>
                  <a:lnTo>
                    <a:pt x="24" y="2455"/>
                  </a:lnTo>
                  <a:cubicBezTo>
                    <a:pt x="10" y="2460"/>
                    <a:pt x="1" y="2478"/>
                    <a:pt x="5" y="2492"/>
                  </a:cubicBezTo>
                  <a:cubicBezTo>
                    <a:pt x="10" y="2506"/>
                    <a:pt x="24" y="2510"/>
                    <a:pt x="38" y="2510"/>
                  </a:cubicBezTo>
                  <a:lnTo>
                    <a:pt x="47" y="2510"/>
                  </a:lnTo>
                  <a:lnTo>
                    <a:pt x="6870" y="59"/>
                  </a:lnTo>
                  <a:cubicBezTo>
                    <a:pt x="6888" y="54"/>
                    <a:pt x="6897" y="36"/>
                    <a:pt x="6888" y="22"/>
                  </a:cubicBezTo>
                  <a:cubicBezTo>
                    <a:pt x="6885" y="9"/>
                    <a:pt x="6874" y="0"/>
                    <a:pt x="6863" y="0"/>
                  </a:cubicBezTo>
                  <a:close/>
                </a:path>
              </a:pathLst>
            </a:custGeom>
            <a:solidFill>
              <a:srgbClr val="6C91E4"/>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25" name="Google Shape;1625;p37"/>
            <p:cNvSpPr/>
            <p:nvPr/>
          </p:nvSpPr>
          <p:spPr>
            <a:xfrm>
              <a:off x="3266261" y="3427770"/>
              <a:ext cx="142907" cy="38675"/>
            </a:xfrm>
            <a:custGeom>
              <a:avLst/>
              <a:gdLst/>
              <a:ahLst/>
              <a:cxnLst/>
              <a:rect l="l" t="t" r="r" b="b"/>
              <a:pathLst>
                <a:path w="6714" h="1817" extrusionOk="0">
                  <a:moveTo>
                    <a:pt x="6680" y="0"/>
                  </a:moveTo>
                  <a:cubicBezTo>
                    <a:pt x="6677" y="0"/>
                    <a:pt x="6675" y="1"/>
                    <a:pt x="6673" y="1"/>
                  </a:cubicBezTo>
                  <a:lnTo>
                    <a:pt x="28" y="1756"/>
                  </a:lnTo>
                  <a:cubicBezTo>
                    <a:pt x="10" y="1761"/>
                    <a:pt x="1" y="1779"/>
                    <a:pt x="5" y="1793"/>
                  </a:cubicBezTo>
                  <a:cubicBezTo>
                    <a:pt x="10" y="1807"/>
                    <a:pt x="24" y="1816"/>
                    <a:pt x="37" y="1816"/>
                  </a:cubicBezTo>
                  <a:lnTo>
                    <a:pt x="42" y="1816"/>
                  </a:lnTo>
                  <a:lnTo>
                    <a:pt x="6686" y="61"/>
                  </a:lnTo>
                  <a:cubicBezTo>
                    <a:pt x="6700" y="56"/>
                    <a:pt x="6714" y="38"/>
                    <a:pt x="6709" y="24"/>
                  </a:cubicBezTo>
                  <a:cubicBezTo>
                    <a:pt x="6705" y="9"/>
                    <a:pt x="6692" y="0"/>
                    <a:pt x="6680" y="0"/>
                  </a:cubicBezTo>
                  <a:close/>
                </a:path>
              </a:pathLst>
            </a:custGeom>
            <a:solidFill>
              <a:srgbClr val="6C91E4"/>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26" name="Google Shape;1626;p37"/>
            <p:cNvSpPr/>
            <p:nvPr/>
          </p:nvSpPr>
          <p:spPr>
            <a:xfrm>
              <a:off x="3266911" y="3433202"/>
              <a:ext cx="140460" cy="38164"/>
            </a:xfrm>
            <a:custGeom>
              <a:avLst/>
              <a:gdLst/>
              <a:ahLst/>
              <a:cxnLst/>
              <a:rect l="l" t="t" r="r" b="b"/>
              <a:pathLst>
                <a:path w="6599" h="1793" extrusionOk="0">
                  <a:moveTo>
                    <a:pt x="6567" y="0"/>
                  </a:moveTo>
                  <a:cubicBezTo>
                    <a:pt x="6564" y="0"/>
                    <a:pt x="6561" y="0"/>
                    <a:pt x="6558" y="1"/>
                  </a:cubicBezTo>
                  <a:lnTo>
                    <a:pt x="23" y="1733"/>
                  </a:lnTo>
                  <a:cubicBezTo>
                    <a:pt x="10" y="1738"/>
                    <a:pt x="0" y="1756"/>
                    <a:pt x="5" y="1770"/>
                  </a:cubicBezTo>
                  <a:cubicBezTo>
                    <a:pt x="5" y="1784"/>
                    <a:pt x="19" y="1793"/>
                    <a:pt x="33" y="1793"/>
                  </a:cubicBezTo>
                  <a:lnTo>
                    <a:pt x="42" y="1793"/>
                  </a:lnTo>
                  <a:lnTo>
                    <a:pt x="6571" y="61"/>
                  </a:lnTo>
                  <a:cubicBezTo>
                    <a:pt x="6590" y="56"/>
                    <a:pt x="6599" y="38"/>
                    <a:pt x="6594" y="24"/>
                  </a:cubicBezTo>
                  <a:cubicBezTo>
                    <a:pt x="6590" y="9"/>
                    <a:pt x="6580" y="0"/>
                    <a:pt x="6567" y="0"/>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27" name="Google Shape;1627;p37"/>
            <p:cNvSpPr/>
            <p:nvPr/>
          </p:nvSpPr>
          <p:spPr>
            <a:xfrm>
              <a:off x="3266559" y="3440245"/>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5"/>
                    <a:pt x="19" y="1835"/>
                    <a:pt x="33" y="1835"/>
                  </a:cubicBezTo>
                  <a:lnTo>
                    <a:pt x="42" y="1835"/>
                  </a:lnTo>
                  <a:lnTo>
                    <a:pt x="6604" y="61"/>
                  </a:lnTo>
                  <a:cubicBezTo>
                    <a:pt x="6622" y="57"/>
                    <a:pt x="6631" y="38"/>
                    <a:pt x="6626" y="25"/>
                  </a:cubicBezTo>
                  <a:cubicBezTo>
                    <a:pt x="6623" y="9"/>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28" name="Google Shape;1628;p37"/>
            <p:cNvSpPr/>
            <p:nvPr/>
          </p:nvSpPr>
          <p:spPr>
            <a:xfrm>
              <a:off x="3266559" y="3446607"/>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29" name="Google Shape;1629;p37"/>
            <p:cNvSpPr/>
            <p:nvPr/>
          </p:nvSpPr>
          <p:spPr>
            <a:xfrm>
              <a:off x="3266559" y="3452737"/>
              <a:ext cx="141162" cy="39058"/>
            </a:xfrm>
            <a:custGeom>
              <a:avLst/>
              <a:gdLst/>
              <a:ahLst/>
              <a:cxnLst/>
              <a:rect l="l" t="t" r="r" b="b"/>
              <a:pathLst>
                <a:path w="6632" h="1835" extrusionOk="0">
                  <a:moveTo>
                    <a:pt x="6597" y="0"/>
                  </a:moveTo>
                  <a:cubicBezTo>
                    <a:pt x="6595" y="0"/>
                    <a:pt x="6592" y="1"/>
                    <a:pt x="6590" y="2"/>
                  </a:cubicBezTo>
                  <a:lnTo>
                    <a:pt x="28" y="1775"/>
                  </a:lnTo>
                  <a:cubicBezTo>
                    <a:pt x="10" y="1779"/>
                    <a:pt x="1" y="1798"/>
                    <a:pt x="5" y="1812"/>
                  </a:cubicBezTo>
                  <a:cubicBezTo>
                    <a:pt x="10" y="1825"/>
                    <a:pt x="19" y="1834"/>
                    <a:pt x="33" y="1834"/>
                  </a:cubicBezTo>
                  <a:lnTo>
                    <a:pt x="42" y="1834"/>
                  </a:lnTo>
                  <a:lnTo>
                    <a:pt x="6604" y="61"/>
                  </a:lnTo>
                  <a:cubicBezTo>
                    <a:pt x="6622" y="57"/>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30" name="Google Shape;1630;p37"/>
            <p:cNvSpPr/>
            <p:nvPr/>
          </p:nvSpPr>
          <p:spPr>
            <a:xfrm>
              <a:off x="3266559" y="3458803"/>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31" name="Google Shape;1631;p37"/>
            <p:cNvSpPr/>
            <p:nvPr/>
          </p:nvSpPr>
          <p:spPr>
            <a:xfrm>
              <a:off x="3266559" y="3464933"/>
              <a:ext cx="141162" cy="39058"/>
            </a:xfrm>
            <a:custGeom>
              <a:avLst/>
              <a:gdLst/>
              <a:ahLst/>
              <a:cxnLst/>
              <a:rect l="l" t="t" r="r" b="b"/>
              <a:pathLst>
                <a:path w="6632" h="1835" extrusionOk="0">
                  <a:moveTo>
                    <a:pt x="6597" y="0"/>
                  </a:moveTo>
                  <a:cubicBezTo>
                    <a:pt x="6595" y="0"/>
                    <a:pt x="6592" y="1"/>
                    <a:pt x="6590" y="1"/>
                  </a:cubicBezTo>
                  <a:lnTo>
                    <a:pt x="28" y="1775"/>
                  </a:lnTo>
                  <a:cubicBezTo>
                    <a:pt x="10" y="1779"/>
                    <a:pt x="1" y="1798"/>
                    <a:pt x="5" y="1811"/>
                  </a:cubicBezTo>
                  <a:cubicBezTo>
                    <a:pt x="10" y="1825"/>
                    <a:pt x="19" y="1834"/>
                    <a:pt x="33" y="1834"/>
                  </a:cubicBezTo>
                  <a:lnTo>
                    <a:pt x="42" y="1834"/>
                  </a:ln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32" name="Google Shape;1632;p37"/>
            <p:cNvSpPr/>
            <p:nvPr/>
          </p:nvSpPr>
          <p:spPr>
            <a:xfrm>
              <a:off x="3266559" y="3470978"/>
              <a:ext cx="141162" cy="39143"/>
            </a:xfrm>
            <a:custGeom>
              <a:avLst/>
              <a:gdLst/>
              <a:ahLst/>
              <a:cxnLst/>
              <a:rect l="l" t="t" r="r" b="b"/>
              <a:pathLst>
                <a:path w="6632" h="1839" extrusionOk="0">
                  <a:moveTo>
                    <a:pt x="6596" y="1"/>
                  </a:moveTo>
                  <a:cubicBezTo>
                    <a:pt x="6594" y="1"/>
                    <a:pt x="6592" y="1"/>
                    <a:pt x="6590" y="1"/>
                  </a:cubicBezTo>
                  <a:lnTo>
                    <a:pt x="28" y="1779"/>
                  </a:lnTo>
                  <a:cubicBezTo>
                    <a:pt x="10" y="1784"/>
                    <a:pt x="1" y="1798"/>
                    <a:pt x="5" y="1816"/>
                  </a:cubicBezTo>
                  <a:cubicBezTo>
                    <a:pt x="10" y="1830"/>
                    <a:pt x="19" y="1839"/>
                    <a:pt x="33" y="1839"/>
                  </a:cubicBezTo>
                  <a:lnTo>
                    <a:pt x="42" y="1839"/>
                  </a:lnTo>
                  <a:lnTo>
                    <a:pt x="6604" y="61"/>
                  </a:lnTo>
                  <a:cubicBezTo>
                    <a:pt x="6622" y="56"/>
                    <a:pt x="6631" y="43"/>
                    <a:pt x="6626" y="24"/>
                  </a:cubicBezTo>
                  <a:cubicBezTo>
                    <a:pt x="6622" y="12"/>
                    <a:pt x="6608" y="1"/>
                    <a:pt x="6596"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33" name="Google Shape;1633;p37"/>
            <p:cNvSpPr/>
            <p:nvPr/>
          </p:nvSpPr>
          <p:spPr>
            <a:xfrm>
              <a:off x="3266559" y="3477108"/>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2"/>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34" name="Google Shape;1634;p37"/>
            <p:cNvSpPr/>
            <p:nvPr/>
          </p:nvSpPr>
          <p:spPr>
            <a:xfrm>
              <a:off x="3266559" y="3483174"/>
              <a:ext cx="141162" cy="39143"/>
            </a:xfrm>
            <a:custGeom>
              <a:avLst/>
              <a:gdLst/>
              <a:ahLst/>
              <a:cxnLst/>
              <a:rect l="l" t="t" r="r" b="b"/>
              <a:pathLst>
                <a:path w="6632" h="1839" extrusionOk="0">
                  <a:moveTo>
                    <a:pt x="6597" y="0"/>
                  </a:moveTo>
                  <a:cubicBezTo>
                    <a:pt x="6595" y="0"/>
                    <a:pt x="6592" y="0"/>
                    <a:pt x="6590" y="1"/>
                  </a:cubicBezTo>
                  <a:lnTo>
                    <a:pt x="28" y="1779"/>
                  </a:lnTo>
                  <a:cubicBezTo>
                    <a:pt x="10" y="1784"/>
                    <a:pt x="1" y="1797"/>
                    <a:pt x="5" y="1816"/>
                  </a:cubicBezTo>
                  <a:cubicBezTo>
                    <a:pt x="10" y="1830"/>
                    <a:pt x="19" y="1839"/>
                    <a:pt x="33" y="1839"/>
                  </a:cubicBezTo>
                  <a:cubicBezTo>
                    <a:pt x="37" y="1839"/>
                    <a:pt x="37" y="1839"/>
                    <a:pt x="42" y="1834"/>
                  </a:cubicBez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35" name="Google Shape;1635;p37"/>
            <p:cNvSpPr/>
            <p:nvPr/>
          </p:nvSpPr>
          <p:spPr>
            <a:xfrm>
              <a:off x="3266559" y="3489304"/>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1"/>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36" name="Google Shape;1636;p37"/>
            <p:cNvSpPr/>
            <p:nvPr/>
          </p:nvSpPr>
          <p:spPr>
            <a:xfrm>
              <a:off x="3266559" y="3495349"/>
              <a:ext cx="141162" cy="39164"/>
            </a:xfrm>
            <a:custGeom>
              <a:avLst/>
              <a:gdLst/>
              <a:ahLst/>
              <a:cxnLst/>
              <a:rect l="l" t="t" r="r" b="b"/>
              <a:pathLst>
                <a:path w="6632" h="1840" extrusionOk="0">
                  <a:moveTo>
                    <a:pt x="6597" y="1"/>
                  </a:moveTo>
                  <a:cubicBezTo>
                    <a:pt x="6595" y="1"/>
                    <a:pt x="6592" y="1"/>
                    <a:pt x="6590" y="2"/>
                  </a:cubicBezTo>
                  <a:lnTo>
                    <a:pt x="28" y="1780"/>
                  </a:lnTo>
                  <a:cubicBezTo>
                    <a:pt x="10" y="1784"/>
                    <a:pt x="1" y="1798"/>
                    <a:pt x="5" y="1817"/>
                  </a:cubicBezTo>
                  <a:cubicBezTo>
                    <a:pt x="10" y="1830"/>
                    <a:pt x="19" y="1839"/>
                    <a:pt x="33" y="1839"/>
                  </a:cubicBezTo>
                  <a:cubicBezTo>
                    <a:pt x="37" y="1839"/>
                    <a:pt x="37" y="1839"/>
                    <a:pt x="42" y="1835"/>
                  </a:cubicBezTo>
                  <a:lnTo>
                    <a:pt x="6604" y="62"/>
                  </a:lnTo>
                  <a:cubicBezTo>
                    <a:pt x="6622" y="57"/>
                    <a:pt x="6631" y="39"/>
                    <a:pt x="6626" y="25"/>
                  </a:cubicBezTo>
                  <a:cubicBezTo>
                    <a:pt x="6623" y="10"/>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37" name="Google Shape;1637;p37"/>
            <p:cNvSpPr/>
            <p:nvPr/>
          </p:nvSpPr>
          <p:spPr>
            <a:xfrm>
              <a:off x="3266751" y="3501607"/>
              <a:ext cx="142035" cy="41889"/>
            </a:xfrm>
            <a:custGeom>
              <a:avLst/>
              <a:gdLst/>
              <a:ahLst/>
              <a:cxnLst/>
              <a:rect l="l" t="t" r="r" b="b"/>
              <a:pathLst>
                <a:path w="6673" h="1968" extrusionOk="0">
                  <a:moveTo>
                    <a:pt x="6640" y="0"/>
                  </a:moveTo>
                  <a:cubicBezTo>
                    <a:pt x="6638" y="0"/>
                    <a:pt x="6634" y="0"/>
                    <a:pt x="6631" y="1"/>
                  </a:cubicBezTo>
                  <a:lnTo>
                    <a:pt x="28" y="1907"/>
                  </a:lnTo>
                  <a:cubicBezTo>
                    <a:pt x="10" y="1912"/>
                    <a:pt x="1" y="1930"/>
                    <a:pt x="5" y="1944"/>
                  </a:cubicBezTo>
                  <a:cubicBezTo>
                    <a:pt x="10" y="1958"/>
                    <a:pt x="24" y="1967"/>
                    <a:pt x="37" y="1967"/>
                  </a:cubicBezTo>
                  <a:lnTo>
                    <a:pt x="42" y="1967"/>
                  </a:lnTo>
                  <a:lnTo>
                    <a:pt x="6650" y="56"/>
                  </a:lnTo>
                  <a:cubicBezTo>
                    <a:pt x="6663" y="52"/>
                    <a:pt x="6672" y="38"/>
                    <a:pt x="6668" y="20"/>
                  </a:cubicBezTo>
                  <a:cubicBezTo>
                    <a:pt x="6664" y="8"/>
                    <a:pt x="6654" y="0"/>
                    <a:pt x="6640" y="0"/>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38" name="Google Shape;1638;p37"/>
            <p:cNvSpPr/>
            <p:nvPr/>
          </p:nvSpPr>
          <p:spPr>
            <a:xfrm>
              <a:off x="3266751" y="3509993"/>
              <a:ext cx="142226" cy="42272"/>
            </a:xfrm>
            <a:custGeom>
              <a:avLst/>
              <a:gdLst/>
              <a:ahLst/>
              <a:cxnLst/>
              <a:rect l="l" t="t" r="r" b="b"/>
              <a:pathLst>
                <a:path w="6682" h="1986" extrusionOk="0">
                  <a:moveTo>
                    <a:pt x="6648" y="0"/>
                  </a:moveTo>
                  <a:cubicBezTo>
                    <a:pt x="6645" y="0"/>
                    <a:pt x="6643" y="1"/>
                    <a:pt x="6640" y="1"/>
                  </a:cubicBezTo>
                  <a:lnTo>
                    <a:pt x="28" y="1926"/>
                  </a:lnTo>
                  <a:cubicBezTo>
                    <a:pt x="10" y="1930"/>
                    <a:pt x="1" y="1949"/>
                    <a:pt x="5" y="1963"/>
                  </a:cubicBezTo>
                  <a:cubicBezTo>
                    <a:pt x="10" y="1976"/>
                    <a:pt x="24" y="1985"/>
                    <a:pt x="37" y="1985"/>
                  </a:cubicBezTo>
                  <a:lnTo>
                    <a:pt x="42" y="1985"/>
                  </a:lnTo>
                  <a:lnTo>
                    <a:pt x="6654" y="61"/>
                  </a:lnTo>
                  <a:cubicBezTo>
                    <a:pt x="6672" y="56"/>
                    <a:pt x="6682" y="38"/>
                    <a:pt x="6677" y="24"/>
                  </a:cubicBezTo>
                  <a:cubicBezTo>
                    <a:pt x="6673" y="9"/>
                    <a:pt x="6660" y="0"/>
                    <a:pt x="6648" y="0"/>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39" name="Google Shape;1639;p37"/>
            <p:cNvSpPr/>
            <p:nvPr/>
          </p:nvSpPr>
          <p:spPr>
            <a:xfrm>
              <a:off x="3266453" y="3518954"/>
              <a:ext cx="142524" cy="43741"/>
            </a:xfrm>
            <a:custGeom>
              <a:avLst/>
              <a:gdLst/>
              <a:ahLst/>
              <a:cxnLst/>
              <a:rect l="l" t="t" r="r" b="b"/>
              <a:pathLst>
                <a:path w="6696" h="2055" extrusionOk="0">
                  <a:moveTo>
                    <a:pt x="6662" y="1"/>
                  </a:moveTo>
                  <a:cubicBezTo>
                    <a:pt x="6659" y="1"/>
                    <a:pt x="6657" y="1"/>
                    <a:pt x="6654" y="2"/>
                  </a:cubicBezTo>
                  <a:lnTo>
                    <a:pt x="24" y="1995"/>
                  </a:lnTo>
                  <a:cubicBezTo>
                    <a:pt x="10" y="2000"/>
                    <a:pt x="1" y="2018"/>
                    <a:pt x="6" y="2032"/>
                  </a:cubicBezTo>
                  <a:cubicBezTo>
                    <a:pt x="10" y="2046"/>
                    <a:pt x="19" y="2055"/>
                    <a:pt x="33" y="2055"/>
                  </a:cubicBezTo>
                  <a:lnTo>
                    <a:pt x="42" y="2055"/>
                  </a:lnTo>
                  <a:lnTo>
                    <a:pt x="6668" y="61"/>
                  </a:lnTo>
                  <a:cubicBezTo>
                    <a:pt x="6686" y="57"/>
                    <a:pt x="6696" y="39"/>
                    <a:pt x="6691" y="20"/>
                  </a:cubicBezTo>
                  <a:cubicBezTo>
                    <a:pt x="6687" y="9"/>
                    <a:pt x="6674" y="1"/>
                    <a:pt x="6662" y="1"/>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40" name="Google Shape;1640;p37"/>
            <p:cNvSpPr/>
            <p:nvPr/>
          </p:nvSpPr>
          <p:spPr>
            <a:xfrm>
              <a:off x="3266665" y="3525595"/>
              <a:ext cx="142609" cy="47146"/>
            </a:xfrm>
            <a:custGeom>
              <a:avLst/>
              <a:gdLst/>
              <a:ahLst/>
              <a:cxnLst/>
              <a:rect l="l" t="t" r="r" b="b"/>
              <a:pathLst>
                <a:path w="6700" h="2215" extrusionOk="0">
                  <a:moveTo>
                    <a:pt x="6666" y="0"/>
                  </a:moveTo>
                  <a:cubicBezTo>
                    <a:pt x="6663" y="0"/>
                    <a:pt x="6660" y="1"/>
                    <a:pt x="6658" y="1"/>
                  </a:cubicBezTo>
                  <a:lnTo>
                    <a:pt x="23" y="2155"/>
                  </a:lnTo>
                  <a:cubicBezTo>
                    <a:pt x="5" y="2160"/>
                    <a:pt x="0" y="2178"/>
                    <a:pt x="5" y="2196"/>
                  </a:cubicBezTo>
                  <a:cubicBezTo>
                    <a:pt x="9" y="2206"/>
                    <a:pt x="18" y="2215"/>
                    <a:pt x="32" y="2215"/>
                  </a:cubicBezTo>
                  <a:lnTo>
                    <a:pt x="41" y="2215"/>
                  </a:lnTo>
                  <a:lnTo>
                    <a:pt x="6676" y="61"/>
                  </a:lnTo>
                  <a:cubicBezTo>
                    <a:pt x="6690" y="56"/>
                    <a:pt x="6699" y="38"/>
                    <a:pt x="6695" y="24"/>
                  </a:cubicBezTo>
                  <a:cubicBezTo>
                    <a:pt x="6691" y="9"/>
                    <a:pt x="6678" y="0"/>
                    <a:pt x="6666" y="0"/>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41" name="Google Shape;1641;p37"/>
            <p:cNvSpPr/>
            <p:nvPr/>
          </p:nvSpPr>
          <p:spPr>
            <a:xfrm>
              <a:off x="3266453" y="3531300"/>
              <a:ext cx="142716" cy="48956"/>
            </a:xfrm>
            <a:custGeom>
              <a:avLst/>
              <a:gdLst/>
              <a:ahLst/>
              <a:cxnLst/>
              <a:rect l="l" t="t" r="r" b="b"/>
              <a:pathLst>
                <a:path w="6705" h="2300" extrusionOk="0">
                  <a:moveTo>
                    <a:pt x="6673" y="0"/>
                  </a:moveTo>
                  <a:cubicBezTo>
                    <a:pt x="6668" y="0"/>
                    <a:pt x="6664" y="1"/>
                    <a:pt x="6659" y="4"/>
                  </a:cubicBezTo>
                  <a:lnTo>
                    <a:pt x="24" y="2240"/>
                  </a:lnTo>
                  <a:cubicBezTo>
                    <a:pt x="10" y="2245"/>
                    <a:pt x="1" y="2263"/>
                    <a:pt x="6" y="2277"/>
                  </a:cubicBezTo>
                  <a:cubicBezTo>
                    <a:pt x="10" y="2290"/>
                    <a:pt x="24" y="2300"/>
                    <a:pt x="33" y="2300"/>
                  </a:cubicBezTo>
                  <a:cubicBezTo>
                    <a:pt x="38" y="2300"/>
                    <a:pt x="42" y="2300"/>
                    <a:pt x="42" y="2295"/>
                  </a:cubicBezTo>
                  <a:lnTo>
                    <a:pt x="6677" y="59"/>
                  </a:lnTo>
                  <a:cubicBezTo>
                    <a:pt x="6696" y="54"/>
                    <a:pt x="6705" y="36"/>
                    <a:pt x="6696" y="22"/>
                  </a:cubicBezTo>
                  <a:cubicBezTo>
                    <a:pt x="6692" y="9"/>
                    <a:pt x="6684" y="0"/>
                    <a:pt x="6673" y="0"/>
                  </a:cubicBezTo>
                  <a:close/>
                </a:path>
              </a:pathLst>
            </a:custGeom>
            <a:solidFill>
              <a:schemeClr val="accent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grpSp>
      <p:grpSp>
        <p:nvGrpSpPr>
          <p:cNvPr id="1642" name="Google Shape;1642;p37"/>
          <p:cNvGrpSpPr/>
          <p:nvPr/>
        </p:nvGrpSpPr>
        <p:grpSpPr>
          <a:xfrm>
            <a:off x="10349887" y="699961"/>
            <a:ext cx="969796" cy="1262845"/>
            <a:chOff x="5063425" y="1827900"/>
            <a:chExt cx="434125" cy="552225"/>
          </a:xfrm>
        </p:grpSpPr>
        <p:sp>
          <p:nvSpPr>
            <p:cNvPr id="1643" name="Google Shape;1643;p37"/>
            <p:cNvSpPr/>
            <p:nvPr/>
          </p:nvSpPr>
          <p:spPr>
            <a:xfrm>
              <a:off x="5063425" y="1827900"/>
              <a:ext cx="434125" cy="552225"/>
            </a:xfrm>
            <a:custGeom>
              <a:avLst/>
              <a:gdLst/>
              <a:ahLst/>
              <a:cxnLst/>
              <a:rect l="l" t="t" r="r" b="b"/>
              <a:pathLst>
                <a:path w="17365" h="22089" extrusionOk="0">
                  <a:moveTo>
                    <a:pt x="12499" y="6577"/>
                  </a:moveTo>
                  <a:lnTo>
                    <a:pt x="9227" y="17095"/>
                  </a:lnTo>
                  <a:lnTo>
                    <a:pt x="4231" y="12220"/>
                  </a:lnTo>
                  <a:lnTo>
                    <a:pt x="12499" y="6577"/>
                  </a:lnTo>
                  <a:close/>
                  <a:moveTo>
                    <a:pt x="17364" y="1"/>
                  </a:moveTo>
                  <a:lnTo>
                    <a:pt x="0" y="11850"/>
                  </a:lnTo>
                  <a:lnTo>
                    <a:pt x="10492" y="22088"/>
                  </a:lnTo>
                  <a:lnTo>
                    <a:pt x="17364" y="1"/>
                  </a:lnTo>
                  <a:close/>
                </a:path>
              </a:pathLst>
            </a:custGeom>
            <a:solidFill>
              <a:schemeClr val="accent3"/>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44" name="Google Shape;1644;p37"/>
            <p:cNvSpPr/>
            <p:nvPr/>
          </p:nvSpPr>
          <p:spPr>
            <a:xfrm>
              <a:off x="5312525" y="2331000"/>
              <a:ext cx="21500" cy="8800"/>
            </a:xfrm>
            <a:custGeom>
              <a:avLst/>
              <a:gdLst/>
              <a:ahLst/>
              <a:cxnLst/>
              <a:rect l="l" t="t" r="r" b="b"/>
              <a:pathLst>
                <a:path w="860" h="352" extrusionOk="0">
                  <a:moveTo>
                    <a:pt x="71" y="1"/>
                  </a:moveTo>
                  <a:cubicBezTo>
                    <a:pt x="44" y="1"/>
                    <a:pt x="20" y="19"/>
                    <a:pt x="12" y="46"/>
                  </a:cubicBezTo>
                  <a:cubicBezTo>
                    <a:pt x="1" y="80"/>
                    <a:pt x="20" y="113"/>
                    <a:pt x="54" y="125"/>
                  </a:cubicBezTo>
                  <a:lnTo>
                    <a:pt x="771" y="348"/>
                  </a:lnTo>
                  <a:cubicBezTo>
                    <a:pt x="777" y="350"/>
                    <a:pt x="783" y="351"/>
                    <a:pt x="789" y="351"/>
                  </a:cubicBezTo>
                  <a:cubicBezTo>
                    <a:pt x="797" y="351"/>
                    <a:pt x="805" y="349"/>
                    <a:pt x="813" y="347"/>
                  </a:cubicBezTo>
                  <a:cubicBezTo>
                    <a:pt x="829" y="339"/>
                    <a:pt x="843" y="324"/>
                    <a:pt x="850" y="306"/>
                  </a:cubicBezTo>
                  <a:cubicBezTo>
                    <a:pt x="860" y="273"/>
                    <a:pt x="842"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45" name="Google Shape;1645;p37"/>
            <p:cNvSpPr/>
            <p:nvPr/>
          </p:nvSpPr>
          <p:spPr>
            <a:xfrm>
              <a:off x="5328850" y="2278550"/>
              <a:ext cx="21500" cy="8775"/>
            </a:xfrm>
            <a:custGeom>
              <a:avLst/>
              <a:gdLst/>
              <a:ahLst/>
              <a:cxnLst/>
              <a:rect l="l" t="t" r="r" b="b"/>
              <a:pathLst>
                <a:path w="860" h="351" extrusionOk="0">
                  <a:moveTo>
                    <a:pt x="72" y="1"/>
                  </a:moveTo>
                  <a:cubicBezTo>
                    <a:pt x="45" y="1"/>
                    <a:pt x="20" y="17"/>
                    <a:pt x="12" y="45"/>
                  </a:cubicBezTo>
                  <a:cubicBezTo>
                    <a:pt x="1" y="79"/>
                    <a:pt x="20" y="114"/>
                    <a:pt x="54" y="124"/>
                  </a:cubicBezTo>
                  <a:lnTo>
                    <a:pt x="769" y="347"/>
                  </a:lnTo>
                  <a:cubicBezTo>
                    <a:pt x="775" y="349"/>
                    <a:pt x="782" y="350"/>
                    <a:pt x="788" y="350"/>
                  </a:cubicBezTo>
                  <a:cubicBezTo>
                    <a:pt x="797" y="350"/>
                    <a:pt x="805" y="349"/>
                    <a:pt x="813" y="346"/>
                  </a:cubicBezTo>
                  <a:cubicBezTo>
                    <a:pt x="829" y="339"/>
                    <a:pt x="843" y="325"/>
                    <a:pt x="850" y="306"/>
                  </a:cubicBezTo>
                  <a:cubicBezTo>
                    <a:pt x="859" y="273"/>
                    <a:pt x="842" y="238"/>
                    <a:pt x="808" y="227"/>
                  </a:cubicBezTo>
                  <a:lnTo>
                    <a:pt x="91" y="3"/>
                  </a:lnTo>
                  <a:cubicBezTo>
                    <a:pt x="85" y="1"/>
                    <a:pt x="78" y="1"/>
                    <a:pt x="72"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46" name="Google Shape;1646;p37"/>
            <p:cNvSpPr/>
            <p:nvPr/>
          </p:nvSpPr>
          <p:spPr>
            <a:xfrm>
              <a:off x="5345175" y="2226100"/>
              <a:ext cx="21500" cy="8775"/>
            </a:xfrm>
            <a:custGeom>
              <a:avLst/>
              <a:gdLst/>
              <a:ahLst/>
              <a:cxnLst/>
              <a:rect l="l" t="t" r="r" b="b"/>
              <a:pathLst>
                <a:path w="860" h="351" extrusionOk="0">
                  <a:moveTo>
                    <a:pt x="71" y="1"/>
                  </a:moveTo>
                  <a:cubicBezTo>
                    <a:pt x="44" y="1"/>
                    <a:pt x="19" y="19"/>
                    <a:pt x="10" y="46"/>
                  </a:cubicBezTo>
                  <a:cubicBezTo>
                    <a:pt x="1" y="78"/>
                    <a:pt x="20" y="113"/>
                    <a:pt x="52" y="125"/>
                  </a:cubicBezTo>
                  <a:lnTo>
                    <a:pt x="769" y="348"/>
                  </a:lnTo>
                  <a:cubicBezTo>
                    <a:pt x="776" y="350"/>
                    <a:pt x="783" y="350"/>
                    <a:pt x="789" y="350"/>
                  </a:cubicBezTo>
                  <a:cubicBezTo>
                    <a:pt x="798" y="350"/>
                    <a:pt x="806" y="349"/>
                    <a:pt x="813" y="347"/>
                  </a:cubicBezTo>
                  <a:cubicBezTo>
                    <a:pt x="829" y="339"/>
                    <a:pt x="843" y="324"/>
                    <a:pt x="848" y="306"/>
                  </a:cubicBezTo>
                  <a:cubicBezTo>
                    <a:pt x="859" y="273"/>
                    <a:pt x="840"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47" name="Google Shape;1647;p37"/>
            <p:cNvSpPr/>
            <p:nvPr/>
          </p:nvSpPr>
          <p:spPr>
            <a:xfrm>
              <a:off x="5361500" y="2173650"/>
              <a:ext cx="21500" cy="8775"/>
            </a:xfrm>
            <a:custGeom>
              <a:avLst/>
              <a:gdLst/>
              <a:ahLst/>
              <a:cxnLst/>
              <a:rect l="l" t="t" r="r" b="b"/>
              <a:pathLst>
                <a:path w="860" h="351" extrusionOk="0">
                  <a:moveTo>
                    <a:pt x="72" y="1"/>
                  </a:moveTo>
                  <a:cubicBezTo>
                    <a:pt x="45" y="1"/>
                    <a:pt x="19" y="18"/>
                    <a:pt x="10" y="45"/>
                  </a:cubicBezTo>
                  <a:cubicBezTo>
                    <a:pt x="1" y="79"/>
                    <a:pt x="20" y="114"/>
                    <a:pt x="52" y="124"/>
                  </a:cubicBezTo>
                  <a:lnTo>
                    <a:pt x="769" y="347"/>
                  </a:lnTo>
                  <a:cubicBezTo>
                    <a:pt x="775" y="350"/>
                    <a:pt x="781" y="350"/>
                    <a:pt x="788" y="350"/>
                  </a:cubicBezTo>
                  <a:cubicBezTo>
                    <a:pt x="796" y="350"/>
                    <a:pt x="804" y="349"/>
                    <a:pt x="813" y="346"/>
                  </a:cubicBezTo>
                  <a:cubicBezTo>
                    <a:pt x="829" y="339"/>
                    <a:pt x="843" y="325"/>
                    <a:pt x="848" y="306"/>
                  </a:cubicBezTo>
                  <a:cubicBezTo>
                    <a:pt x="859" y="274"/>
                    <a:pt x="840" y="238"/>
                    <a:pt x="808" y="227"/>
                  </a:cubicBezTo>
                  <a:lnTo>
                    <a:pt x="91" y="3"/>
                  </a:lnTo>
                  <a:cubicBezTo>
                    <a:pt x="84" y="2"/>
                    <a:pt x="78" y="1"/>
                    <a:pt x="72"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48" name="Google Shape;1648;p37"/>
            <p:cNvSpPr/>
            <p:nvPr/>
          </p:nvSpPr>
          <p:spPr>
            <a:xfrm>
              <a:off x="5377825" y="2121200"/>
              <a:ext cx="21500" cy="8775"/>
            </a:xfrm>
            <a:custGeom>
              <a:avLst/>
              <a:gdLst/>
              <a:ahLst/>
              <a:cxnLst/>
              <a:rect l="l" t="t" r="r" b="b"/>
              <a:pathLst>
                <a:path w="860" h="351" extrusionOk="0">
                  <a:moveTo>
                    <a:pt x="71" y="1"/>
                  </a:moveTo>
                  <a:cubicBezTo>
                    <a:pt x="44" y="1"/>
                    <a:pt x="19" y="19"/>
                    <a:pt x="10" y="46"/>
                  </a:cubicBezTo>
                  <a:cubicBezTo>
                    <a:pt x="1" y="78"/>
                    <a:pt x="18" y="114"/>
                    <a:pt x="52" y="125"/>
                  </a:cubicBezTo>
                  <a:lnTo>
                    <a:pt x="769" y="348"/>
                  </a:lnTo>
                  <a:cubicBezTo>
                    <a:pt x="775" y="350"/>
                    <a:pt x="781" y="350"/>
                    <a:pt x="787" y="350"/>
                  </a:cubicBezTo>
                  <a:cubicBezTo>
                    <a:pt x="796" y="350"/>
                    <a:pt x="804" y="349"/>
                    <a:pt x="813" y="345"/>
                  </a:cubicBezTo>
                  <a:cubicBezTo>
                    <a:pt x="829" y="339"/>
                    <a:pt x="843" y="324"/>
                    <a:pt x="848" y="307"/>
                  </a:cubicBezTo>
                  <a:cubicBezTo>
                    <a:pt x="859" y="273"/>
                    <a:pt x="840" y="237"/>
                    <a:pt x="808" y="226"/>
                  </a:cubicBezTo>
                  <a:lnTo>
                    <a:pt x="91" y="4"/>
                  </a:lnTo>
                  <a:cubicBezTo>
                    <a:pt x="84" y="2"/>
                    <a:pt x="77" y="1"/>
                    <a:pt x="71"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49" name="Google Shape;1649;p37"/>
            <p:cNvSpPr/>
            <p:nvPr/>
          </p:nvSpPr>
          <p:spPr>
            <a:xfrm>
              <a:off x="5394150" y="2068750"/>
              <a:ext cx="21500" cy="8775"/>
            </a:xfrm>
            <a:custGeom>
              <a:avLst/>
              <a:gdLst/>
              <a:ahLst/>
              <a:cxnLst/>
              <a:rect l="l" t="t" r="r" b="b"/>
              <a:pathLst>
                <a:path w="860" h="351" extrusionOk="0">
                  <a:moveTo>
                    <a:pt x="71" y="1"/>
                  </a:moveTo>
                  <a:cubicBezTo>
                    <a:pt x="45" y="1"/>
                    <a:pt x="19" y="18"/>
                    <a:pt x="10" y="45"/>
                  </a:cubicBezTo>
                  <a:cubicBezTo>
                    <a:pt x="0" y="79"/>
                    <a:pt x="18" y="114"/>
                    <a:pt x="52" y="124"/>
                  </a:cubicBezTo>
                  <a:lnTo>
                    <a:pt x="769" y="348"/>
                  </a:lnTo>
                  <a:cubicBezTo>
                    <a:pt x="775" y="350"/>
                    <a:pt x="781" y="350"/>
                    <a:pt x="787" y="350"/>
                  </a:cubicBezTo>
                  <a:cubicBezTo>
                    <a:pt x="796" y="350"/>
                    <a:pt x="804" y="349"/>
                    <a:pt x="811" y="346"/>
                  </a:cubicBezTo>
                  <a:cubicBezTo>
                    <a:pt x="829" y="340"/>
                    <a:pt x="843"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50" name="Google Shape;1650;p37"/>
            <p:cNvSpPr/>
            <p:nvPr/>
          </p:nvSpPr>
          <p:spPr>
            <a:xfrm>
              <a:off x="5410475" y="2016325"/>
              <a:ext cx="21500" cy="8750"/>
            </a:xfrm>
            <a:custGeom>
              <a:avLst/>
              <a:gdLst/>
              <a:ahLst/>
              <a:cxnLst/>
              <a:rect l="l" t="t" r="r" b="b"/>
              <a:pathLst>
                <a:path w="860" h="350" extrusionOk="0">
                  <a:moveTo>
                    <a:pt x="70" y="0"/>
                  </a:moveTo>
                  <a:cubicBezTo>
                    <a:pt x="44" y="0"/>
                    <a:pt x="19" y="18"/>
                    <a:pt x="10" y="43"/>
                  </a:cubicBezTo>
                  <a:cubicBezTo>
                    <a:pt x="0" y="77"/>
                    <a:pt x="18" y="113"/>
                    <a:pt x="52" y="124"/>
                  </a:cubicBezTo>
                  <a:lnTo>
                    <a:pt x="769" y="346"/>
                  </a:lnTo>
                  <a:cubicBezTo>
                    <a:pt x="776" y="348"/>
                    <a:pt x="783" y="349"/>
                    <a:pt x="789" y="349"/>
                  </a:cubicBezTo>
                  <a:cubicBezTo>
                    <a:pt x="797" y="349"/>
                    <a:pt x="804" y="348"/>
                    <a:pt x="811" y="344"/>
                  </a:cubicBezTo>
                  <a:cubicBezTo>
                    <a:pt x="829" y="338"/>
                    <a:pt x="843" y="323"/>
                    <a:pt x="848" y="306"/>
                  </a:cubicBezTo>
                  <a:cubicBezTo>
                    <a:pt x="859" y="272"/>
                    <a:pt x="840" y="236"/>
                    <a:pt x="806" y="225"/>
                  </a:cubicBezTo>
                  <a:lnTo>
                    <a:pt x="89" y="3"/>
                  </a:lnTo>
                  <a:cubicBezTo>
                    <a:pt x="83" y="1"/>
                    <a:pt x="76" y="0"/>
                    <a:pt x="70" y="0"/>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51" name="Google Shape;1651;p37"/>
            <p:cNvSpPr/>
            <p:nvPr/>
          </p:nvSpPr>
          <p:spPr>
            <a:xfrm>
              <a:off x="5426800" y="1963850"/>
              <a:ext cx="21500" cy="8775"/>
            </a:xfrm>
            <a:custGeom>
              <a:avLst/>
              <a:gdLst/>
              <a:ahLst/>
              <a:cxnLst/>
              <a:rect l="l" t="t" r="r" b="b"/>
              <a:pathLst>
                <a:path w="860" h="351" extrusionOk="0">
                  <a:moveTo>
                    <a:pt x="71" y="1"/>
                  </a:moveTo>
                  <a:cubicBezTo>
                    <a:pt x="44" y="1"/>
                    <a:pt x="19" y="18"/>
                    <a:pt x="10" y="45"/>
                  </a:cubicBezTo>
                  <a:cubicBezTo>
                    <a:pt x="0" y="79"/>
                    <a:pt x="18" y="114"/>
                    <a:pt x="52" y="124"/>
                  </a:cubicBezTo>
                  <a:lnTo>
                    <a:pt x="769" y="348"/>
                  </a:lnTo>
                  <a:cubicBezTo>
                    <a:pt x="775" y="350"/>
                    <a:pt x="781" y="351"/>
                    <a:pt x="787" y="351"/>
                  </a:cubicBezTo>
                  <a:cubicBezTo>
                    <a:pt x="795" y="351"/>
                    <a:pt x="803" y="349"/>
                    <a:pt x="811" y="346"/>
                  </a:cubicBezTo>
                  <a:cubicBezTo>
                    <a:pt x="829" y="340"/>
                    <a:pt x="841"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52" name="Google Shape;1652;p37"/>
            <p:cNvSpPr/>
            <p:nvPr/>
          </p:nvSpPr>
          <p:spPr>
            <a:xfrm>
              <a:off x="5443075" y="1911425"/>
              <a:ext cx="21500" cy="8750"/>
            </a:xfrm>
            <a:custGeom>
              <a:avLst/>
              <a:gdLst/>
              <a:ahLst/>
              <a:cxnLst/>
              <a:rect l="l" t="t" r="r" b="b"/>
              <a:pathLst>
                <a:path w="860" h="350" extrusionOk="0">
                  <a:moveTo>
                    <a:pt x="71" y="0"/>
                  </a:moveTo>
                  <a:cubicBezTo>
                    <a:pt x="44" y="0"/>
                    <a:pt x="20" y="18"/>
                    <a:pt x="12" y="44"/>
                  </a:cubicBezTo>
                  <a:cubicBezTo>
                    <a:pt x="1" y="77"/>
                    <a:pt x="20" y="113"/>
                    <a:pt x="54" y="124"/>
                  </a:cubicBezTo>
                  <a:lnTo>
                    <a:pt x="771" y="346"/>
                  </a:lnTo>
                  <a:cubicBezTo>
                    <a:pt x="778" y="348"/>
                    <a:pt x="784" y="349"/>
                    <a:pt x="791" y="349"/>
                  </a:cubicBezTo>
                  <a:cubicBezTo>
                    <a:pt x="799" y="349"/>
                    <a:pt x="806" y="348"/>
                    <a:pt x="813" y="344"/>
                  </a:cubicBezTo>
                  <a:cubicBezTo>
                    <a:pt x="831" y="338"/>
                    <a:pt x="843" y="323"/>
                    <a:pt x="850" y="306"/>
                  </a:cubicBezTo>
                  <a:cubicBezTo>
                    <a:pt x="860" y="272"/>
                    <a:pt x="842" y="237"/>
                    <a:pt x="808" y="225"/>
                  </a:cubicBezTo>
                  <a:lnTo>
                    <a:pt x="91" y="3"/>
                  </a:lnTo>
                  <a:cubicBezTo>
                    <a:pt x="84" y="1"/>
                    <a:pt x="78" y="0"/>
                    <a:pt x="71" y="0"/>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grpSp>
      <p:grpSp>
        <p:nvGrpSpPr>
          <p:cNvPr id="1653" name="Google Shape;1653;p37"/>
          <p:cNvGrpSpPr/>
          <p:nvPr/>
        </p:nvGrpSpPr>
        <p:grpSpPr>
          <a:xfrm>
            <a:off x="2767168" y="5841815"/>
            <a:ext cx="516784" cy="554759"/>
            <a:chOff x="8122400" y="1788150"/>
            <a:chExt cx="308375" cy="323375"/>
          </a:xfrm>
        </p:grpSpPr>
        <p:sp>
          <p:nvSpPr>
            <p:cNvPr id="1654" name="Google Shape;1654;p37"/>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55" name="Google Shape;1655;p37"/>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dk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grpSp>
      <p:grpSp>
        <p:nvGrpSpPr>
          <p:cNvPr id="1656" name="Google Shape;1656;p37"/>
          <p:cNvGrpSpPr/>
          <p:nvPr/>
        </p:nvGrpSpPr>
        <p:grpSpPr>
          <a:xfrm rot="-5253134">
            <a:off x="5461951" y="5900114"/>
            <a:ext cx="815323" cy="655055"/>
            <a:chOff x="2089393" y="440882"/>
            <a:chExt cx="524848" cy="431669"/>
          </a:xfrm>
        </p:grpSpPr>
        <p:sp>
          <p:nvSpPr>
            <p:cNvPr id="1657" name="Google Shape;1657;p37"/>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58" name="Google Shape;1658;p37"/>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59" name="Google Shape;1659;p37"/>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60" name="Google Shape;1660;p37"/>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sp>
          <p:nvSpPr>
            <p:cNvPr id="1661" name="Google Shape;1661;p37"/>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45977"/>
                </a:solidFill>
                <a:cs typeface="Arial"/>
                <a:sym typeface="Arial"/>
              </a:endParaRPr>
            </a:p>
          </p:txBody>
        </p:sp>
        <p:sp>
          <p:nvSpPr>
            <p:cNvPr id="1662" name="Google Shape;1662;p37"/>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45977"/>
                </a:solidFill>
                <a:cs typeface="Arial"/>
                <a:sym typeface="Arial"/>
              </a:endParaRPr>
            </a:p>
          </p:txBody>
        </p:sp>
        <p:sp>
          <p:nvSpPr>
            <p:cNvPr id="1663" name="Google Shape;1663;p37"/>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45977"/>
                </a:solidFill>
                <a:cs typeface="Arial"/>
                <a:sym typeface="Arial"/>
              </a:endParaRPr>
            </a:p>
          </p:txBody>
        </p:sp>
        <p:sp>
          <p:nvSpPr>
            <p:cNvPr id="1664" name="Google Shape;1664;p37"/>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45977"/>
                </a:solidFill>
                <a:cs typeface="Arial"/>
                <a:sym typeface="Arial"/>
              </a:endParaRPr>
            </a:p>
          </p:txBody>
        </p:sp>
        <p:sp>
          <p:nvSpPr>
            <p:cNvPr id="1665" name="Google Shape;1665;p37"/>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defTabSz="1217249">
                <a:buClr>
                  <a:srgbClr val="000000"/>
                </a:buClr>
              </a:pPr>
              <a:endParaRPr sz="1900" kern="0">
                <a:solidFill>
                  <a:srgbClr val="000000"/>
                </a:solidFill>
                <a:cs typeface="Arial"/>
                <a:sym typeface="Arial"/>
              </a:endParaRPr>
            </a:p>
          </p:txBody>
        </p:sp>
      </p:grpSp>
      <p:sp>
        <p:nvSpPr>
          <p:cNvPr id="1666" name="Google Shape;1666;p37"/>
          <p:cNvSpPr txBox="1">
            <a:spLocks noGrp="1"/>
          </p:cNvSpPr>
          <p:nvPr>
            <p:ph type="title" idx="15"/>
          </p:nvPr>
        </p:nvSpPr>
        <p:spPr>
          <a:xfrm>
            <a:off x="792457" y="1334486"/>
            <a:ext cx="10186832" cy="910979"/>
          </a:xfrm>
          <a:prstGeom prst="rect">
            <a:avLst/>
          </a:prstGeom>
        </p:spPr>
        <p:txBody>
          <a:bodyPr spcFirstLastPara="1" wrap="square" lIns="121689" tIns="121689" rIns="121689" bIns="121689" anchor="t" anchorCtr="0">
            <a:noAutofit/>
          </a:bodyPr>
          <a:lstStyle/>
          <a:p>
            <a:r>
              <a:rPr lang="en" sz="4800" dirty="0"/>
              <a:t>OBJECTIVES</a:t>
            </a:r>
            <a:endParaRPr sz="4800" dirty="0"/>
          </a:p>
        </p:txBody>
      </p:sp>
      <p:sp>
        <p:nvSpPr>
          <p:cNvPr id="167" name="Title 10"/>
          <p:cNvSpPr>
            <a:spLocks noGrp="1"/>
          </p:cNvSpPr>
          <p:nvPr>
            <p:ph type="title"/>
          </p:nvPr>
        </p:nvSpPr>
        <p:spPr>
          <a:xfrm>
            <a:off x="1674848" y="2561310"/>
            <a:ext cx="969779" cy="942486"/>
          </a:xfrm>
        </p:spPr>
        <p:txBody>
          <a:bodyPr/>
          <a:lstStyle/>
          <a:p>
            <a:r>
              <a:rPr lang="en-US" sz="5300" b="1" dirty="0"/>
              <a:t>1</a:t>
            </a:r>
            <a:endParaRPr lang="en-US" sz="5300" dirty="0"/>
          </a:p>
        </p:txBody>
      </p:sp>
      <p:sp>
        <p:nvSpPr>
          <p:cNvPr id="168" name="Title 12"/>
          <p:cNvSpPr>
            <a:spLocks noGrp="1"/>
          </p:cNvSpPr>
          <p:nvPr>
            <p:ph type="title" idx="6"/>
          </p:nvPr>
        </p:nvSpPr>
        <p:spPr>
          <a:xfrm>
            <a:off x="6400216" y="2551592"/>
            <a:ext cx="969779" cy="942486"/>
          </a:xfrm>
        </p:spPr>
        <p:txBody>
          <a:bodyPr/>
          <a:lstStyle/>
          <a:p>
            <a:r>
              <a:rPr lang="en-US" sz="5300" dirty="0"/>
              <a:t>2</a:t>
            </a:r>
            <a:endParaRPr lang="en-US" sz="5300" dirty="0"/>
          </a:p>
        </p:txBody>
      </p:sp>
    </p:spTree>
    <p:extLst>
      <p:ext uri="{BB962C8B-B14F-4D97-AF65-F5344CB8AC3E}">
        <p14:creationId xmlns:p14="http://schemas.microsoft.com/office/powerpoint/2010/main" val="20884806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67" y="1"/>
            <a:ext cx="11966296" cy="6806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60761" y="773902"/>
            <a:ext cx="2470999" cy="914500"/>
          </a:xfrm>
          <a:prstGeom prst="rect">
            <a:avLst/>
          </a:prstGeom>
          <a:noFill/>
        </p:spPr>
        <p:txBody>
          <a:bodyPr wrap="none" lIns="108675" tIns="54337" rIns="108675" bIns="54337" rtlCol="0">
            <a:spAutoFit/>
          </a:bodyPr>
          <a:lstStyle/>
          <a:p>
            <a:r>
              <a:rPr lang="en-US" sz="5200" u="sng" dirty="0">
                <a:ln>
                  <a:solidFill>
                    <a:schemeClr val="bg1">
                      <a:lumMod val="65000"/>
                    </a:schemeClr>
                  </a:solidFill>
                </a:ln>
                <a:solidFill>
                  <a:srgbClr val="FF0000"/>
                </a:solidFill>
                <a:latin typeface="Elephant" pitchFamily="18" charset="0"/>
              </a:rPr>
              <a:t>Unit 1:</a:t>
            </a:r>
          </a:p>
        </p:txBody>
      </p:sp>
      <p:sp>
        <p:nvSpPr>
          <p:cNvPr id="4" name="TextBox 3"/>
          <p:cNvSpPr txBox="1"/>
          <p:nvPr/>
        </p:nvSpPr>
        <p:spPr>
          <a:xfrm>
            <a:off x="2318814" y="1840139"/>
            <a:ext cx="9011734" cy="1400074"/>
          </a:xfrm>
          <a:prstGeom prst="rect">
            <a:avLst/>
          </a:prstGeom>
          <a:noFill/>
        </p:spPr>
        <p:txBody>
          <a:bodyPr wrap="none" lIns="108675" tIns="54337" rIns="108675" bIns="54337" rtlCol="0">
            <a:prstTxWarp prst="textDoubleWave1">
              <a:avLst>
                <a:gd name="adj1" fmla="val 0"/>
                <a:gd name="adj2" fmla="val 0"/>
              </a:avLst>
            </a:prstTxWarp>
            <a:spAutoFit/>
          </a:bodyPr>
          <a:lstStyle/>
          <a:p>
            <a:r>
              <a:rPr lang="en-US" sz="6400" dirty="0">
                <a:ln>
                  <a:solidFill>
                    <a:schemeClr val="bg1">
                      <a:lumMod val="65000"/>
                    </a:schemeClr>
                  </a:solidFill>
                </a:ln>
                <a:solidFill>
                  <a:srgbClr val="1508C2"/>
                </a:solidFill>
                <a:effectLst>
                  <a:glow rad="63500">
                    <a:srgbClr val="FFFF66">
                      <a:alpha val="72000"/>
                    </a:srgbClr>
                  </a:glow>
                </a:effectLst>
                <a:latin typeface="Elephant" pitchFamily="18" charset="0"/>
              </a:rPr>
              <a:t>Local Environment </a:t>
            </a:r>
          </a:p>
        </p:txBody>
      </p:sp>
      <p:sp>
        <p:nvSpPr>
          <p:cNvPr id="5" name="TextBox 4"/>
          <p:cNvSpPr txBox="1"/>
          <p:nvPr/>
        </p:nvSpPr>
        <p:spPr>
          <a:xfrm>
            <a:off x="2175887" y="3830450"/>
            <a:ext cx="9523864" cy="848399"/>
          </a:xfrm>
          <a:prstGeom prst="rect">
            <a:avLst/>
          </a:prstGeom>
          <a:noFill/>
        </p:spPr>
        <p:txBody>
          <a:bodyPr wrap="square" lIns="108675" tIns="54337" rIns="108675" bIns="54337" rtlCol="0">
            <a:spAutoFit/>
          </a:bodyPr>
          <a:lstStyle/>
          <a:p>
            <a:pPr algn="ctr"/>
            <a:r>
              <a:rPr lang="en-US" sz="4800" u="sng" dirty="0">
                <a:ln>
                  <a:solidFill>
                    <a:schemeClr val="bg1">
                      <a:lumMod val="65000"/>
                    </a:schemeClr>
                  </a:solidFill>
                </a:ln>
                <a:solidFill>
                  <a:srgbClr val="FF0000"/>
                </a:solidFill>
                <a:latin typeface="Elephant" pitchFamily="18" charset="0"/>
              </a:rPr>
              <a:t>Lesson 2</a:t>
            </a:r>
            <a:r>
              <a:rPr lang="en-US" sz="4800" dirty="0">
                <a:ln>
                  <a:solidFill>
                    <a:schemeClr val="bg1">
                      <a:lumMod val="65000"/>
                    </a:schemeClr>
                  </a:solidFill>
                </a:ln>
                <a:solidFill>
                  <a:srgbClr val="FF0000"/>
                </a:solidFill>
                <a:latin typeface="Elephant" pitchFamily="18" charset="0"/>
              </a:rPr>
              <a:t>: A Closer Look 1</a:t>
            </a:r>
          </a:p>
        </p:txBody>
      </p:sp>
    </p:spTree>
    <p:extLst>
      <p:ext uri="{BB962C8B-B14F-4D97-AF65-F5344CB8AC3E}">
        <p14:creationId xmlns:p14="http://schemas.microsoft.com/office/powerpoint/2010/main" val="284453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34" presetClass="emph" presetSubtype="0" fill="hold" grpId="1" nodeType="withEffect">
                                  <p:stCondLst>
                                    <p:cond delay="0"/>
                                  </p:stCondLst>
                                  <p:iterate type="lt">
                                    <p:tmPct val="10000"/>
                                  </p:iterate>
                                  <p:childTnLst>
                                    <p:animMotion origin="layout" path="M 0 2.22222E-6 L 0 -0.07222 " pathEditMode="relative" rAng="0" ptsTypes="AA">
                                      <p:cBhvr>
                                        <p:cTn id="14" dur="250" accel="50000" decel="50000" autoRev="1" fill="hold">
                                          <p:stCondLst>
                                            <p:cond delay="0"/>
                                          </p:stCondLst>
                                        </p:cTn>
                                        <p:tgtEl>
                                          <p:spTgt spid="4"/>
                                        </p:tgtEl>
                                        <p:attrNameLst>
                                          <p:attrName>ppt_x</p:attrName>
                                          <p:attrName>ppt_y</p:attrName>
                                        </p:attrNameLst>
                                      </p:cBhvr>
                                      <p:rCtr x="0" y="-3611"/>
                                    </p:animMotion>
                                    <p:animRot by="1500000">
                                      <p:cBhvr>
                                        <p:cTn id="15" dur="125" fill="hold">
                                          <p:stCondLst>
                                            <p:cond delay="0"/>
                                          </p:stCondLst>
                                        </p:cTn>
                                        <p:tgtEl>
                                          <p:spTgt spid="4"/>
                                        </p:tgtEl>
                                        <p:attrNameLst>
                                          <p:attrName>r</p:attrName>
                                        </p:attrNameLst>
                                      </p:cBhvr>
                                    </p:animRot>
                                    <p:animRot by="-1500000">
                                      <p:cBhvr>
                                        <p:cTn id="16" dur="125" fill="hold">
                                          <p:stCondLst>
                                            <p:cond delay="125"/>
                                          </p:stCondLst>
                                        </p:cTn>
                                        <p:tgtEl>
                                          <p:spTgt spid="4"/>
                                        </p:tgtEl>
                                        <p:attrNameLst>
                                          <p:attrName>r</p:attrName>
                                        </p:attrNameLst>
                                      </p:cBhvr>
                                    </p:animRot>
                                    <p:animRot by="-1500000">
                                      <p:cBhvr>
                                        <p:cTn id="17" dur="125" fill="hold">
                                          <p:stCondLst>
                                            <p:cond delay="250"/>
                                          </p:stCondLst>
                                        </p:cTn>
                                        <p:tgtEl>
                                          <p:spTgt spid="4"/>
                                        </p:tgtEl>
                                        <p:attrNameLst>
                                          <p:attrName>r</p:attrName>
                                        </p:attrNameLst>
                                      </p:cBhvr>
                                    </p:animRot>
                                    <p:animRot by="1500000">
                                      <p:cBhvr>
                                        <p:cTn id="18" dur="125" fill="hold">
                                          <p:stCondLst>
                                            <p:cond delay="375"/>
                                          </p:stCondLst>
                                        </p:cTn>
                                        <p:tgtEl>
                                          <p:spTgt spid="4"/>
                                        </p:tgtEl>
                                        <p:attrNameLst>
                                          <p:attrName>r</p:attrName>
                                        </p:attrNameLst>
                                      </p:cBhvr>
                                    </p:animRot>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750" fill="hold"/>
                                        <p:tgtEl>
                                          <p:spTgt spid="5"/>
                                        </p:tgtEl>
                                        <p:attrNameLst>
                                          <p:attrName>ppt_x</p:attrName>
                                        </p:attrNameLst>
                                      </p:cBhvr>
                                      <p:tavLst>
                                        <p:tav tm="0">
                                          <p:val>
                                            <p:strVal val="1+#ppt_w/2"/>
                                          </p:val>
                                        </p:tav>
                                        <p:tav tm="100000">
                                          <p:val>
                                            <p:strVal val="#ppt_x"/>
                                          </p:val>
                                        </p:tav>
                                      </p:tavLst>
                                    </p:anim>
                                    <p:anim calcmode="lin" valueType="num">
                                      <p:cBhvr additive="base">
                                        <p:cTn id="23"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25-C"/>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250" y="6255068"/>
            <a:ext cx="9907264" cy="48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AutoShape 3"/>
          <p:cNvSpPr>
            <a:spLocks noChangeArrowheads="1"/>
          </p:cNvSpPr>
          <p:nvPr/>
        </p:nvSpPr>
        <p:spPr bwMode="auto">
          <a:xfrm>
            <a:off x="3520348" y="2152593"/>
            <a:ext cx="5129649" cy="2208902"/>
          </a:xfrm>
          <a:prstGeom prst="cloudCallout">
            <a:avLst>
              <a:gd name="adj1" fmla="val -43384"/>
              <a:gd name="adj2" fmla="val 2001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8675" tIns="54337" rIns="108675" bIns="54337"/>
          <a:lstStyle/>
          <a:p>
            <a:pPr algn="ctr"/>
            <a:endParaRPr lang="en-US" altLang="en-US" sz="3400" b="1">
              <a:solidFill>
                <a:srgbClr val="FF0000"/>
              </a:solidFill>
              <a:latin typeface="Times New Roman" pitchFamily="18" charset="0"/>
              <a:cs typeface="Arial" charset="0"/>
            </a:endParaRPr>
          </a:p>
          <a:p>
            <a:pPr algn="ctr"/>
            <a:endParaRPr lang="en-US" altLang="en-US" sz="3400" b="1">
              <a:solidFill>
                <a:srgbClr val="FF0000"/>
              </a:solidFill>
              <a:latin typeface="Times New Roman" pitchFamily="18" charset="0"/>
              <a:cs typeface="Arial" charset="0"/>
            </a:endParaRPr>
          </a:p>
        </p:txBody>
      </p:sp>
      <p:sp>
        <p:nvSpPr>
          <p:cNvPr id="6149" name="Line 5"/>
          <p:cNvSpPr>
            <a:spLocks noChangeShapeType="1"/>
          </p:cNvSpPr>
          <p:nvPr/>
        </p:nvSpPr>
        <p:spPr bwMode="auto">
          <a:xfrm flipH="1">
            <a:off x="2765987" y="3978597"/>
            <a:ext cx="1508721" cy="1081123"/>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75" tIns="54337" rIns="108675" bIns="54337"/>
          <a:lstStyle/>
          <a:p>
            <a:endParaRPr lang="en-US"/>
          </a:p>
        </p:txBody>
      </p:sp>
      <p:sp>
        <p:nvSpPr>
          <p:cNvPr id="6150" name="Line 6"/>
          <p:cNvSpPr>
            <a:spLocks noChangeShapeType="1"/>
          </p:cNvSpPr>
          <p:nvPr/>
        </p:nvSpPr>
        <p:spPr bwMode="auto">
          <a:xfrm>
            <a:off x="6210900" y="4361495"/>
            <a:ext cx="48196" cy="971723"/>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75" tIns="54337" rIns="108675" bIns="54337"/>
          <a:lstStyle/>
          <a:p>
            <a:endParaRPr lang="en-US"/>
          </a:p>
        </p:txBody>
      </p:sp>
      <p:sp>
        <p:nvSpPr>
          <p:cNvPr id="6151" name="Line 7"/>
          <p:cNvSpPr>
            <a:spLocks noChangeShapeType="1"/>
          </p:cNvSpPr>
          <p:nvPr/>
        </p:nvSpPr>
        <p:spPr bwMode="auto">
          <a:xfrm>
            <a:off x="8549416" y="3446080"/>
            <a:ext cx="1408139" cy="154446"/>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75" tIns="54337" rIns="108675" bIns="54337"/>
          <a:lstStyle/>
          <a:p>
            <a:endParaRPr lang="en-US"/>
          </a:p>
        </p:txBody>
      </p:sp>
      <p:sp>
        <p:nvSpPr>
          <p:cNvPr id="6152" name="Line 8"/>
          <p:cNvSpPr>
            <a:spLocks noChangeShapeType="1"/>
          </p:cNvSpPr>
          <p:nvPr/>
        </p:nvSpPr>
        <p:spPr bwMode="auto">
          <a:xfrm flipH="1" flipV="1">
            <a:off x="4991350" y="1484936"/>
            <a:ext cx="100582" cy="926677"/>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75" tIns="54337" rIns="108675" bIns="54337"/>
          <a:lstStyle/>
          <a:p>
            <a:endParaRPr lang="en-US"/>
          </a:p>
        </p:txBody>
      </p:sp>
      <p:sp>
        <p:nvSpPr>
          <p:cNvPr id="6153" name="Line 9"/>
          <p:cNvSpPr>
            <a:spLocks noChangeShapeType="1"/>
          </p:cNvSpPr>
          <p:nvPr/>
        </p:nvSpPr>
        <p:spPr bwMode="auto">
          <a:xfrm flipH="1" flipV="1">
            <a:off x="2212789" y="1980451"/>
            <a:ext cx="1810465" cy="849453"/>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75" tIns="54337" rIns="108675" bIns="54337"/>
          <a:lstStyle/>
          <a:p>
            <a:endParaRPr lang="en-US"/>
          </a:p>
        </p:txBody>
      </p:sp>
      <p:sp>
        <p:nvSpPr>
          <p:cNvPr id="6154" name="Line 10"/>
          <p:cNvSpPr>
            <a:spLocks noChangeShapeType="1"/>
          </p:cNvSpPr>
          <p:nvPr/>
        </p:nvSpPr>
        <p:spPr bwMode="auto">
          <a:xfrm flipV="1">
            <a:off x="8488649" y="1833385"/>
            <a:ext cx="1106395" cy="849453"/>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75" tIns="54337" rIns="108675" bIns="54337"/>
          <a:lstStyle/>
          <a:p>
            <a:endParaRPr lang="en-US"/>
          </a:p>
        </p:txBody>
      </p:sp>
      <p:sp>
        <p:nvSpPr>
          <p:cNvPr id="6163" name="Line 19"/>
          <p:cNvSpPr>
            <a:spLocks noChangeShapeType="1"/>
          </p:cNvSpPr>
          <p:nvPr/>
        </p:nvSpPr>
        <p:spPr bwMode="auto">
          <a:xfrm>
            <a:off x="7885160" y="3896547"/>
            <a:ext cx="1206976" cy="695007"/>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75" tIns="54337" rIns="108675" bIns="54337"/>
          <a:lstStyle/>
          <a:p>
            <a:endParaRPr lang="en-US"/>
          </a:p>
        </p:txBody>
      </p:sp>
      <p:sp>
        <p:nvSpPr>
          <p:cNvPr id="6164" name="Line 21"/>
          <p:cNvSpPr>
            <a:spLocks noChangeShapeType="1"/>
          </p:cNvSpPr>
          <p:nvPr/>
        </p:nvSpPr>
        <p:spPr bwMode="auto">
          <a:xfrm flipV="1">
            <a:off x="6569220" y="1235569"/>
            <a:ext cx="301744" cy="926677"/>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75" tIns="54337" rIns="108675" bIns="54337"/>
          <a:lstStyle/>
          <a:p>
            <a:endParaRPr lang="en-US"/>
          </a:p>
        </p:txBody>
      </p:sp>
      <p:sp>
        <p:nvSpPr>
          <p:cNvPr id="6167" name="TextBox 1"/>
          <p:cNvSpPr txBox="1">
            <a:spLocks noChangeArrowheads="1"/>
          </p:cNvSpPr>
          <p:nvPr/>
        </p:nvSpPr>
        <p:spPr bwMode="auto">
          <a:xfrm>
            <a:off x="100582" y="164100"/>
            <a:ext cx="11969181" cy="63295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675" tIns="54337" rIns="108675" bIns="54337">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00" b="1" dirty="0">
                <a:solidFill>
                  <a:srgbClr val="0070C0"/>
                </a:solidFill>
                <a:latin typeface="Times New Roman" pitchFamily="18" charset="0"/>
                <a:cs typeface="Times New Roman" pitchFamily="18" charset="0"/>
              </a:rPr>
              <a:t>traditional handicraft</a:t>
            </a:r>
            <a:endParaRPr lang="en-US" sz="3400" b="1" dirty="0">
              <a:latin typeface="Times New Roman" pitchFamily="18" charset="0"/>
              <a:cs typeface="Times New Roman" pitchFamily="18" charset="0"/>
            </a:endParaRPr>
          </a:p>
        </p:txBody>
      </p:sp>
      <p:grpSp>
        <p:nvGrpSpPr>
          <p:cNvPr id="6168" name="Group 8"/>
          <p:cNvGrpSpPr>
            <a:grpSpLocks/>
          </p:cNvGrpSpPr>
          <p:nvPr/>
        </p:nvGrpSpPr>
        <p:grpSpPr bwMode="auto">
          <a:xfrm>
            <a:off x="0" y="0"/>
            <a:ext cx="12170345" cy="6950075"/>
            <a:chOff x="0" y="0"/>
            <a:chExt cx="5760" cy="4333"/>
          </a:xfrm>
        </p:grpSpPr>
        <p:pic>
          <p:nvPicPr>
            <p:cNvPr id="6169" name="Picture 9"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10"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1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Rectangle 28"/>
          <p:cNvSpPr/>
          <p:nvPr/>
        </p:nvSpPr>
        <p:spPr>
          <a:xfrm>
            <a:off x="3721511" y="2840176"/>
            <a:ext cx="4767138" cy="990457"/>
          </a:xfrm>
          <a:prstGeom prst="rect">
            <a:avLst/>
          </a:prstGeom>
          <a:noFill/>
          <a:ln w="9525">
            <a:noFill/>
            <a:miter lim="800000"/>
            <a:headEnd/>
            <a:tailEnd/>
          </a:ln>
          <a:effectLst/>
        </p:spPr>
        <p:txBody>
          <a:bodyPr vert="horz" wrap="square" lIns="108675" tIns="54337" rIns="108675" bIns="54337" numCol="1" anchor="ctr" anchorCtr="0" compatLnSpc="1">
            <a:prstTxWarp prst="textNoShape">
              <a:avLst/>
            </a:prstTxWarp>
            <a:spAutoFit/>
          </a:bodyPr>
          <a:lstStyle/>
          <a:p>
            <a:pPr algn="ctr"/>
            <a:r>
              <a:rPr lang="en-US" sz="5700" b="1" dirty="0">
                <a:solidFill>
                  <a:srgbClr val="002060"/>
                </a:solidFill>
                <a:latin typeface="Times New Roman" pitchFamily="18" charset="0"/>
                <a:cs typeface="Times New Roman" pitchFamily="18" charset="0"/>
              </a:rPr>
              <a:t>Handicrafts</a:t>
            </a:r>
          </a:p>
        </p:txBody>
      </p:sp>
      <p:sp>
        <p:nvSpPr>
          <p:cNvPr id="30" name="Rectangle 29"/>
          <p:cNvSpPr/>
          <p:nvPr/>
        </p:nvSpPr>
        <p:spPr>
          <a:xfrm>
            <a:off x="7507980" y="4591878"/>
            <a:ext cx="3620929" cy="694511"/>
          </a:xfrm>
          <a:prstGeom prst="rect">
            <a:avLst/>
          </a:prstGeom>
        </p:spPr>
        <p:txBody>
          <a:bodyPr wrap="square" lIns="108675" tIns="54337" rIns="108675" bIns="54337">
            <a:spAutoFit/>
          </a:bodyPr>
          <a:lstStyle/>
          <a:p>
            <a:pPr algn="ctr"/>
            <a:r>
              <a:rPr lang="en-US" sz="3800" b="1" dirty="0">
                <a:latin typeface="Times New Roman" pitchFamily="18" charset="0"/>
                <a:cs typeface="Times New Roman" pitchFamily="18" charset="0"/>
              </a:rPr>
              <a:t>silk  </a:t>
            </a:r>
            <a:endParaRPr lang="en-US" sz="3800" b="1" dirty="0">
              <a:solidFill>
                <a:srgbClr val="FF0000"/>
              </a:solidFill>
              <a:latin typeface="Times New Roman" pitchFamily="18" charset="0"/>
              <a:cs typeface="Times New Roman" pitchFamily="18" charset="0"/>
            </a:endParaRPr>
          </a:p>
        </p:txBody>
      </p:sp>
      <p:sp>
        <p:nvSpPr>
          <p:cNvPr id="31" name="Rectangle 30"/>
          <p:cNvSpPr/>
          <p:nvPr/>
        </p:nvSpPr>
        <p:spPr>
          <a:xfrm>
            <a:off x="4526161" y="5251169"/>
            <a:ext cx="4425580" cy="694511"/>
          </a:xfrm>
          <a:prstGeom prst="rect">
            <a:avLst/>
          </a:prstGeom>
        </p:spPr>
        <p:txBody>
          <a:bodyPr wrap="square" lIns="108675" tIns="54337" rIns="108675" bIns="54337">
            <a:spAutoFit/>
          </a:bodyPr>
          <a:lstStyle/>
          <a:p>
            <a:r>
              <a:rPr lang="en-US" sz="3800" b="1" dirty="0">
                <a:latin typeface="Times New Roman" pitchFamily="18" charset="0"/>
                <a:cs typeface="Times New Roman" pitchFamily="18" charset="0"/>
              </a:rPr>
              <a:t>lacquerware    </a:t>
            </a:r>
          </a:p>
        </p:txBody>
      </p:sp>
      <p:sp>
        <p:nvSpPr>
          <p:cNvPr id="32" name="Rectangle 31"/>
          <p:cNvSpPr/>
          <p:nvPr/>
        </p:nvSpPr>
        <p:spPr>
          <a:xfrm>
            <a:off x="-452616" y="1465149"/>
            <a:ext cx="4727324" cy="694511"/>
          </a:xfrm>
          <a:prstGeom prst="rect">
            <a:avLst/>
          </a:prstGeom>
        </p:spPr>
        <p:txBody>
          <a:bodyPr wrap="square" lIns="108675" tIns="54337" rIns="108675" bIns="54337">
            <a:spAutoFit/>
          </a:bodyPr>
          <a:lstStyle/>
          <a:p>
            <a:pPr algn="ctr"/>
            <a:r>
              <a:rPr lang="en-US" sz="3800" b="1" dirty="0">
                <a:latin typeface="Times New Roman" pitchFamily="18" charset="0"/>
                <a:cs typeface="Times New Roman" pitchFamily="18" charset="0"/>
              </a:rPr>
              <a:t>conical hats  </a:t>
            </a:r>
          </a:p>
        </p:txBody>
      </p:sp>
      <p:sp>
        <p:nvSpPr>
          <p:cNvPr id="33" name="Rectangle 32"/>
          <p:cNvSpPr/>
          <p:nvPr/>
        </p:nvSpPr>
        <p:spPr>
          <a:xfrm>
            <a:off x="301745" y="4942277"/>
            <a:ext cx="4123836" cy="694511"/>
          </a:xfrm>
          <a:prstGeom prst="rect">
            <a:avLst/>
          </a:prstGeom>
        </p:spPr>
        <p:txBody>
          <a:bodyPr wrap="square" lIns="108675" tIns="54337" rIns="108675" bIns="54337">
            <a:spAutoFit/>
          </a:bodyPr>
          <a:lstStyle/>
          <a:p>
            <a:pPr algn="ctr"/>
            <a:r>
              <a:rPr lang="en-US" sz="3800" b="1" dirty="0">
                <a:latin typeface="Times New Roman" pitchFamily="18" charset="0"/>
                <a:cs typeface="Times New Roman" pitchFamily="18" charset="0"/>
              </a:rPr>
              <a:t>lanterns </a:t>
            </a:r>
            <a:endParaRPr lang="en-US" sz="3800" b="1" dirty="0">
              <a:solidFill>
                <a:srgbClr val="FF0000"/>
              </a:solidFill>
              <a:latin typeface="Times New Roman" pitchFamily="18" charset="0"/>
              <a:cs typeface="Times New Roman" pitchFamily="18" charset="0"/>
            </a:endParaRPr>
          </a:p>
        </p:txBody>
      </p:sp>
      <p:sp>
        <p:nvSpPr>
          <p:cNvPr id="34" name="Rectangle 33"/>
          <p:cNvSpPr/>
          <p:nvPr/>
        </p:nvSpPr>
        <p:spPr>
          <a:xfrm>
            <a:off x="3319184" y="936994"/>
            <a:ext cx="2413953" cy="694511"/>
          </a:xfrm>
          <a:prstGeom prst="rect">
            <a:avLst/>
          </a:prstGeom>
        </p:spPr>
        <p:txBody>
          <a:bodyPr wrap="square" lIns="108675" tIns="54337" rIns="108675" bIns="54337">
            <a:spAutoFit/>
          </a:bodyPr>
          <a:lstStyle/>
          <a:p>
            <a:r>
              <a:rPr lang="en-US" sz="3800" b="1" dirty="0">
                <a:latin typeface="Times New Roman" pitchFamily="18" charset="0"/>
                <a:cs typeface="Times New Roman" pitchFamily="18" charset="0"/>
              </a:rPr>
              <a:t>paintings </a:t>
            </a:r>
            <a:endParaRPr lang="en-US" sz="3800" b="1" dirty="0">
              <a:solidFill>
                <a:srgbClr val="FF0000"/>
              </a:solidFill>
              <a:latin typeface="Times New Roman" pitchFamily="18" charset="0"/>
              <a:cs typeface="Times New Roman" pitchFamily="18" charset="0"/>
            </a:endParaRPr>
          </a:p>
        </p:txBody>
      </p:sp>
      <p:sp>
        <p:nvSpPr>
          <p:cNvPr id="35" name="Rectangle 34"/>
          <p:cNvSpPr/>
          <p:nvPr/>
        </p:nvSpPr>
        <p:spPr>
          <a:xfrm>
            <a:off x="6236044" y="782548"/>
            <a:ext cx="3520348" cy="694511"/>
          </a:xfrm>
          <a:prstGeom prst="rect">
            <a:avLst/>
          </a:prstGeom>
        </p:spPr>
        <p:txBody>
          <a:bodyPr wrap="square" lIns="108675" tIns="54337" rIns="108675" bIns="54337">
            <a:spAutoFit/>
          </a:bodyPr>
          <a:lstStyle/>
          <a:p>
            <a:r>
              <a:rPr lang="en-US" sz="3800" b="1" dirty="0">
                <a:latin typeface="Times New Roman" pitchFamily="18" charset="0"/>
                <a:cs typeface="Times New Roman" pitchFamily="18" charset="0"/>
              </a:rPr>
              <a:t>drums    </a:t>
            </a:r>
          </a:p>
        </p:txBody>
      </p:sp>
      <p:sp>
        <p:nvSpPr>
          <p:cNvPr id="36" name="Rectangle 35"/>
          <p:cNvSpPr/>
          <p:nvPr/>
        </p:nvSpPr>
        <p:spPr>
          <a:xfrm>
            <a:off x="7507981" y="1400333"/>
            <a:ext cx="4964108" cy="694511"/>
          </a:xfrm>
          <a:prstGeom prst="rect">
            <a:avLst/>
          </a:prstGeom>
        </p:spPr>
        <p:txBody>
          <a:bodyPr wrap="square" lIns="108675" tIns="54337" rIns="108675" bIns="54337">
            <a:spAutoFit/>
          </a:bodyPr>
          <a:lstStyle/>
          <a:p>
            <a:r>
              <a:rPr lang="en-US" sz="3800" b="1" dirty="0">
                <a:latin typeface="Times New Roman" pitchFamily="18" charset="0"/>
                <a:cs typeface="Times New Roman" pitchFamily="18" charset="0"/>
              </a:rPr>
              <a:t>marble sculptures    </a:t>
            </a:r>
          </a:p>
        </p:txBody>
      </p:sp>
      <p:sp>
        <p:nvSpPr>
          <p:cNvPr id="37" name="Rectangle 36"/>
          <p:cNvSpPr/>
          <p:nvPr/>
        </p:nvSpPr>
        <p:spPr>
          <a:xfrm>
            <a:off x="9253486" y="3475039"/>
            <a:ext cx="4123836" cy="694511"/>
          </a:xfrm>
          <a:prstGeom prst="rect">
            <a:avLst/>
          </a:prstGeom>
        </p:spPr>
        <p:txBody>
          <a:bodyPr wrap="square" lIns="108675" tIns="54337" rIns="108675" bIns="54337">
            <a:spAutoFit/>
          </a:bodyPr>
          <a:lstStyle/>
          <a:p>
            <a:r>
              <a:rPr lang="en-US" sz="3800" b="1" dirty="0">
                <a:latin typeface="Times New Roman" pitchFamily="18" charset="0"/>
                <a:cs typeface="Times New Roman" pitchFamily="18" charset="0"/>
              </a:rPr>
              <a:t>Pottery </a:t>
            </a:r>
            <a:endParaRPr lang="en-US" sz="3800" b="1" dirty="0">
              <a:solidFill>
                <a:srgbClr val="FF0000"/>
              </a:solidFill>
              <a:latin typeface="Times New Roman" pitchFamily="18" charset="0"/>
              <a:cs typeface="Times New Roman" pitchFamily="18" charset="0"/>
            </a:endParaRPr>
          </a:p>
        </p:txBody>
      </p:sp>
      <p:pic>
        <p:nvPicPr>
          <p:cNvPr id="27" name="~PP2640.WAV">
            <a:hlinkClick r:id="" action="ppaction://media"/>
          </p:cNvPr>
          <p:cNvPicPr>
            <a:picLocks noRot="1" noChangeAspect="1"/>
          </p:cNvPicPr>
          <p:nvPr>
            <a:wavAudioFile r:embed="rId2" name="~PP2640.WAV"/>
          </p:nvPr>
        </p:nvPicPr>
        <p:blipFill>
          <a:blip r:embed="rId6"/>
          <a:stretch>
            <a:fillRect/>
          </a:stretch>
        </p:blipFill>
        <p:spPr>
          <a:xfrm>
            <a:off x="11395030" y="6432037"/>
            <a:ext cx="402326" cy="308892"/>
          </a:xfrm>
          <a:prstGeom prst="rect">
            <a:avLst/>
          </a:prstGeom>
        </p:spPr>
      </p:pic>
    </p:spTree>
    <p:custDataLst>
      <p:tags r:id="rId1"/>
    </p:custDataLst>
    <p:extLst>
      <p:ext uri="{BB962C8B-B14F-4D97-AF65-F5344CB8AC3E}">
        <p14:creationId xmlns:p14="http://schemas.microsoft.com/office/powerpoint/2010/main" val="3428914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500" fill="hold"/>
                                        <p:tgtEl>
                                          <p:spTgt spid="29"/>
                                        </p:tgtEl>
                                        <p:attrNameLst>
                                          <p:attrName>ppt_w</p:attrName>
                                        </p:attrNameLst>
                                      </p:cBhvr>
                                      <p:tavLst>
                                        <p:tav tm="0">
                                          <p:val>
                                            <p:fltVal val="0"/>
                                          </p:val>
                                        </p:tav>
                                        <p:tav tm="100000">
                                          <p:val>
                                            <p:strVal val="#ppt_w"/>
                                          </p:val>
                                        </p:tav>
                                      </p:tavLst>
                                    </p:anim>
                                    <p:anim calcmode="lin" valueType="num">
                                      <p:cBhvr>
                                        <p:cTn id="11" dur="500" fill="hold"/>
                                        <p:tgtEl>
                                          <p:spTgt spid="29"/>
                                        </p:tgtEl>
                                        <p:attrNameLst>
                                          <p:attrName>ppt_h</p:attrName>
                                        </p:attrNameLst>
                                      </p:cBhvr>
                                      <p:tavLst>
                                        <p:tav tm="0">
                                          <p:val>
                                            <p:fltVal val="0"/>
                                          </p:val>
                                        </p:tav>
                                        <p:tav tm="100000">
                                          <p:val>
                                            <p:strVal val="#ppt_h"/>
                                          </p:val>
                                        </p:tav>
                                      </p:tavLst>
                                    </p:anim>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amond(i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diamond(in)">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diamond(in)">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diamond(in)">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diamond(i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amond(in)">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diamond(i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diamond(in)">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3" fill="hold" display="0">
                  <p:stCondLst>
                    <p:cond delay="indefinite"/>
                  </p:stCondLst>
                  <p:endCondLst>
                    <p:cond evt="onPrev" delay="0">
                      <p:tgtEl>
                        <p:sldTgt/>
                      </p:tgtEl>
                    </p:cond>
                    <p:cond evt="onStopAudio" delay="0">
                      <p:tgtEl>
                        <p:sldTgt/>
                      </p:tgtEl>
                    </p:cond>
                  </p:endCondLst>
                </p:cTn>
                <p:tgtEl>
                  <p:spTgt spid="27"/>
                </p:tgtEl>
              </p:cMediaNode>
            </p:audio>
          </p:childTnLst>
        </p:cTn>
      </p:par>
    </p:tnLst>
    <p:bldLst>
      <p:bldP spid="29" grpId="0"/>
      <p:bldP spid="30" grpId="0"/>
      <p:bldP spid="31" grpId="0"/>
      <p:bldP spid="32" grpId="0"/>
      <p:bldP spid="33" grpId="0"/>
      <p:bldP spid="34"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altLang="en-US" smtClean="0"/>
          </a:p>
        </p:txBody>
      </p:sp>
      <p:sp>
        <p:nvSpPr>
          <p:cNvPr id="7171" name="Rectangle 3"/>
          <p:cNvSpPr>
            <a:spLocks noGrp="1" noChangeArrowheads="1"/>
          </p:cNvSpPr>
          <p:nvPr>
            <p:ph type="body" idx="1"/>
          </p:nvPr>
        </p:nvSpPr>
        <p:spPr/>
        <p:txBody>
          <a:bodyPr/>
          <a:lstStyle/>
          <a:p>
            <a:pPr eaLnBrk="1" hangingPunct="1"/>
            <a:endParaRPr lang="en-US" altLang="en-US" smtClean="0"/>
          </a:p>
        </p:txBody>
      </p:sp>
      <p:grpSp>
        <p:nvGrpSpPr>
          <p:cNvPr id="7172" name="Group 4"/>
          <p:cNvGrpSpPr>
            <a:grpSpLocks/>
          </p:cNvGrpSpPr>
          <p:nvPr/>
        </p:nvGrpSpPr>
        <p:grpSpPr bwMode="auto">
          <a:xfrm>
            <a:off x="0" y="0"/>
            <a:ext cx="12069763" cy="6950075"/>
            <a:chOff x="0" y="0"/>
            <a:chExt cx="5760" cy="4320"/>
          </a:xfrm>
        </p:grpSpPr>
        <p:pic>
          <p:nvPicPr>
            <p:cNvPr id="7192" name="Picture 5" descr="2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3" name="Rectangle 6"/>
            <p:cNvSpPr>
              <a:spLocks noChangeArrowheads="1"/>
            </p:cNvSpPr>
            <p:nvPr/>
          </p:nvSpPr>
          <p:spPr bwMode="auto">
            <a:xfrm>
              <a:off x="3560" y="1389"/>
              <a:ext cx="1815" cy="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000000"/>
                </a:solidFill>
              </a:endParaRPr>
            </a:p>
          </p:txBody>
        </p:sp>
        <p:sp>
          <p:nvSpPr>
            <p:cNvPr id="7194" name="Rectangle 7"/>
            <p:cNvSpPr>
              <a:spLocks noChangeArrowheads="1"/>
            </p:cNvSpPr>
            <p:nvPr/>
          </p:nvSpPr>
          <p:spPr bwMode="auto">
            <a:xfrm>
              <a:off x="4604" y="3067"/>
              <a:ext cx="893" cy="5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000000"/>
                </a:solidFill>
              </a:endParaRPr>
            </a:p>
          </p:txBody>
        </p:sp>
      </p:grpSp>
      <p:grpSp>
        <p:nvGrpSpPr>
          <p:cNvPr id="7173" name="Group 8"/>
          <p:cNvGrpSpPr>
            <a:grpSpLocks/>
          </p:cNvGrpSpPr>
          <p:nvPr/>
        </p:nvGrpSpPr>
        <p:grpSpPr bwMode="auto">
          <a:xfrm>
            <a:off x="0" y="0"/>
            <a:ext cx="12170345" cy="6950075"/>
            <a:chOff x="0" y="0"/>
            <a:chExt cx="5760" cy="4333"/>
          </a:xfrm>
        </p:grpSpPr>
        <p:pic>
          <p:nvPicPr>
            <p:cNvPr id="7188" name="Picture 9"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10"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1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4" name="TextBox 4"/>
          <p:cNvSpPr txBox="1">
            <a:spLocks noChangeArrowheads="1"/>
          </p:cNvSpPr>
          <p:nvPr/>
        </p:nvSpPr>
        <p:spPr bwMode="auto">
          <a:xfrm>
            <a:off x="905232" y="772231"/>
            <a:ext cx="6554552" cy="69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675" tIns="54337" rIns="108675" bIns="54337">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3800" b="1" dirty="0">
                <a:solidFill>
                  <a:srgbClr val="FF0000"/>
                </a:solidFill>
                <a:latin typeface="Times New Roman" pitchFamily="18" charset="0"/>
                <a:cs typeface="Times New Roman" pitchFamily="18" charset="0"/>
              </a:rPr>
              <a:t>I. Vocabulary:</a:t>
            </a:r>
          </a:p>
        </p:txBody>
      </p:sp>
      <p:sp>
        <p:nvSpPr>
          <p:cNvPr id="2" name="TextBox 1"/>
          <p:cNvSpPr txBox="1"/>
          <p:nvPr/>
        </p:nvSpPr>
        <p:spPr>
          <a:xfrm>
            <a:off x="667514" y="1621684"/>
            <a:ext cx="5166205" cy="632955"/>
          </a:xfrm>
          <a:prstGeom prst="rect">
            <a:avLst/>
          </a:prstGeom>
          <a:noFill/>
        </p:spPr>
        <p:txBody>
          <a:bodyPr wrap="square" lIns="108675" tIns="54337" rIns="108675" bIns="54337" rtlCol="0">
            <a:spAutoFit/>
          </a:bodyPr>
          <a:lstStyle/>
          <a:p>
            <a:r>
              <a:rPr lang="en-US" sz="3400" b="1" dirty="0">
                <a:latin typeface="Times New Roman" pitchFamily="18" charset="0"/>
                <a:cs typeface="Times New Roman" pitchFamily="18" charset="0"/>
              </a:rPr>
              <a:t>Carve (v):</a:t>
            </a:r>
          </a:p>
        </p:txBody>
      </p:sp>
      <p:sp>
        <p:nvSpPr>
          <p:cNvPr id="3" name="TextBox 2"/>
          <p:cNvSpPr txBox="1"/>
          <p:nvPr/>
        </p:nvSpPr>
        <p:spPr>
          <a:xfrm>
            <a:off x="667514" y="2548361"/>
            <a:ext cx="3959230" cy="540622"/>
          </a:xfrm>
          <a:prstGeom prst="rect">
            <a:avLst/>
          </a:prstGeom>
          <a:noFill/>
        </p:spPr>
        <p:txBody>
          <a:bodyPr wrap="square" lIns="108675" tIns="54337" rIns="108675" bIns="54337" rtlCol="0">
            <a:spAutoFit/>
          </a:bodyPr>
          <a:lstStyle>
            <a:defPPr>
              <a:defRPr lang="en-US"/>
            </a:defPPr>
            <a:lvl1pPr>
              <a:defRPr sz="2800" b="1"/>
            </a:lvl1pPr>
          </a:lstStyle>
          <a:p>
            <a:r>
              <a:rPr lang="en-US" dirty="0">
                <a:latin typeface="Times New Roman" pitchFamily="18" charset="0"/>
                <a:cs typeface="Times New Roman" pitchFamily="18" charset="0"/>
              </a:rPr>
              <a:t>Cast </a:t>
            </a:r>
            <a:r>
              <a:rPr lang="en-US" dirty="0" smtClean="0">
                <a:latin typeface="Times New Roman" pitchFamily="18" charset="0"/>
                <a:cs typeface="Times New Roman" pitchFamily="18" charset="0"/>
              </a:rPr>
              <a:t>(</a:t>
            </a:r>
            <a:r>
              <a:rPr lang="en-US" dirty="0">
                <a:latin typeface="Times New Roman" pitchFamily="18" charset="0"/>
                <a:cs typeface="Times New Roman" pitchFamily="18" charset="0"/>
              </a:rPr>
              <a:t>v):</a:t>
            </a:r>
          </a:p>
        </p:txBody>
      </p:sp>
      <p:sp>
        <p:nvSpPr>
          <p:cNvPr id="4" name="TextBox 3"/>
          <p:cNvSpPr txBox="1"/>
          <p:nvPr/>
        </p:nvSpPr>
        <p:spPr>
          <a:xfrm>
            <a:off x="667514" y="3380118"/>
            <a:ext cx="3959230" cy="540622"/>
          </a:xfrm>
          <a:prstGeom prst="rect">
            <a:avLst/>
          </a:prstGeom>
          <a:noFill/>
        </p:spPr>
        <p:txBody>
          <a:bodyPr wrap="square" lIns="108675" tIns="54337" rIns="108675" bIns="54337" rtlCol="0">
            <a:spAutoFit/>
          </a:bodyPr>
          <a:lstStyle>
            <a:defPPr>
              <a:defRPr lang="en-US"/>
            </a:defPPr>
            <a:lvl1pPr>
              <a:defRPr sz="2800" b="1"/>
            </a:lvl1pPr>
          </a:lstStyle>
          <a:p>
            <a:r>
              <a:rPr lang="en-US" dirty="0">
                <a:latin typeface="Times New Roman" pitchFamily="18" charset="0"/>
                <a:cs typeface="Times New Roman" pitchFamily="18" charset="0"/>
              </a:rPr>
              <a:t>Weave </a:t>
            </a:r>
            <a:r>
              <a:rPr lang="en-US" dirty="0" smtClean="0">
                <a:latin typeface="Times New Roman" pitchFamily="18" charset="0"/>
                <a:cs typeface="Times New Roman" pitchFamily="18" charset="0"/>
              </a:rPr>
              <a:t>(</a:t>
            </a:r>
            <a:r>
              <a:rPr lang="en-US" dirty="0">
                <a:latin typeface="Times New Roman" pitchFamily="18" charset="0"/>
                <a:cs typeface="Times New Roman" pitchFamily="18" charset="0"/>
              </a:rPr>
              <a:t>v):</a:t>
            </a:r>
          </a:p>
        </p:txBody>
      </p:sp>
      <p:sp>
        <p:nvSpPr>
          <p:cNvPr id="5" name="TextBox 4"/>
          <p:cNvSpPr txBox="1"/>
          <p:nvPr/>
        </p:nvSpPr>
        <p:spPr>
          <a:xfrm>
            <a:off x="667512" y="4092822"/>
            <a:ext cx="6574346" cy="540622"/>
          </a:xfrm>
          <a:prstGeom prst="rect">
            <a:avLst/>
          </a:prstGeom>
          <a:noFill/>
        </p:spPr>
        <p:txBody>
          <a:bodyPr wrap="square" lIns="108675" tIns="54337" rIns="108675" bIns="54337" rtlCol="0">
            <a:spAutoFit/>
          </a:bodyPr>
          <a:lstStyle>
            <a:defPPr>
              <a:defRPr lang="en-US"/>
            </a:defPPr>
            <a:lvl1pPr>
              <a:defRPr sz="2800" b="1"/>
            </a:lvl1pPr>
          </a:lstStyle>
          <a:p>
            <a:r>
              <a:rPr lang="en-US" dirty="0">
                <a:latin typeface="Times New Roman" pitchFamily="18" charset="0"/>
                <a:cs typeface="Times New Roman" pitchFamily="18" charset="0"/>
              </a:rPr>
              <a:t>Embroider </a:t>
            </a:r>
            <a:r>
              <a:rPr lang="en-US" dirty="0" smtClean="0">
                <a:latin typeface="Times New Roman" pitchFamily="18" charset="0"/>
                <a:cs typeface="Times New Roman" pitchFamily="18" charset="0"/>
              </a:rPr>
              <a:t>(</a:t>
            </a:r>
            <a:r>
              <a:rPr lang="en-US" dirty="0">
                <a:latin typeface="Times New Roman" pitchFamily="18" charset="0"/>
                <a:cs typeface="Times New Roman" pitchFamily="18" charset="0"/>
              </a:rPr>
              <a:t>v):</a:t>
            </a:r>
          </a:p>
        </p:txBody>
      </p:sp>
      <p:sp>
        <p:nvSpPr>
          <p:cNvPr id="19" name="TextBox 18"/>
          <p:cNvSpPr txBox="1"/>
          <p:nvPr/>
        </p:nvSpPr>
        <p:spPr>
          <a:xfrm>
            <a:off x="667514" y="4952593"/>
            <a:ext cx="4462136" cy="540622"/>
          </a:xfrm>
          <a:prstGeom prst="rect">
            <a:avLst/>
          </a:prstGeom>
          <a:noFill/>
        </p:spPr>
        <p:txBody>
          <a:bodyPr wrap="square" lIns="108675" tIns="54337" rIns="108675" bIns="54337" rtlCol="0">
            <a:spAutoFit/>
          </a:bodyPr>
          <a:lstStyle>
            <a:defPPr>
              <a:defRPr lang="en-US"/>
            </a:defPPr>
            <a:lvl1pPr>
              <a:defRPr sz="2800" b="1"/>
            </a:lvl1pPr>
          </a:lstStyle>
          <a:p>
            <a:r>
              <a:rPr lang="en-US" dirty="0">
                <a:latin typeface="Times New Roman" pitchFamily="18" charset="0"/>
                <a:cs typeface="Times New Roman" pitchFamily="18" charset="0"/>
              </a:rPr>
              <a:t>Knit </a:t>
            </a:r>
            <a:r>
              <a:rPr lang="en-US" dirty="0" smtClean="0">
                <a:latin typeface="Times New Roman" pitchFamily="18" charset="0"/>
                <a:cs typeface="Times New Roman" pitchFamily="18" charset="0"/>
              </a:rPr>
              <a:t>(</a:t>
            </a:r>
            <a:r>
              <a:rPr lang="en-US" dirty="0">
                <a:latin typeface="Times New Roman" pitchFamily="18" charset="0"/>
                <a:cs typeface="Times New Roman" pitchFamily="18" charset="0"/>
              </a:rPr>
              <a:t>v)</a:t>
            </a:r>
          </a:p>
        </p:txBody>
      </p:sp>
      <p:sp>
        <p:nvSpPr>
          <p:cNvPr id="20" name="TextBox 19"/>
          <p:cNvSpPr txBox="1"/>
          <p:nvPr/>
        </p:nvSpPr>
        <p:spPr>
          <a:xfrm>
            <a:off x="667514" y="5724824"/>
            <a:ext cx="4864462" cy="540622"/>
          </a:xfrm>
          <a:prstGeom prst="rect">
            <a:avLst/>
          </a:prstGeom>
          <a:noFill/>
        </p:spPr>
        <p:txBody>
          <a:bodyPr wrap="square" lIns="108675" tIns="54337" rIns="108675" bIns="54337" rtlCol="0">
            <a:spAutoFit/>
          </a:bodyPr>
          <a:lstStyle>
            <a:defPPr>
              <a:defRPr lang="en-US"/>
            </a:defPPr>
            <a:lvl1pPr>
              <a:defRPr sz="2800" b="1"/>
            </a:lvl1pPr>
          </a:lstStyle>
          <a:p>
            <a:r>
              <a:rPr lang="en-US" dirty="0">
                <a:latin typeface="Times New Roman" pitchFamily="18" charset="0"/>
                <a:cs typeface="Times New Roman" pitchFamily="18" charset="0"/>
              </a:rPr>
              <a:t>Mould </a:t>
            </a:r>
          </a:p>
        </p:txBody>
      </p:sp>
      <p:sp>
        <p:nvSpPr>
          <p:cNvPr id="21" name="TextBox 20"/>
          <p:cNvSpPr txBox="1"/>
          <p:nvPr/>
        </p:nvSpPr>
        <p:spPr>
          <a:xfrm>
            <a:off x="6839533" y="1621684"/>
            <a:ext cx="5211431" cy="632955"/>
          </a:xfrm>
          <a:prstGeom prst="rect">
            <a:avLst/>
          </a:prstGeom>
          <a:noFill/>
        </p:spPr>
        <p:txBody>
          <a:bodyPr wrap="square" lIns="108675" tIns="54337" rIns="108675" bIns="54337" rtlCol="0">
            <a:spAutoFit/>
          </a:bodyPr>
          <a:lstStyle/>
          <a:p>
            <a:r>
              <a:rPr lang="en-US" sz="3400" b="1" dirty="0">
                <a:latin typeface="Times New Roman" pitchFamily="18" charset="0"/>
                <a:cs typeface="Times New Roman" pitchFamily="18" charset="0"/>
              </a:rPr>
              <a:t>Khắc, chạm, tạc, đục</a:t>
            </a:r>
          </a:p>
        </p:txBody>
      </p:sp>
      <p:sp>
        <p:nvSpPr>
          <p:cNvPr id="22" name="TextBox 21"/>
          <p:cNvSpPr txBox="1"/>
          <p:nvPr/>
        </p:nvSpPr>
        <p:spPr>
          <a:xfrm>
            <a:off x="6839532" y="2471138"/>
            <a:ext cx="4679129" cy="540622"/>
          </a:xfrm>
          <a:prstGeom prst="rect">
            <a:avLst/>
          </a:prstGeom>
          <a:noFill/>
        </p:spPr>
        <p:txBody>
          <a:bodyPr wrap="square" lIns="108675" tIns="54337" rIns="108675" bIns="54337" rtlCol="0">
            <a:spAutoFit/>
          </a:bodyPr>
          <a:lstStyle>
            <a:defPPr>
              <a:defRPr lang="en-US"/>
            </a:defPPr>
            <a:lvl1pPr>
              <a:defRPr sz="2800" b="1"/>
            </a:lvl1pPr>
          </a:lstStyle>
          <a:p>
            <a:r>
              <a:rPr lang="en-US" dirty="0">
                <a:latin typeface="Times New Roman" pitchFamily="18" charset="0"/>
                <a:cs typeface="Times New Roman" pitchFamily="18" charset="0"/>
              </a:rPr>
              <a:t>Đúc, trải, sắp xếp</a:t>
            </a:r>
          </a:p>
        </p:txBody>
      </p:sp>
      <p:sp>
        <p:nvSpPr>
          <p:cNvPr id="23" name="TextBox 22"/>
          <p:cNvSpPr txBox="1"/>
          <p:nvPr/>
        </p:nvSpPr>
        <p:spPr>
          <a:xfrm>
            <a:off x="6839532" y="3330909"/>
            <a:ext cx="5230231" cy="540622"/>
          </a:xfrm>
          <a:prstGeom prst="rect">
            <a:avLst/>
          </a:prstGeom>
          <a:noFill/>
        </p:spPr>
        <p:txBody>
          <a:bodyPr wrap="square" lIns="108675" tIns="54337" rIns="108675" bIns="54337" rtlCol="0">
            <a:spAutoFit/>
          </a:bodyPr>
          <a:lstStyle>
            <a:defPPr>
              <a:defRPr lang="en-US"/>
            </a:defPPr>
            <a:lvl1pPr>
              <a:defRPr sz="2800" b="1"/>
            </a:lvl1pPr>
          </a:lstStyle>
          <a:p>
            <a:r>
              <a:rPr lang="en-US" dirty="0">
                <a:latin typeface="Times New Roman" pitchFamily="18" charset="0"/>
                <a:cs typeface="Times New Roman" pitchFamily="18" charset="0"/>
              </a:rPr>
              <a:t>Đan (rổ rá), dệt (vải)</a:t>
            </a:r>
          </a:p>
        </p:txBody>
      </p:sp>
      <p:sp>
        <p:nvSpPr>
          <p:cNvPr id="24" name="TextBox 23"/>
          <p:cNvSpPr txBox="1"/>
          <p:nvPr/>
        </p:nvSpPr>
        <p:spPr>
          <a:xfrm>
            <a:off x="6839533" y="4092822"/>
            <a:ext cx="3617143" cy="540622"/>
          </a:xfrm>
          <a:prstGeom prst="rect">
            <a:avLst/>
          </a:prstGeom>
          <a:noFill/>
        </p:spPr>
        <p:txBody>
          <a:bodyPr wrap="square" lIns="108675" tIns="54337" rIns="108675" bIns="54337" rtlCol="0">
            <a:spAutoFit/>
          </a:bodyPr>
          <a:lstStyle>
            <a:defPPr>
              <a:defRPr lang="en-US"/>
            </a:defPPr>
            <a:lvl1pPr>
              <a:defRPr sz="2800" b="1"/>
            </a:lvl1pPr>
          </a:lstStyle>
          <a:p>
            <a:r>
              <a:rPr lang="en-US" dirty="0">
                <a:latin typeface="Times New Roman" pitchFamily="18" charset="0"/>
                <a:cs typeface="Times New Roman" pitchFamily="18" charset="0"/>
              </a:rPr>
              <a:t>Thêu</a:t>
            </a:r>
            <a:r>
              <a:rPr lang="en-US" dirty="0"/>
              <a:t> </a:t>
            </a:r>
          </a:p>
        </p:txBody>
      </p:sp>
      <p:sp>
        <p:nvSpPr>
          <p:cNvPr id="25" name="TextBox 24"/>
          <p:cNvSpPr txBox="1"/>
          <p:nvPr/>
        </p:nvSpPr>
        <p:spPr>
          <a:xfrm>
            <a:off x="6839533" y="4952593"/>
            <a:ext cx="4425580" cy="540622"/>
          </a:xfrm>
          <a:prstGeom prst="rect">
            <a:avLst/>
          </a:prstGeom>
          <a:noFill/>
        </p:spPr>
        <p:txBody>
          <a:bodyPr wrap="square" lIns="108675" tIns="54337" rIns="108675" bIns="54337" rtlCol="0">
            <a:spAutoFit/>
          </a:bodyPr>
          <a:lstStyle>
            <a:defPPr>
              <a:defRPr lang="en-US"/>
            </a:defPPr>
            <a:lvl1pPr>
              <a:defRPr sz="2800" b="1"/>
            </a:lvl1pPr>
          </a:lstStyle>
          <a:p>
            <a:r>
              <a:rPr lang="en-US" dirty="0">
                <a:latin typeface="Times New Roman" pitchFamily="18" charset="0"/>
                <a:cs typeface="Times New Roman" pitchFamily="18" charset="0"/>
              </a:rPr>
              <a:t>Đan (len, sợi...)</a:t>
            </a:r>
          </a:p>
        </p:txBody>
      </p:sp>
      <p:sp>
        <p:nvSpPr>
          <p:cNvPr id="26" name="TextBox 25"/>
          <p:cNvSpPr txBox="1"/>
          <p:nvPr/>
        </p:nvSpPr>
        <p:spPr>
          <a:xfrm>
            <a:off x="6638370" y="5724824"/>
            <a:ext cx="5029068" cy="540622"/>
          </a:xfrm>
          <a:prstGeom prst="rect">
            <a:avLst/>
          </a:prstGeom>
          <a:noFill/>
        </p:spPr>
        <p:txBody>
          <a:bodyPr wrap="square" lIns="108675" tIns="54337" rIns="108675" bIns="54337" rtlCol="0">
            <a:spAutoFit/>
          </a:bodyPr>
          <a:lstStyle>
            <a:defPPr>
              <a:defRPr lang="en-US"/>
            </a:defPPr>
            <a:lvl1pPr>
              <a:defRPr sz="2800" b="1"/>
            </a:lvl1pPr>
          </a:lstStyle>
          <a:p>
            <a:r>
              <a:rPr lang="en-US" dirty="0">
                <a:latin typeface="Times New Roman" pitchFamily="18" charset="0"/>
                <a:cs typeface="Times New Roman" pitchFamily="18" charset="0"/>
              </a:rPr>
              <a:t>Đổ khuôn, tạo khuôn</a:t>
            </a: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5872" y="1665110"/>
            <a:ext cx="7776581" cy="4158750"/>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0168" y="1665110"/>
            <a:ext cx="7776581" cy="4135844"/>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5872" y="1665110"/>
            <a:ext cx="7769912" cy="4135844"/>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5872" y="1665110"/>
            <a:ext cx="7769912" cy="4166546"/>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0168" y="1809904"/>
            <a:ext cx="7776583" cy="412805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5873" y="1665110"/>
            <a:ext cx="7748549" cy="4139486"/>
          </a:xfrm>
          <a:prstGeom prst="rect">
            <a:avLst/>
          </a:prstGeom>
        </p:spPr>
      </p:pic>
      <p:pic>
        <p:nvPicPr>
          <p:cNvPr id="33" name="~PP885.WAV">
            <a:hlinkClick r:id="" action="ppaction://media"/>
          </p:cNvPr>
          <p:cNvPicPr>
            <a:picLocks noRot="1" noChangeAspect="1"/>
          </p:cNvPicPr>
          <p:nvPr>
            <a:wavAudioFile r:embed="rId2" name="~PP885.WAV"/>
          </p:nvPr>
        </p:nvPicPr>
        <p:blipFill>
          <a:blip r:embed="rId12"/>
          <a:stretch>
            <a:fillRect/>
          </a:stretch>
        </p:blipFill>
        <p:spPr>
          <a:xfrm>
            <a:off x="11395030" y="6432037"/>
            <a:ext cx="402326" cy="308892"/>
          </a:xfrm>
          <a:prstGeom prst="rect">
            <a:avLst/>
          </a:prstGeom>
        </p:spPr>
      </p:pic>
    </p:spTree>
    <p:custDataLst>
      <p:tags r:id="rId1"/>
    </p:custDataLst>
    <p:extLst>
      <p:ext uri="{BB962C8B-B14F-4D97-AF65-F5344CB8AC3E}">
        <p14:creationId xmlns:p14="http://schemas.microsoft.com/office/powerpoint/2010/main" val="9382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28"/>
                                        </p:tgtEl>
                                        <p:attrNameLst>
                                          <p:attrName>ppt_x</p:attrName>
                                        </p:attrNameLst>
                                      </p:cBhvr>
                                      <p:tavLst>
                                        <p:tav tm="0">
                                          <p:val>
                                            <p:strVal val="ppt_x"/>
                                          </p:val>
                                        </p:tav>
                                        <p:tav tm="100000">
                                          <p:val>
                                            <p:strVal val="ppt_x"/>
                                          </p:val>
                                        </p:tav>
                                      </p:tavLst>
                                    </p:anim>
                                    <p:anim calcmode="lin" valueType="num">
                                      <p:cBhvr additive="base">
                                        <p:cTn id="36" dur="500"/>
                                        <p:tgtEl>
                                          <p:spTgt spid="28"/>
                                        </p:tgtEl>
                                        <p:attrNameLst>
                                          <p:attrName>ppt_y</p:attrName>
                                        </p:attrNameLst>
                                      </p:cBhvr>
                                      <p:tavLst>
                                        <p:tav tm="0">
                                          <p:val>
                                            <p:strVal val="ppt_y"/>
                                          </p:val>
                                        </p:tav>
                                        <p:tav tm="100000">
                                          <p:val>
                                            <p:strVal val="1+ppt_h/2"/>
                                          </p:val>
                                        </p:tav>
                                      </p:tavLst>
                                    </p:anim>
                                    <p:set>
                                      <p:cBhvr>
                                        <p:cTn id="37" dur="1" fill="hold">
                                          <p:stCondLst>
                                            <p:cond delay="499"/>
                                          </p:stCondLst>
                                        </p:cTn>
                                        <p:tgtEl>
                                          <p:spTgt spid="28"/>
                                        </p:tgtEl>
                                        <p:attrNameLst>
                                          <p:attrName>style.visibility</p:attrName>
                                        </p:attrNameLst>
                                      </p:cBhvr>
                                      <p:to>
                                        <p:strVal val="hidden"/>
                                      </p:to>
                                    </p:set>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anim calcmode="lin" valueType="num">
                                      <p:cBhvr>
                                        <p:cTn id="54" dur="500" fill="hold"/>
                                        <p:tgtEl>
                                          <p:spTgt spid="29"/>
                                        </p:tgtEl>
                                        <p:attrNameLst>
                                          <p:attrName>ppt_x</p:attrName>
                                        </p:attrNameLst>
                                      </p:cBhvr>
                                      <p:tavLst>
                                        <p:tav tm="0">
                                          <p:val>
                                            <p:strVal val="#ppt_x"/>
                                          </p:val>
                                        </p:tav>
                                        <p:tav tm="100000">
                                          <p:val>
                                            <p:strVal val="#ppt_x"/>
                                          </p:val>
                                        </p:tav>
                                      </p:tavLst>
                                    </p:anim>
                                    <p:anim calcmode="lin" valueType="num">
                                      <p:cBhvr>
                                        <p:cTn id="55"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xit" presetSubtype="0" fill="hold" nodeType="clickEffect">
                                  <p:stCondLst>
                                    <p:cond delay="0"/>
                                  </p:stCondLst>
                                  <p:childTnLst>
                                    <p:animEffect transition="out" filter="fade">
                                      <p:cBhvr>
                                        <p:cTn id="59" dur="500"/>
                                        <p:tgtEl>
                                          <p:spTgt spid="29"/>
                                        </p:tgtEl>
                                      </p:cBhvr>
                                    </p:animEffect>
                                    <p:anim calcmode="lin" valueType="num">
                                      <p:cBhvr>
                                        <p:cTn id="60" dur="500"/>
                                        <p:tgtEl>
                                          <p:spTgt spid="29"/>
                                        </p:tgtEl>
                                        <p:attrNameLst>
                                          <p:attrName>ppt_x</p:attrName>
                                        </p:attrNameLst>
                                      </p:cBhvr>
                                      <p:tavLst>
                                        <p:tav tm="0">
                                          <p:val>
                                            <p:strVal val="ppt_x"/>
                                          </p:val>
                                        </p:tav>
                                        <p:tav tm="100000">
                                          <p:val>
                                            <p:strVal val="ppt_x"/>
                                          </p:val>
                                        </p:tav>
                                      </p:tavLst>
                                    </p:anim>
                                    <p:anim calcmode="lin" valueType="num">
                                      <p:cBhvr>
                                        <p:cTn id="61" dur="500"/>
                                        <p:tgtEl>
                                          <p:spTgt spid="29"/>
                                        </p:tgtEl>
                                        <p:attrNameLst>
                                          <p:attrName>ppt_y</p:attrName>
                                        </p:attrNameLst>
                                      </p:cBhvr>
                                      <p:tavLst>
                                        <p:tav tm="0">
                                          <p:val>
                                            <p:strVal val="ppt_y"/>
                                          </p:val>
                                        </p:tav>
                                        <p:tav tm="100000">
                                          <p:val>
                                            <p:strVal val="ppt_y+.1"/>
                                          </p:val>
                                        </p:tav>
                                      </p:tavLst>
                                    </p:anim>
                                    <p:set>
                                      <p:cBhvr>
                                        <p:cTn id="62" dur="1" fill="hold">
                                          <p:stCondLst>
                                            <p:cond delay="499"/>
                                          </p:stCondLst>
                                        </p:cTn>
                                        <p:tgtEl>
                                          <p:spTgt spid="29"/>
                                        </p:tgtEl>
                                        <p:attrNameLst>
                                          <p:attrName>style.visibility</p:attrName>
                                        </p:attrNameLst>
                                      </p:cBhvr>
                                      <p:to>
                                        <p:strVal val="hidden"/>
                                      </p:to>
                                    </p:set>
                                  </p:childTnLst>
                                </p:cTn>
                              </p:par>
                            </p:childTnLst>
                          </p:cTn>
                        </p:par>
                        <p:par>
                          <p:cTn id="63" fill="hold">
                            <p:stCondLst>
                              <p:cond delay="500"/>
                            </p:stCondLst>
                            <p:childTnLst>
                              <p:par>
                                <p:cTn id="64" presetID="42" presetClass="entr" presetSubtype="0" fill="hold" grpId="0" nodeType="after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anim calcmode="lin" valueType="num">
                                      <p:cBhvr>
                                        <p:cTn id="67" dur="500" fill="hold"/>
                                        <p:tgtEl>
                                          <p:spTgt spid="4"/>
                                        </p:tgtEl>
                                        <p:attrNameLst>
                                          <p:attrName>ppt_x</p:attrName>
                                        </p:attrNameLst>
                                      </p:cBhvr>
                                      <p:tavLst>
                                        <p:tav tm="0">
                                          <p:val>
                                            <p:strVal val="#ppt_x"/>
                                          </p:val>
                                        </p:tav>
                                        <p:tav tm="100000">
                                          <p:val>
                                            <p:strVal val="#ppt_x"/>
                                          </p:val>
                                        </p:tav>
                                      </p:tavLst>
                                    </p:anim>
                                    <p:anim calcmode="lin" valueType="num">
                                      <p:cBhvr>
                                        <p:cTn id="68"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anim calcmode="lin" valueType="num">
                                      <p:cBhvr>
                                        <p:cTn id="74" dur="500" fill="hold"/>
                                        <p:tgtEl>
                                          <p:spTgt spid="23"/>
                                        </p:tgtEl>
                                        <p:attrNameLst>
                                          <p:attrName>ppt_x</p:attrName>
                                        </p:attrNameLst>
                                      </p:cBhvr>
                                      <p:tavLst>
                                        <p:tav tm="0">
                                          <p:val>
                                            <p:strVal val="#ppt_x"/>
                                          </p:val>
                                        </p:tav>
                                        <p:tav tm="100000">
                                          <p:val>
                                            <p:strVal val="#ppt_x"/>
                                          </p:val>
                                        </p:tav>
                                      </p:tavLst>
                                    </p:anim>
                                    <p:anim calcmode="lin" valueType="num">
                                      <p:cBhvr>
                                        <p:cTn id="7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barn(inVertical)">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xit" presetSubtype="21" fill="hold" nodeType="clickEffect">
                                  <p:stCondLst>
                                    <p:cond delay="0"/>
                                  </p:stCondLst>
                                  <p:childTnLst>
                                    <p:animEffect transition="out" filter="barn(inVertical)">
                                      <p:cBhvr>
                                        <p:cTn id="84" dur="500"/>
                                        <p:tgtEl>
                                          <p:spTgt spid="30"/>
                                        </p:tgtEl>
                                      </p:cBhvr>
                                    </p:animEffect>
                                    <p:set>
                                      <p:cBhvr>
                                        <p:cTn id="85" dur="1" fill="hold">
                                          <p:stCondLst>
                                            <p:cond delay="499"/>
                                          </p:stCondLst>
                                        </p:cTn>
                                        <p:tgtEl>
                                          <p:spTgt spid="30"/>
                                        </p:tgtEl>
                                        <p:attrNameLst>
                                          <p:attrName>style.visibility</p:attrName>
                                        </p:attrNameLst>
                                      </p:cBhvr>
                                      <p:to>
                                        <p:strVal val="hidden"/>
                                      </p:to>
                                    </p:set>
                                  </p:childTnLst>
                                </p:cTn>
                              </p:par>
                            </p:childTnLst>
                          </p:cTn>
                        </p:par>
                        <p:par>
                          <p:cTn id="86" fill="hold">
                            <p:stCondLst>
                              <p:cond delay="500"/>
                            </p:stCondLst>
                            <p:childTnLst>
                              <p:par>
                                <p:cTn id="87" presetID="16" presetClass="entr" presetSubtype="21" fill="hold" grpId="0" nodeType="after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barn(inVertical)">
                                      <p:cBhvr>
                                        <p:cTn id="89" dur="5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barn(inVertical)">
                                      <p:cBhvr>
                                        <p:cTn id="94" dur="500"/>
                                        <p:tgtEl>
                                          <p:spTgt spid="2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wipe(down)">
                                      <p:cBhvr>
                                        <p:cTn id="99" dur="500"/>
                                        <p:tgtEl>
                                          <p:spTgt spid="31"/>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xit" presetSubtype="4" fill="hold" nodeType="clickEffect">
                                  <p:stCondLst>
                                    <p:cond delay="0"/>
                                  </p:stCondLst>
                                  <p:childTnLst>
                                    <p:animEffect transition="out" filter="wipe(down)">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childTnLst>
                          </p:cTn>
                        </p:par>
                        <p:par>
                          <p:cTn id="105" fill="hold">
                            <p:stCondLst>
                              <p:cond delay="500"/>
                            </p:stCondLst>
                            <p:childTnLst>
                              <p:par>
                                <p:cTn id="106" presetID="22" presetClass="entr" presetSubtype="4" fill="hold" grpId="0" nodeType="after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wipe(down)">
                                      <p:cBhvr>
                                        <p:cTn id="108" dur="500"/>
                                        <p:tgtEl>
                                          <p:spTgt spid="19"/>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down)">
                                      <p:cBhvr>
                                        <p:cTn id="113" dur="500"/>
                                        <p:tgtEl>
                                          <p:spTgt spid="25"/>
                                        </p:tgtEl>
                                      </p:cBhvr>
                                    </p:animEffect>
                                  </p:childTnLst>
                                </p:cTn>
                              </p:par>
                            </p:childTnLst>
                          </p:cTn>
                        </p:par>
                      </p:childTnLst>
                    </p:cTn>
                  </p:par>
                  <p:par>
                    <p:cTn id="114" fill="hold">
                      <p:stCondLst>
                        <p:cond delay="indefinite"/>
                      </p:stCondLst>
                      <p:childTnLst>
                        <p:par>
                          <p:cTn id="115" fill="hold">
                            <p:stCondLst>
                              <p:cond delay="0"/>
                            </p:stCondLst>
                            <p:childTnLst>
                              <p:par>
                                <p:cTn id="116" presetID="6" presetClass="entr" presetSubtype="16" fill="hold" nodeType="click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circle(in)">
                                      <p:cBhvr>
                                        <p:cTn id="118" dur="500"/>
                                        <p:tgtEl>
                                          <p:spTgt spid="32"/>
                                        </p:tgtEl>
                                      </p:cBhvr>
                                    </p:animEffect>
                                  </p:childTnLst>
                                </p:cTn>
                              </p:par>
                            </p:childTnLst>
                          </p:cTn>
                        </p:par>
                      </p:childTnLst>
                    </p:cTn>
                  </p:par>
                  <p:par>
                    <p:cTn id="119" fill="hold">
                      <p:stCondLst>
                        <p:cond delay="indefinite"/>
                      </p:stCondLst>
                      <p:childTnLst>
                        <p:par>
                          <p:cTn id="120" fill="hold">
                            <p:stCondLst>
                              <p:cond delay="0"/>
                            </p:stCondLst>
                            <p:childTnLst>
                              <p:par>
                                <p:cTn id="121" presetID="8" presetClass="exit" presetSubtype="32" fill="hold" nodeType="clickEffect">
                                  <p:stCondLst>
                                    <p:cond delay="0"/>
                                  </p:stCondLst>
                                  <p:childTnLst>
                                    <p:animEffect transition="out" filter="diamond(out)">
                                      <p:cBhvr>
                                        <p:cTn id="122" dur="500"/>
                                        <p:tgtEl>
                                          <p:spTgt spid="32"/>
                                        </p:tgtEl>
                                      </p:cBhvr>
                                    </p:animEffect>
                                    <p:set>
                                      <p:cBhvr>
                                        <p:cTn id="123" dur="1" fill="hold">
                                          <p:stCondLst>
                                            <p:cond delay="499"/>
                                          </p:stCondLst>
                                        </p:cTn>
                                        <p:tgtEl>
                                          <p:spTgt spid="32"/>
                                        </p:tgtEl>
                                        <p:attrNameLst>
                                          <p:attrName>style.visibility</p:attrName>
                                        </p:attrNameLst>
                                      </p:cBhvr>
                                      <p:to>
                                        <p:strVal val="hidden"/>
                                      </p:to>
                                    </p:set>
                                  </p:childTnLst>
                                </p:cTn>
                              </p:par>
                            </p:childTnLst>
                          </p:cTn>
                        </p:par>
                        <p:par>
                          <p:cTn id="124" fill="hold">
                            <p:stCondLst>
                              <p:cond delay="500"/>
                            </p:stCondLst>
                            <p:childTnLst>
                              <p:par>
                                <p:cTn id="125" presetID="6" presetClass="entr" presetSubtype="16" fill="hold" grpId="0" nodeType="after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circle(in)">
                                      <p:cBhvr>
                                        <p:cTn id="127" dur="500"/>
                                        <p:tgtEl>
                                          <p:spTgt spid="20"/>
                                        </p:tgtEl>
                                      </p:cBhvr>
                                    </p:animEffect>
                                  </p:childTnLst>
                                </p:cTn>
                              </p:par>
                            </p:childTnLst>
                          </p:cTn>
                        </p:par>
                      </p:childTnLst>
                    </p:cTn>
                  </p:par>
                  <p:par>
                    <p:cTn id="128" fill="hold">
                      <p:stCondLst>
                        <p:cond delay="indefinite"/>
                      </p:stCondLst>
                      <p:childTnLst>
                        <p:par>
                          <p:cTn id="129" fill="hold">
                            <p:stCondLst>
                              <p:cond delay="0"/>
                            </p:stCondLst>
                            <p:childTnLst>
                              <p:par>
                                <p:cTn id="130" presetID="6" presetClass="entr" presetSubtype="16" fill="hold" grpId="0" nodeType="click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circle(in)">
                                      <p:cBhvr>
                                        <p:cTn id="13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3" fill="hold" display="0">
                  <p:stCondLst>
                    <p:cond delay="indefinite"/>
                  </p:stCondLst>
                  <p:endCondLst>
                    <p:cond evt="onPrev" delay="0">
                      <p:tgtEl>
                        <p:sldTgt/>
                      </p:tgtEl>
                    </p:cond>
                    <p:cond evt="onStopAudio" delay="0">
                      <p:tgtEl>
                        <p:sldTgt/>
                      </p:tgtEl>
                    </p:cond>
                  </p:endCondLst>
                </p:cTn>
                <p:tgtEl>
                  <p:spTgt spid="33"/>
                </p:tgtEl>
              </p:cMediaNode>
            </p:audio>
          </p:childTnLst>
        </p:cTn>
      </p:par>
    </p:tnLst>
    <p:bldLst>
      <p:bldP spid="2" grpId="0"/>
      <p:bldP spid="3" grpId="0"/>
      <p:bldP spid="4" grpId="0"/>
      <p:bldP spid="5" grpId="0"/>
      <p:bldP spid="19" grpId="0"/>
      <p:bldP spid="20" grpId="0"/>
      <p:bldP spid="21" grpId="0"/>
      <p:bldP spid="22"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0" y="0"/>
            <a:ext cx="12170345" cy="6950075"/>
            <a:chOff x="0" y="0"/>
            <a:chExt cx="5760" cy="4333"/>
          </a:xfrm>
        </p:grpSpPr>
        <p:pic>
          <p:nvPicPr>
            <p:cNvPr id="5" name="Picture 9"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326" y="1268802"/>
            <a:ext cx="3445380" cy="2289163"/>
          </a:xfrm>
          <a:prstGeom prst="rect">
            <a:avLst/>
          </a:prstGeom>
        </p:spPr>
      </p:pic>
      <p:sp>
        <p:nvSpPr>
          <p:cNvPr id="10" name="TextBox 9"/>
          <p:cNvSpPr txBox="1"/>
          <p:nvPr/>
        </p:nvSpPr>
        <p:spPr>
          <a:xfrm>
            <a:off x="2676763" y="129884"/>
            <a:ext cx="8279935" cy="602178"/>
          </a:xfrm>
          <a:prstGeom prst="rect">
            <a:avLst/>
          </a:prstGeom>
          <a:noFill/>
        </p:spPr>
        <p:txBody>
          <a:bodyPr wrap="square" lIns="108675" tIns="54337" rIns="108675" bIns="54337" rtlCol="0">
            <a:spAutoFit/>
          </a:bodyPr>
          <a:lstStyle/>
          <a:p>
            <a:r>
              <a:rPr lang="en-US" sz="3200" b="1" dirty="0">
                <a:solidFill>
                  <a:srgbClr val="C00000"/>
                </a:solidFill>
                <a:latin typeface="Times New Roman" pitchFamily="18" charset="0"/>
                <a:cs typeface="Times New Roman" pitchFamily="18" charset="0"/>
              </a:rPr>
              <a:t>1. Match the verbs with the pictures</a:t>
            </a:r>
          </a:p>
        </p:txBody>
      </p:sp>
      <p:sp>
        <p:nvSpPr>
          <p:cNvPr id="11" name="Rectangle 10"/>
          <p:cNvSpPr/>
          <p:nvPr/>
        </p:nvSpPr>
        <p:spPr>
          <a:xfrm>
            <a:off x="10320946" y="695007"/>
            <a:ext cx="2251725" cy="632955"/>
          </a:xfrm>
          <a:prstGeom prst="rect">
            <a:avLst/>
          </a:prstGeom>
        </p:spPr>
        <p:txBody>
          <a:bodyPr wrap="square" lIns="108675" tIns="54337" rIns="108675" bIns="54337">
            <a:spAutoFit/>
          </a:bodyPr>
          <a:lstStyle/>
          <a:p>
            <a:r>
              <a:rPr lang="en-US" sz="3400" b="1" dirty="0">
                <a:solidFill>
                  <a:srgbClr val="002060"/>
                </a:solidFill>
                <a:latin typeface="Times New Roman" pitchFamily="18" charset="0"/>
                <a:cs typeface="Times New Roman" pitchFamily="18" charset="0"/>
              </a:rPr>
              <a:t>Mould </a:t>
            </a:r>
          </a:p>
        </p:txBody>
      </p:sp>
      <p:sp>
        <p:nvSpPr>
          <p:cNvPr id="12" name="Rectangle 11"/>
          <p:cNvSpPr/>
          <p:nvPr/>
        </p:nvSpPr>
        <p:spPr>
          <a:xfrm>
            <a:off x="402325" y="695007"/>
            <a:ext cx="1357605" cy="632955"/>
          </a:xfrm>
          <a:prstGeom prst="rect">
            <a:avLst/>
          </a:prstGeom>
        </p:spPr>
        <p:txBody>
          <a:bodyPr wrap="none" lIns="108675" tIns="54337" rIns="108675" bIns="54337">
            <a:spAutoFit/>
          </a:bodyPr>
          <a:lstStyle/>
          <a:p>
            <a:r>
              <a:rPr lang="en-US" sz="3400" b="1" dirty="0">
                <a:solidFill>
                  <a:srgbClr val="002060"/>
                </a:solidFill>
                <a:latin typeface="Times New Roman" pitchFamily="18" charset="0"/>
                <a:cs typeface="Times New Roman" pitchFamily="18" charset="0"/>
              </a:rPr>
              <a:t>Carve</a:t>
            </a:r>
            <a:endParaRPr lang="en-US" sz="3400" dirty="0">
              <a:solidFill>
                <a:srgbClr val="002060"/>
              </a:solidFill>
              <a:latin typeface="Times New Roman" pitchFamily="18" charset="0"/>
              <a:cs typeface="Times New Roman" pitchFamily="18" charset="0"/>
            </a:endParaRPr>
          </a:p>
        </p:txBody>
      </p:sp>
      <p:sp>
        <p:nvSpPr>
          <p:cNvPr id="13" name="Rectangle 12"/>
          <p:cNvSpPr/>
          <p:nvPr/>
        </p:nvSpPr>
        <p:spPr>
          <a:xfrm>
            <a:off x="2367714" y="695007"/>
            <a:ext cx="1186348" cy="632955"/>
          </a:xfrm>
          <a:prstGeom prst="rect">
            <a:avLst/>
          </a:prstGeom>
        </p:spPr>
        <p:txBody>
          <a:bodyPr wrap="square" lIns="108675" tIns="54337" rIns="108675" bIns="54337">
            <a:spAutoFit/>
          </a:bodyPr>
          <a:lstStyle/>
          <a:p>
            <a:r>
              <a:rPr lang="en-US" sz="3400" b="1" dirty="0">
                <a:solidFill>
                  <a:srgbClr val="002060"/>
                </a:solidFill>
                <a:latin typeface="Times New Roman" pitchFamily="18" charset="0"/>
                <a:cs typeface="Times New Roman" pitchFamily="18" charset="0"/>
              </a:rPr>
              <a:t>Cast </a:t>
            </a:r>
          </a:p>
        </p:txBody>
      </p:sp>
      <p:sp>
        <p:nvSpPr>
          <p:cNvPr id="14" name="Rectangle 13"/>
          <p:cNvSpPr/>
          <p:nvPr/>
        </p:nvSpPr>
        <p:spPr>
          <a:xfrm>
            <a:off x="4150523" y="695007"/>
            <a:ext cx="1582616" cy="632955"/>
          </a:xfrm>
          <a:prstGeom prst="rect">
            <a:avLst/>
          </a:prstGeom>
        </p:spPr>
        <p:txBody>
          <a:bodyPr wrap="square" lIns="108675" tIns="54337" rIns="108675" bIns="54337">
            <a:spAutoFit/>
          </a:bodyPr>
          <a:lstStyle/>
          <a:p>
            <a:r>
              <a:rPr lang="en-US" sz="3400" b="1" dirty="0">
                <a:solidFill>
                  <a:srgbClr val="002060"/>
                </a:solidFill>
                <a:latin typeface="Times New Roman" pitchFamily="18" charset="0"/>
                <a:cs typeface="Times New Roman" pitchFamily="18" charset="0"/>
              </a:rPr>
              <a:t>Weave</a:t>
            </a:r>
          </a:p>
        </p:txBody>
      </p:sp>
      <p:sp>
        <p:nvSpPr>
          <p:cNvPr id="15" name="Rectangle 14"/>
          <p:cNvSpPr/>
          <p:nvPr/>
        </p:nvSpPr>
        <p:spPr>
          <a:xfrm>
            <a:off x="5751994" y="723948"/>
            <a:ext cx="3111758" cy="632955"/>
          </a:xfrm>
          <a:prstGeom prst="rect">
            <a:avLst/>
          </a:prstGeom>
        </p:spPr>
        <p:txBody>
          <a:bodyPr wrap="square" lIns="108675" tIns="54337" rIns="108675" bIns="54337">
            <a:spAutoFit/>
          </a:bodyPr>
          <a:lstStyle/>
          <a:p>
            <a:r>
              <a:rPr lang="en-US" sz="3400" b="1" dirty="0">
                <a:solidFill>
                  <a:srgbClr val="002060"/>
                </a:solidFill>
                <a:latin typeface="Times New Roman" pitchFamily="18" charset="0"/>
                <a:cs typeface="Times New Roman" pitchFamily="18" charset="0"/>
              </a:rPr>
              <a:t>Embroider</a:t>
            </a:r>
          </a:p>
        </p:txBody>
      </p:sp>
      <p:sp>
        <p:nvSpPr>
          <p:cNvPr id="16" name="Rectangle 15"/>
          <p:cNvSpPr/>
          <p:nvPr/>
        </p:nvSpPr>
        <p:spPr>
          <a:xfrm>
            <a:off x="8890034" y="695007"/>
            <a:ext cx="1570428" cy="632955"/>
          </a:xfrm>
          <a:prstGeom prst="rect">
            <a:avLst/>
          </a:prstGeom>
        </p:spPr>
        <p:txBody>
          <a:bodyPr wrap="square" lIns="108675" tIns="54337" rIns="108675" bIns="54337">
            <a:spAutoFit/>
          </a:bodyPr>
          <a:lstStyle/>
          <a:p>
            <a:r>
              <a:rPr lang="en-US" sz="3400" b="1" dirty="0">
                <a:solidFill>
                  <a:srgbClr val="002060"/>
                </a:solidFill>
                <a:latin typeface="Times New Roman" pitchFamily="18" charset="0"/>
                <a:cs typeface="Times New Roman" pitchFamily="18" charset="0"/>
              </a:rPr>
              <a:t>Knit	 </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3614" y="1298694"/>
            <a:ext cx="3435647" cy="2271726"/>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2373" y="1298693"/>
            <a:ext cx="3435647" cy="2259271"/>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759" y="4121782"/>
            <a:ext cx="2850009" cy="190161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8022" y="4136727"/>
            <a:ext cx="2916860" cy="1886672"/>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3282" y="4151674"/>
            <a:ext cx="2916860" cy="1871726"/>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58048" y="4199009"/>
            <a:ext cx="2867051" cy="1871727"/>
          </a:xfrm>
          <a:prstGeom prst="rect">
            <a:avLst/>
          </a:prstGeom>
        </p:spPr>
      </p:pic>
      <p:sp>
        <p:nvSpPr>
          <p:cNvPr id="23" name="TextBox 22"/>
          <p:cNvSpPr txBox="1"/>
          <p:nvPr/>
        </p:nvSpPr>
        <p:spPr>
          <a:xfrm>
            <a:off x="187821" y="3570419"/>
            <a:ext cx="3835434" cy="632955"/>
          </a:xfrm>
          <a:prstGeom prst="rect">
            <a:avLst/>
          </a:prstGeom>
          <a:noFill/>
        </p:spPr>
        <p:txBody>
          <a:bodyPr wrap="square" lIns="108675" tIns="54337" rIns="108675" bIns="54337" rtlCol="0">
            <a:spAutoFit/>
          </a:bodyPr>
          <a:lstStyle/>
          <a:p>
            <a:r>
              <a:rPr lang="en-US" sz="3400" dirty="0">
                <a:latin typeface="Times New Roman" pitchFamily="18" charset="0"/>
                <a:cs typeface="Times New Roman" pitchFamily="18" charset="0"/>
              </a:rPr>
              <a:t>A. .........................</a:t>
            </a:r>
          </a:p>
        </p:txBody>
      </p:sp>
      <p:sp>
        <p:nvSpPr>
          <p:cNvPr id="24" name="TextBox 23"/>
          <p:cNvSpPr txBox="1"/>
          <p:nvPr/>
        </p:nvSpPr>
        <p:spPr>
          <a:xfrm>
            <a:off x="4123836" y="3552261"/>
            <a:ext cx="3835434" cy="632955"/>
          </a:xfrm>
          <a:prstGeom prst="rect">
            <a:avLst/>
          </a:prstGeom>
          <a:noFill/>
        </p:spPr>
        <p:txBody>
          <a:bodyPr wrap="square" lIns="108675" tIns="54337" rIns="108675" bIns="54337" rtlCol="0">
            <a:spAutoFit/>
          </a:bodyPr>
          <a:lstStyle/>
          <a:p>
            <a:r>
              <a:rPr lang="en-US" sz="3400" dirty="0">
                <a:latin typeface="Times New Roman" pitchFamily="18" charset="0"/>
                <a:cs typeface="Times New Roman" pitchFamily="18" charset="0"/>
              </a:rPr>
              <a:t>B. .........................</a:t>
            </a:r>
          </a:p>
        </p:txBody>
      </p:sp>
      <p:sp>
        <p:nvSpPr>
          <p:cNvPr id="25" name="TextBox 24"/>
          <p:cNvSpPr txBox="1"/>
          <p:nvPr/>
        </p:nvSpPr>
        <p:spPr>
          <a:xfrm>
            <a:off x="8234329" y="3552261"/>
            <a:ext cx="3835434" cy="632955"/>
          </a:xfrm>
          <a:prstGeom prst="rect">
            <a:avLst/>
          </a:prstGeom>
          <a:noFill/>
        </p:spPr>
        <p:txBody>
          <a:bodyPr wrap="square" lIns="108675" tIns="54337" rIns="108675" bIns="54337" rtlCol="0">
            <a:spAutoFit/>
          </a:bodyPr>
          <a:lstStyle/>
          <a:p>
            <a:r>
              <a:rPr lang="en-US" sz="3400" dirty="0">
                <a:latin typeface="Times New Roman" pitchFamily="18" charset="0"/>
                <a:cs typeface="Times New Roman" pitchFamily="18" charset="0"/>
              </a:rPr>
              <a:t>C. .........................</a:t>
            </a:r>
          </a:p>
        </p:txBody>
      </p:sp>
      <p:sp>
        <p:nvSpPr>
          <p:cNvPr id="26" name="TextBox 25"/>
          <p:cNvSpPr txBox="1"/>
          <p:nvPr/>
        </p:nvSpPr>
        <p:spPr>
          <a:xfrm>
            <a:off x="187821" y="6110938"/>
            <a:ext cx="3835434" cy="632955"/>
          </a:xfrm>
          <a:prstGeom prst="rect">
            <a:avLst/>
          </a:prstGeom>
          <a:noFill/>
        </p:spPr>
        <p:txBody>
          <a:bodyPr wrap="square" lIns="108675" tIns="54337" rIns="108675" bIns="54337" rtlCol="0">
            <a:spAutoFit/>
          </a:bodyPr>
          <a:lstStyle/>
          <a:p>
            <a:r>
              <a:rPr lang="en-US" sz="3400" dirty="0">
                <a:latin typeface="Times New Roman" pitchFamily="18" charset="0"/>
                <a:cs typeface="Times New Roman" pitchFamily="18" charset="0"/>
              </a:rPr>
              <a:t>D. ...................</a:t>
            </a:r>
          </a:p>
        </p:txBody>
      </p:sp>
      <p:sp>
        <p:nvSpPr>
          <p:cNvPr id="27" name="TextBox 26"/>
          <p:cNvSpPr txBox="1"/>
          <p:nvPr/>
        </p:nvSpPr>
        <p:spPr>
          <a:xfrm>
            <a:off x="3104680" y="6100622"/>
            <a:ext cx="3835434" cy="632955"/>
          </a:xfrm>
          <a:prstGeom prst="rect">
            <a:avLst/>
          </a:prstGeom>
          <a:noFill/>
        </p:spPr>
        <p:txBody>
          <a:bodyPr wrap="square" lIns="108675" tIns="54337" rIns="108675" bIns="54337" rtlCol="0">
            <a:spAutoFit/>
          </a:bodyPr>
          <a:lstStyle/>
          <a:p>
            <a:r>
              <a:rPr lang="en-US" sz="3400" dirty="0">
                <a:latin typeface="Times New Roman" pitchFamily="18" charset="0"/>
                <a:cs typeface="Times New Roman" pitchFamily="18" charset="0"/>
              </a:rPr>
              <a:t>E. ...................</a:t>
            </a:r>
          </a:p>
        </p:txBody>
      </p:sp>
      <p:sp>
        <p:nvSpPr>
          <p:cNvPr id="28" name="TextBox 27"/>
          <p:cNvSpPr txBox="1"/>
          <p:nvPr/>
        </p:nvSpPr>
        <p:spPr>
          <a:xfrm>
            <a:off x="6021540" y="6100622"/>
            <a:ext cx="3835434" cy="632955"/>
          </a:xfrm>
          <a:prstGeom prst="rect">
            <a:avLst/>
          </a:prstGeom>
          <a:noFill/>
        </p:spPr>
        <p:txBody>
          <a:bodyPr wrap="square" lIns="108675" tIns="54337" rIns="108675" bIns="54337" rtlCol="0">
            <a:spAutoFit/>
          </a:bodyPr>
          <a:lstStyle/>
          <a:p>
            <a:r>
              <a:rPr lang="en-US" sz="3400" dirty="0">
                <a:latin typeface="Times New Roman" pitchFamily="18" charset="0"/>
                <a:cs typeface="Times New Roman" pitchFamily="18" charset="0"/>
              </a:rPr>
              <a:t>F. ...................</a:t>
            </a:r>
          </a:p>
        </p:txBody>
      </p:sp>
      <p:sp>
        <p:nvSpPr>
          <p:cNvPr id="29" name="TextBox 28"/>
          <p:cNvSpPr txBox="1"/>
          <p:nvPr/>
        </p:nvSpPr>
        <p:spPr>
          <a:xfrm>
            <a:off x="9038980" y="6100622"/>
            <a:ext cx="3835434" cy="632955"/>
          </a:xfrm>
          <a:prstGeom prst="rect">
            <a:avLst/>
          </a:prstGeom>
          <a:noFill/>
        </p:spPr>
        <p:txBody>
          <a:bodyPr wrap="square" lIns="108675" tIns="54337" rIns="108675" bIns="54337" rtlCol="0">
            <a:spAutoFit/>
          </a:bodyPr>
          <a:lstStyle/>
          <a:p>
            <a:r>
              <a:rPr lang="en-US" sz="3400" dirty="0">
                <a:latin typeface="Times New Roman" pitchFamily="18" charset="0"/>
                <a:cs typeface="Times New Roman" pitchFamily="18" charset="0"/>
              </a:rPr>
              <a:t>G. ...................</a:t>
            </a:r>
          </a:p>
        </p:txBody>
      </p:sp>
      <p:pic>
        <p:nvPicPr>
          <p:cNvPr id="30" name="~PP1718.WAV">
            <a:hlinkClick r:id="" action="ppaction://media"/>
          </p:cNvPr>
          <p:cNvPicPr>
            <a:picLocks noRot="1" noChangeAspect="1"/>
          </p:cNvPicPr>
          <p:nvPr>
            <a:wavAudioFile r:embed="rId1" name="~PP1718.WAV"/>
          </p:nvPr>
        </p:nvPicPr>
        <p:blipFill>
          <a:blip r:embed="rId11"/>
          <a:stretch>
            <a:fillRect/>
          </a:stretch>
        </p:blipFill>
        <p:spPr>
          <a:xfrm>
            <a:off x="11395030" y="6432037"/>
            <a:ext cx="402326" cy="308892"/>
          </a:xfrm>
          <a:prstGeom prst="rect">
            <a:avLst/>
          </a:prstGeom>
        </p:spPr>
      </p:pic>
    </p:spTree>
    <p:extLst>
      <p:ext uri="{BB962C8B-B14F-4D97-AF65-F5344CB8AC3E}">
        <p14:creationId xmlns:p14="http://schemas.microsoft.com/office/powerpoint/2010/main" val="41827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to="" calcmode="lin" valueType="num">
                                      <p:cBhvr>
                                        <p:cTn id="11" dur="1" fill="hold"/>
                                        <p:tgtEl>
                                          <p:spTgt spid="10">
                                            <p:txEl>
                                              <p:pRg st="0" end="0"/>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to="" calcmode="lin" valueType="num">
                                      <p:cBhvr>
                                        <p:cTn id="16" dur="1" fill="hold"/>
                                        <p:tgtEl>
                                          <p:spTgt spid="12">
                                            <p:txEl>
                                              <p:pRg st="0" end="0"/>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 to="" calcmode="lin" valueType="num">
                                      <p:cBhvr>
                                        <p:cTn id="21" dur="1" fill="hold"/>
                                        <p:tgtEl>
                                          <p:spTgt spid="13">
                                            <p:txEl>
                                              <p:pRg st="0" end="0"/>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to="" calcmode="lin" valueType="num">
                                      <p:cBhvr>
                                        <p:cTn id="26" dur="1" fill="hold"/>
                                        <p:tgtEl>
                                          <p:spTgt spid="14">
                                            <p:txEl>
                                              <p:pRg st="0" end="0"/>
                                            </p:txEl>
                                          </p:spTgt>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 to="" calcmode="lin" valueType="num">
                                      <p:cBhvr>
                                        <p:cTn id="31" dur="1" fill="hold"/>
                                        <p:tgtEl>
                                          <p:spTgt spid="15">
                                            <p:txEl>
                                              <p:pRg st="0" end="0"/>
                                            </p:txEl>
                                          </p:spTgt>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 to="" calcmode="lin" valueType="num">
                                      <p:cBhvr>
                                        <p:cTn id="36" dur="1" fill="hold"/>
                                        <p:tgtEl>
                                          <p:spTgt spid="16">
                                            <p:txEl>
                                              <p:pRg st="0" end="0"/>
                                            </p:txEl>
                                          </p:spTgt>
                                        </p:tgtEl>
                                        <p:attrNameLst>
                                          <p:attrName/>
                                        </p:attrNameLst>
                                      </p:cBhvr>
                                    </p:anim>
                                  </p:childTnLst>
                                </p:cTn>
                              </p:par>
                            </p:childTnLst>
                          </p:cTn>
                        </p:par>
                      </p:childTnLst>
                    </p:cTn>
                  </p:par>
                  <p:par>
                    <p:cTn id="37" fill="hold">
                      <p:stCondLst>
                        <p:cond delay="indefinite"/>
                      </p:stCondLst>
                      <p:childTnLst>
                        <p:par>
                          <p:cTn id="38" fill="hold">
                            <p:stCondLst>
                              <p:cond delay="0"/>
                            </p:stCondLst>
                            <p:childTnLst>
                              <p:par>
                                <p:cTn id="39" presetID="24" presetClass="entr" presetSubtype="0"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to="" calcmode="lin" valueType="num">
                                      <p:cBhvr>
                                        <p:cTn id="41" dur="1" fill="hold"/>
                                        <p:tgtEl>
                                          <p:spTgt spid="11">
                                            <p:txEl>
                                              <p:pRg st="0" end="0"/>
                                            </p:txEl>
                                          </p:spTgt>
                                        </p:tgtEl>
                                        <p:attrNameLst>
                                          <p:attrName/>
                                        </p:attrNameLst>
                                      </p:cBhvr>
                                    </p:anim>
                                  </p:childTnLst>
                                </p:cTn>
                              </p:par>
                            </p:childTnLst>
                          </p:cTn>
                        </p:par>
                      </p:childTnLst>
                    </p:cTn>
                  </p:par>
                  <p:par>
                    <p:cTn id="42" fill="hold">
                      <p:stCondLst>
                        <p:cond delay="indefinite"/>
                      </p:stCondLst>
                      <p:childTnLst>
                        <p:par>
                          <p:cTn id="43" fill="hold">
                            <p:stCondLst>
                              <p:cond delay="0"/>
                            </p:stCondLst>
                            <p:childTnLst>
                              <p:par>
                                <p:cTn id="44" presetID="51"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770" decel="100000"/>
                                        <p:tgtEl>
                                          <p:spTgt spid="9"/>
                                        </p:tgtEl>
                                      </p:cBhvr>
                                    </p:animEffect>
                                    <p:animScale>
                                      <p:cBhvr>
                                        <p:cTn id="47" dur="770" decel="100000"/>
                                        <p:tgtEl>
                                          <p:spTgt spid="9"/>
                                        </p:tgtEl>
                                      </p:cBhvr>
                                      <p:from x="10000" y="10000"/>
                                      <p:to x="200000" y="450000"/>
                                    </p:animScale>
                                    <p:animScale>
                                      <p:cBhvr>
                                        <p:cTn id="48" dur="1230" accel="100000" fill="hold">
                                          <p:stCondLst>
                                            <p:cond delay="770"/>
                                          </p:stCondLst>
                                        </p:cTn>
                                        <p:tgtEl>
                                          <p:spTgt spid="9"/>
                                        </p:tgtEl>
                                      </p:cBhvr>
                                      <p:from x="200000" y="450000"/>
                                      <p:to x="100000" y="100000"/>
                                    </p:animScale>
                                    <p:set>
                                      <p:cBhvr>
                                        <p:cTn id="49" dur="770" fill="hold"/>
                                        <p:tgtEl>
                                          <p:spTgt spid="9"/>
                                        </p:tgtEl>
                                        <p:attrNameLst>
                                          <p:attrName>ppt_x</p:attrName>
                                        </p:attrNameLst>
                                      </p:cBhvr>
                                      <p:to>
                                        <p:strVal val="(0.5)"/>
                                      </p:to>
                                    </p:set>
                                    <p:anim from="(0.5)" to="(#ppt_x)" calcmode="lin" valueType="num">
                                      <p:cBhvr>
                                        <p:cTn id="50" dur="1230" accel="100000" fill="hold">
                                          <p:stCondLst>
                                            <p:cond delay="770"/>
                                          </p:stCondLst>
                                        </p:cTn>
                                        <p:tgtEl>
                                          <p:spTgt spid="9"/>
                                        </p:tgtEl>
                                        <p:attrNameLst>
                                          <p:attrName>ppt_x</p:attrName>
                                        </p:attrNameLst>
                                      </p:cBhvr>
                                    </p:anim>
                                    <p:set>
                                      <p:cBhvr>
                                        <p:cTn id="51" dur="770" fill="hold"/>
                                        <p:tgtEl>
                                          <p:spTgt spid="9"/>
                                        </p:tgtEl>
                                        <p:attrNameLst>
                                          <p:attrName>ppt_y</p:attrName>
                                        </p:attrNameLst>
                                      </p:cBhvr>
                                      <p:to>
                                        <p:strVal val="(#ppt_y+0.4)"/>
                                      </p:to>
                                    </p:set>
                                    <p:anim from="(#ppt_y+0.4)" to="(#ppt_y)" calcmode="lin" valueType="num">
                                      <p:cBhvr>
                                        <p:cTn id="52" dur="1230" accel="100000" fill="hold">
                                          <p:stCondLst>
                                            <p:cond delay="770"/>
                                          </p:stCondLst>
                                        </p:cTn>
                                        <p:tgtEl>
                                          <p:spTgt spid="9"/>
                                        </p:tgtEl>
                                        <p:attrNameLst>
                                          <p:attrName>ppt_y</p:attrName>
                                        </p:attrNameLst>
                                      </p:cBhvr>
                                    </p:anim>
                                  </p:childTnLst>
                                </p:cTn>
                              </p:par>
                            </p:childTnLst>
                          </p:cTn>
                        </p:par>
                      </p:childTnLst>
                    </p:cTn>
                  </p:par>
                  <p:par>
                    <p:cTn id="53" fill="hold">
                      <p:stCondLst>
                        <p:cond delay="indefinite"/>
                      </p:stCondLst>
                      <p:childTnLst>
                        <p:par>
                          <p:cTn id="54" fill="hold">
                            <p:stCondLst>
                              <p:cond delay="0"/>
                            </p:stCondLst>
                            <p:childTnLst>
                              <p:par>
                                <p:cTn id="55" presetID="51"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770" decel="100000"/>
                                        <p:tgtEl>
                                          <p:spTgt spid="17"/>
                                        </p:tgtEl>
                                      </p:cBhvr>
                                    </p:animEffect>
                                    <p:animScale>
                                      <p:cBhvr>
                                        <p:cTn id="58" dur="770" decel="100000"/>
                                        <p:tgtEl>
                                          <p:spTgt spid="17"/>
                                        </p:tgtEl>
                                      </p:cBhvr>
                                      <p:from x="10000" y="10000"/>
                                      <p:to x="200000" y="450000"/>
                                    </p:animScale>
                                    <p:animScale>
                                      <p:cBhvr>
                                        <p:cTn id="59" dur="1230" accel="100000" fill="hold">
                                          <p:stCondLst>
                                            <p:cond delay="770"/>
                                          </p:stCondLst>
                                        </p:cTn>
                                        <p:tgtEl>
                                          <p:spTgt spid="17"/>
                                        </p:tgtEl>
                                      </p:cBhvr>
                                      <p:from x="200000" y="450000"/>
                                      <p:to x="100000" y="100000"/>
                                    </p:animScale>
                                    <p:set>
                                      <p:cBhvr>
                                        <p:cTn id="60" dur="770" fill="hold"/>
                                        <p:tgtEl>
                                          <p:spTgt spid="17"/>
                                        </p:tgtEl>
                                        <p:attrNameLst>
                                          <p:attrName>ppt_x</p:attrName>
                                        </p:attrNameLst>
                                      </p:cBhvr>
                                      <p:to>
                                        <p:strVal val="(0.5)"/>
                                      </p:to>
                                    </p:set>
                                    <p:anim from="(0.5)" to="(#ppt_x)" calcmode="lin" valueType="num">
                                      <p:cBhvr>
                                        <p:cTn id="61" dur="1230" accel="100000" fill="hold">
                                          <p:stCondLst>
                                            <p:cond delay="770"/>
                                          </p:stCondLst>
                                        </p:cTn>
                                        <p:tgtEl>
                                          <p:spTgt spid="17"/>
                                        </p:tgtEl>
                                        <p:attrNameLst>
                                          <p:attrName>ppt_x</p:attrName>
                                        </p:attrNameLst>
                                      </p:cBhvr>
                                    </p:anim>
                                    <p:set>
                                      <p:cBhvr>
                                        <p:cTn id="62" dur="770" fill="hold"/>
                                        <p:tgtEl>
                                          <p:spTgt spid="17"/>
                                        </p:tgtEl>
                                        <p:attrNameLst>
                                          <p:attrName>ppt_y</p:attrName>
                                        </p:attrNameLst>
                                      </p:cBhvr>
                                      <p:to>
                                        <p:strVal val="(#ppt_y+0.4)"/>
                                      </p:to>
                                    </p:set>
                                    <p:anim from="(#ppt_y+0.4)" to="(#ppt_y)" calcmode="lin" valueType="num">
                                      <p:cBhvr>
                                        <p:cTn id="63" dur="1230" accel="100000" fill="hold">
                                          <p:stCondLst>
                                            <p:cond delay="770"/>
                                          </p:stCondLst>
                                        </p:cTn>
                                        <p:tgtEl>
                                          <p:spTgt spid="17"/>
                                        </p:tgtEl>
                                        <p:attrNameLst>
                                          <p:attrName>ppt_y</p:attrName>
                                        </p:attrNameLst>
                                      </p:cBhvr>
                                    </p:anim>
                                  </p:childTnLst>
                                </p:cTn>
                              </p:par>
                            </p:childTnLst>
                          </p:cTn>
                        </p:par>
                      </p:childTnLst>
                    </p:cTn>
                  </p:par>
                  <p:par>
                    <p:cTn id="64" fill="hold">
                      <p:stCondLst>
                        <p:cond delay="indefinite"/>
                      </p:stCondLst>
                      <p:childTnLst>
                        <p:par>
                          <p:cTn id="65" fill="hold">
                            <p:stCondLst>
                              <p:cond delay="0"/>
                            </p:stCondLst>
                            <p:childTnLst>
                              <p:par>
                                <p:cTn id="66" presetID="51"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770" decel="100000"/>
                                        <p:tgtEl>
                                          <p:spTgt spid="18"/>
                                        </p:tgtEl>
                                      </p:cBhvr>
                                    </p:animEffect>
                                    <p:animScale>
                                      <p:cBhvr>
                                        <p:cTn id="69" dur="770" decel="100000"/>
                                        <p:tgtEl>
                                          <p:spTgt spid="18"/>
                                        </p:tgtEl>
                                      </p:cBhvr>
                                      <p:from x="10000" y="10000"/>
                                      <p:to x="200000" y="450000"/>
                                    </p:animScale>
                                    <p:animScale>
                                      <p:cBhvr>
                                        <p:cTn id="70" dur="1230" accel="100000" fill="hold">
                                          <p:stCondLst>
                                            <p:cond delay="770"/>
                                          </p:stCondLst>
                                        </p:cTn>
                                        <p:tgtEl>
                                          <p:spTgt spid="18"/>
                                        </p:tgtEl>
                                      </p:cBhvr>
                                      <p:from x="200000" y="450000"/>
                                      <p:to x="100000" y="100000"/>
                                    </p:animScale>
                                    <p:set>
                                      <p:cBhvr>
                                        <p:cTn id="71" dur="770" fill="hold"/>
                                        <p:tgtEl>
                                          <p:spTgt spid="18"/>
                                        </p:tgtEl>
                                        <p:attrNameLst>
                                          <p:attrName>ppt_x</p:attrName>
                                        </p:attrNameLst>
                                      </p:cBhvr>
                                      <p:to>
                                        <p:strVal val="(0.5)"/>
                                      </p:to>
                                    </p:set>
                                    <p:anim from="(0.5)" to="(#ppt_x)" calcmode="lin" valueType="num">
                                      <p:cBhvr>
                                        <p:cTn id="72" dur="1230" accel="100000" fill="hold">
                                          <p:stCondLst>
                                            <p:cond delay="770"/>
                                          </p:stCondLst>
                                        </p:cTn>
                                        <p:tgtEl>
                                          <p:spTgt spid="18"/>
                                        </p:tgtEl>
                                        <p:attrNameLst>
                                          <p:attrName>ppt_x</p:attrName>
                                        </p:attrNameLst>
                                      </p:cBhvr>
                                    </p:anim>
                                    <p:set>
                                      <p:cBhvr>
                                        <p:cTn id="73" dur="770" fill="hold"/>
                                        <p:tgtEl>
                                          <p:spTgt spid="18"/>
                                        </p:tgtEl>
                                        <p:attrNameLst>
                                          <p:attrName>ppt_y</p:attrName>
                                        </p:attrNameLst>
                                      </p:cBhvr>
                                      <p:to>
                                        <p:strVal val="(#ppt_y+0.4)"/>
                                      </p:to>
                                    </p:set>
                                    <p:anim from="(#ppt_y+0.4)" to="(#ppt_y)" calcmode="lin" valueType="num">
                                      <p:cBhvr>
                                        <p:cTn id="74" dur="1230" accel="100000" fill="hold">
                                          <p:stCondLst>
                                            <p:cond delay="770"/>
                                          </p:stCondLst>
                                        </p:cTn>
                                        <p:tgtEl>
                                          <p:spTgt spid="18"/>
                                        </p:tgtEl>
                                        <p:attrNameLst>
                                          <p:attrName>ppt_y</p:attrName>
                                        </p:attrNameLst>
                                      </p:cBhvr>
                                    </p:anim>
                                  </p:childTnLst>
                                </p:cTn>
                              </p:par>
                            </p:childTnLst>
                          </p:cTn>
                        </p:par>
                      </p:childTnLst>
                    </p:cTn>
                  </p:par>
                  <p:par>
                    <p:cTn id="75" fill="hold">
                      <p:stCondLst>
                        <p:cond delay="indefinite"/>
                      </p:stCondLst>
                      <p:childTnLst>
                        <p:par>
                          <p:cTn id="76" fill="hold">
                            <p:stCondLst>
                              <p:cond delay="0"/>
                            </p:stCondLst>
                            <p:childTnLst>
                              <p:par>
                                <p:cTn id="77" presetID="51" presetClass="entr" presetSubtype="0"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770" decel="100000"/>
                                        <p:tgtEl>
                                          <p:spTgt spid="19"/>
                                        </p:tgtEl>
                                      </p:cBhvr>
                                    </p:animEffect>
                                    <p:animScale>
                                      <p:cBhvr>
                                        <p:cTn id="80" dur="770" decel="100000"/>
                                        <p:tgtEl>
                                          <p:spTgt spid="19"/>
                                        </p:tgtEl>
                                      </p:cBhvr>
                                      <p:from x="10000" y="10000"/>
                                      <p:to x="200000" y="450000"/>
                                    </p:animScale>
                                    <p:animScale>
                                      <p:cBhvr>
                                        <p:cTn id="81" dur="1230" accel="100000" fill="hold">
                                          <p:stCondLst>
                                            <p:cond delay="770"/>
                                          </p:stCondLst>
                                        </p:cTn>
                                        <p:tgtEl>
                                          <p:spTgt spid="19"/>
                                        </p:tgtEl>
                                      </p:cBhvr>
                                      <p:from x="200000" y="450000"/>
                                      <p:to x="100000" y="100000"/>
                                    </p:animScale>
                                    <p:set>
                                      <p:cBhvr>
                                        <p:cTn id="82" dur="770" fill="hold"/>
                                        <p:tgtEl>
                                          <p:spTgt spid="19"/>
                                        </p:tgtEl>
                                        <p:attrNameLst>
                                          <p:attrName>ppt_x</p:attrName>
                                        </p:attrNameLst>
                                      </p:cBhvr>
                                      <p:to>
                                        <p:strVal val="(0.5)"/>
                                      </p:to>
                                    </p:set>
                                    <p:anim from="(0.5)" to="(#ppt_x)" calcmode="lin" valueType="num">
                                      <p:cBhvr>
                                        <p:cTn id="83" dur="1230" accel="100000" fill="hold">
                                          <p:stCondLst>
                                            <p:cond delay="770"/>
                                          </p:stCondLst>
                                        </p:cTn>
                                        <p:tgtEl>
                                          <p:spTgt spid="19"/>
                                        </p:tgtEl>
                                        <p:attrNameLst>
                                          <p:attrName>ppt_x</p:attrName>
                                        </p:attrNameLst>
                                      </p:cBhvr>
                                    </p:anim>
                                    <p:set>
                                      <p:cBhvr>
                                        <p:cTn id="84" dur="770" fill="hold"/>
                                        <p:tgtEl>
                                          <p:spTgt spid="19"/>
                                        </p:tgtEl>
                                        <p:attrNameLst>
                                          <p:attrName>ppt_y</p:attrName>
                                        </p:attrNameLst>
                                      </p:cBhvr>
                                      <p:to>
                                        <p:strVal val="(#ppt_y+0.4)"/>
                                      </p:to>
                                    </p:set>
                                    <p:anim from="(#ppt_y+0.4)" to="(#ppt_y)" calcmode="lin" valueType="num">
                                      <p:cBhvr>
                                        <p:cTn id="85" dur="1230" accel="100000" fill="hold">
                                          <p:stCondLst>
                                            <p:cond delay="770"/>
                                          </p:stCondLst>
                                        </p:cTn>
                                        <p:tgtEl>
                                          <p:spTgt spid="19"/>
                                        </p:tgtEl>
                                        <p:attrNameLst>
                                          <p:attrName>ppt_y</p:attrName>
                                        </p:attrNameLst>
                                      </p:cBhvr>
                                    </p:anim>
                                  </p:childTnLst>
                                </p:cTn>
                              </p:par>
                            </p:childTnLst>
                          </p:cTn>
                        </p:par>
                      </p:childTnLst>
                    </p:cTn>
                  </p:par>
                  <p:par>
                    <p:cTn id="86" fill="hold">
                      <p:stCondLst>
                        <p:cond delay="indefinite"/>
                      </p:stCondLst>
                      <p:childTnLst>
                        <p:par>
                          <p:cTn id="87" fill="hold">
                            <p:stCondLst>
                              <p:cond delay="0"/>
                            </p:stCondLst>
                            <p:childTnLst>
                              <p:par>
                                <p:cTn id="88" presetID="51" presetClass="entr" presetSubtype="0" fill="hold"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770" decel="100000"/>
                                        <p:tgtEl>
                                          <p:spTgt spid="20"/>
                                        </p:tgtEl>
                                      </p:cBhvr>
                                    </p:animEffect>
                                    <p:animScale>
                                      <p:cBhvr>
                                        <p:cTn id="91" dur="770" decel="100000"/>
                                        <p:tgtEl>
                                          <p:spTgt spid="20"/>
                                        </p:tgtEl>
                                      </p:cBhvr>
                                      <p:from x="10000" y="10000"/>
                                      <p:to x="200000" y="450000"/>
                                    </p:animScale>
                                    <p:animScale>
                                      <p:cBhvr>
                                        <p:cTn id="92" dur="1230" accel="100000" fill="hold">
                                          <p:stCondLst>
                                            <p:cond delay="770"/>
                                          </p:stCondLst>
                                        </p:cTn>
                                        <p:tgtEl>
                                          <p:spTgt spid="20"/>
                                        </p:tgtEl>
                                      </p:cBhvr>
                                      <p:from x="200000" y="450000"/>
                                      <p:to x="100000" y="100000"/>
                                    </p:animScale>
                                    <p:set>
                                      <p:cBhvr>
                                        <p:cTn id="93" dur="770" fill="hold"/>
                                        <p:tgtEl>
                                          <p:spTgt spid="20"/>
                                        </p:tgtEl>
                                        <p:attrNameLst>
                                          <p:attrName>ppt_x</p:attrName>
                                        </p:attrNameLst>
                                      </p:cBhvr>
                                      <p:to>
                                        <p:strVal val="(0.5)"/>
                                      </p:to>
                                    </p:set>
                                    <p:anim from="(0.5)" to="(#ppt_x)" calcmode="lin" valueType="num">
                                      <p:cBhvr>
                                        <p:cTn id="94" dur="1230" accel="100000" fill="hold">
                                          <p:stCondLst>
                                            <p:cond delay="770"/>
                                          </p:stCondLst>
                                        </p:cTn>
                                        <p:tgtEl>
                                          <p:spTgt spid="20"/>
                                        </p:tgtEl>
                                        <p:attrNameLst>
                                          <p:attrName>ppt_x</p:attrName>
                                        </p:attrNameLst>
                                      </p:cBhvr>
                                    </p:anim>
                                    <p:set>
                                      <p:cBhvr>
                                        <p:cTn id="95" dur="770" fill="hold"/>
                                        <p:tgtEl>
                                          <p:spTgt spid="20"/>
                                        </p:tgtEl>
                                        <p:attrNameLst>
                                          <p:attrName>ppt_y</p:attrName>
                                        </p:attrNameLst>
                                      </p:cBhvr>
                                      <p:to>
                                        <p:strVal val="(#ppt_y+0.4)"/>
                                      </p:to>
                                    </p:set>
                                    <p:anim from="(#ppt_y+0.4)" to="(#ppt_y)" calcmode="lin" valueType="num">
                                      <p:cBhvr>
                                        <p:cTn id="96" dur="1230" accel="100000" fill="hold">
                                          <p:stCondLst>
                                            <p:cond delay="770"/>
                                          </p:stCondLst>
                                        </p:cTn>
                                        <p:tgtEl>
                                          <p:spTgt spid="20"/>
                                        </p:tgtEl>
                                        <p:attrNameLst>
                                          <p:attrName>ppt_y</p:attrName>
                                        </p:attrNameLst>
                                      </p:cBhvr>
                                    </p:anim>
                                  </p:childTnLst>
                                </p:cTn>
                              </p:par>
                            </p:childTnLst>
                          </p:cTn>
                        </p:par>
                      </p:childTnLst>
                    </p:cTn>
                  </p:par>
                  <p:par>
                    <p:cTn id="97" fill="hold">
                      <p:stCondLst>
                        <p:cond delay="indefinite"/>
                      </p:stCondLst>
                      <p:childTnLst>
                        <p:par>
                          <p:cTn id="98" fill="hold">
                            <p:stCondLst>
                              <p:cond delay="0"/>
                            </p:stCondLst>
                            <p:childTnLst>
                              <p:par>
                                <p:cTn id="99" presetID="51" presetClass="entr" presetSubtype="0" fill="hold"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770" decel="100000"/>
                                        <p:tgtEl>
                                          <p:spTgt spid="21"/>
                                        </p:tgtEl>
                                      </p:cBhvr>
                                    </p:animEffect>
                                    <p:animScale>
                                      <p:cBhvr>
                                        <p:cTn id="102" dur="770" decel="100000"/>
                                        <p:tgtEl>
                                          <p:spTgt spid="21"/>
                                        </p:tgtEl>
                                      </p:cBhvr>
                                      <p:from x="10000" y="10000"/>
                                      <p:to x="200000" y="450000"/>
                                    </p:animScale>
                                    <p:animScale>
                                      <p:cBhvr>
                                        <p:cTn id="103" dur="1230" accel="100000" fill="hold">
                                          <p:stCondLst>
                                            <p:cond delay="770"/>
                                          </p:stCondLst>
                                        </p:cTn>
                                        <p:tgtEl>
                                          <p:spTgt spid="21"/>
                                        </p:tgtEl>
                                      </p:cBhvr>
                                      <p:from x="200000" y="450000"/>
                                      <p:to x="100000" y="100000"/>
                                    </p:animScale>
                                    <p:set>
                                      <p:cBhvr>
                                        <p:cTn id="104" dur="770" fill="hold"/>
                                        <p:tgtEl>
                                          <p:spTgt spid="21"/>
                                        </p:tgtEl>
                                        <p:attrNameLst>
                                          <p:attrName>ppt_x</p:attrName>
                                        </p:attrNameLst>
                                      </p:cBhvr>
                                      <p:to>
                                        <p:strVal val="(0.5)"/>
                                      </p:to>
                                    </p:set>
                                    <p:anim from="(0.5)" to="(#ppt_x)" calcmode="lin" valueType="num">
                                      <p:cBhvr>
                                        <p:cTn id="105" dur="1230" accel="100000" fill="hold">
                                          <p:stCondLst>
                                            <p:cond delay="770"/>
                                          </p:stCondLst>
                                        </p:cTn>
                                        <p:tgtEl>
                                          <p:spTgt spid="21"/>
                                        </p:tgtEl>
                                        <p:attrNameLst>
                                          <p:attrName>ppt_x</p:attrName>
                                        </p:attrNameLst>
                                      </p:cBhvr>
                                    </p:anim>
                                    <p:set>
                                      <p:cBhvr>
                                        <p:cTn id="106" dur="770" fill="hold"/>
                                        <p:tgtEl>
                                          <p:spTgt spid="21"/>
                                        </p:tgtEl>
                                        <p:attrNameLst>
                                          <p:attrName>ppt_y</p:attrName>
                                        </p:attrNameLst>
                                      </p:cBhvr>
                                      <p:to>
                                        <p:strVal val="(#ppt_y+0.4)"/>
                                      </p:to>
                                    </p:set>
                                    <p:anim from="(#ppt_y+0.4)" to="(#ppt_y)" calcmode="lin" valueType="num">
                                      <p:cBhvr>
                                        <p:cTn id="107" dur="1230" accel="100000" fill="hold">
                                          <p:stCondLst>
                                            <p:cond delay="770"/>
                                          </p:stCondLst>
                                        </p:cTn>
                                        <p:tgtEl>
                                          <p:spTgt spid="21"/>
                                        </p:tgtEl>
                                        <p:attrNameLst>
                                          <p:attrName>ppt_y</p:attrName>
                                        </p:attrNameLst>
                                      </p:cBhvr>
                                    </p:anim>
                                  </p:childTnLst>
                                </p:cTn>
                              </p:par>
                            </p:childTnLst>
                          </p:cTn>
                        </p:par>
                      </p:childTnLst>
                    </p:cTn>
                  </p:par>
                  <p:par>
                    <p:cTn id="108" fill="hold">
                      <p:stCondLst>
                        <p:cond delay="indefinite"/>
                      </p:stCondLst>
                      <p:childTnLst>
                        <p:par>
                          <p:cTn id="109" fill="hold">
                            <p:stCondLst>
                              <p:cond delay="0"/>
                            </p:stCondLst>
                            <p:childTnLst>
                              <p:par>
                                <p:cTn id="110" presetID="51" presetClass="entr" presetSubtype="0" fill="hold"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fade">
                                      <p:cBhvr>
                                        <p:cTn id="112" dur="770" decel="100000"/>
                                        <p:tgtEl>
                                          <p:spTgt spid="22"/>
                                        </p:tgtEl>
                                      </p:cBhvr>
                                    </p:animEffect>
                                    <p:animScale>
                                      <p:cBhvr>
                                        <p:cTn id="113" dur="770" decel="100000"/>
                                        <p:tgtEl>
                                          <p:spTgt spid="22"/>
                                        </p:tgtEl>
                                      </p:cBhvr>
                                      <p:from x="10000" y="10000"/>
                                      <p:to x="200000" y="450000"/>
                                    </p:animScale>
                                    <p:animScale>
                                      <p:cBhvr>
                                        <p:cTn id="114" dur="1230" accel="100000" fill="hold">
                                          <p:stCondLst>
                                            <p:cond delay="770"/>
                                          </p:stCondLst>
                                        </p:cTn>
                                        <p:tgtEl>
                                          <p:spTgt spid="22"/>
                                        </p:tgtEl>
                                      </p:cBhvr>
                                      <p:from x="200000" y="450000"/>
                                      <p:to x="100000" y="100000"/>
                                    </p:animScale>
                                    <p:set>
                                      <p:cBhvr>
                                        <p:cTn id="115" dur="770" fill="hold"/>
                                        <p:tgtEl>
                                          <p:spTgt spid="22"/>
                                        </p:tgtEl>
                                        <p:attrNameLst>
                                          <p:attrName>ppt_x</p:attrName>
                                        </p:attrNameLst>
                                      </p:cBhvr>
                                      <p:to>
                                        <p:strVal val="(0.5)"/>
                                      </p:to>
                                    </p:set>
                                    <p:anim from="(0.5)" to="(#ppt_x)" calcmode="lin" valueType="num">
                                      <p:cBhvr>
                                        <p:cTn id="116" dur="1230" accel="100000" fill="hold">
                                          <p:stCondLst>
                                            <p:cond delay="770"/>
                                          </p:stCondLst>
                                        </p:cTn>
                                        <p:tgtEl>
                                          <p:spTgt spid="22"/>
                                        </p:tgtEl>
                                        <p:attrNameLst>
                                          <p:attrName>ppt_x</p:attrName>
                                        </p:attrNameLst>
                                      </p:cBhvr>
                                    </p:anim>
                                    <p:set>
                                      <p:cBhvr>
                                        <p:cTn id="117" dur="770" fill="hold"/>
                                        <p:tgtEl>
                                          <p:spTgt spid="22"/>
                                        </p:tgtEl>
                                        <p:attrNameLst>
                                          <p:attrName>ppt_y</p:attrName>
                                        </p:attrNameLst>
                                      </p:cBhvr>
                                      <p:to>
                                        <p:strVal val="(#ppt_y+0.4)"/>
                                      </p:to>
                                    </p:set>
                                    <p:anim from="(#ppt_y+0.4)" to="(#ppt_y)" calcmode="lin" valueType="num">
                                      <p:cBhvr>
                                        <p:cTn id="118" dur="1230" accel="100000" fill="hold">
                                          <p:stCondLst>
                                            <p:cond delay="770"/>
                                          </p:stCondLst>
                                        </p:cTn>
                                        <p:tgtEl>
                                          <p:spTgt spid="22"/>
                                        </p:tgtEl>
                                        <p:attrNameLst>
                                          <p:attrName>ppt_y</p:attrName>
                                        </p:attrNameLst>
                                      </p:cBhvr>
                                    </p:anim>
                                  </p:childTnLst>
                                </p:cTn>
                              </p:par>
                            </p:childTnLst>
                          </p:cTn>
                        </p:par>
                      </p:childTnLst>
                    </p:cTn>
                  </p:par>
                  <p:par>
                    <p:cTn id="119" fill="hold">
                      <p:stCondLst>
                        <p:cond delay="indefinite"/>
                      </p:stCondLst>
                      <p:childTnLst>
                        <p:par>
                          <p:cTn id="120" fill="hold">
                            <p:stCondLst>
                              <p:cond delay="0"/>
                            </p:stCondLst>
                            <p:childTnLst>
                              <p:par>
                                <p:cTn id="121" presetID="24" presetClass="entr" presetSubtype="0" fill="hold" nodeType="clickEffect">
                                  <p:stCondLst>
                                    <p:cond delay="0"/>
                                  </p:stCondLst>
                                  <p:childTnLst>
                                    <p:set>
                                      <p:cBhvr>
                                        <p:cTn id="122" dur="1" fill="hold">
                                          <p:stCondLst>
                                            <p:cond delay="0"/>
                                          </p:stCondLst>
                                        </p:cTn>
                                        <p:tgtEl>
                                          <p:spTgt spid="23">
                                            <p:txEl>
                                              <p:pRg st="0" end="0"/>
                                            </p:txEl>
                                          </p:spTgt>
                                        </p:tgtEl>
                                        <p:attrNameLst>
                                          <p:attrName>style.visibility</p:attrName>
                                        </p:attrNameLst>
                                      </p:cBhvr>
                                      <p:to>
                                        <p:strVal val="visible"/>
                                      </p:to>
                                    </p:set>
                                    <p:anim to="" calcmode="lin" valueType="num">
                                      <p:cBhvr>
                                        <p:cTn id="123" dur="1" fill="hold"/>
                                        <p:tgtEl>
                                          <p:spTgt spid="23">
                                            <p:txEl>
                                              <p:pRg st="0" end="0"/>
                                            </p:txEl>
                                          </p:spTgt>
                                        </p:tgtEl>
                                        <p:attrNameLst>
                                          <p:attrName/>
                                        </p:attrNameLst>
                                      </p:cBhvr>
                                    </p:anim>
                                  </p:childTnLst>
                                </p:cTn>
                              </p:par>
                            </p:childTnLst>
                          </p:cTn>
                        </p:par>
                      </p:childTnLst>
                    </p:cTn>
                  </p:par>
                  <p:par>
                    <p:cTn id="124" fill="hold">
                      <p:stCondLst>
                        <p:cond delay="indefinite"/>
                      </p:stCondLst>
                      <p:childTnLst>
                        <p:par>
                          <p:cTn id="125" fill="hold">
                            <p:stCondLst>
                              <p:cond delay="0"/>
                            </p:stCondLst>
                            <p:childTnLst>
                              <p:par>
                                <p:cTn id="126" presetID="24" presetClass="entr" presetSubtype="0" fill="hold" nodeType="clickEffect">
                                  <p:stCondLst>
                                    <p:cond delay="0"/>
                                  </p:stCondLst>
                                  <p:childTnLst>
                                    <p:set>
                                      <p:cBhvr>
                                        <p:cTn id="127" dur="1" fill="hold">
                                          <p:stCondLst>
                                            <p:cond delay="0"/>
                                          </p:stCondLst>
                                        </p:cTn>
                                        <p:tgtEl>
                                          <p:spTgt spid="24">
                                            <p:txEl>
                                              <p:pRg st="0" end="0"/>
                                            </p:txEl>
                                          </p:spTgt>
                                        </p:tgtEl>
                                        <p:attrNameLst>
                                          <p:attrName>style.visibility</p:attrName>
                                        </p:attrNameLst>
                                      </p:cBhvr>
                                      <p:to>
                                        <p:strVal val="visible"/>
                                      </p:to>
                                    </p:set>
                                    <p:anim to="" calcmode="lin" valueType="num">
                                      <p:cBhvr>
                                        <p:cTn id="128" dur="1" fill="hold"/>
                                        <p:tgtEl>
                                          <p:spTgt spid="24">
                                            <p:txEl>
                                              <p:pRg st="0" end="0"/>
                                            </p:txEl>
                                          </p:spTgt>
                                        </p:tgtEl>
                                        <p:attrNameLst>
                                          <p:attrName/>
                                        </p:attrNameLst>
                                      </p:cBhvr>
                                    </p:anim>
                                  </p:childTnLst>
                                </p:cTn>
                              </p:par>
                            </p:childTnLst>
                          </p:cTn>
                        </p:par>
                      </p:childTnLst>
                    </p:cTn>
                  </p:par>
                  <p:par>
                    <p:cTn id="129" fill="hold">
                      <p:stCondLst>
                        <p:cond delay="indefinite"/>
                      </p:stCondLst>
                      <p:childTnLst>
                        <p:par>
                          <p:cTn id="130" fill="hold">
                            <p:stCondLst>
                              <p:cond delay="0"/>
                            </p:stCondLst>
                            <p:childTnLst>
                              <p:par>
                                <p:cTn id="131" presetID="24" presetClass="entr" presetSubtype="0" fill="hold" nodeType="clickEffect">
                                  <p:stCondLst>
                                    <p:cond delay="0"/>
                                  </p:stCondLst>
                                  <p:childTnLst>
                                    <p:set>
                                      <p:cBhvr>
                                        <p:cTn id="132" dur="1" fill="hold">
                                          <p:stCondLst>
                                            <p:cond delay="0"/>
                                          </p:stCondLst>
                                        </p:cTn>
                                        <p:tgtEl>
                                          <p:spTgt spid="25">
                                            <p:txEl>
                                              <p:pRg st="0" end="0"/>
                                            </p:txEl>
                                          </p:spTgt>
                                        </p:tgtEl>
                                        <p:attrNameLst>
                                          <p:attrName>style.visibility</p:attrName>
                                        </p:attrNameLst>
                                      </p:cBhvr>
                                      <p:to>
                                        <p:strVal val="visible"/>
                                      </p:to>
                                    </p:set>
                                    <p:anim to="" calcmode="lin" valueType="num">
                                      <p:cBhvr>
                                        <p:cTn id="133" dur="1" fill="hold"/>
                                        <p:tgtEl>
                                          <p:spTgt spid="25">
                                            <p:txEl>
                                              <p:pRg st="0" end="0"/>
                                            </p:txEl>
                                          </p:spTgt>
                                        </p:tgtEl>
                                        <p:attrNameLst>
                                          <p:attrName/>
                                        </p:attrNameLst>
                                      </p:cBhvr>
                                    </p:anim>
                                  </p:childTnLst>
                                </p:cTn>
                              </p:par>
                            </p:childTnLst>
                          </p:cTn>
                        </p:par>
                      </p:childTnLst>
                    </p:cTn>
                  </p:par>
                  <p:par>
                    <p:cTn id="134" fill="hold">
                      <p:stCondLst>
                        <p:cond delay="indefinite"/>
                      </p:stCondLst>
                      <p:childTnLst>
                        <p:par>
                          <p:cTn id="135" fill="hold">
                            <p:stCondLst>
                              <p:cond delay="0"/>
                            </p:stCondLst>
                            <p:childTnLst>
                              <p:par>
                                <p:cTn id="136" presetID="24" presetClass="entr" presetSubtype="0" fill="hold" nodeType="clickEffect">
                                  <p:stCondLst>
                                    <p:cond delay="0"/>
                                  </p:stCondLst>
                                  <p:childTnLst>
                                    <p:set>
                                      <p:cBhvr>
                                        <p:cTn id="137" dur="1" fill="hold">
                                          <p:stCondLst>
                                            <p:cond delay="0"/>
                                          </p:stCondLst>
                                        </p:cTn>
                                        <p:tgtEl>
                                          <p:spTgt spid="26">
                                            <p:txEl>
                                              <p:pRg st="0" end="0"/>
                                            </p:txEl>
                                          </p:spTgt>
                                        </p:tgtEl>
                                        <p:attrNameLst>
                                          <p:attrName>style.visibility</p:attrName>
                                        </p:attrNameLst>
                                      </p:cBhvr>
                                      <p:to>
                                        <p:strVal val="visible"/>
                                      </p:to>
                                    </p:set>
                                    <p:anim to="" calcmode="lin" valueType="num">
                                      <p:cBhvr>
                                        <p:cTn id="138" dur="1" fill="hold"/>
                                        <p:tgtEl>
                                          <p:spTgt spid="26">
                                            <p:txEl>
                                              <p:pRg st="0" end="0"/>
                                            </p:txEl>
                                          </p:spTgt>
                                        </p:tgtEl>
                                        <p:attrNameLst>
                                          <p:attrName/>
                                        </p:attrNameLst>
                                      </p:cBhvr>
                                    </p:anim>
                                  </p:childTnLst>
                                </p:cTn>
                              </p:par>
                            </p:childTnLst>
                          </p:cTn>
                        </p:par>
                      </p:childTnLst>
                    </p:cTn>
                  </p:par>
                  <p:par>
                    <p:cTn id="139" fill="hold">
                      <p:stCondLst>
                        <p:cond delay="indefinite"/>
                      </p:stCondLst>
                      <p:childTnLst>
                        <p:par>
                          <p:cTn id="140" fill="hold">
                            <p:stCondLst>
                              <p:cond delay="0"/>
                            </p:stCondLst>
                            <p:childTnLst>
                              <p:par>
                                <p:cTn id="141" presetID="24" presetClass="entr" presetSubtype="0" fill="hold" nodeType="clickEffect">
                                  <p:stCondLst>
                                    <p:cond delay="0"/>
                                  </p:stCondLst>
                                  <p:childTnLst>
                                    <p:set>
                                      <p:cBhvr>
                                        <p:cTn id="142" dur="1" fill="hold">
                                          <p:stCondLst>
                                            <p:cond delay="0"/>
                                          </p:stCondLst>
                                        </p:cTn>
                                        <p:tgtEl>
                                          <p:spTgt spid="27">
                                            <p:txEl>
                                              <p:pRg st="0" end="0"/>
                                            </p:txEl>
                                          </p:spTgt>
                                        </p:tgtEl>
                                        <p:attrNameLst>
                                          <p:attrName>style.visibility</p:attrName>
                                        </p:attrNameLst>
                                      </p:cBhvr>
                                      <p:to>
                                        <p:strVal val="visible"/>
                                      </p:to>
                                    </p:set>
                                    <p:anim to="" calcmode="lin" valueType="num">
                                      <p:cBhvr>
                                        <p:cTn id="143" dur="1" fill="hold"/>
                                        <p:tgtEl>
                                          <p:spTgt spid="27">
                                            <p:txEl>
                                              <p:pRg st="0" end="0"/>
                                            </p:txEl>
                                          </p:spTgt>
                                        </p:tgtEl>
                                        <p:attrNameLst>
                                          <p:attrName/>
                                        </p:attrNameLst>
                                      </p:cBhvr>
                                    </p:anim>
                                  </p:childTnLst>
                                </p:cTn>
                              </p:par>
                            </p:childTnLst>
                          </p:cTn>
                        </p:par>
                      </p:childTnLst>
                    </p:cTn>
                  </p:par>
                  <p:par>
                    <p:cTn id="144" fill="hold">
                      <p:stCondLst>
                        <p:cond delay="indefinite"/>
                      </p:stCondLst>
                      <p:childTnLst>
                        <p:par>
                          <p:cTn id="145" fill="hold">
                            <p:stCondLst>
                              <p:cond delay="0"/>
                            </p:stCondLst>
                            <p:childTnLst>
                              <p:par>
                                <p:cTn id="146" presetID="24" presetClass="entr" presetSubtype="0" fill="hold" nodeType="clickEffect">
                                  <p:stCondLst>
                                    <p:cond delay="0"/>
                                  </p:stCondLst>
                                  <p:childTnLst>
                                    <p:set>
                                      <p:cBhvr>
                                        <p:cTn id="147" dur="1" fill="hold">
                                          <p:stCondLst>
                                            <p:cond delay="0"/>
                                          </p:stCondLst>
                                        </p:cTn>
                                        <p:tgtEl>
                                          <p:spTgt spid="28">
                                            <p:txEl>
                                              <p:pRg st="0" end="0"/>
                                            </p:txEl>
                                          </p:spTgt>
                                        </p:tgtEl>
                                        <p:attrNameLst>
                                          <p:attrName>style.visibility</p:attrName>
                                        </p:attrNameLst>
                                      </p:cBhvr>
                                      <p:to>
                                        <p:strVal val="visible"/>
                                      </p:to>
                                    </p:set>
                                    <p:anim to="" calcmode="lin" valueType="num">
                                      <p:cBhvr>
                                        <p:cTn id="148" dur="1" fill="hold"/>
                                        <p:tgtEl>
                                          <p:spTgt spid="28">
                                            <p:txEl>
                                              <p:pRg st="0" end="0"/>
                                            </p:txEl>
                                          </p:spTgt>
                                        </p:tgtEl>
                                        <p:attrNameLst>
                                          <p:attrName/>
                                        </p:attrNameLst>
                                      </p:cBhvr>
                                    </p:anim>
                                  </p:childTnLst>
                                </p:cTn>
                              </p:par>
                            </p:childTnLst>
                          </p:cTn>
                        </p:par>
                      </p:childTnLst>
                    </p:cTn>
                  </p:par>
                  <p:par>
                    <p:cTn id="149" fill="hold">
                      <p:stCondLst>
                        <p:cond delay="indefinite"/>
                      </p:stCondLst>
                      <p:childTnLst>
                        <p:par>
                          <p:cTn id="150" fill="hold">
                            <p:stCondLst>
                              <p:cond delay="0"/>
                            </p:stCondLst>
                            <p:childTnLst>
                              <p:par>
                                <p:cTn id="151" presetID="24" presetClass="entr" presetSubtype="0" fill="hold" nodeType="clickEffect">
                                  <p:stCondLst>
                                    <p:cond delay="0"/>
                                  </p:stCondLst>
                                  <p:childTnLst>
                                    <p:set>
                                      <p:cBhvr>
                                        <p:cTn id="152" dur="1" fill="hold">
                                          <p:stCondLst>
                                            <p:cond delay="0"/>
                                          </p:stCondLst>
                                        </p:cTn>
                                        <p:tgtEl>
                                          <p:spTgt spid="29">
                                            <p:txEl>
                                              <p:pRg st="0" end="0"/>
                                            </p:txEl>
                                          </p:spTgt>
                                        </p:tgtEl>
                                        <p:attrNameLst>
                                          <p:attrName>style.visibility</p:attrName>
                                        </p:attrNameLst>
                                      </p:cBhvr>
                                      <p:to>
                                        <p:strVal val="visible"/>
                                      </p:to>
                                    </p:set>
                                    <p:anim to="" calcmode="lin" valueType="num">
                                      <p:cBhvr>
                                        <p:cTn id="153" dur="1" fill="hold"/>
                                        <p:tgtEl>
                                          <p:spTgt spid="29">
                                            <p:txEl>
                                              <p:pRg st="0" end="0"/>
                                            </p:txEl>
                                          </p:spTgt>
                                        </p:tgtEl>
                                        <p:attrNameLst>
                                          <p:attrName/>
                                        </p:attrNameLst>
                                      </p:cBhvr>
                                    </p:anim>
                                  </p:childTnLst>
                                </p:cTn>
                              </p:par>
                            </p:childTnLst>
                          </p:cTn>
                        </p:par>
                      </p:childTnLst>
                    </p:cTn>
                  </p:par>
                  <p:par>
                    <p:cTn id="154" fill="hold">
                      <p:stCondLst>
                        <p:cond delay="indefinite"/>
                      </p:stCondLst>
                      <p:childTnLst>
                        <p:par>
                          <p:cTn id="155" fill="hold">
                            <p:stCondLst>
                              <p:cond delay="0"/>
                            </p:stCondLst>
                            <p:childTnLst>
                              <p:par>
                                <p:cTn id="156" presetID="42" presetClass="path" presetSubtype="0" accel="50000" decel="50000" fill="hold" grpId="0" nodeType="clickEffect">
                                  <p:stCondLst>
                                    <p:cond delay="0"/>
                                  </p:stCondLst>
                                  <p:childTnLst>
                                    <p:animMotion origin="layout" path="M -2.5E-6 -4.44444E-6 L -0.09531 0.40625 " pathEditMode="relative" rAng="0" ptsTypes="AA">
                                      <p:cBhvr>
                                        <p:cTn id="157" dur="500" fill="hold"/>
                                        <p:tgtEl>
                                          <p:spTgt spid="13">
                                            <p:txEl>
                                              <p:pRg st="0" end="0"/>
                                            </p:txEl>
                                          </p:spTgt>
                                        </p:tgtEl>
                                        <p:attrNameLst>
                                          <p:attrName>ppt_x</p:attrName>
                                          <p:attrName>ppt_y</p:attrName>
                                        </p:attrNameLst>
                                      </p:cBhvr>
                                      <p:rCtr x="-4774" y="20301"/>
                                    </p:animMotion>
                                  </p:childTnLst>
                                </p:cTn>
                              </p:par>
                            </p:childTnLst>
                          </p:cTn>
                        </p:par>
                      </p:childTnLst>
                    </p:cTn>
                  </p:par>
                  <p:par>
                    <p:cTn id="158" fill="hold">
                      <p:stCondLst>
                        <p:cond delay="indefinite"/>
                      </p:stCondLst>
                      <p:childTnLst>
                        <p:par>
                          <p:cTn id="159" fill="hold">
                            <p:stCondLst>
                              <p:cond delay="0"/>
                            </p:stCondLst>
                            <p:childTnLst>
                              <p:par>
                                <p:cTn id="160" presetID="49" presetClass="path" presetSubtype="0" accel="50000" decel="50000" fill="hold" grpId="0" nodeType="clickEffect">
                                  <p:stCondLst>
                                    <p:cond delay="0"/>
                                  </p:stCondLst>
                                  <p:childTnLst>
                                    <p:animMotion origin="layout" path="M 3.05556E-6 -4.44444E-6 L 0.41024 0.40625 " pathEditMode="relative" rAng="0" ptsTypes="AA">
                                      <p:cBhvr>
                                        <p:cTn id="161" dur="500" fill="hold"/>
                                        <p:tgtEl>
                                          <p:spTgt spid="12">
                                            <p:txEl>
                                              <p:pRg st="0" end="0"/>
                                            </p:txEl>
                                          </p:spTgt>
                                        </p:tgtEl>
                                        <p:attrNameLst>
                                          <p:attrName>ppt_x</p:attrName>
                                          <p:attrName>ppt_y</p:attrName>
                                        </p:attrNameLst>
                                      </p:cBhvr>
                                      <p:rCtr x="20503" y="20301"/>
                                    </p:animMotion>
                                  </p:childTnLst>
                                </p:cTn>
                              </p:par>
                            </p:childTnLst>
                          </p:cTn>
                        </p:par>
                      </p:childTnLst>
                    </p:cTn>
                  </p:par>
                  <p:par>
                    <p:cTn id="162" fill="hold">
                      <p:stCondLst>
                        <p:cond delay="indefinite"/>
                      </p:stCondLst>
                      <p:childTnLst>
                        <p:par>
                          <p:cTn id="163" fill="hold">
                            <p:stCondLst>
                              <p:cond delay="0"/>
                            </p:stCondLst>
                            <p:childTnLst>
                              <p:par>
                                <p:cTn id="164" presetID="42" presetClass="path" presetSubtype="0" accel="50000" decel="50000" fill="hold" grpId="0" nodeType="clickEffect">
                                  <p:stCondLst>
                                    <p:cond delay="0"/>
                                  </p:stCondLst>
                                  <p:childTnLst>
                                    <p:animMotion origin="layout" path="M 5E-6 -4.44444E-6 L -0.26771 0.77292 " pathEditMode="relative" rAng="0" ptsTypes="AA">
                                      <p:cBhvr>
                                        <p:cTn id="165" dur="500" fill="hold"/>
                                        <p:tgtEl>
                                          <p:spTgt spid="14">
                                            <p:txEl>
                                              <p:pRg st="0" end="0"/>
                                            </p:txEl>
                                          </p:spTgt>
                                        </p:tgtEl>
                                        <p:attrNameLst>
                                          <p:attrName>ppt_x</p:attrName>
                                          <p:attrName>ppt_y</p:attrName>
                                        </p:attrNameLst>
                                      </p:cBhvr>
                                      <p:rCtr x="-13385" y="38634"/>
                                    </p:animMotion>
                                  </p:childTnLst>
                                </p:cTn>
                              </p:par>
                            </p:childTnLst>
                          </p:cTn>
                        </p:par>
                      </p:childTnLst>
                    </p:cTn>
                  </p:par>
                  <p:par>
                    <p:cTn id="166" fill="hold">
                      <p:stCondLst>
                        <p:cond delay="indefinite"/>
                      </p:stCondLst>
                      <p:childTnLst>
                        <p:par>
                          <p:cTn id="167" fill="hold">
                            <p:stCondLst>
                              <p:cond delay="0"/>
                            </p:stCondLst>
                            <p:childTnLst>
                              <p:par>
                                <p:cTn id="168" presetID="42" presetClass="path" presetSubtype="0" accel="50000" decel="50000" fill="hold" grpId="0" nodeType="clickEffect">
                                  <p:stCondLst>
                                    <p:cond delay="0"/>
                                  </p:stCondLst>
                                  <p:childTnLst>
                                    <p:animMotion origin="layout" path="M -3.88889E-6 -4.44444E-6 L -0.53993 0.77292 " pathEditMode="relative" rAng="0" ptsTypes="AA">
                                      <p:cBhvr>
                                        <p:cTn id="169" dur="500" fill="hold"/>
                                        <p:tgtEl>
                                          <p:spTgt spid="11">
                                            <p:txEl>
                                              <p:pRg st="0" end="0"/>
                                            </p:txEl>
                                          </p:spTgt>
                                        </p:tgtEl>
                                        <p:attrNameLst>
                                          <p:attrName>ppt_x</p:attrName>
                                          <p:attrName>ppt_y</p:attrName>
                                        </p:attrNameLst>
                                      </p:cBhvr>
                                      <p:rCtr x="-26997" y="38634"/>
                                    </p:animMotion>
                                  </p:childTnLst>
                                </p:cTn>
                              </p:par>
                            </p:childTnLst>
                          </p:cTn>
                        </p:par>
                      </p:childTnLst>
                    </p:cTn>
                  </p:par>
                  <p:par>
                    <p:cTn id="170" fill="hold">
                      <p:stCondLst>
                        <p:cond delay="indefinite"/>
                      </p:stCondLst>
                      <p:childTnLst>
                        <p:par>
                          <p:cTn id="171" fill="hold">
                            <p:stCondLst>
                              <p:cond delay="0"/>
                            </p:stCondLst>
                            <p:childTnLst>
                              <p:par>
                                <p:cTn id="172" presetID="42" presetClass="path" presetSubtype="0" accel="50000" decel="50000" fill="hold" grpId="0" nodeType="clickEffect">
                                  <p:stCondLst>
                                    <p:cond delay="0"/>
                                  </p:stCondLst>
                                  <p:childTnLst>
                                    <p:animMotion origin="layout" path="M -2.5E-6 -4.44444E-6 L 0.09011 0.77292 " pathEditMode="relative" rAng="0" ptsTypes="AA">
                                      <p:cBhvr>
                                        <p:cTn id="173" dur="500" fill="hold"/>
                                        <p:tgtEl>
                                          <p:spTgt spid="16">
                                            <p:txEl>
                                              <p:pRg st="0" end="0"/>
                                            </p:txEl>
                                          </p:spTgt>
                                        </p:tgtEl>
                                        <p:attrNameLst>
                                          <p:attrName>ppt_x</p:attrName>
                                          <p:attrName>ppt_y</p:attrName>
                                        </p:attrNameLst>
                                      </p:cBhvr>
                                      <p:rCtr x="4497" y="38634"/>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4" fill="hold" display="0">
                  <p:stCondLst>
                    <p:cond delay="indefinite"/>
                  </p:stCondLst>
                  <p:endCondLst>
                    <p:cond evt="onPrev" delay="0">
                      <p:tgtEl>
                        <p:sldTgt/>
                      </p:tgtEl>
                    </p:cond>
                    <p:cond evt="onStopAudio" delay="0">
                      <p:tgtEl>
                        <p:sldTgt/>
                      </p:tgtEl>
                    </p:cond>
                  </p:endCondLst>
                </p:cTn>
                <p:tgtEl>
                  <p:spTgt spid="30"/>
                </p:tgtEl>
              </p:cMediaNode>
            </p:audio>
          </p:childTnLst>
        </p:cTn>
      </p:par>
    </p:tnLst>
    <p:bldLst>
      <p:bldP spid="11" grpId="0" build="allAtOnce"/>
      <p:bldP spid="12" grpId="0" build="allAtOnce"/>
      <p:bldP spid="13" grpId="0" build="allAtOnce"/>
      <p:bldP spid="14" grpId="0" build="allAtOnce"/>
      <p:bldP spid="16"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0" y="0"/>
            <a:ext cx="12170345" cy="6950075"/>
            <a:chOff x="0" y="0"/>
            <a:chExt cx="5760" cy="4333"/>
          </a:xfrm>
        </p:grpSpPr>
        <p:pic>
          <p:nvPicPr>
            <p:cNvPr id="5" name="Picture 9"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238760" y="77224"/>
            <a:ext cx="11692825" cy="1094620"/>
          </a:xfrm>
          <a:prstGeom prst="rect">
            <a:avLst/>
          </a:prstGeom>
          <a:noFill/>
        </p:spPr>
        <p:txBody>
          <a:bodyPr wrap="square" lIns="108675" tIns="54337" rIns="108675" bIns="54337" rtlCol="0">
            <a:spAutoFit/>
          </a:bodyPr>
          <a:lstStyle/>
          <a:p>
            <a:pPr algn="ctr"/>
            <a:r>
              <a:rPr lang="en-US" sz="3200" b="1" dirty="0">
                <a:solidFill>
                  <a:srgbClr val="C00000"/>
                </a:solidFill>
                <a:latin typeface="Times New Roman" pitchFamily="18" charset="0"/>
                <a:cs typeface="Times New Roman" pitchFamily="18" charset="0"/>
              </a:rPr>
              <a:t>2a. Match the verbs in column A with the group of nouns in column B</a:t>
            </a:r>
          </a:p>
        </p:txBody>
      </p:sp>
      <p:graphicFrame>
        <p:nvGraphicFramePr>
          <p:cNvPr id="10" name="Table 9"/>
          <p:cNvGraphicFramePr>
            <a:graphicFrameLocks noGrp="1"/>
          </p:cNvGraphicFramePr>
          <p:nvPr>
            <p:extLst>
              <p:ext uri="{D42A27DB-BD31-4B8C-83A1-F6EECF244321}">
                <p14:modId xmlns:p14="http://schemas.microsoft.com/office/powerpoint/2010/main" val="3468029723"/>
              </p:ext>
            </p:extLst>
          </p:nvPr>
        </p:nvGraphicFramePr>
        <p:xfrm>
          <a:off x="238756" y="926677"/>
          <a:ext cx="11692828" cy="6958036"/>
        </p:xfrm>
        <a:graphic>
          <a:graphicData uri="http://schemas.openxmlformats.org/drawingml/2006/table">
            <a:tbl>
              <a:tblPr firstRow="1" bandRow="1">
                <a:tableStyleId>{5C22544A-7EE6-4342-B048-85BDC9FD1C3A}</a:tableStyleId>
              </a:tblPr>
              <a:tblGrid>
                <a:gridCol w="3583336"/>
                <a:gridCol w="8109492"/>
              </a:tblGrid>
              <a:tr h="1085580">
                <a:tc>
                  <a:txBody>
                    <a:bodyPr/>
                    <a:lstStyle/>
                    <a:p>
                      <a:pPr algn="ctr">
                        <a:lnSpc>
                          <a:spcPct val="200000"/>
                        </a:lnSpc>
                        <a:spcBef>
                          <a:spcPts val="1200"/>
                        </a:spcBef>
                        <a:spcAft>
                          <a:spcPts val="1200"/>
                        </a:spcAft>
                      </a:pPr>
                      <a:r>
                        <a:rPr lang="en-US" sz="3300" b="1" dirty="0" smtClean="0">
                          <a:latin typeface="Times New Roman" pitchFamily="18" charset="0"/>
                          <a:cs typeface="Times New Roman" pitchFamily="18" charset="0"/>
                        </a:rPr>
                        <a:t>A</a:t>
                      </a:r>
                      <a:endParaRPr lang="en-US" sz="3300" b="1" dirty="0">
                        <a:latin typeface="Times New Roman" pitchFamily="18" charset="0"/>
                        <a:cs typeface="Times New Roman" pitchFamily="18" charset="0"/>
                      </a:endParaRPr>
                    </a:p>
                  </a:txBody>
                  <a:tcPr marL="120697" marR="120697" marT="46334" marB="46334">
                    <a:lnR w="76200" cap="flat" cmpd="sng" algn="ctr">
                      <a:solidFill>
                        <a:schemeClr val="tx1"/>
                      </a:solidFill>
                      <a:prstDash val="solid"/>
                      <a:round/>
                      <a:headEnd type="none" w="med" len="med"/>
                      <a:tailEnd type="none" w="med" len="med"/>
                    </a:lnR>
                  </a:tcPr>
                </a:tc>
                <a:tc>
                  <a:txBody>
                    <a:bodyPr/>
                    <a:lstStyle/>
                    <a:p>
                      <a:pPr algn="ctr">
                        <a:lnSpc>
                          <a:spcPct val="200000"/>
                        </a:lnSpc>
                        <a:spcBef>
                          <a:spcPts val="1200"/>
                        </a:spcBef>
                        <a:spcAft>
                          <a:spcPts val="1200"/>
                        </a:spcAft>
                      </a:pPr>
                      <a:r>
                        <a:rPr lang="en-US" sz="3300" b="1" dirty="0" smtClean="0">
                          <a:latin typeface="Times New Roman" pitchFamily="18" charset="0"/>
                          <a:cs typeface="Times New Roman" pitchFamily="18" charset="0"/>
                        </a:rPr>
                        <a:t>B</a:t>
                      </a:r>
                      <a:endParaRPr lang="en-US" sz="3300" b="1" dirty="0">
                        <a:latin typeface="Times New Roman" pitchFamily="18" charset="0"/>
                        <a:cs typeface="Times New Roman" pitchFamily="18" charset="0"/>
                      </a:endParaRPr>
                    </a:p>
                  </a:txBody>
                  <a:tcPr marL="120697" marR="120697" marT="46334" marB="46334">
                    <a:lnL w="76200" cap="flat" cmpd="sng" algn="ctr">
                      <a:solidFill>
                        <a:schemeClr val="tx1"/>
                      </a:solidFill>
                      <a:prstDash val="solid"/>
                      <a:round/>
                      <a:headEnd type="none" w="med" len="med"/>
                      <a:tailEnd type="none" w="med" len="med"/>
                    </a:lnL>
                  </a:tcPr>
                </a:tc>
              </a:tr>
              <a:tr h="965227">
                <a:tc>
                  <a:txBody>
                    <a:bodyPr/>
                    <a:lstStyle/>
                    <a:p>
                      <a:pPr marL="0" indent="0" algn="l">
                        <a:lnSpc>
                          <a:spcPct val="200000"/>
                        </a:lnSpc>
                        <a:spcBef>
                          <a:spcPts val="1200"/>
                        </a:spcBef>
                        <a:spcAft>
                          <a:spcPts val="1200"/>
                        </a:spcAft>
                        <a:buNone/>
                      </a:pPr>
                      <a:r>
                        <a:rPr lang="en-US" sz="2900" b="1" dirty="0" smtClean="0">
                          <a:latin typeface="Times New Roman" pitchFamily="18" charset="0"/>
                          <a:cs typeface="Times New Roman" pitchFamily="18" charset="0"/>
                        </a:rPr>
                        <a:t>1. Carve</a:t>
                      </a:r>
                      <a:endParaRPr lang="en-US" sz="2900" b="1" dirty="0">
                        <a:latin typeface="Times New Roman" pitchFamily="18" charset="0"/>
                        <a:cs typeface="Times New Roman" pitchFamily="18" charset="0"/>
                      </a:endParaRPr>
                    </a:p>
                  </a:txBody>
                  <a:tcPr marL="120697" marR="120697" marT="46334" marB="46334">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900" b="1" dirty="0" smtClean="0">
                          <a:latin typeface="Times New Roman" pitchFamily="18" charset="0"/>
                          <a:cs typeface="Times New Roman" pitchFamily="18" charset="0"/>
                        </a:rPr>
                        <a:t>a. handkerchiefs, tablecloths, pictures</a:t>
                      </a:r>
                      <a:endParaRPr lang="en-US" sz="2900" b="1" dirty="0">
                        <a:latin typeface="Times New Roman" pitchFamily="18" charset="0"/>
                        <a:cs typeface="Times New Roman" pitchFamily="18" charset="0"/>
                      </a:endParaRPr>
                    </a:p>
                  </a:txBody>
                  <a:tcPr marL="120697" marR="120697" marT="46334" marB="46334">
                    <a:lnL w="76200" cap="flat" cmpd="sng" algn="ctr">
                      <a:solidFill>
                        <a:schemeClr val="tx1"/>
                      </a:solidFill>
                      <a:prstDash val="solid"/>
                      <a:round/>
                      <a:headEnd type="none" w="med" len="med"/>
                      <a:tailEnd type="none" w="med" len="med"/>
                    </a:lnL>
                  </a:tcPr>
                </a:tc>
              </a:tr>
              <a:tr h="965227">
                <a:tc>
                  <a:txBody>
                    <a:bodyPr/>
                    <a:lstStyle/>
                    <a:p>
                      <a:pPr marL="0" indent="0" algn="l" defTabSz="914400" rtl="0" eaLnBrk="1" latinLnBrk="0" hangingPunct="1">
                        <a:lnSpc>
                          <a:spcPct val="200000"/>
                        </a:lnSpc>
                        <a:spcBef>
                          <a:spcPts val="1200"/>
                        </a:spcBef>
                        <a:spcAft>
                          <a:spcPts val="1200"/>
                        </a:spcAft>
                        <a:buNone/>
                        <a:tabLst>
                          <a:tab pos="633413" algn="l"/>
                        </a:tabLst>
                      </a:pPr>
                      <a:r>
                        <a:rPr lang="en-US" sz="2900" b="1" kern="1200" dirty="0" smtClean="0">
                          <a:solidFill>
                            <a:schemeClr val="dk1"/>
                          </a:solidFill>
                          <a:latin typeface="Times New Roman" pitchFamily="18" charset="0"/>
                          <a:ea typeface="+mn-ea"/>
                          <a:cs typeface="Times New Roman" pitchFamily="18" charset="0"/>
                        </a:rPr>
                        <a:t>2. Cast</a:t>
                      </a:r>
                      <a:endParaRPr lang="en-US" sz="2900" b="1" kern="1200" dirty="0">
                        <a:solidFill>
                          <a:schemeClr val="dk1"/>
                        </a:solidFill>
                        <a:latin typeface="Times New Roman" pitchFamily="18" charset="0"/>
                        <a:ea typeface="+mn-ea"/>
                        <a:cs typeface="Times New Roman" pitchFamily="18" charset="0"/>
                      </a:endParaRPr>
                    </a:p>
                  </a:txBody>
                  <a:tcPr marL="120697" marR="120697" marT="46334" marB="46334">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900" b="1" dirty="0" smtClean="0">
                          <a:latin typeface="Times New Roman" pitchFamily="18" charset="0"/>
                          <a:cs typeface="Times New Roman" pitchFamily="18" charset="0"/>
                        </a:rPr>
                        <a:t>b. stone, wood,</a:t>
                      </a:r>
                      <a:r>
                        <a:rPr lang="en-US" sz="2900" b="1" baseline="0" dirty="0" smtClean="0">
                          <a:latin typeface="Times New Roman" pitchFamily="18" charset="0"/>
                          <a:cs typeface="Times New Roman" pitchFamily="18" charset="0"/>
                        </a:rPr>
                        <a:t> eggshells</a:t>
                      </a:r>
                      <a:endParaRPr lang="en-US" sz="2900" b="1" dirty="0">
                        <a:latin typeface="Times New Roman" pitchFamily="18" charset="0"/>
                        <a:cs typeface="Times New Roman" pitchFamily="18" charset="0"/>
                      </a:endParaRPr>
                    </a:p>
                  </a:txBody>
                  <a:tcPr marL="120697" marR="120697" marT="46334" marB="46334">
                    <a:lnL w="76200" cap="flat" cmpd="sng" algn="ctr">
                      <a:solidFill>
                        <a:schemeClr val="tx1"/>
                      </a:solidFill>
                      <a:prstDash val="solid"/>
                      <a:round/>
                      <a:headEnd type="none" w="med" len="med"/>
                      <a:tailEnd type="none" w="med" len="med"/>
                    </a:lnL>
                  </a:tcPr>
                </a:tc>
              </a:tr>
              <a:tr h="965227">
                <a:tc>
                  <a:txBody>
                    <a:bodyPr/>
                    <a:lstStyle/>
                    <a:p>
                      <a:pPr algn="l">
                        <a:lnSpc>
                          <a:spcPct val="200000"/>
                        </a:lnSpc>
                        <a:spcBef>
                          <a:spcPts val="1200"/>
                        </a:spcBef>
                        <a:spcAft>
                          <a:spcPts val="1200"/>
                        </a:spcAft>
                      </a:pPr>
                      <a:r>
                        <a:rPr lang="en-US" sz="2900" b="1" dirty="0" smtClean="0">
                          <a:latin typeface="Times New Roman" pitchFamily="18" charset="0"/>
                          <a:cs typeface="Times New Roman" pitchFamily="18" charset="0"/>
                        </a:rPr>
                        <a:t>3. Weave</a:t>
                      </a:r>
                      <a:endParaRPr lang="en-US" sz="2900" b="1" dirty="0">
                        <a:latin typeface="Times New Roman" pitchFamily="18" charset="0"/>
                        <a:cs typeface="Times New Roman" pitchFamily="18" charset="0"/>
                      </a:endParaRPr>
                    </a:p>
                  </a:txBody>
                  <a:tcPr marL="120697" marR="120697" marT="46334" marB="46334">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900" b="1" dirty="0" smtClean="0">
                          <a:latin typeface="Times New Roman" pitchFamily="18" charset="0"/>
                          <a:cs typeface="Times New Roman" pitchFamily="18" charset="0"/>
                        </a:rPr>
                        <a:t>c. clay, cheese,</a:t>
                      </a:r>
                      <a:r>
                        <a:rPr lang="en-US" sz="2900" b="1" baseline="0" dirty="0" smtClean="0">
                          <a:latin typeface="Times New Roman" pitchFamily="18" charset="0"/>
                          <a:cs typeface="Times New Roman" pitchFamily="18" charset="0"/>
                        </a:rPr>
                        <a:t> chocolate</a:t>
                      </a:r>
                      <a:endParaRPr lang="en-US" sz="2900" b="1" dirty="0">
                        <a:latin typeface="Times New Roman" pitchFamily="18" charset="0"/>
                        <a:cs typeface="Times New Roman" pitchFamily="18" charset="0"/>
                      </a:endParaRPr>
                    </a:p>
                  </a:txBody>
                  <a:tcPr marL="120697" marR="120697" marT="46334" marB="46334">
                    <a:lnL w="76200" cap="flat" cmpd="sng" algn="ctr">
                      <a:solidFill>
                        <a:schemeClr val="tx1"/>
                      </a:solidFill>
                      <a:prstDash val="solid"/>
                      <a:round/>
                      <a:headEnd type="none" w="med" len="med"/>
                      <a:tailEnd type="none" w="med" len="med"/>
                    </a:lnL>
                  </a:tcPr>
                </a:tc>
              </a:tr>
              <a:tr h="965227">
                <a:tc>
                  <a:txBody>
                    <a:bodyPr/>
                    <a:lstStyle/>
                    <a:p>
                      <a:pPr algn="l">
                        <a:lnSpc>
                          <a:spcPct val="200000"/>
                        </a:lnSpc>
                        <a:spcBef>
                          <a:spcPts val="1200"/>
                        </a:spcBef>
                        <a:spcAft>
                          <a:spcPts val="1200"/>
                        </a:spcAft>
                      </a:pPr>
                      <a:r>
                        <a:rPr lang="en-US" sz="2900" b="1" dirty="0" smtClean="0">
                          <a:latin typeface="Times New Roman" pitchFamily="18" charset="0"/>
                          <a:cs typeface="Times New Roman" pitchFamily="18" charset="0"/>
                        </a:rPr>
                        <a:t>4. Embroider</a:t>
                      </a:r>
                      <a:endParaRPr lang="en-US" sz="2900" b="1" dirty="0">
                        <a:latin typeface="Times New Roman" pitchFamily="18" charset="0"/>
                        <a:cs typeface="Times New Roman" pitchFamily="18" charset="0"/>
                      </a:endParaRPr>
                    </a:p>
                  </a:txBody>
                  <a:tcPr marL="120697" marR="120697" marT="46334" marB="46334">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900" b="1" dirty="0" smtClean="0">
                          <a:latin typeface="Times New Roman" pitchFamily="18" charset="0"/>
                          <a:cs typeface="Times New Roman" pitchFamily="18" charset="0"/>
                        </a:rPr>
                        <a:t>d. bronze, gold, iron</a:t>
                      </a:r>
                      <a:endParaRPr lang="en-US" sz="2900" b="1" dirty="0">
                        <a:latin typeface="Times New Roman" pitchFamily="18" charset="0"/>
                        <a:cs typeface="Times New Roman" pitchFamily="18" charset="0"/>
                      </a:endParaRPr>
                    </a:p>
                  </a:txBody>
                  <a:tcPr marL="120697" marR="120697" marT="46334" marB="46334">
                    <a:lnL w="76200" cap="flat" cmpd="sng" algn="ctr">
                      <a:solidFill>
                        <a:schemeClr val="tx1"/>
                      </a:solidFill>
                      <a:prstDash val="solid"/>
                      <a:round/>
                      <a:headEnd type="none" w="med" len="med"/>
                      <a:tailEnd type="none" w="med" len="med"/>
                    </a:lnL>
                  </a:tcPr>
                </a:tc>
              </a:tr>
              <a:tr h="965227">
                <a:tc>
                  <a:txBody>
                    <a:bodyPr/>
                    <a:lstStyle/>
                    <a:p>
                      <a:pPr algn="l">
                        <a:lnSpc>
                          <a:spcPct val="200000"/>
                        </a:lnSpc>
                        <a:spcBef>
                          <a:spcPts val="1200"/>
                        </a:spcBef>
                        <a:spcAft>
                          <a:spcPts val="1200"/>
                        </a:spcAft>
                      </a:pPr>
                      <a:r>
                        <a:rPr lang="en-US" sz="2900" b="1" dirty="0" smtClean="0">
                          <a:latin typeface="Times New Roman" pitchFamily="18" charset="0"/>
                          <a:cs typeface="Times New Roman" pitchFamily="18" charset="0"/>
                        </a:rPr>
                        <a:t>5. Knit</a:t>
                      </a:r>
                      <a:endParaRPr lang="en-US" sz="2900" b="1" dirty="0">
                        <a:latin typeface="Times New Roman" pitchFamily="18" charset="0"/>
                        <a:cs typeface="Times New Roman" pitchFamily="18" charset="0"/>
                      </a:endParaRPr>
                    </a:p>
                  </a:txBody>
                  <a:tcPr marL="120697" marR="120697" marT="46334" marB="46334">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900" b="1" dirty="0" smtClean="0">
                          <a:latin typeface="Times New Roman" pitchFamily="18" charset="0"/>
                          <a:cs typeface="Times New Roman" pitchFamily="18" charset="0"/>
                        </a:rPr>
                        <a:t>e. baskets,</a:t>
                      </a:r>
                      <a:r>
                        <a:rPr lang="en-US" sz="2900" b="1" baseline="0" dirty="0" smtClean="0">
                          <a:latin typeface="Times New Roman" pitchFamily="18" charset="0"/>
                          <a:cs typeface="Times New Roman" pitchFamily="18" charset="0"/>
                        </a:rPr>
                        <a:t> carpet, silk, cloth</a:t>
                      </a:r>
                      <a:endParaRPr lang="en-US" sz="2900" b="1" dirty="0">
                        <a:latin typeface="Times New Roman" pitchFamily="18" charset="0"/>
                        <a:cs typeface="Times New Roman" pitchFamily="18" charset="0"/>
                      </a:endParaRPr>
                    </a:p>
                  </a:txBody>
                  <a:tcPr marL="120697" marR="120697" marT="46334" marB="46334">
                    <a:lnL w="76200" cap="flat" cmpd="sng" algn="ctr">
                      <a:solidFill>
                        <a:schemeClr val="tx1"/>
                      </a:solidFill>
                      <a:prstDash val="solid"/>
                      <a:round/>
                      <a:headEnd type="none" w="med" len="med"/>
                      <a:tailEnd type="none" w="med" len="med"/>
                    </a:lnL>
                  </a:tcPr>
                </a:tc>
              </a:tr>
              <a:tr h="965227">
                <a:tc>
                  <a:txBody>
                    <a:bodyPr/>
                    <a:lstStyle/>
                    <a:p>
                      <a:pPr algn="l">
                        <a:lnSpc>
                          <a:spcPct val="200000"/>
                        </a:lnSpc>
                        <a:spcBef>
                          <a:spcPts val="1200"/>
                        </a:spcBef>
                        <a:spcAft>
                          <a:spcPts val="1200"/>
                        </a:spcAft>
                      </a:pPr>
                      <a:r>
                        <a:rPr lang="en-US" sz="2900" b="1" dirty="0" smtClean="0">
                          <a:latin typeface="Times New Roman" pitchFamily="18" charset="0"/>
                          <a:cs typeface="Times New Roman" pitchFamily="18" charset="0"/>
                        </a:rPr>
                        <a:t>6. Mould</a:t>
                      </a:r>
                      <a:endParaRPr lang="en-US" sz="2900" b="1" dirty="0">
                        <a:latin typeface="Times New Roman" pitchFamily="18" charset="0"/>
                        <a:cs typeface="Times New Roman" pitchFamily="18" charset="0"/>
                      </a:endParaRPr>
                    </a:p>
                  </a:txBody>
                  <a:tcPr marL="120697" marR="120697" marT="46334" marB="46334">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900" b="1" dirty="0" smtClean="0">
                          <a:latin typeface="Times New Roman" pitchFamily="18" charset="0"/>
                          <a:cs typeface="Times New Roman" pitchFamily="18" charset="0"/>
                        </a:rPr>
                        <a:t>f. sweaters, toys, hats</a:t>
                      </a:r>
                      <a:endParaRPr lang="en-US" sz="2900" b="1" dirty="0">
                        <a:latin typeface="Times New Roman" pitchFamily="18" charset="0"/>
                        <a:cs typeface="Times New Roman" pitchFamily="18" charset="0"/>
                      </a:endParaRPr>
                    </a:p>
                  </a:txBody>
                  <a:tcPr marL="120697" marR="120697" marT="46334" marB="46334">
                    <a:lnL w="76200" cap="flat" cmpd="sng" algn="ctr">
                      <a:solidFill>
                        <a:schemeClr val="tx1"/>
                      </a:solidFill>
                      <a:prstDash val="solid"/>
                      <a:round/>
                      <a:headEnd type="none" w="med" len="med"/>
                      <a:tailEnd type="none" w="med" len="med"/>
                    </a:lnL>
                  </a:tcPr>
                </a:tc>
              </a:tr>
            </a:tbl>
          </a:graphicData>
        </a:graphic>
      </p:graphicFrame>
      <p:cxnSp>
        <p:nvCxnSpPr>
          <p:cNvPr id="12" name="Straight Arrow Connector 11"/>
          <p:cNvCxnSpPr/>
          <p:nvPr/>
        </p:nvCxnSpPr>
        <p:spPr>
          <a:xfrm>
            <a:off x="1961500" y="4612358"/>
            <a:ext cx="2304515" cy="170899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813388" y="2697917"/>
            <a:ext cx="1958398" cy="796369"/>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1714271" y="4602997"/>
            <a:ext cx="2606297" cy="1508731"/>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461260" y="3617202"/>
            <a:ext cx="2501199" cy="1740161"/>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233593" y="2697917"/>
            <a:ext cx="1728866" cy="2708191"/>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768018" y="6510187"/>
            <a:ext cx="3073944" cy="79636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6" name="~PP914.WAV">
            <a:hlinkClick r:id="" action="ppaction://media"/>
          </p:cNvPr>
          <p:cNvPicPr>
            <a:picLocks noRot="1" noChangeAspect="1"/>
          </p:cNvPicPr>
          <p:nvPr>
            <a:wavAudioFile r:embed="rId2" name="~PP914.WAV"/>
          </p:nvPr>
        </p:nvPicPr>
        <p:blipFill>
          <a:blip r:embed="rId5"/>
          <a:stretch>
            <a:fillRect/>
          </a:stretch>
        </p:blipFill>
        <p:spPr>
          <a:xfrm>
            <a:off x="11395030" y="6432037"/>
            <a:ext cx="402326" cy="308892"/>
          </a:xfrm>
          <a:prstGeom prst="rect">
            <a:avLst/>
          </a:prstGeom>
        </p:spPr>
      </p:pic>
    </p:spTree>
    <p:custDataLst>
      <p:tags r:id="rId1"/>
    </p:custDataLst>
    <p:extLst>
      <p:ext uri="{BB962C8B-B14F-4D97-AF65-F5344CB8AC3E}">
        <p14:creationId xmlns:p14="http://schemas.microsoft.com/office/powerpoint/2010/main" val="233952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to="" calcmode="lin" valueType="num">
                                      <p:cBhvr>
                                        <p:cTn id="11" dur="1" fill="hold"/>
                                        <p:tgtEl>
                                          <p:spTgt spid="9">
                                            <p:txEl>
                                              <p:pRg st="0" end="0"/>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to="" calcmode="lin" valueType="num">
                                      <p:cBhvr>
                                        <p:cTn id="16" dur="1" fill="hold"/>
                                        <p:tgtEl>
                                          <p:spTgt spid="10"/>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ircle(in)">
                                      <p:cBhvr>
                                        <p:cTn id="36" dur="20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circle(in)">
                                      <p:cBhvr>
                                        <p:cTn id="41" dur="20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0" y="0"/>
            <a:ext cx="12170345" cy="6950075"/>
            <a:chOff x="0" y="0"/>
            <a:chExt cx="5760" cy="4333"/>
          </a:xfrm>
        </p:grpSpPr>
        <p:pic>
          <p:nvPicPr>
            <p:cNvPr id="5" name="Picture 9"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238760" y="191429"/>
            <a:ext cx="11692825" cy="1279286"/>
          </a:xfrm>
          <a:prstGeom prst="rect">
            <a:avLst/>
          </a:prstGeom>
          <a:noFill/>
        </p:spPr>
        <p:txBody>
          <a:bodyPr wrap="square" lIns="108675" tIns="54337" rIns="108675" bIns="54337" rtlCol="0">
            <a:spAutoFit/>
          </a:bodyPr>
          <a:lstStyle/>
          <a:p>
            <a:pPr algn="ctr"/>
            <a:r>
              <a:rPr lang="en-US" sz="3800" b="1" dirty="0">
                <a:solidFill>
                  <a:srgbClr val="C00000"/>
                </a:solidFill>
                <a:latin typeface="Times New Roman" pitchFamily="18" charset="0"/>
                <a:cs typeface="Times New Roman" pitchFamily="18" charset="0"/>
              </a:rPr>
              <a:t>2b. Match the verbs in column A with the group of nouns in column B</a:t>
            </a:r>
          </a:p>
        </p:txBody>
      </p:sp>
      <p:graphicFrame>
        <p:nvGraphicFramePr>
          <p:cNvPr id="10" name="Table 9"/>
          <p:cNvGraphicFramePr>
            <a:graphicFrameLocks noGrp="1"/>
          </p:cNvGraphicFramePr>
          <p:nvPr>
            <p:extLst>
              <p:ext uri="{D42A27DB-BD31-4B8C-83A1-F6EECF244321}">
                <p14:modId xmlns:p14="http://schemas.microsoft.com/office/powerpoint/2010/main" val="2004898345"/>
              </p:ext>
            </p:extLst>
          </p:nvPr>
        </p:nvGraphicFramePr>
        <p:xfrm>
          <a:off x="238756" y="1451793"/>
          <a:ext cx="11692828" cy="5289256"/>
        </p:xfrm>
        <a:graphic>
          <a:graphicData uri="http://schemas.openxmlformats.org/drawingml/2006/table">
            <a:tbl>
              <a:tblPr firstRow="1" bandRow="1">
                <a:tableStyleId>{5C22544A-7EE6-4342-B048-85BDC9FD1C3A}</a:tableStyleId>
              </a:tblPr>
              <a:tblGrid>
                <a:gridCol w="3482755"/>
                <a:gridCol w="3922673"/>
                <a:gridCol w="4287400"/>
              </a:tblGrid>
              <a:tr h="747087">
                <a:tc>
                  <a:txBody>
                    <a:bodyPr/>
                    <a:lstStyle/>
                    <a:p>
                      <a:pPr algn="ctr">
                        <a:lnSpc>
                          <a:spcPct val="150000"/>
                        </a:lnSpc>
                        <a:spcBef>
                          <a:spcPts val="4800"/>
                        </a:spcBef>
                        <a:spcAft>
                          <a:spcPts val="4800"/>
                        </a:spcAft>
                      </a:pPr>
                      <a:r>
                        <a:rPr lang="en-US" sz="2900" dirty="0" smtClean="0">
                          <a:latin typeface="Times New Roman" pitchFamily="18" charset="0"/>
                          <a:cs typeface="Times New Roman" pitchFamily="18" charset="0"/>
                        </a:rPr>
                        <a:t>Infinitive</a:t>
                      </a:r>
                      <a:endParaRPr lang="en-US" sz="2900" dirty="0">
                        <a:latin typeface="Times New Roman" pitchFamily="18" charset="0"/>
                        <a:cs typeface="Times New Roman" pitchFamily="18" charset="0"/>
                      </a:endParaRPr>
                    </a:p>
                  </a:txBody>
                  <a:tcPr marL="120697" marR="120697" marT="46334" marB="46334"/>
                </a:tc>
                <a:tc>
                  <a:txBody>
                    <a:bodyPr/>
                    <a:lstStyle/>
                    <a:p>
                      <a:pPr algn="ctr">
                        <a:lnSpc>
                          <a:spcPct val="150000"/>
                        </a:lnSpc>
                        <a:spcBef>
                          <a:spcPts val="4800"/>
                        </a:spcBef>
                        <a:spcAft>
                          <a:spcPts val="4800"/>
                        </a:spcAft>
                      </a:pPr>
                      <a:r>
                        <a:rPr lang="en-US" sz="2900" dirty="0" smtClean="0">
                          <a:latin typeface="Times New Roman" pitchFamily="18" charset="0"/>
                          <a:cs typeface="Times New Roman" pitchFamily="18" charset="0"/>
                        </a:rPr>
                        <a:t>Past tense</a:t>
                      </a:r>
                      <a:endParaRPr lang="en-US" sz="2900" dirty="0">
                        <a:latin typeface="Times New Roman" pitchFamily="18" charset="0"/>
                        <a:cs typeface="Times New Roman" pitchFamily="18" charset="0"/>
                      </a:endParaRPr>
                    </a:p>
                  </a:txBody>
                  <a:tcPr marL="120697" marR="120697" marT="46334" marB="46334"/>
                </a:tc>
                <a:tc>
                  <a:txBody>
                    <a:bodyPr/>
                    <a:lstStyle/>
                    <a:p>
                      <a:pPr algn="ctr">
                        <a:lnSpc>
                          <a:spcPct val="150000"/>
                        </a:lnSpc>
                        <a:spcBef>
                          <a:spcPts val="4800"/>
                        </a:spcBef>
                        <a:spcAft>
                          <a:spcPts val="4800"/>
                        </a:spcAft>
                      </a:pPr>
                      <a:r>
                        <a:rPr lang="en-US" sz="2900" dirty="0" smtClean="0">
                          <a:latin typeface="Times New Roman" pitchFamily="18" charset="0"/>
                          <a:cs typeface="Times New Roman" pitchFamily="18" charset="0"/>
                        </a:rPr>
                        <a:t>Past participle</a:t>
                      </a:r>
                      <a:endParaRPr lang="en-US" sz="2900" dirty="0">
                        <a:latin typeface="Times New Roman" pitchFamily="18" charset="0"/>
                        <a:cs typeface="Times New Roman" pitchFamily="18" charset="0"/>
                      </a:endParaRPr>
                    </a:p>
                  </a:txBody>
                  <a:tcPr marL="120697" marR="120697" marT="46334" marB="46334"/>
                </a:tc>
              </a:tr>
              <a:tr h="747087">
                <a:tc>
                  <a:txBody>
                    <a:bodyPr/>
                    <a:lstStyle/>
                    <a:p>
                      <a:pPr>
                        <a:lnSpc>
                          <a:spcPct val="150000"/>
                        </a:lnSpc>
                        <a:spcBef>
                          <a:spcPts val="4800"/>
                        </a:spcBef>
                        <a:spcAft>
                          <a:spcPts val="4800"/>
                        </a:spcAft>
                      </a:pPr>
                      <a:r>
                        <a:rPr lang="en-US" sz="2900" b="1" dirty="0" smtClean="0">
                          <a:latin typeface="Times New Roman" pitchFamily="18" charset="0"/>
                          <a:cs typeface="Times New Roman" pitchFamily="18" charset="0"/>
                        </a:rPr>
                        <a:t>1. to carve</a:t>
                      </a:r>
                      <a:endParaRPr lang="en-US" sz="2900" b="1" dirty="0">
                        <a:latin typeface="Times New Roman" pitchFamily="18" charset="0"/>
                        <a:cs typeface="Times New Roman" pitchFamily="18" charset="0"/>
                      </a:endParaRPr>
                    </a:p>
                  </a:txBody>
                  <a:tcPr marL="120697" marR="120697" marT="46334" marB="46334"/>
                </a:tc>
                <a:tc>
                  <a:txBody>
                    <a:bodyPr/>
                    <a:lstStyle/>
                    <a:p>
                      <a:pPr>
                        <a:lnSpc>
                          <a:spcPct val="150000"/>
                        </a:lnSpc>
                        <a:spcBef>
                          <a:spcPts val="4800"/>
                        </a:spcBef>
                        <a:spcAft>
                          <a:spcPts val="4800"/>
                        </a:spcAft>
                      </a:pPr>
                      <a:r>
                        <a:rPr lang="en-US" sz="2900" b="1" dirty="0" smtClean="0">
                          <a:latin typeface="Times New Roman" pitchFamily="18" charset="0"/>
                          <a:cs typeface="Times New Roman" pitchFamily="18" charset="0"/>
                        </a:rPr>
                        <a:t>I carved it.</a:t>
                      </a:r>
                      <a:endParaRPr lang="en-US" sz="2900" b="1" dirty="0">
                        <a:latin typeface="Times New Roman" pitchFamily="18" charset="0"/>
                        <a:cs typeface="Times New Roman" pitchFamily="18" charset="0"/>
                      </a:endParaRPr>
                    </a:p>
                  </a:txBody>
                  <a:tcPr marL="120697" marR="120697" marT="46334" marB="46334"/>
                </a:tc>
                <a:tc>
                  <a:txBody>
                    <a:bodyPr/>
                    <a:lstStyle/>
                    <a:p>
                      <a:pPr>
                        <a:lnSpc>
                          <a:spcPct val="150000"/>
                        </a:lnSpc>
                        <a:spcBef>
                          <a:spcPts val="4800"/>
                        </a:spcBef>
                        <a:spcAft>
                          <a:spcPts val="4800"/>
                        </a:spcAft>
                      </a:pPr>
                      <a:r>
                        <a:rPr lang="en-US" sz="2900" b="1" dirty="0" smtClean="0">
                          <a:latin typeface="Times New Roman" pitchFamily="18" charset="0"/>
                          <a:cs typeface="Times New Roman" pitchFamily="18" charset="0"/>
                        </a:rPr>
                        <a:t>It was carved.</a:t>
                      </a:r>
                      <a:endParaRPr lang="en-US" sz="2900" b="1" dirty="0">
                        <a:latin typeface="Times New Roman" pitchFamily="18" charset="0"/>
                        <a:cs typeface="Times New Roman" pitchFamily="18" charset="0"/>
                      </a:endParaRPr>
                    </a:p>
                  </a:txBody>
                  <a:tcPr marL="120697" marR="120697" marT="46334" marB="46334"/>
                </a:tc>
              </a:tr>
              <a:tr h="747087">
                <a:tc>
                  <a:txBody>
                    <a:bodyPr/>
                    <a:lstStyle/>
                    <a:p>
                      <a:pPr>
                        <a:lnSpc>
                          <a:spcPct val="150000"/>
                        </a:lnSpc>
                        <a:spcBef>
                          <a:spcPts val="4800"/>
                        </a:spcBef>
                        <a:spcAft>
                          <a:spcPts val="4800"/>
                        </a:spcAft>
                      </a:pPr>
                      <a:r>
                        <a:rPr lang="en-US" sz="2900" b="1" dirty="0" smtClean="0">
                          <a:latin typeface="Times New Roman" pitchFamily="18" charset="0"/>
                          <a:cs typeface="Times New Roman" pitchFamily="18" charset="0"/>
                        </a:rPr>
                        <a:t>2. to cast</a:t>
                      </a:r>
                      <a:endParaRPr lang="en-US" sz="2900" b="1" dirty="0">
                        <a:latin typeface="Times New Roman" pitchFamily="18" charset="0"/>
                        <a:cs typeface="Times New Roman" pitchFamily="18" charset="0"/>
                      </a:endParaRPr>
                    </a:p>
                  </a:txBody>
                  <a:tcPr marL="120697" marR="120697" marT="46334" marB="46334"/>
                </a:tc>
                <a:tc>
                  <a:txBody>
                    <a:bodyPr/>
                    <a:lstStyle/>
                    <a:p>
                      <a:pPr>
                        <a:lnSpc>
                          <a:spcPct val="150000"/>
                        </a:lnSpc>
                        <a:spcBef>
                          <a:spcPts val="4800"/>
                        </a:spcBef>
                        <a:spcAft>
                          <a:spcPts val="4800"/>
                        </a:spcAft>
                      </a:pPr>
                      <a:r>
                        <a:rPr lang="en-US" sz="2900" b="1" dirty="0" smtClean="0">
                          <a:latin typeface="Times New Roman" pitchFamily="18" charset="0"/>
                          <a:cs typeface="Times New Roman" pitchFamily="18" charset="0"/>
                        </a:rPr>
                        <a:t>I ...................... it.</a:t>
                      </a:r>
                      <a:endParaRPr lang="en-US" sz="2900" b="1" dirty="0">
                        <a:latin typeface="Times New Roman" pitchFamily="18" charset="0"/>
                        <a:cs typeface="Times New Roman" pitchFamily="18" charset="0"/>
                      </a:endParaRPr>
                    </a:p>
                  </a:txBody>
                  <a:tcPr marL="120697" marR="120697" marT="46334" marB="46334"/>
                </a:tc>
                <a:tc>
                  <a:txBody>
                    <a:bodyPr/>
                    <a:lstStyle/>
                    <a:p>
                      <a:pPr>
                        <a:lnSpc>
                          <a:spcPct val="150000"/>
                        </a:lnSpc>
                        <a:spcBef>
                          <a:spcPts val="4800"/>
                        </a:spcBef>
                        <a:spcAft>
                          <a:spcPts val="4800"/>
                        </a:spcAft>
                      </a:pPr>
                      <a:r>
                        <a:rPr lang="en-US" sz="2900" b="1" dirty="0" smtClean="0">
                          <a:latin typeface="Times New Roman" pitchFamily="18" charset="0"/>
                          <a:cs typeface="Times New Roman" pitchFamily="18" charset="0"/>
                        </a:rPr>
                        <a:t>It was ......................</a:t>
                      </a:r>
                      <a:endParaRPr lang="en-US" sz="2900" b="1" dirty="0">
                        <a:latin typeface="Times New Roman" pitchFamily="18" charset="0"/>
                        <a:cs typeface="Times New Roman" pitchFamily="18" charset="0"/>
                      </a:endParaRPr>
                    </a:p>
                  </a:txBody>
                  <a:tcPr marL="120697" marR="120697" marT="46334" marB="46334"/>
                </a:tc>
              </a:tr>
              <a:tr h="747087">
                <a:tc>
                  <a:txBody>
                    <a:bodyPr/>
                    <a:lstStyle/>
                    <a:p>
                      <a:pPr>
                        <a:lnSpc>
                          <a:spcPct val="150000"/>
                        </a:lnSpc>
                        <a:spcBef>
                          <a:spcPts val="4800"/>
                        </a:spcBef>
                        <a:spcAft>
                          <a:spcPts val="4800"/>
                        </a:spcAft>
                      </a:pPr>
                      <a:r>
                        <a:rPr lang="en-US" sz="2900" b="1" dirty="0" smtClean="0">
                          <a:latin typeface="Times New Roman" pitchFamily="18" charset="0"/>
                          <a:cs typeface="Times New Roman" pitchFamily="18" charset="0"/>
                        </a:rPr>
                        <a:t>3.</a:t>
                      </a:r>
                      <a:r>
                        <a:rPr lang="en-US" sz="2900" b="1" baseline="0" dirty="0" smtClean="0">
                          <a:latin typeface="Times New Roman" pitchFamily="18" charset="0"/>
                          <a:cs typeface="Times New Roman" pitchFamily="18" charset="0"/>
                        </a:rPr>
                        <a:t> to weave</a:t>
                      </a:r>
                      <a:endParaRPr lang="en-US" sz="2900" b="1" dirty="0">
                        <a:latin typeface="Times New Roman" pitchFamily="18" charset="0"/>
                        <a:cs typeface="Times New Roman" pitchFamily="18" charset="0"/>
                      </a:endParaRPr>
                    </a:p>
                  </a:txBody>
                  <a:tcPr marL="120697" marR="120697" marT="46334" marB="46334"/>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900" b="1" dirty="0" smtClean="0">
                          <a:latin typeface="Times New Roman" pitchFamily="18" charset="0"/>
                          <a:cs typeface="Times New Roman" pitchFamily="18" charset="0"/>
                        </a:rPr>
                        <a:t>I ...................... it.</a:t>
                      </a:r>
                    </a:p>
                  </a:txBody>
                  <a:tcPr marL="120697" marR="120697" marT="46334" marB="46334"/>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900" b="1" dirty="0" smtClean="0">
                          <a:latin typeface="Times New Roman" pitchFamily="18" charset="0"/>
                          <a:cs typeface="Times New Roman" pitchFamily="18" charset="0"/>
                        </a:rPr>
                        <a:t>It was ......................</a:t>
                      </a:r>
                    </a:p>
                  </a:txBody>
                  <a:tcPr marL="120697" marR="120697" marT="46334" marB="46334"/>
                </a:tc>
              </a:tr>
              <a:tr h="747087">
                <a:tc>
                  <a:txBody>
                    <a:bodyPr/>
                    <a:lstStyle/>
                    <a:p>
                      <a:pPr>
                        <a:lnSpc>
                          <a:spcPct val="150000"/>
                        </a:lnSpc>
                        <a:spcBef>
                          <a:spcPts val="4800"/>
                        </a:spcBef>
                        <a:spcAft>
                          <a:spcPts val="4800"/>
                        </a:spcAft>
                      </a:pPr>
                      <a:r>
                        <a:rPr lang="en-US" sz="2900" b="1" dirty="0" smtClean="0">
                          <a:latin typeface="Times New Roman" pitchFamily="18" charset="0"/>
                          <a:cs typeface="Times New Roman" pitchFamily="18" charset="0"/>
                        </a:rPr>
                        <a:t>4. to embroider</a:t>
                      </a:r>
                      <a:endParaRPr lang="en-US" sz="2900" b="1" dirty="0">
                        <a:latin typeface="Times New Roman" pitchFamily="18" charset="0"/>
                        <a:cs typeface="Times New Roman" pitchFamily="18" charset="0"/>
                      </a:endParaRPr>
                    </a:p>
                  </a:txBody>
                  <a:tcPr marL="120697" marR="120697" marT="46334" marB="46334"/>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900" b="1" dirty="0" smtClean="0">
                          <a:latin typeface="Times New Roman" pitchFamily="18" charset="0"/>
                          <a:cs typeface="Times New Roman" pitchFamily="18" charset="0"/>
                        </a:rPr>
                        <a:t>I ...................... it.</a:t>
                      </a:r>
                    </a:p>
                  </a:txBody>
                  <a:tcPr marL="120697" marR="120697" marT="46334" marB="46334"/>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900" b="1" dirty="0" smtClean="0">
                          <a:latin typeface="Times New Roman" pitchFamily="18" charset="0"/>
                          <a:cs typeface="Times New Roman" pitchFamily="18" charset="0"/>
                        </a:rPr>
                        <a:t>It was ......................</a:t>
                      </a:r>
                    </a:p>
                  </a:txBody>
                  <a:tcPr marL="120697" marR="120697" marT="46334" marB="46334"/>
                </a:tc>
              </a:tr>
              <a:tr h="747087">
                <a:tc>
                  <a:txBody>
                    <a:bodyPr/>
                    <a:lstStyle/>
                    <a:p>
                      <a:pPr>
                        <a:lnSpc>
                          <a:spcPct val="150000"/>
                        </a:lnSpc>
                        <a:spcBef>
                          <a:spcPts val="4800"/>
                        </a:spcBef>
                        <a:spcAft>
                          <a:spcPts val="4800"/>
                        </a:spcAft>
                      </a:pPr>
                      <a:r>
                        <a:rPr lang="en-US" sz="2900" b="1" dirty="0" smtClean="0">
                          <a:latin typeface="Times New Roman" pitchFamily="18" charset="0"/>
                          <a:cs typeface="Times New Roman" pitchFamily="18" charset="0"/>
                        </a:rPr>
                        <a:t>5. to knit</a:t>
                      </a:r>
                      <a:endParaRPr lang="en-US" sz="2900" b="1" dirty="0">
                        <a:latin typeface="Times New Roman" pitchFamily="18" charset="0"/>
                        <a:cs typeface="Times New Roman" pitchFamily="18" charset="0"/>
                      </a:endParaRPr>
                    </a:p>
                  </a:txBody>
                  <a:tcPr marL="120697" marR="120697" marT="46334" marB="46334"/>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900" b="1" dirty="0" smtClean="0">
                          <a:latin typeface="Times New Roman" pitchFamily="18" charset="0"/>
                          <a:cs typeface="Times New Roman" pitchFamily="18" charset="0"/>
                        </a:rPr>
                        <a:t>I ...................... it.</a:t>
                      </a:r>
                    </a:p>
                  </a:txBody>
                  <a:tcPr marL="120697" marR="120697" marT="46334" marB="46334"/>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900" b="1" dirty="0" smtClean="0">
                          <a:latin typeface="Times New Roman" pitchFamily="18" charset="0"/>
                          <a:cs typeface="Times New Roman" pitchFamily="18" charset="0"/>
                        </a:rPr>
                        <a:t>It was ......................</a:t>
                      </a:r>
                    </a:p>
                  </a:txBody>
                  <a:tcPr marL="120697" marR="120697" marT="46334" marB="46334"/>
                </a:tc>
              </a:tr>
              <a:tr h="747087">
                <a:tc>
                  <a:txBody>
                    <a:bodyPr/>
                    <a:lstStyle/>
                    <a:p>
                      <a:pPr>
                        <a:lnSpc>
                          <a:spcPct val="150000"/>
                        </a:lnSpc>
                        <a:spcBef>
                          <a:spcPts val="4800"/>
                        </a:spcBef>
                        <a:spcAft>
                          <a:spcPts val="4800"/>
                        </a:spcAft>
                      </a:pPr>
                      <a:r>
                        <a:rPr lang="en-US" sz="2900" b="1" dirty="0" smtClean="0">
                          <a:latin typeface="Times New Roman" pitchFamily="18" charset="0"/>
                          <a:cs typeface="Times New Roman" pitchFamily="18" charset="0"/>
                        </a:rPr>
                        <a:t>6. to mould</a:t>
                      </a:r>
                      <a:endParaRPr lang="en-US" sz="2900" b="1" dirty="0">
                        <a:latin typeface="Times New Roman" pitchFamily="18" charset="0"/>
                        <a:cs typeface="Times New Roman" pitchFamily="18" charset="0"/>
                      </a:endParaRPr>
                    </a:p>
                  </a:txBody>
                  <a:tcPr marL="120697" marR="120697" marT="46334" marB="46334"/>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900" b="1" dirty="0" smtClean="0">
                          <a:latin typeface="Times New Roman" pitchFamily="18" charset="0"/>
                          <a:cs typeface="Times New Roman" pitchFamily="18" charset="0"/>
                        </a:rPr>
                        <a:t>I ...................... it.</a:t>
                      </a:r>
                    </a:p>
                  </a:txBody>
                  <a:tcPr marL="120697" marR="120697" marT="46334" marB="46334"/>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900" b="1" dirty="0" smtClean="0">
                          <a:latin typeface="Times New Roman" pitchFamily="18" charset="0"/>
                          <a:cs typeface="Times New Roman" pitchFamily="18" charset="0"/>
                        </a:rPr>
                        <a:t>It was ......................</a:t>
                      </a:r>
                    </a:p>
                  </a:txBody>
                  <a:tcPr marL="120697" marR="120697" marT="46334" marB="46334"/>
                </a:tc>
              </a:tr>
            </a:tbl>
          </a:graphicData>
        </a:graphic>
      </p:graphicFrame>
      <p:sp>
        <p:nvSpPr>
          <p:cNvPr id="11" name="TextBox 10"/>
          <p:cNvSpPr txBox="1"/>
          <p:nvPr/>
        </p:nvSpPr>
        <p:spPr>
          <a:xfrm>
            <a:off x="3888451" y="2943862"/>
            <a:ext cx="2124791" cy="602178"/>
          </a:xfrm>
          <a:prstGeom prst="rect">
            <a:avLst/>
          </a:prstGeom>
          <a:noFill/>
        </p:spPr>
        <p:txBody>
          <a:bodyPr wrap="square" lIns="108675" tIns="54337" rIns="108675" bIns="54337" rtlCol="0">
            <a:spAutoFit/>
          </a:bodyPr>
          <a:lstStyle/>
          <a:p>
            <a:pPr algn="ctr"/>
            <a:r>
              <a:rPr lang="en-US" sz="3200" b="1" dirty="0">
                <a:solidFill>
                  <a:srgbClr val="FF0000"/>
                </a:solidFill>
                <a:latin typeface="Times New Roman" pitchFamily="18" charset="0"/>
                <a:cs typeface="Times New Roman" pitchFamily="18" charset="0"/>
              </a:rPr>
              <a:t>cast</a:t>
            </a:r>
          </a:p>
        </p:txBody>
      </p:sp>
      <p:sp>
        <p:nvSpPr>
          <p:cNvPr id="12" name="TextBox 11"/>
          <p:cNvSpPr txBox="1"/>
          <p:nvPr/>
        </p:nvSpPr>
        <p:spPr>
          <a:xfrm>
            <a:off x="8456147" y="2955081"/>
            <a:ext cx="2112209" cy="602178"/>
          </a:xfrm>
          <a:prstGeom prst="rect">
            <a:avLst/>
          </a:prstGeom>
          <a:noFill/>
        </p:spPr>
        <p:txBody>
          <a:bodyPr wrap="square" lIns="108675" tIns="54337" rIns="108675" bIns="54337" rtlCol="0">
            <a:spAutoFit/>
          </a:bodyPr>
          <a:lstStyle>
            <a:defPPr>
              <a:defRPr lang="en-US"/>
            </a:defPPr>
            <a:lvl1pPr>
              <a:defRPr sz="2800" b="1">
                <a:solidFill>
                  <a:srgbClr val="FF0000"/>
                </a:solidFill>
              </a:defRPr>
            </a:lvl1pPr>
          </a:lstStyle>
          <a:p>
            <a:pPr algn="ctr"/>
            <a:r>
              <a:rPr lang="en-US" sz="3200" dirty="0">
                <a:latin typeface="Times New Roman" pitchFamily="18" charset="0"/>
                <a:cs typeface="Times New Roman" pitchFamily="18" charset="0"/>
              </a:rPr>
              <a:t>cast</a:t>
            </a:r>
          </a:p>
        </p:txBody>
      </p:sp>
      <p:sp>
        <p:nvSpPr>
          <p:cNvPr id="13" name="TextBox 12"/>
          <p:cNvSpPr txBox="1"/>
          <p:nvPr/>
        </p:nvSpPr>
        <p:spPr>
          <a:xfrm>
            <a:off x="4620446" y="3715834"/>
            <a:ext cx="2112209" cy="602178"/>
          </a:xfrm>
          <a:prstGeom prst="rect">
            <a:avLst/>
          </a:prstGeom>
          <a:noFill/>
        </p:spPr>
        <p:txBody>
          <a:bodyPr wrap="square" lIns="108675" tIns="54337" rIns="108675" bIns="54337" rtlCol="0">
            <a:spAutoFit/>
          </a:bodyPr>
          <a:lstStyle>
            <a:defPPr>
              <a:defRPr lang="en-US"/>
            </a:defPPr>
            <a:lvl1pPr>
              <a:defRPr sz="2800" b="1">
                <a:solidFill>
                  <a:srgbClr val="FF0000"/>
                </a:solidFill>
              </a:defRPr>
            </a:lvl1pPr>
          </a:lstStyle>
          <a:p>
            <a:r>
              <a:rPr lang="en-US" sz="3200" dirty="0">
                <a:latin typeface="Times New Roman" pitchFamily="18" charset="0"/>
                <a:cs typeface="Times New Roman" pitchFamily="18" charset="0"/>
              </a:rPr>
              <a:t>wove</a:t>
            </a:r>
          </a:p>
        </p:txBody>
      </p:sp>
      <p:sp>
        <p:nvSpPr>
          <p:cNvPr id="14" name="TextBox 13"/>
          <p:cNvSpPr txBox="1"/>
          <p:nvPr/>
        </p:nvSpPr>
        <p:spPr>
          <a:xfrm>
            <a:off x="8898386" y="3715834"/>
            <a:ext cx="1911045" cy="602178"/>
          </a:xfrm>
          <a:prstGeom prst="rect">
            <a:avLst/>
          </a:prstGeom>
          <a:noFill/>
        </p:spPr>
        <p:txBody>
          <a:bodyPr wrap="square" lIns="108675" tIns="54337" rIns="108675" bIns="54337" rtlCol="0">
            <a:spAutoFit/>
          </a:bodyPr>
          <a:lstStyle>
            <a:defPPr>
              <a:defRPr lang="en-US"/>
            </a:defPPr>
            <a:lvl1pPr>
              <a:defRPr sz="2800" b="1">
                <a:solidFill>
                  <a:srgbClr val="FF0000"/>
                </a:solidFill>
              </a:defRPr>
            </a:lvl1pPr>
          </a:lstStyle>
          <a:p>
            <a:r>
              <a:rPr lang="en-US" sz="3200" dirty="0">
                <a:latin typeface="Times New Roman" pitchFamily="18" charset="0"/>
                <a:cs typeface="Times New Roman" pitchFamily="18" charset="0"/>
              </a:rPr>
              <a:t>woven</a:t>
            </a:r>
          </a:p>
        </p:txBody>
      </p:sp>
      <p:sp>
        <p:nvSpPr>
          <p:cNvPr id="15" name="TextBox 14"/>
          <p:cNvSpPr txBox="1"/>
          <p:nvPr/>
        </p:nvSpPr>
        <p:spPr>
          <a:xfrm>
            <a:off x="3960376" y="4488598"/>
            <a:ext cx="2916860" cy="540622"/>
          </a:xfrm>
          <a:prstGeom prst="rect">
            <a:avLst/>
          </a:prstGeom>
          <a:noFill/>
        </p:spPr>
        <p:txBody>
          <a:bodyPr wrap="square" lIns="108675" tIns="54337" rIns="108675" bIns="54337" rtlCol="0">
            <a:spAutoFit/>
          </a:bodyPr>
          <a:lstStyle>
            <a:defPPr>
              <a:defRPr lang="en-US"/>
            </a:defPPr>
            <a:lvl1pPr>
              <a:defRPr sz="2800" b="1">
                <a:solidFill>
                  <a:srgbClr val="FF0000"/>
                </a:solidFill>
              </a:defRPr>
            </a:lvl1pPr>
          </a:lstStyle>
          <a:p>
            <a:r>
              <a:rPr lang="en-US" dirty="0">
                <a:latin typeface="Times New Roman" pitchFamily="18" charset="0"/>
                <a:cs typeface="Times New Roman" pitchFamily="18" charset="0"/>
              </a:rPr>
              <a:t>embroidered</a:t>
            </a:r>
          </a:p>
        </p:txBody>
      </p:sp>
      <p:sp>
        <p:nvSpPr>
          <p:cNvPr id="16" name="TextBox 15"/>
          <p:cNvSpPr txBox="1"/>
          <p:nvPr/>
        </p:nvSpPr>
        <p:spPr>
          <a:xfrm>
            <a:off x="8725043" y="4488598"/>
            <a:ext cx="2916860" cy="540622"/>
          </a:xfrm>
          <a:prstGeom prst="rect">
            <a:avLst/>
          </a:prstGeom>
          <a:noFill/>
        </p:spPr>
        <p:txBody>
          <a:bodyPr wrap="square" lIns="108675" tIns="54337" rIns="108675" bIns="54337" rtlCol="0">
            <a:spAutoFit/>
          </a:bodyPr>
          <a:lstStyle>
            <a:defPPr>
              <a:defRPr lang="en-US"/>
            </a:defPPr>
            <a:lvl1pPr>
              <a:defRPr sz="2800" b="1">
                <a:solidFill>
                  <a:srgbClr val="FF0000"/>
                </a:solidFill>
              </a:defRPr>
            </a:lvl1pPr>
          </a:lstStyle>
          <a:p>
            <a:r>
              <a:rPr lang="en-US" dirty="0">
                <a:latin typeface="Times New Roman" pitchFamily="18" charset="0"/>
                <a:cs typeface="Times New Roman" pitchFamily="18" charset="0"/>
              </a:rPr>
              <a:t>embroidered</a:t>
            </a:r>
          </a:p>
        </p:txBody>
      </p:sp>
      <p:sp>
        <p:nvSpPr>
          <p:cNvPr id="17" name="TextBox 16"/>
          <p:cNvSpPr txBox="1"/>
          <p:nvPr/>
        </p:nvSpPr>
        <p:spPr>
          <a:xfrm>
            <a:off x="4231827" y="5212569"/>
            <a:ext cx="2413953" cy="602178"/>
          </a:xfrm>
          <a:prstGeom prst="rect">
            <a:avLst/>
          </a:prstGeom>
          <a:noFill/>
        </p:spPr>
        <p:txBody>
          <a:bodyPr wrap="square" lIns="108675" tIns="54337" rIns="108675" bIns="54337" rtlCol="0">
            <a:spAutoFit/>
          </a:bodyPr>
          <a:lstStyle>
            <a:defPPr>
              <a:defRPr lang="en-US"/>
            </a:defPPr>
            <a:lvl1pPr>
              <a:defRPr sz="2800" b="1">
                <a:solidFill>
                  <a:srgbClr val="FF0000"/>
                </a:solidFill>
              </a:defRPr>
            </a:lvl1pPr>
          </a:lstStyle>
          <a:p>
            <a:r>
              <a:rPr lang="en-US" sz="3200" dirty="0">
                <a:latin typeface="Times New Roman" pitchFamily="18" charset="0"/>
                <a:cs typeface="Times New Roman" pitchFamily="18" charset="0"/>
              </a:rPr>
              <a:t>knitted</a:t>
            </a:r>
          </a:p>
        </p:txBody>
      </p:sp>
      <p:sp>
        <p:nvSpPr>
          <p:cNvPr id="18" name="TextBox 17"/>
          <p:cNvSpPr txBox="1"/>
          <p:nvPr/>
        </p:nvSpPr>
        <p:spPr>
          <a:xfrm>
            <a:off x="8887869" y="5200371"/>
            <a:ext cx="2413953" cy="602178"/>
          </a:xfrm>
          <a:prstGeom prst="rect">
            <a:avLst/>
          </a:prstGeom>
          <a:noFill/>
        </p:spPr>
        <p:txBody>
          <a:bodyPr wrap="square" lIns="108675" tIns="54337" rIns="108675" bIns="54337" rtlCol="0">
            <a:spAutoFit/>
          </a:bodyPr>
          <a:lstStyle>
            <a:defPPr>
              <a:defRPr lang="en-US"/>
            </a:defPPr>
            <a:lvl1pPr>
              <a:defRPr sz="2800" b="1">
                <a:solidFill>
                  <a:srgbClr val="FF0000"/>
                </a:solidFill>
              </a:defRPr>
            </a:lvl1pPr>
          </a:lstStyle>
          <a:p>
            <a:r>
              <a:rPr lang="en-US" sz="3200" dirty="0">
                <a:latin typeface="Times New Roman" pitchFamily="18" charset="0"/>
                <a:cs typeface="Times New Roman" pitchFamily="18" charset="0"/>
              </a:rPr>
              <a:t>knitted</a:t>
            </a:r>
          </a:p>
        </p:txBody>
      </p:sp>
      <p:sp>
        <p:nvSpPr>
          <p:cNvPr id="19" name="TextBox 18"/>
          <p:cNvSpPr txBox="1"/>
          <p:nvPr/>
        </p:nvSpPr>
        <p:spPr>
          <a:xfrm>
            <a:off x="4198849" y="5947946"/>
            <a:ext cx="2112209" cy="602178"/>
          </a:xfrm>
          <a:prstGeom prst="rect">
            <a:avLst/>
          </a:prstGeom>
          <a:noFill/>
        </p:spPr>
        <p:txBody>
          <a:bodyPr wrap="square" lIns="108675" tIns="54337" rIns="108675" bIns="54337" rtlCol="0">
            <a:spAutoFit/>
          </a:bodyPr>
          <a:lstStyle>
            <a:defPPr>
              <a:defRPr lang="en-US"/>
            </a:defPPr>
            <a:lvl1pPr>
              <a:defRPr sz="2800" b="1">
                <a:solidFill>
                  <a:srgbClr val="FF0000"/>
                </a:solidFill>
              </a:defRPr>
            </a:lvl1pPr>
          </a:lstStyle>
          <a:p>
            <a:r>
              <a:rPr lang="en-US" sz="3200" dirty="0">
                <a:latin typeface="Times New Roman" pitchFamily="18" charset="0"/>
                <a:cs typeface="Times New Roman" pitchFamily="18" charset="0"/>
              </a:rPr>
              <a:t>moulded</a:t>
            </a:r>
          </a:p>
        </p:txBody>
      </p:sp>
      <p:sp>
        <p:nvSpPr>
          <p:cNvPr id="20" name="TextBox 19"/>
          <p:cNvSpPr txBox="1"/>
          <p:nvPr/>
        </p:nvSpPr>
        <p:spPr>
          <a:xfrm>
            <a:off x="8837114" y="5954005"/>
            <a:ext cx="2112209" cy="602178"/>
          </a:xfrm>
          <a:prstGeom prst="rect">
            <a:avLst/>
          </a:prstGeom>
          <a:noFill/>
        </p:spPr>
        <p:txBody>
          <a:bodyPr wrap="square" lIns="108675" tIns="54337" rIns="108675" bIns="54337" rtlCol="0">
            <a:spAutoFit/>
          </a:bodyPr>
          <a:lstStyle>
            <a:defPPr>
              <a:defRPr lang="en-US"/>
            </a:defPPr>
            <a:lvl1pPr>
              <a:defRPr sz="2800" b="1">
                <a:solidFill>
                  <a:srgbClr val="FF0000"/>
                </a:solidFill>
              </a:defRPr>
            </a:lvl1pPr>
          </a:lstStyle>
          <a:p>
            <a:r>
              <a:rPr lang="en-US" sz="3200" dirty="0">
                <a:latin typeface="Times New Roman" pitchFamily="18" charset="0"/>
                <a:cs typeface="Times New Roman" pitchFamily="18" charset="0"/>
              </a:rPr>
              <a:t>moulded</a:t>
            </a:r>
          </a:p>
        </p:txBody>
      </p:sp>
      <p:pic>
        <p:nvPicPr>
          <p:cNvPr id="21" name="~PP1941.WAV">
            <a:hlinkClick r:id="" action="ppaction://media"/>
          </p:cNvPr>
          <p:cNvPicPr>
            <a:picLocks noRot="1" noChangeAspect="1"/>
          </p:cNvPicPr>
          <p:nvPr>
            <a:wavAudioFile r:embed="rId2" name="~PP1941.WAV"/>
          </p:nvPr>
        </p:nvPicPr>
        <p:blipFill>
          <a:blip r:embed="rId5"/>
          <a:stretch>
            <a:fillRect/>
          </a:stretch>
        </p:blipFill>
        <p:spPr>
          <a:xfrm>
            <a:off x="11395030" y="6432037"/>
            <a:ext cx="402326" cy="308892"/>
          </a:xfrm>
          <a:prstGeom prst="rect">
            <a:avLst/>
          </a:prstGeom>
        </p:spPr>
      </p:pic>
    </p:spTree>
    <p:custDataLst>
      <p:tags r:id="rId1"/>
    </p:custDataLst>
    <p:extLst>
      <p:ext uri="{BB962C8B-B14F-4D97-AF65-F5344CB8AC3E}">
        <p14:creationId xmlns:p14="http://schemas.microsoft.com/office/powerpoint/2010/main" val="419676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to="" calcmode="lin" valueType="num">
                                      <p:cBhvr>
                                        <p:cTn id="11" dur="1" fill="hold"/>
                                        <p:tgtEl>
                                          <p:spTgt spid="9">
                                            <p:txEl>
                                              <p:pRg st="0" end="0"/>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 calcmode="lin" valueType="num">
                                      <p:cBhvr>
                                        <p:cTn id="18" dur="500" fill="hold"/>
                                        <p:tgtEl>
                                          <p:spTgt spid="11"/>
                                        </p:tgtEl>
                                        <p:attrNameLst>
                                          <p:attrName>style.rotation</p:attrName>
                                        </p:attrNameLst>
                                      </p:cBhvr>
                                      <p:tavLst>
                                        <p:tav tm="0">
                                          <p:val>
                                            <p:fltVal val="90"/>
                                          </p:val>
                                        </p:tav>
                                        <p:tav tm="100000">
                                          <p:val>
                                            <p:fltVal val="0"/>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 calcmode="lin" valueType="num">
                                      <p:cBhvr>
                                        <p:cTn id="26" dur="500" fill="hold"/>
                                        <p:tgtEl>
                                          <p:spTgt spid="12"/>
                                        </p:tgtEl>
                                        <p:attrNameLst>
                                          <p:attrName>style.rotation</p:attrName>
                                        </p:attrNameLst>
                                      </p:cBhvr>
                                      <p:tavLst>
                                        <p:tav tm="0">
                                          <p:val>
                                            <p:fltVal val="90"/>
                                          </p:val>
                                        </p:tav>
                                        <p:tav tm="100000">
                                          <p:val>
                                            <p:fltVal val="0"/>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fltVal val="0"/>
                                          </p:val>
                                        </p:tav>
                                        <p:tav tm="100000">
                                          <p:val>
                                            <p:strVal val="#ppt_w"/>
                                          </p:val>
                                        </p:tav>
                                      </p:tavLst>
                                    </p:anim>
                                    <p:anim calcmode="lin" valueType="num">
                                      <p:cBhvr>
                                        <p:cTn id="33" dur="1000" fill="hold"/>
                                        <p:tgtEl>
                                          <p:spTgt spid="13"/>
                                        </p:tgtEl>
                                        <p:attrNameLst>
                                          <p:attrName>ppt_h</p:attrName>
                                        </p:attrNameLst>
                                      </p:cBhvr>
                                      <p:tavLst>
                                        <p:tav tm="0">
                                          <p:val>
                                            <p:fltVal val="0"/>
                                          </p:val>
                                        </p:tav>
                                        <p:tav tm="100000">
                                          <p:val>
                                            <p:strVal val="#ppt_h"/>
                                          </p:val>
                                        </p:tav>
                                      </p:tavLst>
                                    </p:anim>
                                    <p:anim calcmode="lin" valueType="num">
                                      <p:cBhvr>
                                        <p:cTn id="34" dur="1000" fill="hold"/>
                                        <p:tgtEl>
                                          <p:spTgt spid="13"/>
                                        </p:tgtEl>
                                        <p:attrNameLst>
                                          <p:attrName>style.rotation</p:attrName>
                                        </p:attrNameLst>
                                      </p:cBhvr>
                                      <p:tavLst>
                                        <p:tav tm="0">
                                          <p:val>
                                            <p:fltVal val="90"/>
                                          </p:val>
                                        </p:tav>
                                        <p:tav tm="100000">
                                          <p:val>
                                            <p:fltVal val="0"/>
                                          </p:val>
                                        </p:tav>
                                      </p:tavLst>
                                    </p:anim>
                                    <p:animEffect transition="in" filter="fade">
                                      <p:cBhvr>
                                        <p:cTn id="35" dur="1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fltVal val="0"/>
                                          </p:val>
                                        </p:tav>
                                        <p:tav tm="100000">
                                          <p:val>
                                            <p:strVal val="#ppt_w"/>
                                          </p:val>
                                        </p:tav>
                                      </p:tavLst>
                                    </p:anim>
                                    <p:anim calcmode="lin" valueType="num">
                                      <p:cBhvr>
                                        <p:cTn id="41" dur="1000" fill="hold"/>
                                        <p:tgtEl>
                                          <p:spTgt spid="14"/>
                                        </p:tgtEl>
                                        <p:attrNameLst>
                                          <p:attrName>ppt_h</p:attrName>
                                        </p:attrNameLst>
                                      </p:cBhvr>
                                      <p:tavLst>
                                        <p:tav tm="0">
                                          <p:val>
                                            <p:fltVal val="0"/>
                                          </p:val>
                                        </p:tav>
                                        <p:tav tm="100000">
                                          <p:val>
                                            <p:strVal val="#ppt_h"/>
                                          </p:val>
                                        </p:tav>
                                      </p:tavLst>
                                    </p:anim>
                                    <p:anim calcmode="lin" valueType="num">
                                      <p:cBhvr>
                                        <p:cTn id="42" dur="1000" fill="hold"/>
                                        <p:tgtEl>
                                          <p:spTgt spid="14"/>
                                        </p:tgtEl>
                                        <p:attrNameLst>
                                          <p:attrName>style.rotation</p:attrName>
                                        </p:attrNameLst>
                                      </p:cBhvr>
                                      <p:tavLst>
                                        <p:tav tm="0">
                                          <p:val>
                                            <p:fltVal val="90"/>
                                          </p:val>
                                        </p:tav>
                                        <p:tav tm="100000">
                                          <p:val>
                                            <p:fltVal val="0"/>
                                          </p:val>
                                        </p:tav>
                                      </p:tavLst>
                                    </p:anim>
                                    <p:animEffect transition="in" filter="fade">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fltVal val="0"/>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anim calcmode="lin" valueType="num">
                                      <p:cBhvr>
                                        <p:cTn id="50" dur="1000" fill="hold"/>
                                        <p:tgtEl>
                                          <p:spTgt spid="15"/>
                                        </p:tgtEl>
                                        <p:attrNameLst>
                                          <p:attrName>style.rotation</p:attrName>
                                        </p:attrNameLst>
                                      </p:cBhvr>
                                      <p:tavLst>
                                        <p:tav tm="0">
                                          <p:val>
                                            <p:fltVal val="90"/>
                                          </p:val>
                                        </p:tav>
                                        <p:tav tm="100000">
                                          <p:val>
                                            <p:fltVal val="0"/>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fltVal val="0"/>
                                          </p:val>
                                        </p:tav>
                                        <p:tav tm="100000">
                                          <p:val>
                                            <p:strVal val="#ppt_w"/>
                                          </p:val>
                                        </p:tav>
                                      </p:tavLst>
                                    </p:anim>
                                    <p:anim calcmode="lin" valueType="num">
                                      <p:cBhvr>
                                        <p:cTn id="57" dur="1000" fill="hold"/>
                                        <p:tgtEl>
                                          <p:spTgt spid="16"/>
                                        </p:tgtEl>
                                        <p:attrNameLst>
                                          <p:attrName>ppt_h</p:attrName>
                                        </p:attrNameLst>
                                      </p:cBhvr>
                                      <p:tavLst>
                                        <p:tav tm="0">
                                          <p:val>
                                            <p:fltVal val="0"/>
                                          </p:val>
                                        </p:tav>
                                        <p:tav tm="100000">
                                          <p:val>
                                            <p:strVal val="#ppt_h"/>
                                          </p:val>
                                        </p:tav>
                                      </p:tavLst>
                                    </p:anim>
                                    <p:anim calcmode="lin" valueType="num">
                                      <p:cBhvr>
                                        <p:cTn id="58" dur="1000" fill="hold"/>
                                        <p:tgtEl>
                                          <p:spTgt spid="16"/>
                                        </p:tgtEl>
                                        <p:attrNameLst>
                                          <p:attrName>style.rotation</p:attrName>
                                        </p:attrNameLst>
                                      </p:cBhvr>
                                      <p:tavLst>
                                        <p:tav tm="0">
                                          <p:val>
                                            <p:fltVal val="90"/>
                                          </p:val>
                                        </p:tav>
                                        <p:tav tm="100000">
                                          <p:val>
                                            <p:fltVal val="0"/>
                                          </p:val>
                                        </p:tav>
                                      </p:tavLst>
                                    </p:anim>
                                    <p:animEffect transition="in" filter="fade">
                                      <p:cBhvr>
                                        <p:cTn id="59" dur="1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1000" fill="hold"/>
                                        <p:tgtEl>
                                          <p:spTgt spid="17"/>
                                        </p:tgtEl>
                                        <p:attrNameLst>
                                          <p:attrName>ppt_w</p:attrName>
                                        </p:attrNameLst>
                                      </p:cBhvr>
                                      <p:tavLst>
                                        <p:tav tm="0">
                                          <p:val>
                                            <p:fltVal val="0"/>
                                          </p:val>
                                        </p:tav>
                                        <p:tav tm="100000">
                                          <p:val>
                                            <p:strVal val="#ppt_w"/>
                                          </p:val>
                                        </p:tav>
                                      </p:tavLst>
                                    </p:anim>
                                    <p:anim calcmode="lin" valueType="num">
                                      <p:cBhvr>
                                        <p:cTn id="65" dur="1000" fill="hold"/>
                                        <p:tgtEl>
                                          <p:spTgt spid="17"/>
                                        </p:tgtEl>
                                        <p:attrNameLst>
                                          <p:attrName>ppt_h</p:attrName>
                                        </p:attrNameLst>
                                      </p:cBhvr>
                                      <p:tavLst>
                                        <p:tav tm="0">
                                          <p:val>
                                            <p:fltVal val="0"/>
                                          </p:val>
                                        </p:tav>
                                        <p:tav tm="100000">
                                          <p:val>
                                            <p:strVal val="#ppt_h"/>
                                          </p:val>
                                        </p:tav>
                                      </p:tavLst>
                                    </p:anim>
                                    <p:anim calcmode="lin" valueType="num">
                                      <p:cBhvr>
                                        <p:cTn id="66" dur="1000" fill="hold"/>
                                        <p:tgtEl>
                                          <p:spTgt spid="17"/>
                                        </p:tgtEl>
                                        <p:attrNameLst>
                                          <p:attrName>style.rotation</p:attrName>
                                        </p:attrNameLst>
                                      </p:cBhvr>
                                      <p:tavLst>
                                        <p:tav tm="0">
                                          <p:val>
                                            <p:fltVal val="90"/>
                                          </p:val>
                                        </p:tav>
                                        <p:tav tm="100000">
                                          <p:val>
                                            <p:fltVal val="0"/>
                                          </p:val>
                                        </p:tav>
                                      </p:tavLst>
                                    </p:anim>
                                    <p:animEffect transition="in" filter="fade">
                                      <p:cBhvr>
                                        <p:cTn id="67" dur="10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1000" fill="hold"/>
                                        <p:tgtEl>
                                          <p:spTgt spid="18"/>
                                        </p:tgtEl>
                                        <p:attrNameLst>
                                          <p:attrName>ppt_w</p:attrName>
                                        </p:attrNameLst>
                                      </p:cBhvr>
                                      <p:tavLst>
                                        <p:tav tm="0">
                                          <p:val>
                                            <p:fltVal val="0"/>
                                          </p:val>
                                        </p:tav>
                                        <p:tav tm="100000">
                                          <p:val>
                                            <p:strVal val="#ppt_w"/>
                                          </p:val>
                                        </p:tav>
                                      </p:tavLst>
                                    </p:anim>
                                    <p:anim calcmode="lin" valueType="num">
                                      <p:cBhvr>
                                        <p:cTn id="73" dur="1000" fill="hold"/>
                                        <p:tgtEl>
                                          <p:spTgt spid="18"/>
                                        </p:tgtEl>
                                        <p:attrNameLst>
                                          <p:attrName>ppt_h</p:attrName>
                                        </p:attrNameLst>
                                      </p:cBhvr>
                                      <p:tavLst>
                                        <p:tav tm="0">
                                          <p:val>
                                            <p:fltVal val="0"/>
                                          </p:val>
                                        </p:tav>
                                        <p:tav tm="100000">
                                          <p:val>
                                            <p:strVal val="#ppt_h"/>
                                          </p:val>
                                        </p:tav>
                                      </p:tavLst>
                                    </p:anim>
                                    <p:anim calcmode="lin" valueType="num">
                                      <p:cBhvr>
                                        <p:cTn id="74" dur="1000" fill="hold"/>
                                        <p:tgtEl>
                                          <p:spTgt spid="18"/>
                                        </p:tgtEl>
                                        <p:attrNameLst>
                                          <p:attrName>style.rotation</p:attrName>
                                        </p:attrNameLst>
                                      </p:cBhvr>
                                      <p:tavLst>
                                        <p:tav tm="0">
                                          <p:val>
                                            <p:fltVal val="90"/>
                                          </p:val>
                                        </p:tav>
                                        <p:tav tm="100000">
                                          <p:val>
                                            <p:fltVal val="0"/>
                                          </p:val>
                                        </p:tav>
                                      </p:tavLst>
                                    </p:anim>
                                    <p:animEffect transition="in" filter="fade">
                                      <p:cBhvr>
                                        <p:cTn id="75" dur="10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 calcmode="lin" valueType="num">
                                      <p:cBhvr>
                                        <p:cTn id="80" dur="1000" fill="hold"/>
                                        <p:tgtEl>
                                          <p:spTgt spid="19"/>
                                        </p:tgtEl>
                                        <p:attrNameLst>
                                          <p:attrName>ppt_w</p:attrName>
                                        </p:attrNameLst>
                                      </p:cBhvr>
                                      <p:tavLst>
                                        <p:tav tm="0">
                                          <p:val>
                                            <p:fltVal val="0"/>
                                          </p:val>
                                        </p:tav>
                                        <p:tav tm="100000">
                                          <p:val>
                                            <p:strVal val="#ppt_w"/>
                                          </p:val>
                                        </p:tav>
                                      </p:tavLst>
                                    </p:anim>
                                    <p:anim calcmode="lin" valueType="num">
                                      <p:cBhvr>
                                        <p:cTn id="81" dur="1000" fill="hold"/>
                                        <p:tgtEl>
                                          <p:spTgt spid="19"/>
                                        </p:tgtEl>
                                        <p:attrNameLst>
                                          <p:attrName>ppt_h</p:attrName>
                                        </p:attrNameLst>
                                      </p:cBhvr>
                                      <p:tavLst>
                                        <p:tav tm="0">
                                          <p:val>
                                            <p:fltVal val="0"/>
                                          </p:val>
                                        </p:tav>
                                        <p:tav tm="100000">
                                          <p:val>
                                            <p:strVal val="#ppt_h"/>
                                          </p:val>
                                        </p:tav>
                                      </p:tavLst>
                                    </p:anim>
                                    <p:anim calcmode="lin" valueType="num">
                                      <p:cBhvr>
                                        <p:cTn id="82" dur="1000" fill="hold"/>
                                        <p:tgtEl>
                                          <p:spTgt spid="19"/>
                                        </p:tgtEl>
                                        <p:attrNameLst>
                                          <p:attrName>style.rotation</p:attrName>
                                        </p:attrNameLst>
                                      </p:cBhvr>
                                      <p:tavLst>
                                        <p:tav tm="0">
                                          <p:val>
                                            <p:fltVal val="90"/>
                                          </p:val>
                                        </p:tav>
                                        <p:tav tm="100000">
                                          <p:val>
                                            <p:fltVal val="0"/>
                                          </p:val>
                                        </p:tav>
                                      </p:tavLst>
                                    </p:anim>
                                    <p:animEffect transition="in" filter="fade">
                                      <p:cBhvr>
                                        <p:cTn id="83" dur="10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31" presetClass="entr" presetSubtype="0"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p:cTn id="88" dur="1000" fill="hold"/>
                                        <p:tgtEl>
                                          <p:spTgt spid="20"/>
                                        </p:tgtEl>
                                        <p:attrNameLst>
                                          <p:attrName>ppt_w</p:attrName>
                                        </p:attrNameLst>
                                      </p:cBhvr>
                                      <p:tavLst>
                                        <p:tav tm="0">
                                          <p:val>
                                            <p:fltVal val="0"/>
                                          </p:val>
                                        </p:tav>
                                        <p:tav tm="100000">
                                          <p:val>
                                            <p:strVal val="#ppt_w"/>
                                          </p:val>
                                        </p:tav>
                                      </p:tavLst>
                                    </p:anim>
                                    <p:anim calcmode="lin" valueType="num">
                                      <p:cBhvr>
                                        <p:cTn id="89" dur="1000" fill="hold"/>
                                        <p:tgtEl>
                                          <p:spTgt spid="20"/>
                                        </p:tgtEl>
                                        <p:attrNameLst>
                                          <p:attrName>ppt_h</p:attrName>
                                        </p:attrNameLst>
                                      </p:cBhvr>
                                      <p:tavLst>
                                        <p:tav tm="0">
                                          <p:val>
                                            <p:fltVal val="0"/>
                                          </p:val>
                                        </p:tav>
                                        <p:tav tm="100000">
                                          <p:val>
                                            <p:strVal val="#ppt_h"/>
                                          </p:val>
                                        </p:tav>
                                      </p:tavLst>
                                    </p:anim>
                                    <p:anim calcmode="lin" valueType="num">
                                      <p:cBhvr>
                                        <p:cTn id="90" dur="1000" fill="hold"/>
                                        <p:tgtEl>
                                          <p:spTgt spid="20"/>
                                        </p:tgtEl>
                                        <p:attrNameLst>
                                          <p:attrName>style.rotation</p:attrName>
                                        </p:attrNameLst>
                                      </p:cBhvr>
                                      <p:tavLst>
                                        <p:tav tm="0">
                                          <p:val>
                                            <p:fltVal val="90"/>
                                          </p:val>
                                        </p:tav>
                                        <p:tav tm="100000">
                                          <p:val>
                                            <p:fltVal val="0"/>
                                          </p:val>
                                        </p:tav>
                                      </p:tavLst>
                                    </p:anim>
                                    <p:animEffect transition="in" filter="fade">
                                      <p:cBhvr>
                                        <p:cTn id="9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92" fill="hold" display="0">
                  <p:stCondLst>
                    <p:cond delay="indefinite"/>
                  </p:stCondLst>
                  <p:endCondLst>
                    <p:cond evt="onPrev" delay="0">
                      <p:tgtEl>
                        <p:sldTgt/>
                      </p:tgtEl>
                    </p:cond>
                    <p:cond evt="onStopAudio" delay="0">
                      <p:tgtEl>
                        <p:sldTgt/>
                      </p:tgtEl>
                    </p:cond>
                  </p:endCondLst>
                </p:cTn>
                <p:tgtEl>
                  <p:spTgt spid="21"/>
                </p:tgtEl>
              </p:cMediaNode>
            </p:audio>
          </p:childTnLst>
        </p:cTn>
      </p:par>
    </p:tnLst>
    <p:bldLst>
      <p:bldP spid="11" grpId="0"/>
      <p:bldP spid="12" grpId="0"/>
      <p:bldP spid="13" grpId="0"/>
      <p:bldP spid="14" grpId="0"/>
      <p:bldP spid="15" grpId="0"/>
      <p:bldP spid="16"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0" y="0"/>
            <a:ext cx="12170345" cy="6950075"/>
            <a:chOff x="0" y="0"/>
            <a:chExt cx="5760" cy="4333"/>
          </a:xfrm>
        </p:grpSpPr>
        <p:pic>
          <p:nvPicPr>
            <p:cNvPr id="5" name="Picture 9"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238760" y="1312793"/>
            <a:ext cx="11692825" cy="5280382"/>
          </a:xfrm>
          <a:prstGeom prst="rect">
            <a:avLst/>
          </a:prstGeom>
          <a:noFill/>
        </p:spPr>
        <p:txBody>
          <a:bodyPr wrap="square" lIns="108675" tIns="54337" rIns="108675" bIns="54337" rtlCol="0">
            <a:spAutoFit/>
          </a:bodyPr>
          <a:lstStyle/>
          <a:p>
            <a:pPr algn="just"/>
            <a:r>
              <a:rPr lang="en-US" sz="2800" dirty="0">
                <a:latin typeface="Times New Roman" pitchFamily="18" charset="0"/>
                <a:cs typeface="Times New Roman" pitchFamily="18" charset="0"/>
              </a:rPr>
              <a:t>Some people say that a place of interest is a place famous for its scenery or a well-known (1) .............................. Site. I don’t think it has to be so limited. In my opinion, a place of interest is simply one that people like going to.</a:t>
            </a:r>
          </a:p>
          <a:p>
            <a:pPr algn="just"/>
            <a:r>
              <a:rPr lang="en-US" sz="2800" dirty="0">
                <a:latin typeface="Times New Roman" pitchFamily="18" charset="0"/>
                <a:cs typeface="Times New Roman" pitchFamily="18" charset="0"/>
              </a:rPr>
              <a:t>In my town, the park is a(n) (2) ................................ because many people love spending time there. Old people do (3) ........................... and walk in the park. Children play games there while their parents sit and talk with each other. Another place of interest in my town is Hoa Binh market. It’s a(n) (4) ............................ market with a lot of things to see. I love to go there to buy food and clothes, and watch other people buying and selling. Foreign tourists also like this market because they can experience the (5) ............................ of Vietnamese people, and buy woven cloth and other (6) ................................. as souvenirs.</a:t>
            </a:r>
          </a:p>
        </p:txBody>
      </p:sp>
      <p:sp>
        <p:nvSpPr>
          <p:cNvPr id="10" name="TextBox 9"/>
          <p:cNvSpPr txBox="1"/>
          <p:nvPr/>
        </p:nvSpPr>
        <p:spPr>
          <a:xfrm>
            <a:off x="238760" y="77224"/>
            <a:ext cx="11692825" cy="694511"/>
          </a:xfrm>
          <a:prstGeom prst="rect">
            <a:avLst/>
          </a:prstGeom>
          <a:noFill/>
        </p:spPr>
        <p:txBody>
          <a:bodyPr wrap="square" lIns="108675" tIns="54337" rIns="108675" bIns="54337" rtlCol="0">
            <a:spAutoFit/>
          </a:bodyPr>
          <a:lstStyle/>
          <a:p>
            <a:pPr algn="ctr"/>
            <a:r>
              <a:rPr lang="en-US" sz="3800" b="1" dirty="0">
                <a:solidFill>
                  <a:srgbClr val="C00000"/>
                </a:solidFill>
                <a:latin typeface="Times New Roman" pitchFamily="18" charset="0"/>
                <a:cs typeface="Times New Roman" pitchFamily="18" charset="0"/>
              </a:rPr>
              <a:t>4. Complete the passage by filling suitable words.</a:t>
            </a:r>
          </a:p>
        </p:txBody>
      </p:sp>
      <p:sp>
        <p:nvSpPr>
          <p:cNvPr id="11" name="TextBox 10"/>
          <p:cNvSpPr txBox="1"/>
          <p:nvPr/>
        </p:nvSpPr>
        <p:spPr>
          <a:xfrm>
            <a:off x="238759" y="669850"/>
            <a:ext cx="2212790" cy="586789"/>
          </a:xfrm>
          <a:prstGeom prst="rect">
            <a:avLst/>
          </a:prstGeom>
          <a:noFill/>
        </p:spPr>
        <p:txBody>
          <a:bodyPr wrap="square" lIns="108675" tIns="54337" rIns="108675" bIns="54337" rtlCol="0">
            <a:spAutoFit/>
          </a:bodyPr>
          <a:lstStyle/>
          <a:p>
            <a:r>
              <a:rPr lang="en-US" sz="3100" b="1" dirty="0">
                <a:solidFill>
                  <a:srgbClr val="FF0000"/>
                </a:solidFill>
                <a:latin typeface="Times New Roman" pitchFamily="18" charset="0"/>
                <a:cs typeface="Times New Roman" pitchFamily="18" charset="0"/>
              </a:rPr>
              <a:t>attraction</a:t>
            </a:r>
          </a:p>
        </p:txBody>
      </p:sp>
      <p:sp>
        <p:nvSpPr>
          <p:cNvPr id="12" name="TextBox 11"/>
          <p:cNvSpPr txBox="1"/>
          <p:nvPr/>
        </p:nvSpPr>
        <p:spPr>
          <a:xfrm>
            <a:off x="2212790" y="674238"/>
            <a:ext cx="2112209" cy="509845"/>
          </a:xfrm>
          <a:prstGeom prst="rect">
            <a:avLst/>
          </a:prstGeom>
          <a:noFill/>
        </p:spPr>
        <p:txBody>
          <a:bodyPr wrap="square" lIns="108675" tIns="54337" rIns="108675" bIns="54337" rtlCol="0">
            <a:spAutoFit/>
          </a:bodyPr>
          <a:lstStyle>
            <a:defPPr>
              <a:defRPr lang="en-US"/>
            </a:defPPr>
            <a:lvl1pPr>
              <a:defRPr sz="2600" b="1">
                <a:solidFill>
                  <a:schemeClr val="tx2"/>
                </a:solidFill>
              </a:defRPr>
            </a:lvl1pPr>
          </a:lstStyle>
          <a:p>
            <a:r>
              <a:rPr lang="en-US" dirty="0">
                <a:solidFill>
                  <a:srgbClr val="FF0000"/>
                </a:solidFill>
                <a:latin typeface="Times New Roman" pitchFamily="18" charset="0"/>
                <a:cs typeface="Times New Roman" pitchFamily="18" charset="0"/>
              </a:rPr>
              <a:t>historical</a:t>
            </a:r>
          </a:p>
        </p:txBody>
      </p:sp>
      <p:sp>
        <p:nvSpPr>
          <p:cNvPr id="13" name="TextBox 12"/>
          <p:cNvSpPr txBox="1"/>
          <p:nvPr/>
        </p:nvSpPr>
        <p:spPr>
          <a:xfrm>
            <a:off x="4224417" y="665117"/>
            <a:ext cx="2514534" cy="509845"/>
          </a:xfrm>
          <a:prstGeom prst="rect">
            <a:avLst/>
          </a:prstGeom>
          <a:noFill/>
        </p:spPr>
        <p:txBody>
          <a:bodyPr wrap="square" lIns="108675" tIns="54337" rIns="108675" bIns="54337" rtlCol="0">
            <a:spAutoFit/>
          </a:bodyPr>
          <a:lstStyle>
            <a:defPPr>
              <a:defRPr lang="en-US"/>
            </a:defPPr>
            <a:lvl1pPr>
              <a:defRPr sz="2600" b="1">
                <a:solidFill>
                  <a:schemeClr val="tx2"/>
                </a:solidFill>
              </a:defRPr>
            </a:lvl1pPr>
          </a:lstStyle>
          <a:p>
            <a:r>
              <a:rPr lang="en-US" dirty="0">
                <a:solidFill>
                  <a:srgbClr val="FF0000"/>
                </a:solidFill>
                <a:latin typeface="Times New Roman" pitchFamily="18" charset="0"/>
                <a:cs typeface="Times New Roman" pitchFamily="18" charset="0"/>
              </a:rPr>
              <a:t>traditional</a:t>
            </a:r>
          </a:p>
        </p:txBody>
      </p:sp>
      <p:sp>
        <p:nvSpPr>
          <p:cNvPr id="14" name="TextBox 13"/>
          <p:cNvSpPr txBox="1"/>
          <p:nvPr/>
        </p:nvSpPr>
        <p:spPr>
          <a:xfrm>
            <a:off x="6317769" y="665117"/>
            <a:ext cx="2432809" cy="509845"/>
          </a:xfrm>
          <a:prstGeom prst="rect">
            <a:avLst/>
          </a:prstGeom>
          <a:noFill/>
        </p:spPr>
        <p:txBody>
          <a:bodyPr wrap="square" lIns="108675" tIns="54337" rIns="108675" bIns="54337" rtlCol="0">
            <a:spAutoFit/>
          </a:bodyPr>
          <a:lstStyle>
            <a:defPPr>
              <a:defRPr lang="en-US"/>
            </a:defPPr>
            <a:lvl1pPr>
              <a:defRPr sz="2600" b="1">
                <a:solidFill>
                  <a:schemeClr val="tx2"/>
                </a:solidFill>
              </a:defRPr>
            </a:lvl1pPr>
          </a:lstStyle>
          <a:p>
            <a:r>
              <a:rPr lang="en-US" dirty="0">
                <a:solidFill>
                  <a:srgbClr val="FF0000"/>
                </a:solidFill>
                <a:latin typeface="Times New Roman" pitchFamily="18" charset="0"/>
                <a:cs typeface="Times New Roman" pitchFamily="18" charset="0"/>
              </a:rPr>
              <a:t>handicrafts</a:t>
            </a:r>
          </a:p>
        </p:txBody>
      </p:sp>
      <p:sp>
        <p:nvSpPr>
          <p:cNvPr id="15" name="TextBox 14"/>
          <p:cNvSpPr txBox="1"/>
          <p:nvPr/>
        </p:nvSpPr>
        <p:spPr>
          <a:xfrm>
            <a:off x="8649997" y="659292"/>
            <a:ext cx="1609301" cy="509845"/>
          </a:xfrm>
          <a:prstGeom prst="rect">
            <a:avLst/>
          </a:prstGeom>
          <a:noFill/>
        </p:spPr>
        <p:txBody>
          <a:bodyPr wrap="square" lIns="108675" tIns="54337" rIns="108675" bIns="54337" rtlCol="0">
            <a:spAutoFit/>
          </a:bodyPr>
          <a:lstStyle>
            <a:defPPr>
              <a:defRPr lang="en-US"/>
            </a:defPPr>
            <a:lvl1pPr>
              <a:defRPr sz="2600" b="1">
                <a:solidFill>
                  <a:schemeClr val="tx2"/>
                </a:solidFill>
              </a:defRPr>
            </a:lvl1pPr>
          </a:lstStyle>
          <a:p>
            <a:r>
              <a:rPr lang="en-US" dirty="0">
                <a:solidFill>
                  <a:srgbClr val="FF0000"/>
                </a:solidFill>
                <a:latin typeface="Times New Roman" pitchFamily="18" charset="0"/>
                <a:cs typeface="Times New Roman" pitchFamily="18" charset="0"/>
              </a:rPr>
              <a:t>culture</a:t>
            </a:r>
          </a:p>
        </p:txBody>
      </p:sp>
      <p:sp>
        <p:nvSpPr>
          <p:cNvPr id="16" name="TextBox 15"/>
          <p:cNvSpPr txBox="1"/>
          <p:nvPr/>
        </p:nvSpPr>
        <p:spPr>
          <a:xfrm>
            <a:off x="10259298" y="659292"/>
            <a:ext cx="1810465" cy="509845"/>
          </a:xfrm>
          <a:prstGeom prst="rect">
            <a:avLst/>
          </a:prstGeom>
          <a:noFill/>
        </p:spPr>
        <p:txBody>
          <a:bodyPr wrap="square" lIns="108675" tIns="54337" rIns="108675" bIns="54337" rtlCol="0">
            <a:spAutoFit/>
          </a:bodyPr>
          <a:lstStyle>
            <a:defPPr>
              <a:defRPr lang="en-US"/>
            </a:defPPr>
            <a:lvl1pPr>
              <a:defRPr sz="2600" b="1">
                <a:solidFill>
                  <a:schemeClr val="tx2"/>
                </a:solidFill>
              </a:defRPr>
            </a:lvl1pPr>
          </a:lstStyle>
          <a:p>
            <a:r>
              <a:rPr lang="en-US" dirty="0">
                <a:solidFill>
                  <a:srgbClr val="FF0000"/>
                </a:solidFill>
                <a:latin typeface="Times New Roman" pitchFamily="18" charset="0"/>
                <a:cs typeface="Times New Roman" pitchFamily="18" charset="0"/>
              </a:rPr>
              <a:t>exercise</a:t>
            </a:r>
          </a:p>
        </p:txBody>
      </p:sp>
    </p:spTree>
    <p:extLst>
      <p:ext uri="{BB962C8B-B14F-4D97-AF65-F5344CB8AC3E}">
        <p14:creationId xmlns:p14="http://schemas.microsoft.com/office/powerpoint/2010/main" val="421590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to="" calcmode="lin" valueType="num">
                                      <p:cBhvr>
                                        <p:cTn id="7" dur="1" fill="hold"/>
                                        <p:tgtEl>
                                          <p:spTgt spid="10">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nodeType="click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9">
                                            <p:txEl>
                                              <p:pRg st="0" end="0"/>
                                            </p:txEl>
                                          </p:spTgt>
                                        </p:tgtEl>
                                      </p:cBhvr>
                                    </p:animEffect>
                                  </p:childTnLst>
                                </p:cTn>
                              </p:par>
                              <p:par>
                                <p:cTn id="17" presetID="41" presetClass="entr" presetSubtype="0" fill="hold" nodeType="withEffect">
                                  <p:stCondLst>
                                    <p:cond delay="0"/>
                                  </p:stCondLst>
                                  <p:iterate type="lt">
                                    <p:tmPct val="10000"/>
                                  </p:iterate>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21" dur="50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grpId="1" nodeType="clickEffect">
                                  <p:stCondLst>
                                    <p:cond delay="0"/>
                                  </p:stCondLst>
                                  <p:childTnLst>
                                    <p:set>
                                      <p:cBhvr>
                                        <p:cTn id="27" dur="1" fill="hold">
                                          <p:stCondLst>
                                            <p:cond delay="0"/>
                                          </p:stCondLst>
                                        </p:cTn>
                                        <p:tgtEl>
                                          <p:spTgt spid="11"/>
                                        </p:tgtEl>
                                        <p:attrNameLst>
                                          <p:attrName>style.visibility</p:attrName>
                                        </p:attrNameLst>
                                      </p:cBhvr>
                                      <p:to>
                                        <p:strVal val="visible"/>
                                      </p:to>
                                    </p:set>
                                    <p:anim to="" calcmode="lin" valueType="num">
                                      <p:cBhvr>
                                        <p:cTn id="28" dur="1" fill="hold"/>
                                        <p:tgtEl>
                                          <p:spTgt spid="11"/>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 to="" calcmode="lin" valueType="num">
                                      <p:cBhvr>
                                        <p:cTn id="33" dur="1" fill="hold"/>
                                        <p:tgtEl>
                                          <p:spTgt spid="12"/>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24" presetClass="entr" presetSubtype="0" fill="hold" grpId="1" nodeType="clickEffect">
                                  <p:stCondLst>
                                    <p:cond delay="0"/>
                                  </p:stCondLst>
                                  <p:childTnLst>
                                    <p:set>
                                      <p:cBhvr>
                                        <p:cTn id="37" dur="1" fill="hold">
                                          <p:stCondLst>
                                            <p:cond delay="0"/>
                                          </p:stCondLst>
                                        </p:cTn>
                                        <p:tgtEl>
                                          <p:spTgt spid="13"/>
                                        </p:tgtEl>
                                        <p:attrNameLst>
                                          <p:attrName>style.visibility</p:attrName>
                                        </p:attrNameLst>
                                      </p:cBhvr>
                                      <p:to>
                                        <p:strVal val="visible"/>
                                      </p:to>
                                    </p:set>
                                    <p:anim to="" calcmode="lin" valueType="num">
                                      <p:cBhvr>
                                        <p:cTn id="38" dur="1" fill="hold"/>
                                        <p:tgtEl>
                                          <p:spTgt spid="13"/>
                                        </p:tgtEl>
                                        <p:attrNameLst>
                                          <p:attrName/>
                                        </p:attrNameLst>
                                      </p:cBhvr>
                                    </p:anim>
                                  </p:childTnLst>
                                </p:cTn>
                              </p:par>
                            </p:childTnLst>
                          </p:cTn>
                        </p:par>
                      </p:childTnLst>
                    </p:cTn>
                  </p:par>
                  <p:par>
                    <p:cTn id="39" fill="hold">
                      <p:stCondLst>
                        <p:cond delay="indefinite"/>
                      </p:stCondLst>
                      <p:childTnLst>
                        <p:par>
                          <p:cTn id="40" fill="hold">
                            <p:stCondLst>
                              <p:cond delay="0"/>
                            </p:stCondLst>
                            <p:childTnLst>
                              <p:par>
                                <p:cTn id="41" presetID="24" presetClass="entr"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visible"/>
                                      </p:to>
                                    </p:set>
                                    <p:anim to="" calcmode="lin" valueType="num">
                                      <p:cBhvr>
                                        <p:cTn id="43" dur="1" fill="hold"/>
                                        <p:tgtEl>
                                          <p:spTgt spid="14"/>
                                        </p:tgtEl>
                                        <p:attrNameLst>
                                          <p:attrName/>
                                        </p:attrNameLst>
                                      </p:cBhvr>
                                    </p:anim>
                                  </p:childTnLst>
                                </p:cTn>
                              </p:par>
                            </p:childTnLst>
                          </p:cTn>
                        </p:par>
                      </p:childTnLst>
                    </p:cTn>
                  </p:par>
                  <p:par>
                    <p:cTn id="44" fill="hold">
                      <p:stCondLst>
                        <p:cond delay="indefinite"/>
                      </p:stCondLst>
                      <p:childTnLst>
                        <p:par>
                          <p:cTn id="45" fill="hold">
                            <p:stCondLst>
                              <p:cond delay="0"/>
                            </p:stCondLst>
                            <p:childTnLst>
                              <p:par>
                                <p:cTn id="46" presetID="24" presetClass="entr" presetSubtype="0" fill="hold" grpId="1" nodeType="clickEffect">
                                  <p:stCondLst>
                                    <p:cond delay="0"/>
                                  </p:stCondLst>
                                  <p:childTnLst>
                                    <p:set>
                                      <p:cBhvr>
                                        <p:cTn id="47" dur="1" fill="hold">
                                          <p:stCondLst>
                                            <p:cond delay="0"/>
                                          </p:stCondLst>
                                        </p:cTn>
                                        <p:tgtEl>
                                          <p:spTgt spid="15"/>
                                        </p:tgtEl>
                                        <p:attrNameLst>
                                          <p:attrName>style.visibility</p:attrName>
                                        </p:attrNameLst>
                                      </p:cBhvr>
                                      <p:to>
                                        <p:strVal val="visible"/>
                                      </p:to>
                                    </p:set>
                                    <p:anim to="" calcmode="lin" valueType="num">
                                      <p:cBhvr>
                                        <p:cTn id="48" dur="1" fill="hold"/>
                                        <p:tgtEl>
                                          <p:spTgt spid="15"/>
                                        </p:tgtEl>
                                        <p:attrNameLst>
                                          <p:attrName/>
                                        </p:attrNameLst>
                                      </p:cBhvr>
                                    </p:anim>
                                  </p:childTnLst>
                                </p:cTn>
                              </p:par>
                            </p:childTnLst>
                          </p:cTn>
                        </p:par>
                      </p:childTnLst>
                    </p:cTn>
                  </p:par>
                  <p:par>
                    <p:cTn id="49" fill="hold">
                      <p:stCondLst>
                        <p:cond delay="indefinite"/>
                      </p:stCondLst>
                      <p:childTnLst>
                        <p:par>
                          <p:cTn id="50" fill="hold">
                            <p:stCondLst>
                              <p:cond delay="0"/>
                            </p:stCondLst>
                            <p:childTnLst>
                              <p:par>
                                <p:cTn id="51" presetID="24" presetClass="entr" presetSubtype="0" fill="hold" grpId="1" nodeType="clickEffect">
                                  <p:stCondLst>
                                    <p:cond delay="0"/>
                                  </p:stCondLst>
                                  <p:childTnLst>
                                    <p:set>
                                      <p:cBhvr>
                                        <p:cTn id="52" dur="1" fill="hold">
                                          <p:stCondLst>
                                            <p:cond delay="0"/>
                                          </p:stCondLst>
                                        </p:cTn>
                                        <p:tgtEl>
                                          <p:spTgt spid="16"/>
                                        </p:tgtEl>
                                        <p:attrNameLst>
                                          <p:attrName>style.visibility</p:attrName>
                                        </p:attrNameLst>
                                      </p:cBhvr>
                                      <p:to>
                                        <p:strVal val="visible"/>
                                      </p:to>
                                    </p:set>
                                    <p:anim to="" calcmode="lin" valueType="num">
                                      <p:cBhvr>
                                        <p:cTn id="53" dur="1" fill="hold"/>
                                        <p:tgtEl>
                                          <p:spTgt spid="16"/>
                                        </p:tgtEl>
                                        <p:attrNameLst>
                                          <p:attrName/>
                                        </p:attrNameLst>
                                      </p:cBhvr>
                                    </p:anim>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0" nodeType="clickEffect">
                                  <p:stCondLst>
                                    <p:cond delay="0"/>
                                  </p:stCondLst>
                                  <p:childTnLst>
                                    <p:animMotion origin="layout" path="M -0.06985 0.01149 L 0.18971 0.69506 " pathEditMode="relative" rAng="0" ptsTypes="AA">
                                      <p:cBhvr>
                                        <p:cTn id="57" dur="2000" fill="hold"/>
                                        <p:tgtEl>
                                          <p:spTgt spid="14"/>
                                        </p:tgtEl>
                                        <p:attrNameLst>
                                          <p:attrName>ppt_x</p:attrName>
                                          <p:attrName>ppt_y</p:attrName>
                                        </p:attrNameLst>
                                      </p:cBhvr>
                                      <p:rCtr x="12978" y="34167"/>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0" nodeType="clickEffect">
                                  <p:stCondLst>
                                    <p:cond delay="0"/>
                                  </p:stCondLst>
                                  <p:childTnLst>
                                    <p:animMotion origin="layout" path="M -3.09701E-6 1.89317E-6 L 0.06333 0.1519 " pathEditMode="relative" rAng="0" ptsTypes="AA">
                                      <p:cBhvr>
                                        <p:cTn id="61" dur="2000" fill="hold"/>
                                        <p:tgtEl>
                                          <p:spTgt spid="12"/>
                                        </p:tgtEl>
                                        <p:attrNameLst>
                                          <p:attrName>ppt_x</p:attrName>
                                          <p:attrName>ppt_y</p:attrName>
                                        </p:attrNameLst>
                                      </p:cBhvr>
                                      <p:rCtr x="3160" y="7595"/>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0" nodeType="clickEffect">
                                  <p:stCondLst>
                                    <p:cond delay="0"/>
                                  </p:stCondLst>
                                  <p:childTnLst>
                                    <p:animMotion origin="layout" path="M -0.08408 0.00023 L 0.42421 0.26978 " pathEditMode="relative" rAng="0" ptsTypes="AA">
                                      <p:cBhvr>
                                        <p:cTn id="65" dur="2000" fill="hold"/>
                                        <p:tgtEl>
                                          <p:spTgt spid="11"/>
                                        </p:tgtEl>
                                        <p:attrNameLst>
                                          <p:attrName>ppt_x</p:attrName>
                                          <p:attrName>ppt_y</p:attrName>
                                        </p:attrNameLst>
                                      </p:cBhvr>
                                      <p:rCtr x="25408" y="13478"/>
                                    </p:animMotion>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0" nodeType="clickEffect">
                                  <p:stCondLst>
                                    <p:cond delay="0"/>
                                  </p:stCondLst>
                                  <p:childTnLst>
                                    <p:animMotion origin="layout" path="M 3.94438E-6 2.90737E-7 L -0.32433 0.33784 " pathEditMode="relative" rAng="0" ptsTypes="AA">
                                      <p:cBhvr>
                                        <p:cTn id="69" dur="2000" fill="hold"/>
                                        <p:tgtEl>
                                          <p:spTgt spid="16"/>
                                        </p:tgtEl>
                                        <p:attrNameLst>
                                          <p:attrName>ppt_x</p:attrName>
                                          <p:attrName>ppt_y</p:attrName>
                                        </p:attrNameLst>
                                      </p:cBhvr>
                                      <p:rCtr x="-16216" y="16881"/>
                                    </p:animMotion>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0" nodeType="clickEffect">
                                  <p:stCondLst>
                                    <p:cond delay="0"/>
                                  </p:stCondLst>
                                  <p:childTnLst>
                                    <p:animMotion origin="layout" path="M 3.15446E-6 4.15822E-6 L -0.3272 0.52129 " pathEditMode="relative" rAng="0" ptsTypes="AA">
                                      <p:cBhvr>
                                        <p:cTn id="73" dur="2000" fill="hold"/>
                                        <p:tgtEl>
                                          <p:spTgt spid="13"/>
                                        </p:tgtEl>
                                        <p:attrNameLst>
                                          <p:attrName>ppt_x</p:attrName>
                                          <p:attrName>ppt_y</p:attrName>
                                        </p:attrNameLst>
                                      </p:cBhvr>
                                      <p:rCtr x="-16360" y="26054"/>
                                    </p:animMotion>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0" nodeType="clickEffect">
                                  <p:stCondLst>
                                    <p:cond delay="0"/>
                                  </p:stCondLst>
                                  <p:childTnLst>
                                    <p:animMotion origin="layout" path="M -2.65309E-6 2.90737E-7 L 0.04231 0.63444 " pathEditMode="relative" rAng="0" ptsTypes="AA">
                                      <p:cBhvr>
                                        <p:cTn id="77" dur="2000" fill="hold"/>
                                        <p:tgtEl>
                                          <p:spTgt spid="15"/>
                                        </p:tgtEl>
                                        <p:attrNameLst>
                                          <p:attrName>ppt_x</p:attrName>
                                          <p:attrName>ppt_y</p:attrName>
                                        </p:attrNameLst>
                                      </p:cBhvr>
                                      <p:rCtr x="2115" y="317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4" grpId="0"/>
      <p:bldP spid="14" grpId="1"/>
      <p:bldP spid="15" grpId="0"/>
      <p:bldP spid="15" grpId="1"/>
      <p:bldP spid="16" grpId="0"/>
      <p:bldP spid="16" grpId="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234&quot;&gt;&lt;/object&gt;&lt;object type=&quot;2&quot; unique_id=&quot;10235&quot;&gt;&lt;object type=&quot;3&quot; unique_id=&quot;10236&quot;&gt;&lt;property id=&quot;20148&quot; value=&quot;5&quot;/&gt;&lt;property id=&quot;20300&quot; value=&quot;Slide 1&quot;/&gt;&lt;property id=&quot;20307&quot; value=&quot;257&quot;/&gt;&lt;/object&gt;&lt;object type=&quot;3&quot; unique_id=&quot;10237&quot;&gt;&lt;property id=&quot;20148&quot; value=&quot;5&quot;/&gt;&lt;property id=&quot;20300&quot; value=&quot;Slide 2&quot;/&gt;&lt;property id=&quot;20307&quot; value=&quot;258&quot;/&gt;&lt;/object&gt;&lt;object type=&quot;3&quot; unique_id=&quot;10238&quot;&gt;&lt;property id=&quot;20148&quot; value=&quot;5&quot;/&gt;&lt;property id=&quot;20300&quot; value=&quot;Slide 3&quot;/&gt;&lt;property id=&quot;20307&quot; value=&quot;259&quot;/&gt;&lt;/object&gt;&lt;object type=&quot;3&quot; unique_id=&quot;10239&quot;&gt;&lt;property id=&quot;20148&quot; value=&quot;5&quot;/&gt;&lt;property id=&quot;20300&quot; value=&quot;Slide 4&quot;/&gt;&lt;property id=&quot;20307&quot; value=&quot;260&quot;/&gt;&lt;/object&gt;&lt;object type=&quot;3&quot; unique_id=&quot;10240&quot;&gt;&lt;property id=&quot;20148&quot; value=&quot;5&quot;/&gt;&lt;property id=&quot;20300&quot; value=&quot;Slide 5&quot;/&gt;&lt;property id=&quot;20307&quot; value=&quot;261&quot;/&gt;&lt;/object&gt;&lt;object type=&quot;3&quot; unique_id=&quot;10241&quot;&gt;&lt;property id=&quot;20148&quot; value=&quot;5&quot;/&gt;&lt;property id=&quot;20300&quot; value=&quot;Slide 6&quot;/&gt;&lt;property id=&quot;20307&quot; value=&quot;256&quot;/&gt;&lt;/object&gt;&lt;object type=&quot;3&quot; unique_id=&quot;10330&quot;&gt;&lt;property id=&quot;20148&quot; value=&quot;5&quot;/&gt;&lt;property id=&quot;20300&quot; value=&quot;Slide 7&quot;/&gt;&lt;property id=&quot;20307&quot; value=&quot;262&quot;/&gt;&lt;/object&gt;&lt;object type=&quot;3&quot; unique_id=&quot;10331&quot;&gt;&lt;property id=&quot;20148&quot; value=&quot;5&quot;/&gt;&lt;property id=&quot;20300&quot; value=&quot;Slide 8&quot;/&gt;&lt;property id=&quot;20307&quot; value=&quot;263&quot;/&gt;&lt;/object&gt;&lt;object type=&quot;3&quot; unique_id=&quot;10332&quot;&gt;&lt;property id=&quot;20148&quot; value=&quot;5&quot;/&gt;&lt;property id=&quot;20300&quot; value=&quot;Slide 9&quot;/&gt;&lt;property id=&quot;20307&quot; value=&quot;264&quot;/&gt;&lt;/object&gt;&lt;object type=&quot;3&quot; unique_id=&quot;10333&quot;&gt;&lt;property id=&quot;20148&quot; value=&quot;5&quot;/&gt;&lt;property id=&quot;20300&quot; value=&quot;Slide 10&quot;/&gt;&lt;property id=&quot;20307&quot; value=&quot;265&quot;/&gt;&lt;/object&gt;&lt;object type=&quot;3&quot; unique_id=&quot;10406&quot;&gt;&lt;property id=&quot;20148&quot; value=&quot;5&quot;/&gt;&lt;property id=&quot;20300&quot; value=&quot;Slide 11&quot;/&gt;&lt;property id=&quot;20307&quot; value=&quot;266&quot;/&gt;&lt;/object&gt;&lt;object type=&quot;3&quot; unique_id=&quot;10407&quot;&gt;&lt;property id=&quot;20148&quot; value=&quot;5&quot;/&gt;&lt;property id=&quot;20300&quot; value=&quot;Slide 12&quot;/&gt;&lt;property id=&quot;20307&quot; value=&quot;267&quot;/&gt;&lt;/object&gt;&lt;object type=&quot;3&quot; unique_id=&quot;10408&quot;&gt;&lt;property id=&quot;20148&quot; value=&quot;5&quot;/&gt;&lt;property id=&quot;20300&quot; value=&quot;Slide 13&quot;/&gt;&lt;property id=&quot;20307&quot; value=&quot;268&quot;/&gt;&lt;/object&gt;&lt;object type=&quot;3&quot; unique_id=&quot;10409&quot;&gt;&lt;property id=&quot;20148&quot; value=&quot;5&quot;/&gt;&lt;property id=&quot;20300&quot; value=&quot;Slide 14&quot;/&gt;&lt;property id=&quot;20307&quot; value=&quot;269&quot;/&gt;&lt;/object&gt;&lt;object type=&quot;3&quot; unique_id=&quot;10458&quot;&gt;&lt;property id=&quot;20148&quot; value=&quot;5&quot;/&gt;&lt;property id=&quot;20300&quot; value=&quot;Slide 15&quot;/&gt;&lt;property id=&quot;20307&quot; value=&quot;270&quot;/&gt;&lt;/object&gt;&lt;object type=&quot;3&quot; unique_id=&quot;10459&quot;&gt;&lt;property id=&quot;20148&quot; value=&quot;5&quot;/&gt;&lt;property id=&quot;20300&quot; value=&quot;Slide 16&quot;/&gt;&lt;property id=&quot;20307&quot; value=&quot;271&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2|0.7|0.7|0.7|0.4|0.6|0.5|0.5"/>
</p:tagLst>
</file>

<file path=ppt/tags/tag3.xml><?xml version="1.0" encoding="utf-8"?>
<p:tagLst xmlns:a="http://schemas.openxmlformats.org/drawingml/2006/main" xmlns:r="http://schemas.openxmlformats.org/officeDocument/2006/relationships" xmlns:p="http://schemas.openxmlformats.org/presentationml/2006/main">
  <p:tag name="TIMING" val="|0|0.6|0.4|0.3|0.4|0|0|0|0.3|0.5|0|0.8|0.4|0|0|0|0|0|0.4"/>
</p:tagLst>
</file>

<file path=ppt/tags/tag4.xml><?xml version="1.0" encoding="utf-8"?>
<p:tagLst xmlns:a="http://schemas.openxmlformats.org/drawingml/2006/main" xmlns:r="http://schemas.openxmlformats.org/officeDocument/2006/relationships" xmlns:p="http://schemas.openxmlformats.org/presentationml/2006/main">
  <p:tag name="TIMING" val="|0.2|0.6|0.6|1.2|0.7|0.5|1.9|2.1|1.7"/>
</p:tagLst>
</file>

<file path=ppt/tags/tag5.xml><?xml version="1.0" encoding="utf-8"?>
<p:tagLst xmlns:a="http://schemas.openxmlformats.org/drawingml/2006/main" xmlns:r="http://schemas.openxmlformats.org/officeDocument/2006/relationships" xmlns:p="http://schemas.openxmlformats.org/presentationml/2006/main">
  <p:tag name="TIMING" val="|0|0.5|0.5|0.5|0.2|0.4|0.2|0.2|0.2|0.2|0.4|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English for Business &amp; Management Workshop by Slidesgo">
  <a:themeElements>
    <a:clrScheme name="Simple Light">
      <a:dk1>
        <a:srgbClr val="2C3045"/>
      </a:dk1>
      <a:lt1>
        <a:srgbClr val="FFFFFF"/>
      </a:lt1>
      <a:dk2>
        <a:srgbClr val="FFB462"/>
      </a:dk2>
      <a:lt2>
        <a:srgbClr val="2D8CB5"/>
      </a:lt2>
      <a:accent1>
        <a:srgbClr val="F28749"/>
      </a:accent1>
      <a:accent2>
        <a:srgbClr val="FFCD50"/>
      </a:accent2>
      <a:accent3>
        <a:srgbClr val="71BDDA"/>
      </a:accent3>
      <a:accent4>
        <a:srgbClr val="F54F4F"/>
      </a:accent4>
      <a:accent5>
        <a:srgbClr val="5EBEA7"/>
      </a:accent5>
      <a:accent6>
        <a:srgbClr val="FFFFFF"/>
      </a:accent6>
      <a:hlink>
        <a:srgbClr val="2C3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igh School Activities to Celebrate International Day of Education by Slidesgo">
  <a:themeElements>
    <a:clrScheme name="Simple Light">
      <a:dk1>
        <a:srgbClr val="FF7E7F"/>
      </a:dk1>
      <a:lt1>
        <a:srgbClr val="FFE9E2"/>
      </a:lt1>
      <a:dk2>
        <a:srgbClr val="045977"/>
      </a:dk2>
      <a:lt2>
        <a:srgbClr val="6BE0D4"/>
      </a:lt2>
      <a:accent1>
        <a:srgbClr val="6C91E4"/>
      </a:accent1>
      <a:accent2>
        <a:srgbClr val="FF9E73"/>
      </a:accent2>
      <a:accent3>
        <a:srgbClr val="FFB947"/>
      </a:accent3>
      <a:accent4>
        <a:srgbClr val="FFFFFF"/>
      </a:accent4>
      <a:accent5>
        <a:srgbClr val="FFFFFF"/>
      </a:accent5>
      <a:accent6>
        <a:srgbClr val="FFFFFF"/>
      </a:accent6>
      <a:hlink>
        <a:srgbClr val="04597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669</TotalTime>
  <Words>798</Words>
  <Application>Microsoft Office PowerPoint</Application>
  <PresentationFormat>Custom</PresentationFormat>
  <Paragraphs>165</Paragraphs>
  <Slides>17</Slides>
  <Notes>1</Notes>
  <HiddenSlides>0</HiddenSlides>
  <MMClips>9</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17</vt:i4>
      </vt:variant>
    </vt:vector>
  </HeadingPairs>
  <TitlesOfParts>
    <vt:vector size="23" baseType="lpstr">
      <vt:lpstr>Office Theme</vt:lpstr>
      <vt:lpstr>Default Design</vt:lpstr>
      <vt:lpstr>1_Default Design</vt:lpstr>
      <vt:lpstr>English for Business &amp; Management Workshop by Slidesgo</vt:lpstr>
      <vt:lpstr>High School Activities to Celebrate International Day of Education by Slidesgo</vt:lpstr>
      <vt:lpstr>Presentation</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Welcome</cp:lastModifiedBy>
  <cp:revision>67</cp:revision>
  <dcterms:created xsi:type="dcterms:W3CDTF">2018-08-20T12:46:46Z</dcterms:created>
  <dcterms:modified xsi:type="dcterms:W3CDTF">2023-09-26T03:24:11Z</dcterms:modified>
</cp:coreProperties>
</file>