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4" r:id="rId1"/>
    <p:sldMasterId id="2147483726" r:id="rId2"/>
    <p:sldMasterId id="2147483739" r:id="rId3"/>
    <p:sldMasterId id="2147483751" r:id="rId4"/>
    <p:sldMasterId id="2147483787" r:id="rId5"/>
    <p:sldMasterId id="2147483799" r:id="rId6"/>
  </p:sldMasterIdLst>
  <p:notesMasterIdLst>
    <p:notesMasterId r:id="rId58"/>
  </p:notesMasterIdLst>
  <p:sldIdLst>
    <p:sldId id="1089" r:id="rId7"/>
    <p:sldId id="359" r:id="rId8"/>
    <p:sldId id="360" r:id="rId9"/>
    <p:sldId id="277" r:id="rId10"/>
    <p:sldId id="1047" r:id="rId11"/>
    <p:sldId id="1050" r:id="rId12"/>
    <p:sldId id="1048" r:id="rId13"/>
    <p:sldId id="1049" r:id="rId14"/>
    <p:sldId id="1051" r:id="rId15"/>
    <p:sldId id="281" r:id="rId16"/>
    <p:sldId id="1052" r:id="rId17"/>
    <p:sldId id="262" r:id="rId18"/>
    <p:sldId id="292" r:id="rId19"/>
    <p:sldId id="1053" r:id="rId20"/>
    <p:sldId id="1054" r:id="rId21"/>
    <p:sldId id="1060" r:id="rId22"/>
    <p:sldId id="1062" r:id="rId23"/>
    <p:sldId id="1061" r:id="rId24"/>
    <p:sldId id="1063" r:id="rId25"/>
    <p:sldId id="1064" r:id="rId26"/>
    <p:sldId id="1056" r:id="rId27"/>
    <p:sldId id="274" r:id="rId28"/>
    <p:sldId id="1046" r:id="rId29"/>
    <p:sldId id="1065" r:id="rId30"/>
    <p:sldId id="1068" r:id="rId31"/>
    <p:sldId id="1069" r:id="rId32"/>
    <p:sldId id="1070" r:id="rId33"/>
    <p:sldId id="1071" r:id="rId34"/>
    <p:sldId id="1072" r:id="rId35"/>
    <p:sldId id="270" r:id="rId36"/>
    <p:sldId id="1073" r:id="rId37"/>
    <p:sldId id="268" r:id="rId38"/>
    <p:sldId id="1077" r:id="rId39"/>
    <p:sldId id="1076" r:id="rId40"/>
    <p:sldId id="1079" r:id="rId41"/>
    <p:sldId id="1080" r:id="rId42"/>
    <p:sldId id="1081" r:id="rId43"/>
    <p:sldId id="1082" r:id="rId44"/>
    <p:sldId id="1083" r:id="rId45"/>
    <p:sldId id="1074" r:id="rId46"/>
    <p:sldId id="275" r:id="rId47"/>
    <p:sldId id="501" r:id="rId48"/>
    <p:sldId id="1084" r:id="rId49"/>
    <p:sldId id="546" r:id="rId50"/>
    <p:sldId id="1085" r:id="rId51"/>
    <p:sldId id="1086" r:id="rId52"/>
    <p:sldId id="1087" r:id="rId53"/>
    <p:sldId id="1088" r:id="rId54"/>
    <p:sldId id="332" r:id="rId55"/>
    <p:sldId id="273" r:id="rId56"/>
    <p:sldId id="490" r:id="rId57"/>
  </p:sldIdLst>
  <p:sldSz cx="12192000" cy="6858000"/>
  <p:notesSz cx="6858000" cy="9144000"/>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85" autoAdjust="0"/>
    <p:restoredTop sz="92634" autoAdjust="0"/>
  </p:normalViewPr>
  <p:slideViewPr>
    <p:cSldViewPr snapToGrid="0">
      <p:cViewPr varScale="1">
        <p:scale>
          <a:sx n="68" d="100"/>
          <a:sy n="68"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E400B-55E6-4FEA-AEB5-C3A6B4620B97}" type="datetimeFigureOut">
              <a:rPr lang="en-US" smtClean="0"/>
              <a:t>12/18/2021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EB66A-477B-4128-B581-7E010C1BAABD}" type="slidenum">
              <a:rPr lang="en-US" smtClean="0"/>
              <a:t>‹#›</a:t>
            </a:fld>
            <a:endParaRPr lang="en-US"/>
          </a:p>
        </p:txBody>
      </p:sp>
    </p:spTree>
    <p:extLst>
      <p:ext uri="{BB962C8B-B14F-4D97-AF65-F5344CB8AC3E}">
        <p14:creationId xmlns:p14="http://schemas.microsoft.com/office/powerpoint/2010/main" val="12163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22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78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4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52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406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65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55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99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17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EB66A-477B-4128-B581-7E010C1BAABD}" type="slidenum">
              <a:rPr lang="en-US" smtClean="0"/>
              <a:t>32</a:t>
            </a:fld>
            <a:endParaRPr lang="en-US"/>
          </a:p>
        </p:txBody>
      </p:sp>
    </p:spTree>
    <p:extLst>
      <p:ext uri="{BB962C8B-B14F-4D97-AF65-F5344CB8AC3E}">
        <p14:creationId xmlns:p14="http://schemas.microsoft.com/office/powerpoint/2010/main" val="62109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17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52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jpg"/><Relationship Id="rId1" Type="http://schemas.openxmlformats.org/officeDocument/2006/relationships/slideMaster" Target="../slideMasters/slideMaster4.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B13A5A-B4A1-46EB-94C5-77B544DB8285}"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C4AAF-947F-476D-B8D5-8CA6267F2170}" type="slidenum">
              <a:rPr lang="en-US" smtClean="0"/>
              <a:t>‹#›</a:t>
            </a:fld>
            <a:endParaRPr lang="en-US"/>
          </a:p>
        </p:txBody>
      </p:sp>
    </p:spTree>
    <p:extLst>
      <p:ext uri="{BB962C8B-B14F-4D97-AF65-F5344CB8AC3E}">
        <p14:creationId xmlns:p14="http://schemas.microsoft.com/office/powerpoint/2010/main" val="24621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13A5A-B4A1-46EB-94C5-77B544DB8285}"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C4AAF-947F-476D-B8D5-8CA6267F2170}" type="slidenum">
              <a:rPr lang="en-US" smtClean="0"/>
              <a:t>‹#›</a:t>
            </a:fld>
            <a:endParaRPr lang="en-US"/>
          </a:p>
        </p:txBody>
      </p:sp>
    </p:spTree>
    <p:extLst>
      <p:ext uri="{BB962C8B-B14F-4D97-AF65-F5344CB8AC3E}">
        <p14:creationId xmlns:p14="http://schemas.microsoft.com/office/powerpoint/2010/main" val="165195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13A5A-B4A1-46EB-94C5-77B544DB8285}"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C4AAF-947F-476D-B8D5-8CA6267F2170}" type="slidenum">
              <a:rPr lang="en-US" smtClean="0"/>
              <a:t>‹#›</a:t>
            </a:fld>
            <a:endParaRPr lang="en-US"/>
          </a:p>
        </p:txBody>
      </p:sp>
    </p:spTree>
    <p:extLst>
      <p:ext uri="{BB962C8B-B14F-4D97-AF65-F5344CB8AC3E}">
        <p14:creationId xmlns:p14="http://schemas.microsoft.com/office/powerpoint/2010/main" val="382721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D8786DA-40F9-4329-BC43-CF66B2F479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BDE8076-B97D-4B3A-9105-234222DAC0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7C87A9F-3AFE-4EDC-BEFA-9616D5B10770}"/>
              </a:ext>
            </a:extLst>
          </p:cNvPr>
          <p:cNvSpPr>
            <a:spLocks noGrp="1" noChangeArrowheads="1"/>
          </p:cNvSpPr>
          <p:nvPr>
            <p:ph type="sldNum" sz="quarter" idx="12"/>
          </p:nvPr>
        </p:nvSpPr>
        <p:spPr>
          <a:ln/>
        </p:spPr>
        <p:txBody>
          <a:bodyPr/>
          <a:lstStyle>
            <a:lvl1pPr>
              <a:defRPr/>
            </a:lvl1pPr>
          </a:lstStyle>
          <a:p>
            <a:pPr>
              <a:defRPr/>
            </a:pPr>
            <a:fld id="{07C62B72-1271-4653-B28A-159FA408C566}" type="slidenum">
              <a:rPr lang="en-US" altLang="en-US"/>
              <a:pPr>
                <a:defRPr/>
              </a:pPr>
              <a:t>‹#›</a:t>
            </a:fld>
            <a:endParaRPr lang="en-US" altLang="en-US"/>
          </a:p>
        </p:txBody>
      </p:sp>
    </p:spTree>
    <p:extLst>
      <p:ext uri="{BB962C8B-B14F-4D97-AF65-F5344CB8AC3E}">
        <p14:creationId xmlns:p14="http://schemas.microsoft.com/office/powerpoint/2010/main" val="317749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93EC21-BE63-475A-B3FF-2C0FE70F2C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D2F4A03-2CBC-4718-A20D-81D6B15D84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A63420-604C-47F3-9B6E-1E13E643C296}"/>
              </a:ext>
            </a:extLst>
          </p:cNvPr>
          <p:cNvSpPr>
            <a:spLocks noGrp="1" noChangeArrowheads="1"/>
          </p:cNvSpPr>
          <p:nvPr>
            <p:ph type="sldNum" sz="quarter" idx="12"/>
          </p:nvPr>
        </p:nvSpPr>
        <p:spPr>
          <a:ln/>
        </p:spPr>
        <p:txBody>
          <a:bodyPr/>
          <a:lstStyle>
            <a:lvl1pPr>
              <a:defRPr/>
            </a:lvl1pPr>
          </a:lstStyle>
          <a:p>
            <a:pPr>
              <a:defRPr/>
            </a:pPr>
            <a:fld id="{61C89044-6DC5-4659-951B-7695F491E121}" type="slidenum">
              <a:rPr lang="en-US" altLang="en-US"/>
              <a:pPr>
                <a:defRPr/>
              </a:pPr>
              <a:t>‹#›</a:t>
            </a:fld>
            <a:endParaRPr lang="en-US" altLang="en-US"/>
          </a:p>
        </p:txBody>
      </p:sp>
    </p:spTree>
    <p:extLst>
      <p:ext uri="{BB962C8B-B14F-4D97-AF65-F5344CB8AC3E}">
        <p14:creationId xmlns:p14="http://schemas.microsoft.com/office/powerpoint/2010/main" val="3789829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A579C8E2-2738-4D0B-83B3-DD51FF66CA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820698E-96C9-4677-AEA2-5BB9A85005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541720B-C65E-4BCF-BA52-9D11808BA19F}"/>
              </a:ext>
            </a:extLst>
          </p:cNvPr>
          <p:cNvSpPr>
            <a:spLocks noGrp="1" noChangeArrowheads="1"/>
          </p:cNvSpPr>
          <p:nvPr>
            <p:ph type="sldNum" sz="quarter" idx="12"/>
          </p:nvPr>
        </p:nvSpPr>
        <p:spPr>
          <a:ln/>
        </p:spPr>
        <p:txBody>
          <a:bodyPr/>
          <a:lstStyle>
            <a:lvl1pPr>
              <a:defRPr/>
            </a:lvl1pPr>
          </a:lstStyle>
          <a:p>
            <a:pPr>
              <a:defRPr/>
            </a:pPr>
            <a:fld id="{E2F4911F-9361-465B-B2D0-FC4E94A8FF46}" type="slidenum">
              <a:rPr lang="en-US" altLang="en-US"/>
              <a:pPr>
                <a:defRPr/>
              </a:pPr>
              <a:t>‹#›</a:t>
            </a:fld>
            <a:endParaRPr lang="en-US" altLang="en-US"/>
          </a:p>
        </p:txBody>
      </p:sp>
    </p:spTree>
    <p:extLst>
      <p:ext uri="{BB962C8B-B14F-4D97-AF65-F5344CB8AC3E}">
        <p14:creationId xmlns:p14="http://schemas.microsoft.com/office/powerpoint/2010/main" val="164426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BB7918-AFD1-4AE1-BE69-C74BE7C64B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58A76D5-09B3-461B-8086-76FB83C68BF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9C8E5E1-7CE1-410B-9190-49C36F6A9934}"/>
              </a:ext>
            </a:extLst>
          </p:cNvPr>
          <p:cNvSpPr>
            <a:spLocks noGrp="1" noChangeArrowheads="1"/>
          </p:cNvSpPr>
          <p:nvPr>
            <p:ph type="sldNum" sz="quarter" idx="12"/>
          </p:nvPr>
        </p:nvSpPr>
        <p:spPr>
          <a:ln/>
        </p:spPr>
        <p:txBody>
          <a:bodyPr/>
          <a:lstStyle>
            <a:lvl1pPr>
              <a:defRPr/>
            </a:lvl1pPr>
          </a:lstStyle>
          <a:p>
            <a:pPr>
              <a:defRPr/>
            </a:pPr>
            <a:fld id="{7639BC91-47FF-49F4-8DEF-4C0177D8AB3D}" type="slidenum">
              <a:rPr lang="en-US" altLang="en-US"/>
              <a:pPr>
                <a:defRPr/>
              </a:pPr>
              <a:t>‹#›</a:t>
            </a:fld>
            <a:endParaRPr lang="en-US" altLang="en-US"/>
          </a:p>
        </p:txBody>
      </p:sp>
    </p:spTree>
    <p:extLst>
      <p:ext uri="{BB962C8B-B14F-4D97-AF65-F5344CB8AC3E}">
        <p14:creationId xmlns:p14="http://schemas.microsoft.com/office/powerpoint/2010/main" val="175352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F36BF5E-4C6C-4D92-AC22-F6A12DD6C1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923F8D6-9C27-435C-A73B-FCBF948497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EBEA235-A156-47BE-B540-685799D73774}"/>
              </a:ext>
            </a:extLst>
          </p:cNvPr>
          <p:cNvSpPr>
            <a:spLocks noGrp="1" noChangeArrowheads="1"/>
          </p:cNvSpPr>
          <p:nvPr>
            <p:ph type="sldNum" sz="quarter" idx="12"/>
          </p:nvPr>
        </p:nvSpPr>
        <p:spPr>
          <a:ln/>
        </p:spPr>
        <p:txBody>
          <a:bodyPr/>
          <a:lstStyle>
            <a:lvl1pPr>
              <a:defRPr/>
            </a:lvl1pPr>
          </a:lstStyle>
          <a:p>
            <a:pPr>
              <a:defRPr/>
            </a:pPr>
            <a:fld id="{758E96BB-12EA-4E5B-9567-A84E44803E40}" type="slidenum">
              <a:rPr lang="en-US" altLang="en-US"/>
              <a:pPr>
                <a:defRPr/>
              </a:pPr>
              <a:t>‹#›</a:t>
            </a:fld>
            <a:endParaRPr lang="en-US" altLang="en-US"/>
          </a:p>
        </p:txBody>
      </p:sp>
    </p:spTree>
    <p:extLst>
      <p:ext uri="{BB962C8B-B14F-4D97-AF65-F5344CB8AC3E}">
        <p14:creationId xmlns:p14="http://schemas.microsoft.com/office/powerpoint/2010/main" val="2852631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C7BF982-3D08-4313-B2A2-B89781B5EA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CBF679D-A3D3-4EEA-902B-49F09B6978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B377CB2-6B3C-437D-88AA-84233361D0E2}"/>
              </a:ext>
            </a:extLst>
          </p:cNvPr>
          <p:cNvSpPr>
            <a:spLocks noGrp="1" noChangeArrowheads="1"/>
          </p:cNvSpPr>
          <p:nvPr>
            <p:ph type="sldNum" sz="quarter" idx="12"/>
          </p:nvPr>
        </p:nvSpPr>
        <p:spPr>
          <a:ln/>
        </p:spPr>
        <p:txBody>
          <a:bodyPr/>
          <a:lstStyle>
            <a:lvl1pPr>
              <a:defRPr/>
            </a:lvl1pPr>
          </a:lstStyle>
          <a:p>
            <a:pPr>
              <a:defRPr/>
            </a:pPr>
            <a:fld id="{937ABC0F-F906-44E4-BF09-EBFC2C9FC24D}" type="slidenum">
              <a:rPr lang="en-US" altLang="en-US"/>
              <a:pPr>
                <a:defRPr/>
              </a:pPr>
              <a:t>‹#›</a:t>
            </a:fld>
            <a:endParaRPr lang="en-US" altLang="en-US"/>
          </a:p>
        </p:txBody>
      </p:sp>
    </p:spTree>
    <p:extLst>
      <p:ext uri="{BB962C8B-B14F-4D97-AF65-F5344CB8AC3E}">
        <p14:creationId xmlns:p14="http://schemas.microsoft.com/office/powerpoint/2010/main" val="119814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686B603-36FF-4541-A7D0-A4CB216219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9141B5D-A56A-4A98-889E-4C21AE79F2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6E43EA1-EE11-4753-AAFD-614E3315D1A2}"/>
              </a:ext>
            </a:extLst>
          </p:cNvPr>
          <p:cNvSpPr>
            <a:spLocks noGrp="1" noChangeArrowheads="1"/>
          </p:cNvSpPr>
          <p:nvPr>
            <p:ph type="sldNum" sz="quarter" idx="12"/>
          </p:nvPr>
        </p:nvSpPr>
        <p:spPr>
          <a:ln/>
        </p:spPr>
        <p:txBody>
          <a:bodyPr/>
          <a:lstStyle>
            <a:lvl1pPr>
              <a:defRPr/>
            </a:lvl1pPr>
          </a:lstStyle>
          <a:p>
            <a:pPr>
              <a:defRPr/>
            </a:pPr>
            <a:fld id="{D2006082-92E5-4B65-AAC9-705D0DDB013D}" type="slidenum">
              <a:rPr lang="en-US" altLang="en-US"/>
              <a:pPr>
                <a:defRPr/>
              </a:pPr>
              <a:t>‹#›</a:t>
            </a:fld>
            <a:endParaRPr lang="en-US" altLang="en-US"/>
          </a:p>
        </p:txBody>
      </p:sp>
    </p:spTree>
    <p:extLst>
      <p:ext uri="{BB962C8B-B14F-4D97-AF65-F5344CB8AC3E}">
        <p14:creationId xmlns:p14="http://schemas.microsoft.com/office/powerpoint/2010/main" val="3980469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EA95600-9D78-4CA5-84BA-0D53C1575F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9859558-E1FB-48ED-91C5-EC1612902C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B92554-CB7C-485F-8920-8BC1BE3204E8}"/>
              </a:ext>
            </a:extLst>
          </p:cNvPr>
          <p:cNvSpPr>
            <a:spLocks noGrp="1" noChangeArrowheads="1"/>
          </p:cNvSpPr>
          <p:nvPr>
            <p:ph type="sldNum" sz="quarter" idx="12"/>
          </p:nvPr>
        </p:nvSpPr>
        <p:spPr>
          <a:ln/>
        </p:spPr>
        <p:txBody>
          <a:bodyPr/>
          <a:lstStyle>
            <a:lvl1pPr>
              <a:defRPr/>
            </a:lvl1pPr>
          </a:lstStyle>
          <a:p>
            <a:pPr>
              <a:defRPr/>
            </a:pPr>
            <a:fld id="{37F52538-7B0E-4504-B099-F9FF31DE3E03}" type="slidenum">
              <a:rPr lang="en-US" altLang="en-US"/>
              <a:pPr>
                <a:defRPr/>
              </a:pPr>
              <a:t>‹#›</a:t>
            </a:fld>
            <a:endParaRPr lang="en-US" altLang="en-US"/>
          </a:p>
        </p:txBody>
      </p:sp>
    </p:spTree>
    <p:extLst>
      <p:ext uri="{BB962C8B-B14F-4D97-AF65-F5344CB8AC3E}">
        <p14:creationId xmlns:p14="http://schemas.microsoft.com/office/powerpoint/2010/main" val="1115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13A5A-B4A1-46EB-94C5-77B544DB8285}"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C4AAF-947F-476D-B8D5-8CA6267F2170}" type="slidenum">
              <a:rPr lang="en-US" smtClean="0"/>
              <a:t>‹#›</a:t>
            </a:fld>
            <a:endParaRPr lang="en-US"/>
          </a:p>
        </p:txBody>
      </p:sp>
    </p:spTree>
    <p:extLst>
      <p:ext uri="{BB962C8B-B14F-4D97-AF65-F5344CB8AC3E}">
        <p14:creationId xmlns:p14="http://schemas.microsoft.com/office/powerpoint/2010/main" val="1399338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49591B7-2038-48BB-A36F-B2095EA016D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733BEAD-1940-4446-8667-6A30D71ED1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60E9C11-0F02-418F-8FBB-95E3F4775643}"/>
              </a:ext>
            </a:extLst>
          </p:cNvPr>
          <p:cNvSpPr>
            <a:spLocks noGrp="1" noChangeArrowheads="1"/>
          </p:cNvSpPr>
          <p:nvPr>
            <p:ph type="sldNum" sz="quarter" idx="12"/>
          </p:nvPr>
        </p:nvSpPr>
        <p:spPr>
          <a:ln/>
        </p:spPr>
        <p:txBody>
          <a:bodyPr/>
          <a:lstStyle>
            <a:lvl1pPr>
              <a:defRPr/>
            </a:lvl1pPr>
          </a:lstStyle>
          <a:p>
            <a:pPr>
              <a:defRPr/>
            </a:pPr>
            <a:fld id="{F0C8D1A1-DD9F-4618-85D7-B1D871BF29DD}" type="slidenum">
              <a:rPr lang="en-US" altLang="en-US"/>
              <a:pPr>
                <a:defRPr/>
              </a:pPr>
              <a:t>‹#›</a:t>
            </a:fld>
            <a:endParaRPr lang="en-US" altLang="en-US"/>
          </a:p>
        </p:txBody>
      </p:sp>
    </p:spTree>
    <p:extLst>
      <p:ext uri="{BB962C8B-B14F-4D97-AF65-F5344CB8AC3E}">
        <p14:creationId xmlns:p14="http://schemas.microsoft.com/office/powerpoint/2010/main" val="2260054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560E84-FD63-410E-8C14-D698BCC102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8243807-4D6F-4E16-8FE2-D1C003F7F3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755A1F7-CF20-42F6-BFAC-43D03163DCA1}"/>
              </a:ext>
            </a:extLst>
          </p:cNvPr>
          <p:cNvSpPr>
            <a:spLocks noGrp="1" noChangeArrowheads="1"/>
          </p:cNvSpPr>
          <p:nvPr>
            <p:ph type="sldNum" sz="quarter" idx="12"/>
          </p:nvPr>
        </p:nvSpPr>
        <p:spPr>
          <a:ln/>
        </p:spPr>
        <p:txBody>
          <a:bodyPr/>
          <a:lstStyle>
            <a:lvl1pPr>
              <a:defRPr/>
            </a:lvl1pPr>
          </a:lstStyle>
          <a:p>
            <a:pPr>
              <a:defRPr/>
            </a:pPr>
            <a:fld id="{18AB468E-B7E9-4E3E-B9D2-2EC4438C19D1}" type="slidenum">
              <a:rPr lang="en-US" altLang="en-US"/>
              <a:pPr>
                <a:defRPr/>
              </a:pPr>
              <a:t>‹#›</a:t>
            </a:fld>
            <a:endParaRPr lang="en-US" altLang="en-US"/>
          </a:p>
        </p:txBody>
      </p:sp>
    </p:spTree>
    <p:extLst>
      <p:ext uri="{BB962C8B-B14F-4D97-AF65-F5344CB8AC3E}">
        <p14:creationId xmlns:p14="http://schemas.microsoft.com/office/powerpoint/2010/main" val="1874528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BCCBBC-1748-4B0C-8879-9A48F7A9D1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0EF159E-AC64-4CF6-A4D1-4D1129F023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42BD2D6-390D-436B-9C00-87B3F661DA98}"/>
              </a:ext>
            </a:extLst>
          </p:cNvPr>
          <p:cNvSpPr>
            <a:spLocks noGrp="1" noChangeArrowheads="1"/>
          </p:cNvSpPr>
          <p:nvPr>
            <p:ph type="sldNum" sz="quarter" idx="12"/>
          </p:nvPr>
        </p:nvSpPr>
        <p:spPr>
          <a:ln/>
        </p:spPr>
        <p:txBody>
          <a:bodyPr/>
          <a:lstStyle>
            <a:lvl1pPr>
              <a:defRPr/>
            </a:lvl1pPr>
          </a:lstStyle>
          <a:p>
            <a:pPr>
              <a:defRPr/>
            </a:pPr>
            <a:fld id="{5C9E829E-1BA2-4A8B-82EF-B66CF57E4DCB}" type="slidenum">
              <a:rPr lang="en-US" altLang="en-US"/>
              <a:pPr>
                <a:defRPr/>
              </a:pPr>
              <a:t>‹#›</a:t>
            </a:fld>
            <a:endParaRPr lang="en-US" altLang="en-US"/>
          </a:p>
        </p:txBody>
      </p:sp>
    </p:spTree>
    <p:extLst>
      <p:ext uri="{BB962C8B-B14F-4D97-AF65-F5344CB8AC3E}">
        <p14:creationId xmlns:p14="http://schemas.microsoft.com/office/powerpoint/2010/main" val="1596123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CFA7F29E-A911-482E-9ADD-38D30A59D8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512CFC2-BFC8-4FD0-A93D-2C2EC3A943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E7437B6-FA63-48E1-B207-D0CEE5D1C00B}"/>
              </a:ext>
            </a:extLst>
          </p:cNvPr>
          <p:cNvSpPr>
            <a:spLocks noGrp="1" noChangeArrowheads="1"/>
          </p:cNvSpPr>
          <p:nvPr>
            <p:ph type="sldNum" sz="quarter" idx="12"/>
          </p:nvPr>
        </p:nvSpPr>
        <p:spPr>
          <a:ln/>
        </p:spPr>
        <p:txBody>
          <a:bodyPr/>
          <a:lstStyle>
            <a:lvl1pPr>
              <a:defRPr/>
            </a:lvl1pPr>
          </a:lstStyle>
          <a:p>
            <a:pPr>
              <a:defRPr/>
            </a:pPr>
            <a:fld id="{5B769280-505B-4059-AC2D-129A5A36A08E}" type="slidenum">
              <a:rPr lang="en-US" altLang="en-US"/>
              <a:pPr>
                <a:defRPr/>
              </a:pPr>
              <a:t>‹#›</a:t>
            </a:fld>
            <a:endParaRPr lang="en-US" altLang="en-US"/>
          </a:p>
        </p:txBody>
      </p:sp>
    </p:spTree>
    <p:extLst>
      <p:ext uri="{BB962C8B-B14F-4D97-AF65-F5344CB8AC3E}">
        <p14:creationId xmlns:p14="http://schemas.microsoft.com/office/powerpoint/2010/main" val="2646155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2A11ED0-F647-4E83-A55F-087E9C5A00F3}" type="datetimeFigureOut">
              <a:rPr lang="vi-VN" smtClean="0"/>
              <a:t>18/12/2021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1697117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2A11ED0-F647-4E83-A55F-087E9C5A00F3}" type="datetimeFigureOut">
              <a:rPr lang="vi-VN" smtClean="0"/>
              <a:t>18/12/2021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3332627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11ED0-F647-4E83-A55F-087E9C5A00F3}" type="datetimeFigureOut">
              <a:rPr lang="vi-VN" smtClean="0"/>
              <a:t>18/12/2021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1874455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2A11ED0-F647-4E83-A55F-087E9C5A00F3}" type="datetimeFigureOut">
              <a:rPr lang="vi-VN" smtClean="0"/>
              <a:t>18/12/2021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2278640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2A11ED0-F647-4E83-A55F-087E9C5A00F3}" type="datetimeFigureOut">
              <a:rPr lang="vi-VN" smtClean="0"/>
              <a:t>18/12/2021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4293236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2A11ED0-F647-4E83-A55F-087E9C5A00F3}" type="datetimeFigureOut">
              <a:rPr lang="vi-VN" smtClean="0"/>
              <a:t>18/12/2021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15843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13A5A-B4A1-46EB-94C5-77B544DB8285}"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C4AAF-947F-476D-B8D5-8CA6267F2170}" type="slidenum">
              <a:rPr lang="en-US" smtClean="0"/>
              <a:t>‹#›</a:t>
            </a:fld>
            <a:endParaRPr lang="en-US"/>
          </a:p>
        </p:txBody>
      </p:sp>
    </p:spTree>
    <p:extLst>
      <p:ext uri="{BB962C8B-B14F-4D97-AF65-F5344CB8AC3E}">
        <p14:creationId xmlns:p14="http://schemas.microsoft.com/office/powerpoint/2010/main" val="3653876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11ED0-F647-4E83-A55F-087E9C5A00F3}" type="datetimeFigureOut">
              <a:rPr lang="vi-VN" smtClean="0"/>
              <a:t>18/12/2021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35355318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11ED0-F647-4E83-A55F-087E9C5A00F3}" type="datetimeFigureOut">
              <a:rPr lang="vi-VN" smtClean="0"/>
              <a:t>19/12/2021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22899381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11ED0-F647-4E83-A55F-087E9C5A00F3}" type="datetimeFigureOut">
              <a:rPr lang="vi-VN" smtClean="0"/>
              <a:t>19/12/2021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5685677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11ED0-F647-4E83-A55F-087E9C5A00F3}" type="datetimeFigureOut">
              <a:rPr lang="vi-VN" smtClean="0"/>
              <a:t>19/12/2021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203915321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11ED0-F647-4E83-A55F-087E9C5A00F3}" type="datetimeFigureOut">
              <a:rPr lang="vi-VN" smtClean="0"/>
              <a:t>19/12/2021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310562243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11ED0-F647-4E83-A55F-087E9C5A00F3}" type="datetimeFigureOut">
              <a:rPr lang="vi-VN" smtClean="0"/>
              <a:t>19/12/2021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39746994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11ED0-F647-4E83-A55F-087E9C5A00F3}" type="datetimeFigureOut">
              <a:rPr lang="vi-VN" smtClean="0"/>
              <a:t>18/12/2021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743721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11ED0-F647-4E83-A55F-087E9C5A00F3}" type="datetimeFigureOut">
              <a:rPr lang="vi-VN" smtClean="0"/>
              <a:t>18/12/2021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1882889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2A11ED0-F647-4E83-A55F-087E9C5A00F3}" type="datetimeFigureOut">
              <a:rPr lang="vi-VN" smtClean="0"/>
              <a:t>18/12/2021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3649226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2A11ED0-F647-4E83-A55F-087E9C5A00F3}" type="datetimeFigureOut">
              <a:rPr lang="vi-VN" smtClean="0"/>
              <a:t>18/12/2021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0AF203-F5EC-44E5-BDFD-61667B8176B7}" type="slidenum">
              <a:rPr lang="vi-VN" smtClean="0"/>
              <a:t>‹#›</a:t>
            </a:fld>
            <a:endParaRPr lang="vi-VN"/>
          </a:p>
        </p:txBody>
      </p:sp>
    </p:spTree>
    <p:extLst>
      <p:ext uri="{BB962C8B-B14F-4D97-AF65-F5344CB8AC3E}">
        <p14:creationId xmlns:p14="http://schemas.microsoft.com/office/powerpoint/2010/main" val="368626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13A5A-B4A1-46EB-94C5-77B544DB8285}"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C4AAF-947F-476D-B8D5-8CA6267F2170}" type="slidenum">
              <a:rPr lang="en-US" smtClean="0"/>
              <a:t>‹#›</a:t>
            </a:fld>
            <a:endParaRPr lang="en-US"/>
          </a:p>
        </p:txBody>
      </p:sp>
    </p:spTree>
    <p:extLst>
      <p:ext uri="{BB962C8B-B14F-4D97-AF65-F5344CB8AC3E}">
        <p14:creationId xmlns:p14="http://schemas.microsoft.com/office/powerpoint/2010/main" val="1954910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36033"/>
            <a:ext cx="7620000" cy="375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8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0000" y="4987567"/>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532995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92533" y="2147233"/>
            <a:ext cx="6368800" cy="255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2151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25725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pic>
        <p:nvPicPr>
          <p:cNvPr id="15" name="Google Shape;15;p3"/>
          <p:cNvPicPr preferRelativeResize="0"/>
          <p:nvPr/>
        </p:nvPicPr>
        <p:blipFill>
          <a:blip r:embed="rId3">
            <a:alphaModFix/>
          </a:blip>
          <a:stretch>
            <a:fillRect/>
          </a:stretch>
        </p:blipFill>
        <p:spPr>
          <a:xfrm>
            <a:off x="4308101" y="-1734032"/>
            <a:ext cx="9128297" cy="15504064"/>
          </a:xfrm>
          <a:prstGeom prst="rect">
            <a:avLst/>
          </a:prstGeom>
          <a:noFill/>
          <a:ln>
            <a:noFill/>
          </a:ln>
        </p:spPr>
      </p:pic>
    </p:spTree>
    <p:extLst>
      <p:ext uri="{BB962C8B-B14F-4D97-AF65-F5344CB8AC3E}">
        <p14:creationId xmlns:p14="http://schemas.microsoft.com/office/powerpoint/2010/main" val="1530364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753827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284960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7284077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252382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348725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1392683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707882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75723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B13A5A-B4A1-46EB-94C5-77B544DB8285}" type="datetimeFigureOut">
              <a:rPr lang="en-US" smtClean="0"/>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C4AAF-947F-476D-B8D5-8CA6267F2170}" type="slidenum">
              <a:rPr lang="en-US" smtClean="0"/>
              <a:t>‹#›</a:t>
            </a:fld>
            <a:endParaRPr lang="en-US"/>
          </a:p>
        </p:txBody>
      </p:sp>
    </p:spTree>
    <p:extLst>
      <p:ext uri="{BB962C8B-B14F-4D97-AF65-F5344CB8AC3E}">
        <p14:creationId xmlns:p14="http://schemas.microsoft.com/office/powerpoint/2010/main" val="4227872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9568841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3209441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093458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661368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49375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607918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720441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78596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999001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3485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B13A5A-B4A1-46EB-94C5-77B544DB8285}" type="datetimeFigureOut">
              <a:rPr lang="en-US" smtClean="0"/>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C4AAF-947F-476D-B8D5-8CA6267F2170}" type="slidenum">
              <a:rPr lang="en-US" smtClean="0"/>
              <a:t>‹#›</a:t>
            </a:fld>
            <a:endParaRPr lang="en-US"/>
          </a:p>
        </p:txBody>
      </p:sp>
    </p:spTree>
    <p:extLst>
      <p:ext uri="{BB962C8B-B14F-4D97-AF65-F5344CB8AC3E}">
        <p14:creationId xmlns:p14="http://schemas.microsoft.com/office/powerpoint/2010/main" val="1025536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5616369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6752068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505104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822016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436287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255463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7454359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829442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56724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29962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13A5A-B4A1-46EB-94C5-77B544DB8285}" type="datetimeFigureOut">
              <a:rPr lang="en-US" smtClean="0"/>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C4AAF-947F-476D-B8D5-8CA6267F2170}" type="slidenum">
              <a:rPr lang="en-US" smtClean="0"/>
              <a:t>‹#›</a:t>
            </a:fld>
            <a:endParaRPr lang="en-US"/>
          </a:p>
        </p:txBody>
      </p:sp>
    </p:spTree>
    <p:extLst>
      <p:ext uri="{BB962C8B-B14F-4D97-AF65-F5344CB8AC3E}">
        <p14:creationId xmlns:p14="http://schemas.microsoft.com/office/powerpoint/2010/main" val="1028999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0226714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739018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0005797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3752302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1"/>
                </a:solidFill>
                <a:latin typeface="Nunito"/>
                <a:ea typeface="Nunito"/>
                <a:cs typeface="Nunito"/>
                <a:sym typeface="Nunito"/>
              </a:rPr>
              <a:t>CREDITS: This presentation template was created by </a:t>
            </a:r>
            <a:r>
              <a:rPr lang="en" sz="16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Slidesgo</a:t>
            </a:r>
            <a:r>
              <a:rPr lang="en" sz="1600">
                <a:solidFill>
                  <a:schemeClr val="dk1"/>
                </a:solidFill>
                <a:latin typeface="Nunito"/>
                <a:ea typeface="Nunito"/>
                <a:cs typeface="Nunito"/>
                <a:sym typeface="Nunito"/>
              </a:rPr>
              <a:t>, including icons by </a:t>
            </a:r>
            <a:r>
              <a:rPr lang="en" sz="16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Flaticon</a:t>
            </a:r>
            <a:r>
              <a:rPr lang="en" sz="1600">
                <a:solidFill>
                  <a:schemeClr val="dk1"/>
                </a:solidFill>
                <a:latin typeface="Nunito"/>
                <a:ea typeface="Nunito"/>
                <a:cs typeface="Nunito"/>
                <a:sym typeface="Nunito"/>
              </a:rPr>
              <a:t>, and </a:t>
            </a:r>
            <a:r>
              <a:rPr lang="en" sz="1600">
                <a:solidFill>
                  <a:schemeClr val="dk1"/>
                </a:solidFill>
                <a:latin typeface="Montserrat"/>
                <a:ea typeface="Montserrat"/>
                <a:cs typeface="Montserrat"/>
                <a:sym typeface="Montserrat"/>
              </a:rPr>
              <a:t>i</a:t>
            </a:r>
            <a:r>
              <a:rPr lang="en" sz="1600">
                <a:solidFill>
                  <a:schemeClr val="dk1"/>
                </a:solidFill>
                <a:latin typeface="Nunito"/>
                <a:ea typeface="Nunito"/>
                <a:cs typeface="Nunito"/>
                <a:sym typeface="Nunito"/>
              </a:rPr>
              <a:t>nfographics &amp; images by </a:t>
            </a:r>
            <a:r>
              <a:rPr lang="en" sz="1600" b="1">
                <a:solidFill>
                  <a:schemeClr val="dk1"/>
                </a:solidFill>
                <a:uFill>
                  <a:noFill/>
                </a:uFill>
                <a:latin typeface="Nunito"/>
                <a:ea typeface="Nunito"/>
                <a:cs typeface="Nunito"/>
                <a:sym typeface="Nunito"/>
                <a:hlinkClick r:id="rId5">
                  <a:extLst>
                    <a:ext uri="{A12FA001-AC4F-418D-AE19-62706E023703}">
                      <ahyp:hlinkClr xmlns:ahyp="http://schemas.microsoft.com/office/drawing/2018/hyperlinkcolor" xmlns="" val="tx"/>
                    </a:ext>
                  </a:extLst>
                </a:hlinkClick>
              </a:rPr>
              <a:t>Freepik</a:t>
            </a:r>
            <a:r>
              <a:rPr lang="en" sz="1600">
                <a:solidFill>
                  <a:schemeClr val="dk1"/>
                </a:solidFill>
                <a:latin typeface="Nunito"/>
                <a:ea typeface="Nunito"/>
                <a:cs typeface="Nunito"/>
                <a:sym typeface="Nunito"/>
              </a:rPr>
              <a:t> </a:t>
            </a:r>
            <a:endParaRPr sz="1600">
              <a:solidFill>
                <a:schemeClr val="dk1"/>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23221706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B23A-5F00-4FD3-8171-795906950E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14C3D-5B60-42A2-9859-A35655E877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9549CF-6213-4572-B4A9-9E09FDF6EF91}"/>
              </a:ext>
            </a:extLst>
          </p:cNvPr>
          <p:cNvSpPr>
            <a:spLocks noGrp="1"/>
          </p:cNvSpPr>
          <p:nvPr>
            <p:ph type="dt" sz="half" idx="10"/>
          </p:nvPr>
        </p:nvSpPr>
        <p:spPr/>
        <p:txBody>
          <a:bodyPr/>
          <a:lstStyle/>
          <a:p>
            <a:fld id="{AC350F9F-6A25-480F-9EF9-CCF8C7FFFDC4}" type="datetimeFigureOut">
              <a:rPr lang="en-US" smtClean="0"/>
              <a:t>12/18/2021</a:t>
            </a:fld>
            <a:endParaRPr lang="en-US"/>
          </a:p>
        </p:txBody>
      </p:sp>
      <p:sp>
        <p:nvSpPr>
          <p:cNvPr id="5" name="Footer Placeholder 4">
            <a:extLst>
              <a:ext uri="{FF2B5EF4-FFF2-40B4-BE49-F238E27FC236}">
                <a16:creationId xmlns:a16="http://schemas.microsoft.com/office/drawing/2014/main" id="{E490D1C9-51E0-4FE4-92B8-359859293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5BC31-E084-4BE5-8ABB-ACFE88024E8C}"/>
              </a:ext>
            </a:extLst>
          </p:cNvPr>
          <p:cNvSpPr>
            <a:spLocks noGrp="1"/>
          </p:cNvSpPr>
          <p:nvPr>
            <p:ph type="sldNum" sz="quarter" idx="12"/>
          </p:nvPr>
        </p:nvSpPr>
        <p:spPr/>
        <p:txBody>
          <a:bodyPr/>
          <a:lstStyle/>
          <a:p>
            <a:fld id="{57BF801E-567E-474C-8EED-134C9A294379}" type="slidenum">
              <a:rPr lang="en-US" smtClean="0"/>
              <a:t>‹#›</a:t>
            </a:fld>
            <a:endParaRPr lang="en-US"/>
          </a:p>
        </p:txBody>
      </p:sp>
    </p:spTree>
    <p:extLst>
      <p:ext uri="{BB962C8B-B14F-4D97-AF65-F5344CB8AC3E}">
        <p14:creationId xmlns:p14="http://schemas.microsoft.com/office/powerpoint/2010/main" val="5170862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060B-090D-418A-83F0-91B455936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AD98A-A9D4-4E39-875E-DFB8953C7A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DC1DE-86C8-43F1-94A9-4E699E8C938B}"/>
              </a:ext>
            </a:extLst>
          </p:cNvPr>
          <p:cNvSpPr>
            <a:spLocks noGrp="1"/>
          </p:cNvSpPr>
          <p:nvPr>
            <p:ph type="dt" sz="half" idx="10"/>
          </p:nvPr>
        </p:nvSpPr>
        <p:spPr/>
        <p:txBody>
          <a:bodyPr/>
          <a:lstStyle/>
          <a:p>
            <a:fld id="{AC350F9F-6A25-480F-9EF9-CCF8C7FFFDC4}" type="datetimeFigureOut">
              <a:rPr lang="en-US" smtClean="0"/>
              <a:t>12/18/2021</a:t>
            </a:fld>
            <a:endParaRPr lang="en-US"/>
          </a:p>
        </p:txBody>
      </p:sp>
      <p:sp>
        <p:nvSpPr>
          <p:cNvPr id="5" name="Footer Placeholder 4">
            <a:extLst>
              <a:ext uri="{FF2B5EF4-FFF2-40B4-BE49-F238E27FC236}">
                <a16:creationId xmlns:a16="http://schemas.microsoft.com/office/drawing/2014/main" id="{08C72111-1143-4D09-BD33-234302E66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B8746-68E6-4644-9DB4-A8614026114B}"/>
              </a:ext>
            </a:extLst>
          </p:cNvPr>
          <p:cNvSpPr>
            <a:spLocks noGrp="1"/>
          </p:cNvSpPr>
          <p:nvPr>
            <p:ph type="sldNum" sz="quarter" idx="12"/>
          </p:nvPr>
        </p:nvSpPr>
        <p:spPr/>
        <p:txBody>
          <a:bodyPr/>
          <a:lstStyle/>
          <a:p>
            <a:fld id="{57BF801E-567E-474C-8EED-134C9A294379}" type="slidenum">
              <a:rPr lang="en-US" smtClean="0"/>
              <a:t>‹#›</a:t>
            </a:fld>
            <a:endParaRPr lang="en-US"/>
          </a:p>
        </p:txBody>
      </p:sp>
    </p:spTree>
    <p:extLst>
      <p:ext uri="{BB962C8B-B14F-4D97-AF65-F5344CB8AC3E}">
        <p14:creationId xmlns:p14="http://schemas.microsoft.com/office/powerpoint/2010/main" val="36596885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E969-4C71-44C1-AC0E-4277DF2CE1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D955D9-5CBE-4D8D-B8DE-1FEA825A1B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2CF24-F7D2-41C1-9838-3DFE589D96B7}"/>
              </a:ext>
            </a:extLst>
          </p:cNvPr>
          <p:cNvSpPr>
            <a:spLocks noGrp="1"/>
          </p:cNvSpPr>
          <p:nvPr>
            <p:ph type="dt" sz="half" idx="10"/>
          </p:nvPr>
        </p:nvSpPr>
        <p:spPr/>
        <p:txBody>
          <a:bodyPr/>
          <a:lstStyle/>
          <a:p>
            <a:fld id="{AC350F9F-6A25-480F-9EF9-CCF8C7FFFDC4}" type="datetimeFigureOut">
              <a:rPr lang="en-US" smtClean="0"/>
              <a:t>12/18/2021</a:t>
            </a:fld>
            <a:endParaRPr lang="en-US"/>
          </a:p>
        </p:txBody>
      </p:sp>
      <p:sp>
        <p:nvSpPr>
          <p:cNvPr id="5" name="Footer Placeholder 4">
            <a:extLst>
              <a:ext uri="{FF2B5EF4-FFF2-40B4-BE49-F238E27FC236}">
                <a16:creationId xmlns:a16="http://schemas.microsoft.com/office/drawing/2014/main" id="{46334DDB-723A-48D9-9E9A-18BEFC5C2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3D055-CEAB-427F-BB0E-8BFC8BB0E355}"/>
              </a:ext>
            </a:extLst>
          </p:cNvPr>
          <p:cNvSpPr>
            <a:spLocks noGrp="1"/>
          </p:cNvSpPr>
          <p:nvPr>
            <p:ph type="sldNum" sz="quarter" idx="12"/>
          </p:nvPr>
        </p:nvSpPr>
        <p:spPr/>
        <p:txBody>
          <a:bodyPr/>
          <a:lstStyle/>
          <a:p>
            <a:fld id="{57BF801E-567E-474C-8EED-134C9A294379}" type="slidenum">
              <a:rPr lang="en-US" smtClean="0"/>
              <a:t>‹#›</a:t>
            </a:fld>
            <a:endParaRPr lang="en-US"/>
          </a:p>
        </p:txBody>
      </p:sp>
    </p:spTree>
    <p:extLst>
      <p:ext uri="{BB962C8B-B14F-4D97-AF65-F5344CB8AC3E}">
        <p14:creationId xmlns:p14="http://schemas.microsoft.com/office/powerpoint/2010/main" val="13109138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1166-F3B4-463C-9B00-31FB8A59D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F7B8F-2E0A-4ED3-A31A-BAD29A9F2D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C82F65-393A-47F7-9076-C7CBB2BB26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98739-1AF8-4B77-AFA1-C49BC0294FA0}"/>
              </a:ext>
            </a:extLst>
          </p:cNvPr>
          <p:cNvSpPr>
            <a:spLocks noGrp="1"/>
          </p:cNvSpPr>
          <p:nvPr>
            <p:ph type="dt" sz="half" idx="10"/>
          </p:nvPr>
        </p:nvSpPr>
        <p:spPr/>
        <p:txBody>
          <a:bodyPr/>
          <a:lstStyle/>
          <a:p>
            <a:fld id="{AC350F9F-6A25-480F-9EF9-CCF8C7FFFDC4}" type="datetimeFigureOut">
              <a:rPr lang="en-US" smtClean="0"/>
              <a:t>12/18/2021</a:t>
            </a:fld>
            <a:endParaRPr lang="en-US"/>
          </a:p>
        </p:txBody>
      </p:sp>
      <p:sp>
        <p:nvSpPr>
          <p:cNvPr id="6" name="Footer Placeholder 5">
            <a:extLst>
              <a:ext uri="{FF2B5EF4-FFF2-40B4-BE49-F238E27FC236}">
                <a16:creationId xmlns:a16="http://schemas.microsoft.com/office/drawing/2014/main" id="{1F2F68F3-7CE0-4B7A-826E-CF13067D7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90DA2-0C38-4592-A07E-80B63A66C7CF}"/>
              </a:ext>
            </a:extLst>
          </p:cNvPr>
          <p:cNvSpPr>
            <a:spLocks noGrp="1"/>
          </p:cNvSpPr>
          <p:nvPr>
            <p:ph type="sldNum" sz="quarter" idx="12"/>
          </p:nvPr>
        </p:nvSpPr>
        <p:spPr/>
        <p:txBody>
          <a:bodyPr/>
          <a:lstStyle/>
          <a:p>
            <a:fld id="{57BF801E-567E-474C-8EED-134C9A294379}" type="slidenum">
              <a:rPr lang="en-US" smtClean="0"/>
              <a:t>‹#›</a:t>
            </a:fld>
            <a:endParaRPr lang="en-US"/>
          </a:p>
        </p:txBody>
      </p:sp>
    </p:spTree>
    <p:extLst>
      <p:ext uri="{BB962C8B-B14F-4D97-AF65-F5344CB8AC3E}">
        <p14:creationId xmlns:p14="http://schemas.microsoft.com/office/powerpoint/2010/main" val="1994561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3FCE-17C3-45D1-90FD-0A669188EC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8A87AE-CD3D-4312-A998-96D016FBB8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D57935-3EAF-4687-9478-C2C013D2F3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D8FB18-2636-406B-AC04-54A775330B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960F06-AC06-4EDF-8637-B4C55A8D98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E9B705-626B-4301-8BE3-6C0D1B9324A0}"/>
              </a:ext>
            </a:extLst>
          </p:cNvPr>
          <p:cNvSpPr>
            <a:spLocks noGrp="1"/>
          </p:cNvSpPr>
          <p:nvPr>
            <p:ph type="dt" sz="half" idx="10"/>
          </p:nvPr>
        </p:nvSpPr>
        <p:spPr/>
        <p:txBody>
          <a:bodyPr/>
          <a:lstStyle/>
          <a:p>
            <a:fld id="{AC350F9F-6A25-480F-9EF9-CCF8C7FFFDC4}" type="datetimeFigureOut">
              <a:rPr lang="en-US" smtClean="0"/>
              <a:t>12/18/2021</a:t>
            </a:fld>
            <a:endParaRPr lang="en-US"/>
          </a:p>
        </p:txBody>
      </p:sp>
      <p:sp>
        <p:nvSpPr>
          <p:cNvPr id="8" name="Footer Placeholder 7">
            <a:extLst>
              <a:ext uri="{FF2B5EF4-FFF2-40B4-BE49-F238E27FC236}">
                <a16:creationId xmlns:a16="http://schemas.microsoft.com/office/drawing/2014/main" id="{0E8F1046-C469-4B52-8DAB-25F604942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FAC5D8-CADD-499E-A17B-F32D22A0CA99}"/>
              </a:ext>
            </a:extLst>
          </p:cNvPr>
          <p:cNvSpPr>
            <a:spLocks noGrp="1"/>
          </p:cNvSpPr>
          <p:nvPr>
            <p:ph type="sldNum" sz="quarter" idx="12"/>
          </p:nvPr>
        </p:nvSpPr>
        <p:spPr/>
        <p:txBody>
          <a:bodyPr/>
          <a:lstStyle/>
          <a:p>
            <a:fld id="{57BF801E-567E-474C-8EED-134C9A294379}" type="slidenum">
              <a:rPr lang="en-US" smtClean="0"/>
              <a:t>‹#›</a:t>
            </a:fld>
            <a:endParaRPr lang="en-US"/>
          </a:p>
        </p:txBody>
      </p:sp>
    </p:spTree>
    <p:extLst>
      <p:ext uri="{BB962C8B-B14F-4D97-AF65-F5344CB8AC3E}">
        <p14:creationId xmlns:p14="http://schemas.microsoft.com/office/powerpoint/2010/main" val="119680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B13A5A-B4A1-46EB-94C5-77B544DB8285}"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C4AAF-947F-476D-B8D5-8CA6267F2170}" type="slidenum">
              <a:rPr lang="en-US" smtClean="0"/>
              <a:t>‹#›</a:t>
            </a:fld>
            <a:endParaRPr lang="en-US"/>
          </a:p>
        </p:txBody>
      </p:sp>
    </p:spTree>
    <p:extLst>
      <p:ext uri="{BB962C8B-B14F-4D97-AF65-F5344CB8AC3E}">
        <p14:creationId xmlns:p14="http://schemas.microsoft.com/office/powerpoint/2010/main" val="17269665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0681-D0EF-4013-B531-FC9193F882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2B3502-34A4-47A4-B071-3CB13949C8AF}"/>
              </a:ext>
            </a:extLst>
          </p:cNvPr>
          <p:cNvSpPr>
            <a:spLocks noGrp="1"/>
          </p:cNvSpPr>
          <p:nvPr>
            <p:ph type="dt" sz="half" idx="10"/>
          </p:nvPr>
        </p:nvSpPr>
        <p:spPr/>
        <p:txBody>
          <a:bodyPr/>
          <a:lstStyle/>
          <a:p>
            <a:fld id="{AC350F9F-6A25-480F-9EF9-CCF8C7FFFDC4}" type="datetimeFigureOut">
              <a:rPr lang="en-US" smtClean="0"/>
              <a:t>12/18/2021</a:t>
            </a:fld>
            <a:endParaRPr lang="en-US"/>
          </a:p>
        </p:txBody>
      </p:sp>
      <p:sp>
        <p:nvSpPr>
          <p:cNvPr id="4" name="Footer Placeholder 3">
            <a:extLst>
              <a:ext uri="{FF2B5EF4-FFF2-40B4-BE49-F238E27FC236}">
                <a16:creationId xmlns:a16="http://schemas.microsoft.com/office/drawing/2014/main" id="{D6678F48-1DA5-45DB-B4F6-3064207B61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4DB9D3-D854-42F7-A18F-E98DF19D27D9}"/>
              </a:ext>
            </a:extLst>
          </p:cNvPr>
          <p:cNvSpPr>
            <a:spLocks noGrp="1"/>
          </p:cNvSpPr>
          <p:nvPr>
            <p:ph type="sldNum" sz="quarter" idx="12"/>
          </p:nvPr>
        </p:nvSpPr>
        <p:spPr/>
        <p:txBody>
          <a:bodyPr/>
          <a:lstStyle/>
          <a:p>
            <a:fld id="{57BF801E-567E-474C-8EED-134C9A294379}" type="slidenum">
              <a:rPr lang="en-US" smtClean="0"/>
              <a:t>‹#›</a:t>
            </a:fld>
            <a:endParaRPr lang="en-US"/>
          </a:p>
        </p:txBody>
      </p:sp>
    </p:spTree>
    <p:extLst>
      <p:ext uri="{BB962C8B-B14F-4D97-AF65-F5344CB8AC3E}">
        <p14:creationId xmlns:p14="http://schemas.microsoft.com/office/powerpoint/2010/main" val="6429298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2A9BD-391A-464A-A420-ED1799CBAB98}"/>
              </a:ext>
            </a:extLst>
          </p:cNvPr>
          <p:cNvSpPr>
            <a:spLocks noGrp="1"/>
          </p:cNvSpPr>
          <p:nvPr>
            <p:ph type="dt" sz="half" idx="10"/>
          </p:nvPr>
        </p:nvSpPr>
        <p:spPr/>
        <p:txBody>
          <a:bodyPr/>
          <a:lstStyle/>
          <a:p>
            <a:fld id="{AC350F9F-6A25-480F-9EF9-CCF8C7FFFDC4}" type="datetimeFigureOut">
              <a:rPr lang="en-US" smtClean="0"/>
              <a:t>12/18/2021</a:t>
            </a:fld>
            <a:endParaRPr lang="en-US"/>
          </a:p>
        </p:txBody>
      </p:sp>
      <p:sp>
        <p:nvSpPr>
          <p:cNvPr id="3" name="Footer Placeholder 2">
            <a:extLst>
              <a:ext uri="{FF2B5EF4-FFF2-40B4-BE49-F238E27FC236}">
                <a16:creationId xmlns:a16="http://schemas.microsoft.com/office/drawing/2014/main" id="{19F7D733-B644-4FCD-8463-597F32996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3A35E2-8F85-4B55-AC8C-CF3BF3B4EE66}"/>
              </a:ext>
            </a:extLst>
          </p:cNvPr>
          <p:cNvSpPr>
            <a:spLocks noGrp="1"/>
          </p:cNvSpPr>
          <p:nvPr>
            <p:ph type="sldNum" sz="quarter" idx="12"/>
          </p:nvPr>
        </p:nvSpPr>
        <p:spPr/>
        <p:txBody>
          <a:bodyPr/>
          <a:lstStyle/>
          <a:p>
            <a:fld id="{57BF801E-567E-474C-8EED-134C9A294379}" type="slidenum">
              <a:rPr lang="en-US" smtClean="0"/>
              <a:t>‹#›</a:t>
            </a:fld>
            <a:endParaRPr lang="en-US"/>
          </a:p>
        </p:txBody>
      </p:sp>
    </p:spTree>
    <p:extLst>
      <p:ext uri="{BB962C8B-B14F-4D97-AF65-F5344CB8AC3E}">
        <p14:creationId xmlns:p14="http://schemas.microsoft.com/office/powerpoint/2010/main" val="31459561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09E2-1A3E-4C02-BDDD-C287033BD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FB8B95-9CB7-4420-B1CD-40B59D8EA4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1514DD-0C28-4805-945C-3C7651751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1D5BB-39D7-403C-A3EF-FB8AC9ACFF22}"/>
              </a:ext>
            </a:extLst>
          </p:cNvPr>
          <p:cNvSpPr>
            <a:spLocks noGrp="1"/>
          </p:cNvSpPr>
          <p:nvPr>
            <p:ph type="dt" sz="half" idx="10"/>
          </p:nvPr>
        </p:nvSpPr>
        <p:spPr/>
        <p:txBody>
          <a:bodyPr/>
          <a:lstStyle/>
          <a:p>
            <a:fld id="{AC350F9F-6A25-480F-9EF9-CCF8C7FFFDC4}" type="datetimeFigureOut">
              <a:rPr lang="en-US" smtClean="0"/>
              <a:t>12/18/2021</a:t>
            </a:fld>
            <a:endParaRPr lang="en-US"/>
          </a:p>
        </p:txBody>
      </p:sp>
      <p:sp>
        <p:nvSpPr>
          <p:cNvPr id="6" name="Footer Placeholder 5">
            <a:extLst>
              <a:ext uri="{FF2B5EF4-FFF2-40B4-BE49-F238E27FC236}">
                <a16:creationId xmlns:a16="http://schemas.microsoft.com/office/drawing/2014/main" id="{C5265C2C-4580-41D5-922E-1AF187EB7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CFACD-D4A0-46B3-AF7A-E61EDD1A6294}"/>
              </a:ext>
            </a:extLst>
          </p:cNvPr>
          <p:cNvSpPr>
            <a:spLocks noGrp="1"/>
          </p:cNvSpPr>
          <p:nvPr>
            <p:ph type="sldNum" sz="quarter" idx="12"/>
          </p:nvPr>
        </p:nvSpPr>
        <p:spPr/>
        <p:txBody>
          <a:bodyPr/>
          <a:lstStyle/>
          <a:p>
            <a:fld id="{57BF801E-567E-474C-8EED-134C9A294379}" type="slidenum">
              <a:rPr lang="en-US" smtClean="0"/>
              <a:t>‹#›</a:t>
            </a:fld>
            <a:endParaRPr lang="en-US"/>
          </a:p>
        </p:txBody>
      </p:sp>
    </p:spTree>
    <p:extLst>
      <p:ext uri="{BB962C8B-B14F-4D97-AF65-F5344CB8AC3E}">
        <p14:creationId xmlns:p14="http://schemas.microsoft.com/office/powerpoint/2010/main" val="31051041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DD84-0CFC-487F-B145-89CA71793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2EA68C-04EA-4F7D-A473-BF4686065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EE8BC-993E-4A77-9DEA-A6149AE05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394679-EE44-4B84-AC86-D53046B1DFFE}"/>
              </a:ext>
            </a:extLst>
          </p:cNvPr>
          <p:cNvSpPr>
            <a:spLocks noGrp="1"/>
          </p:cNvSpPr>
          <p:nvPr>
            <p:ph type="dt" sz="half" idx="10"/>
          </p:nvPr>
        </p:nvSpPr>
        <p:spPr/>
        <p:txBody>
          <a:bodyPr/>
          <a:lstStyle/>
          <a:p>
            <a:fld id="{AC350F9F-6A25-480F-9EF9-CCF8C7FFFDC4}" type="datetimeFigureOut">
              <a:rPr lang="en-US" smtClean="0"/>
              <a:t>12/18/2021</a:t>
            </a:fld>
            <a:endParaRPr lang="en-US"/>
          </a:p>
        </p:txBody>
      </p:sp>
      <p:sp>
        <p:nvSpPr>
          <p:cNvPr id="6" name="Footer Placeholder 5">
            <a:extLst>
              <a:ext uri="{FF2B5EF4-FFF2-40B4-BE49-F238E27FC236}">
                <a16:creationId xmlns:a16="http://schemas.microsoft.com/office/drawing/2014/main" id="{F2D86C8A-2D41-4E2D-AE14-5EE87C5CC7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2E76C-A101-43EB-8BE9-9DD2D2A82254}"/>
              </a:ext>
            </a:extLst>
          </p:cNvPr>
          <p:cNvSpPr>
            <a:spLocks noGrp="1"/>
          </p:cNvSpPr>
          <p:nvPr>
            <p:ph type="sldNum" sz="quarter" idx="12"/>
          </p:nvPr>
        </p:nvSpPr>
        <p:spPr/>
        <p:txBody>
          <a:bodyPr/>
          <a:lstStyle/>
          <a:p>
            <a:fld id="{57BF801E-567E-474C-8EED-134C9A294379}" type="slidenum">
              <a:rPr lang="en-US" smtClean="0"/>
              <a:t>‹#›</a:t>
            </a:fld>
            <a:endParaRPr lang="en-US"/>
          </a:p>
        </p:txBody>
      </p:sp>
    </p:spTree>
    <p:extLst>
      <p:ext uri="{BB962C8B-B14F-4D97-AF65-F5344CB8AC3E}">
        <p14:creationId xmlns:p14="http://schemas.microsoft.com/office/powerpoint/2010/main" val="3730242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B6FC6-6779-4CE4-BF10-D747B6E026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3A814A-6BD0-4E09-93B3-EC6417C7CF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7A479-609D-418A-8E84-271546CA11E4}"/>
              </a:ext>
            </a:extLst>
          </p:cNvPr>
          <p:cNvSpPr>
            <a:spLocks noGrp="1"/>
          </p:cNvSpPr>
          <p:nvPr>
            <p:ph type="dt" sz="half" idx="10"/>
          </p:nvPr>
        </p:nvSpPr>
        <p:spPr/>
        <p:txBody>
          <a:bodyPr/>
          <a:lstStyle/>
          <a:p>
            <a:fld id="{AC350F9F-6A25-480F-9EF9-CCF8C7FFFDC4}" type="datetimeFigureOut">
              <a:rPr lang="en-US" smtClean="0"/>
              <a:t>12/18/2021</a:t>
            </a:fld>
            <a:endParaRPr lang="en-US"/>
          </a:p>
        </p:txBody>
      </p:sp>
      <p:sp>
        <p:nvSpPr>
          <p:cNvPr id="5" name="Footer Placeholder 4">
            <a:extLst>
              <a:ext uri="{FF2B5EF4-FFF2-40B4-BE49-F238E27FC236}">
                <a16:creationId xmlns:a16="http://schemas.microsoft.com/office/drawing/2014/main" id="{1D40C121-4D1C-4C97-867A-B1D880E0F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63248-76D5-4C42-A80D-173CA952D087}"/>
              </a:ext>
            </a:extLst>
          </p:cNvPr>
          <p:cNvSpPr>
            <a:spLocks noGrp="1"/>
          </p:cNvSpPr>
          <p:nvPr>
            <p:ph type="sldNum" sz="quarter" idx="12"/>
          </p:nvPr>
        </p:nvSpPr>
        <p:spPr/>
        <p:txBody>
          <a:bodyPr/>
          <a:lstStyle/>
          <a:p>
            <a:fld id="{57BF801E-567E-474C-8EED-134C9A294379}" type="slidenum">
              <a:rPr lang="en-US" smtClean="0"/>
              <a:t>‹#›</a:t>
            </a:fld>
            <a:endParaRPr lang="en-US"/>
          </a:p>
        </p:txBody>
      </p:sp>
    </p:spTree>
    <p:extLst>
      <p:ext uri="{BB962C8B-B14F-4D97-AF65-F5344CB8AC3E}">
        <p14:creationId xmlns:p14="http://schemas.microsoft.com/office/powerpoint/2010/main" val="16095401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E8691-B510-40EF-95D2-88876108F5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486F4A-6300-4DEB-8099-E690304179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F3E77-E9B2-4E8C-A1AC-4AE227C76516}"/>
              </a:ext>
            </a:extLst>
          </p:cNvPr>
          <p:cNvSpPr>
            <a:spLocks noGrp="1"/>
          </p:cNvSpPr>
          <p:nvPr>
            <p:ph type="dt" sz="half" idx="10"/>
          </p:nvPr>
        </p:nvSpPr>
        <p:spPr/>
        <p:txBody>
          <a:bodyPr/>
          <a:lstStyle/>
          <a:p>
            <a:fld id="{AC350F9F-6A25-480F-9EF9-CCF8C7FFFDC4}" type="datetimeFigureOut">
              <a:rPr lang="en-US" smtClean="0"/>
              <a:t>12/18/2021</a:t>
            </a:fld>
            <a:endParaRPr lang="en-US"/>
          </a:p>
        </p:txBody>
      </p:sp>
      <p:sp>
        <p:nvSpPr>
          <p:cNvPr id="5" name="Footer Placeholder 4">
            <a:extLst>
              <a:ext uri="{FF2B5EF4-FFF2-40B4-BE49-F238E27FC236}">
                <a16:creationId xmlns:a16="http://schemas.microsoft.com/office/drawing/2014/main" id="{D18CD5EB-9F05-4EC2-8F9A-FB80D69B0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493D2-60BB-4232-87A9-9AFBDD015161}"/>
              </a:ext>
            </a:extLst>
          </p:cNvPr>
          <p:cNvSpPr>
            <a:spLocks noGrp="1"/>
          </p:cNvSpPr>
          <p:nvPr>
            <p:ph type="sldNum" sz="quarter" idx="12"/>
          </p:nvPr>
        </p:nvSpPr>
        <p:spPr/>
        <p:txBody>
          <a:bodyPr/>
          <a:lstStyle/>
          <a:p>
            <a:fld id="{57BF801E-567E-474C-8EED-134C9A294379}" type="slidenum">
              <a:rPr lang="en-US" smtClean="0"/>
              <a:t>‹#›</a:t>
            </a:fld>
            <a:endParaRPr lang="en-US"/>
          </a:p>
        </p:txBody>
      </p:sp>
    </p:spTree>
    <p:extLst>
      <p:ext uri="{BB962C8B-B14F-4D97-AF65-F5344CB8AC3E}">
        <p14:creationId xmlns:p14="http://schemas.microsoft.com/office/powerpoint/2010/main" val="23899645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6821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65303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2021/12/18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2944343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2021/12/18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84953768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B13A5A-B4A1-46EB-94C5-77B544DB8285}"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C4AAF-947F-476D-B8D5-8CA6267F2170}" type="slidenum">
              <a:rPr lang="en-US" smtClean="0"/>
              <a:t>‹#›</a:t>
            </a:fld>
            <a:endParaRPr lang="en-US"/>
          </a:p>
        </p:txBody>
      </p:sp>
    </p:spTree>
    <p:extLst>
      <p:ext uri="{BB962C8B-B14F-4D97-AF65-F5344CB8AC3E}">
        <p14:creationId xmlns:p14="http://schemas.microsoft.com/office/powerpoint/2010/main" val="5589711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2021/12/18</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89402282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2021/12/18</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78266101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2021/12/18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9451941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2021/12/18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9299662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2021/12/18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5406354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2021/12/18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3131608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2021/12/18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71451666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93282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125" indent="0" algn="ctr">
              <a:buNone/>
              <a:defRPr sz="2000"/>
            </a:lvl2pPr>
            <a:lvl3pPr marL="914251" indent="0" algn="ctr">
              <a:buNone/>
              <a:defRPr sz="1800"/>
            </a:lvl3pPr>
            <a:lvl4pPr marL="1371376" indent="0" algn="ctr">
              <a:buNone/>
              <a:defRPr sz="1600"/>
            </a:lvl4pPr>
            <a:lvl5pPr marL="1828502" indent="0" algn="ctr">
              <a:buNone/>
              <a:defRPr sz="1600"/>
            </a:lvl5pPr>
            <a:lvl6pPr marL="2285626" indent="0" algn="ctr">
              <a:buNone/>
              <a:defRPr sz="1600"/>
            </a:lvl6pPr>
            <a:lvl7pPr marL="2742752" indent="0" algn="ctr">
              <a:buNone/>
              <a:defRPr sz="1600"/>
            </a:lvl7pPr>
            <a:lvl8pPr marL="3199877" indent="0" algn="ctr">
              <a:buNone/>
              <a:defRPr sz="1600"/>
            </a:lvl8pPr>
            <a:lvl9pPr marL="3657002"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2691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5ED18497-058C-4025-94BB-0C88226DD9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54DB0B-5B3C-4508-BD15-1805F6EECA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842D01-905B-4F7E-88CA-E7C20F350C70}"/>
              </a:ext>
            </a:extLst>
          </p:cNvPr>
          <p:cNvSpPr>
            <a:spLocks noGrp="1" noChangeArrowheads="1"/>
          </p:cNvSpPr>
          <p:nvPr>
            <p:ph type="sldNum" sz="quarter" idx="12"/>
          </p:nvPr>
        </p:nvSpPr>
        <p:spPr>
          <a:ln/>
        </p:spPr>
        <p:txBody>
          <a:bodyPr/>
          <a:lstStyle>
            <a:lvl1pPr>
              <a:defRPr/>
            </a:lvl1pPr>
          </a:lstStyle>
          <a:p>
            <a:fld id="{74B01FD1-0549-4118-8155-C0BA58BA9135}" type="slidenum">
              <a:rPr lang="en-US" altLang="en-US"/>
              <a:pPr/>
              <a:t>‹#›</a:t>
            </a:fld>
            <a:endParaRPr lang="en-US" altLang="en-US"/>
          </a:p>
        </p:txBody>
      </p:sp>
    </p:spTree>
    <p:extLst>
      <p:ext uri="{BB962C8B-B14F-4D97-AF65-F5344CB8AC3E}">
        <p14:creationId xmlns:p14="http://schemas.microsoft.com/office/powerpoint/2010/main" val="389684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5.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12.jpe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6.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13A5A-B4A1-46EB-94C5-77B544DB8285}" type="datetimeFigureOut">
              <a:rPr lang="en-US" smtClean="0"/>
              <a:t>12/18/2021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C4AAF-947F-476D-B8D5-8CA6267F2170}" type="slidenum">
              <a:rPr lang="en-US" smtClean="0"/>
              <a:t>‹#›</a:t>
            </a:fld>
            <a:endParaRPr lang="en-US"/>
          </a:p>
        </p:txBody>
      </p:sp>
    </p:spTree>
    <p:extLst>
      <p:ext uri="{BB962C8B-B14F-4D97-AF65-F5344CB8AC3E}">
        <p14:creationId xmlns:p14="http://schemas.microsoft.com/office/powerpoint/2010/main" val="216766377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F72E16C-B3FE-4080-9B83-BD35144288C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9AA37D4-98B2-4B2B-90BE-0B5766083E7F}"/>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9C4BFC4-DA10-45EC-AAFB-52EBA0C124D8}"/>
              </a:ext>
            </a:extLst>
          </p:cNvPr>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buFont typeface="Arial" panose="020B0604020202020204" pitchFamily="34" charset="0"/>
              <a:buNone/>
              <a:defRPr sz="1400">
                <a:latin typeface="+mn-lt"/>
                <a:cs typeface="+mn-cs"/>
              </a:defRPr>
            </a:lvl1pPr>
          </a:lstStyle>
          <a:p>
            <a:pPr>
              <a:defRPr/>
            </a:pPr>
            <a:endParaRPr lang="en-US" altLang="en-US"/>
          </a:p>
        </p:txBody>
      </p:sp>
      <p:sp>
        <p:nvSpPr>
          <p:cNvPr id="1029" name="Rectangle 5">
            <a:extLst>
              <a:ext uri="{FF2B5EF4-FFF2-40B4-BE49-F238E27FC236}">
                <a16:creationId xmlns:a16="http://schemas.microsoft.com/office/drawing/2014/main" id="{D7C7D087-A12D-4EBD-A0D1-C4970ED0C1DC}"/>
              </a:ext>
            </a:extLst>
          </p:cNvPr>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buFont typeface="Arial" panose="020B0604020202020204" pitchFamily="34" charset="0"/>
              <a:buNone/>
              <a:defRPr sz="1400">
                <a:latin typeface="+mn-lt"/>
                <a:cs typeface="+mn-cs"/>
              </a:defRPr>
            </a:lvl1pPr>
          </a:lstStyle>
          <a:p>
            <a:pPr>
              <a:defRPr/>
            </a:pPr>
            <a:endParaRPr lang="en-US" altLang="en-US"/>
          </a:p>
        </p:txBody>
      </p:sp>
      <p:sp>
        <p:nvSpPr>
          <p:cNvPr id="1030" name="Rectangle 6">
            <a:extLst>
              <a:ext uri="{FF2B5EF4-FFF2-40B4-BE49-F238E27FC236}">
                <a16:creationId xmlns:a16="http://schemas.microsoft.com/office/drawing/2014/main" id="{244483EE-6B1F-430C-BE10-86A48C353339}"/>
              </a:ext>
            </a:extLst>
          </p:cNvPr>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buFont typeface="Arial" panose="020B0604020202020204" pitchFamily="34" charset="0"/>
              <a:buNone/>
              <a:defRPr sz="1400">
                <a:latin typeface="Arial" panose="020B0604020202020204" pitchFamily="34" charset="0"/>
                <a:cs typeface="+mn-cs"/>
              </a:defRPr>
            </a:lvl1pPr>
          </a:lstStyle>
          <a:p>
            <a:pPr>
              <a:defRPr/>
            </a:pPr>
            <a:fld id="{B3E3776A-FE61-4EE2-B9BE-EAF69F463EE6}" type="slidenum">
              <a:rPr lang="en-US" altLang="en-US"/>
              <a:pPr>
                <a:defRPr/>
              </a:pPr>
              <a:t>‹#›</a:t>
            </a:fld>
            <a:endParaRPr lang="en-US" altLang="en-US"/>
          </a:p>
        </p:txBody>
      </p:sp>
    </p:spTree>
    <p:extLst>
      <p:ext uri="{BB962C8B-B14F-4D97-AF65-F5344CB8AC3E}">
        <p14:creationId xmlns:p14="http://schemas.microsoft.com/office/powerpoint/2010/main" val="2941948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11ED0-F647-4E83-A55F-087E9C5A00F3}" type="datetimeFigureOut">
              <a:rPr lang="vi-VN" smtClean="0"/>
              <a:t>18/12/2021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AF203-F5EC-44E5-BDFD-61667B8176B7}" type="slidenum">
              <a:rPr lang="vi-VN" smtClean="0"/>
              <a:t>‹#›</a:t>
            </a:fld>
            <a:endParaRPr lang="vi-VN"/>
          </a:p>
        </p:txBody>
      </p:sp>
    </p:spTree>
    <p:extLst>
      <p:ext uri="{BB962C8B-B14F-4D97-AF65-F5344CB8AC3E}">
        <p14:creationId xmlns:p14="http://schemas.microsoft.com/office/powerpoint/2010/main" val="231325621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818" r:id="rId8"/>
    <p:sldLayoutId id="2147483817" r:id="rId9"/>
    <p:sldLayoutId id="2147483816" r:id="rId10"/>
    <p:sldLayoutId id="2147483815" r:id="rId11"/>
    <p:sldLayoutId id="2147483814" r:id="rId12"/>
    <p:sldLayoutId id="2147483747" r:id="rId13"/>
    <p:sldLayoutId id="2147483748" r:id="rId14"/>
    <p:sldLayoutId id="2147483749" r:id="rId15"/>
    <p:sldLayoutId id="214748375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234165763"/>
      </p:ext>
    </p:extLst>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3" r:id="rId32"/>
    <p:sldLayoutId id="2147483784" r:id="rId33"/>
    <p:sldLayoutId id="2147483785" r:id="rId34"/>
    <p:sldLayoutId id="2147483786"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4748D8-21DF-4E28-BE43-AD1B8A79A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D10726-A575-476E-A62D-DE8532C059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69423-A21D-4EE1-B1CE-3CD2B52A2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50F9F-6A25-480F-9EF9-CCF8C7FFFDC4}" type="datetimeFigureOut">
              <a:rPr lang="en-US" smtClean="0"/>
              <a:t>12/18/2021</a:t>
            </a:fld>
            <a:endParaRPr lang="en-US"/>
          </a:p>
        </p:txBody>
      </p:sp>
      <p:sp>
        <p:nvSpPr>
          <p:cNvPr id="5" name="Footer Placeholder 4">
            <a:extLst>
              <a:ext uri="{FF2B5EF4-FFF2-40B4-BE49-F238E27FC236}">
                <a16:creationId xmlns:a16="http://schemas.microsoft.com/office/drawing/2014/main" id="{D1D54B99-0200-4B1E-AFA5-CB02874FFD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1135C8-C517-4BE9-8448-7C0E23002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F801E-567E-474C-8EED-134C9A294379}" type="slidenum">
              <a:rPr lang="en-US" smtClean="0"/>
              <a:t>‹#›</a:t>
            </a:fld>
            <a:endParaRPr lang="en-US"/>
          </a:p>
        </p:txBody>
      </p:sp>
    </p:spTree>
    <p:extLst>
      <p:ext uri="{BB962C8B-B14F-4D97-AF65-F5344CB8AC3E}">
        <p14:creationId xmlns:p14="http://schemas.microsoft.com/office/powerpoint/2010/main" val="119760339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
        <p:nvSpPr>
          <p:cNvPr id="3" name="矩形 2"/>
          <p:cNvSpPr/>
          <p:nvPr userDrawn="1"/>
        </p:nvSpPr>
        <p:spPr>
          <a:xfrm>
            <a:off x="-349430" y="165435"/>
            <a:ext cx="321568" cy="18864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49430" y="440738"/>
            <a:ext cx="321568" cy="188640"/>
          </a:xfrm>
          <a:prstGeom prst="rect">
            <a:avLst/>
          </a:prstGeom>
          <a:solidFill>
            <a:srgbClr val="FF4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49430" y="716041"/>
            <a:ext cx="321568" cy="188640"/>
          </a:xfrm>
          <a:prstGeom prst="rect">
            <a:avLst/>
          </a:prstGeom>
          <a:solidFill>
            <a:srgbClr val="87B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49430" y="1020841"/>
            <a:ext cx="321568" cy="188640"/>
          </a:xfrm>
          <a:prstGeom prst="rect">
            <a:avLst/>
          </a:prstGeom>
          <a:solidFill>
            <a:srgbClr val="009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49430" y="1296144"/>
            <a:ext cx="321568" cy="188640"/>
          </a:xfrm>
          <a:prstGeom prst="rect">
            <a:avLst/>
          </a:prstGeom>
          <a:solidFill>
            <a:srgbClr val="CE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0986095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6.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87.xml"/><Relationship Id="rId4" Type="http://schemas.openxmlformats.org/officeDocument/2006/relationships/hyperlink" Target="http://hoctot2022.hocmai.vn/?utm_source=BLOG&amp;utm_medium=Baiviet_20210628_Baiviet_1_188_104_uid279_nguvan6ketnoitrithuc&amp;olm_track=210.350.30196.279.1624849940&amp;utm_campaign=TTKD2_HOC-TOT-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8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7.xml"/><Relationship Id="rId5" Type="http://schemas.openxmlformats.org/officeDocument/2006/relationships/image" Target="../media/image4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7.xml"/><Relationship Id="rId5" Type="http://schemas.openxmlformats.org/officeDocument/2006/relationships/image" Target="../media/image48.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7.xml"/><Relationship Id="rId5" Type="http://schemas.openxmlformats.org/officeDocument/2006/relationships/image" Target="../media/image48.jpe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7.xml"/><Relationship Id="rId5" Type="http://schemas.openxmlformats.org/officeDocument/2006/relationships/image" Target="../media/image48.jpe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7.xml"/><Relationship Id="rId5" Type="http://schemas.openxmlformats.org/officeDocument/2006/relationships/image" Target="../media/image48.jpe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6.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1.jpe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4.jpeg"/><Relationship Id="rId1" Type="http://schemas.openxmlformats.org/officeDocument/2006/relationships/slideLayout" Target="../slideLayouts/slideLayout30.xml"/><Relationship Id="rId4" Type="http://schemas.openxmlformats.org/officeDocument/2006/relationships/image" Target="../media/image57.jpg"/></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4.jpeg"/><Relationship Id="rId1" Type="http://schemas.openxmlformats.org/officeDocument/2006/relationships/slideLayout" Target="../slideLayouts/slideLayout30.xml"/><Relationship Id="rId4" Type="http://schemas.openxmlformats.org/officeDocument/2006/relationships/image" Target="../media/image59.jp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4.jpeg"/><Relationship Id="rId1" Type="http://schemas.openxmlformats.org/officeDocument/2006/relationships/slideLayout" Target="../slideLayouts/slideLayout30.xml"/><Relationship Id="rId4" Type="http://schemas.openxmlformats.org/officeDocument/2006/relationships/image" Target="../media/image61.jpg"/></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76.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eg"/><Relationship Id="rId1" Type="http://schemas.openxmlformats.org/officeDocument/2006/relationships/slideLayout" Target="../slideLayouts/slideLayout30.xml"/><Relationship Id="rId4" Type="http://schemas.openxmlformats.org/officeDocument/2006/relationships/image" Target="../media/image69.jp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7.xml"/><Relationship Id="rId5" Type="http://schemas.openxmlformats.org/officeDocument/2006/relationships/image" Target="../media/image16.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49E725-941A-4505-B731-4520F8F19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14492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86532-6616-49DB-8F79-1F567F457FD5}"/>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A19F142B-707E-4C0A-8E0E-BE47E318E54C}"/>
              </a:ext>
            </a:extLst>
          </p:cNvPr>
          <p:cNvSpPr txBox="1"/>
          <p:nvPr/>
        </p:nvSpPr>
        <p:spPr>
          <a:xfrm>
            <a:off x="3047260" y="163471"/>
            <a:ext cx="6094520" cy="498663"/>
          </a:xfrm>
          <a:prstGeom prst="rect">
            <a:avLst/>
          </a:prstGeom>
          <a:noFill/>
        </p:spPr>
        <p:txBody>
          <a:bodyPr wrap="square">
            <a:spAutoFit/>
          </a:bodyPr>
          <a:lstStyle/>
          <a:p>
            <a:pPr marR="90170" algn="ctr" defTabSz="914400">
              <a:lnSpc>
                <a:spcPct val="150000"/>
              </a:lnSpc>
              <a:spcBef>
                <a:spcPts val="600"/>
              </a:spcBef>
              <a:spcAft>
                <a:spcPts val="1000"/>
              </a:spcAft>
              <a:buFont typeface="Arial" panose="020B0604020202020204" pitchFamily="34" charset="0"/>
              <a:buNone/>
              <a:defRPr/>
            </a:pP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GỢI Ý</a:t>
            </a:r>
            <a:r>
              <a:rPr lang="en-US" sz="2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PHIẾU BÀI TẬP SỐ 2</a:t>
            </a:r>
            <a:endPar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151BB54D-4B0E-4009-A200-AE4E26FDE3D9}"/>
              </a:ext>
            </a:extLst>
          </p:cNvPr>
          <p:cNvSpPr/>
          <p:nvPr/>
        </p:nvSpPr>
        <p:spPr>
          <a:xfrm>
            <a:off x="484632" y="775203"/>
            <a:ext cx="11265408" cy="704088"/>
          </a:xfrm>
          <a:prstGeom prst="roundRect">
            <a:avLst/>
          </a:prstGeom>
          <a:solidFill>
            <a:schemeClr val="bg2"/>
          </a:solidFill>
          <a:ln w="635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18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1</a:t>
            </a:r>
            <a:r>
              <a:rPr kumimoji="0" lang="pt-BR" sz="18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 văn trên được trích trong văn bản nào? </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 nêu khái quát về tác giả, xuất xứ của văn bản em vừa tìm được.</a:t>
            </a:r>
            <a:endParaRPr kumimoji="0" lang="en-US" sz="20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405872AE-EC37-40D0-B2E2-DA4302189580}"/>
              </a:ext>
            </a:extLst>
          </p:cNvPr>
          <p:cNvSpPr/>
          <p:nvPr/>
        </p:nvSpPr>
        <p:spPr>
          <a:xfrm>
            <a:off x="557784" y="1816709"/>
            <a:ext cx="11192256" cy="2445876"/>
          </a:xfrm>
          <a:prstGeom prst="roundRect">
            <a:avLst/>
          </a:prstGeom>
          <a:solidFill>
            <a:schemeClr val="accent1">
              <a:lumMod val="20000"/>
              <a:lumOff val="80000"/>
            </a:schemeClr>
          </a:soli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5E0A338-79CD-4042-ACC7-E7FC2E6DAC26}"/>
              </a:ext>
            </a:extLst>
          </p:cNvPr>
          <p:cNvSpPr txBox="1"/>
          <p:nvPr/>
        </p:nvSpPr>
        <p:spPr>
          <a:xfrm flipH="1">
            <a:off x="813815" y="2017188"/>
            <a:ext cx="10506455" cy="1022459"/>
          </a:xfrm>
          <a:prstGeom prst="rect">
            <a:avLst/>
          </a:prstGeom>
          <a:noFill/>
        </p:spPr>
        <p:txBody>
          <a:bodyPr wrap="square" rtlCol="0">
            <a:spAutoFit/>
          </a:bodyPr>
          <a:lstStyle/>
          <a:p>
            <a:pPr marR="90170" algn="just">
              <a:lnSpc>
                <a:spcPct val="115000"/>
              </a:lnSpc>
            </a:pPr>
            <a:r>
              <a:rPr lang="nl-NL"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r>
              <a:rPr lang="nl-NL"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 giả</a:t>
            </a:r>
            <a:r>
              <a:rPr lang="nl-NL"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Tô Hoài tên khai sinh là Nguyễn Sen, sinh năm 1920, lớn lên ở quê ngoại - làng Nghĩa Đô, phủ Hoài Đức, tỉnh Hà Đông, nay thuộc quận Cầu Giấy -  Hà Nội. Tô Hoài viết văn từ trước Cách mạng tháng 8 - 1945. Ông có khối lượng tác phẩm rất phong phú và đa dạng, gồm nhiều thể loại.</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615A86D-BC27-475C-94F3-2957ECD79D69}"/>
              </a:ext>
            </a:extLst>
          </p:cNvPr>
          <p:cNvSpPr txBox="1"/>
          <p:nvPr/>
        </p:nvSpPr>
        <p:spPr>
          <a:xfrm flipH="1">
            <a:off x="810767" y="3159528"/>
            <a:ext cx="10506455" cy="1022459"/>
          </a:xfrm>
          <a:prstGeom prst="rect">
            <a:avLst/>
          </a:prstGeom>
          <a:noFill/>
        </p:spPr>
        <p:txBody>
          <a:bodyPr wrap="square" rtlCol="0">
            <a:spAutoFit/>
          </a:bodyPr>
          <a:lstStyle/>
          <a:p>
            <a:pPr marL="90170" marR="90170" indent="457200" algn="just">
              <a:lnSpc>
                <a:spcPct val="115000"/>
              </a:lnSpc>
            </a:pPr>
            <a:r>
              <a:rPr lang="nl-NL"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Xuất xứ của đoạn trích</a:t>
            </a:r>
            <a:r>
              <a:rPr lang="nl-NL"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Văn bản "Bài học đường đời đầu tiên" được trích từ chương I của truyện "Dế Mèn phiêu lưu kí". Truyện được in lần đầu năm 1941, là tác phẩm đặc sắc và nổi tiếng nhất của Tô Hoài viết về loài vật, dành cho lứa tuổi thiếu nhi...</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545CE3C-CF18-4A18-8473-018077B89B8A}"/>
              </a:ext>
            </a:extLst>
          </p:cNvPr>
          <p:cNvSpPr/>
          <p:nvPr/>
        </p:nvSpPr>
        <p:spPr>
          <a:xfrm>
            <a:off x="557784" y="4597661"/>
            <a:ext cx="11192256" cy="914400"/>
          </a:xfrm>
          <a:prstGeom prst="roundRect">
            <a:avLst/>
          </a:prstGeom>
          <a:solidFill>
            <a:schemeClr val="bg2"/>
          </a:solidFill>
          <a:ln w="6350" cap="flat" cmpd="sng" algn="ctr">
            <a:solidFill>
              <a:srgbClr val="ED7D31"/>
            </a:solidFill>
            <a:prstDash val="solid"/>
            <a:miter lim="800000"/>
          </a:ln>
          <a:effectLst/>
        </p:spPr>
        <p:txBody>
          <a:bodyPr rtlCol="0" anchor="ctr"/>
          <a:lstStyle/>
          <a:p>
            <a:pPr marL="0" marR="90170" lvl="0" indent="0" defTabSz="914400" eaLnBrk="1" fontAlgn="auto" latinLnBrk="0" hangingPunct="1">
              <a:lnSpc>
                <a:spcPct val="115000"/>
              </a:lnSpc>
              <a:spcBef>
                <a:spcPts val="0"/>
              </a:spcBef>
              <a:spcAft>
                <a:spcPts val="1000"/>
              </a:spcAft>
              <a:buClrTx/>
              <a:buSzTx/>
              <a:buFontTx/>
              <a:buNone/>
              <a:tabLst/>
              <a:defRPr/>
            </a:pPr>
            <a:r>
              <a:rPr kumimoji="0" lang="fr-FR" sz="2000" b="1"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fr-FR" sz="20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 ai?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mắc</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 </a:t>
            </a:r>
            <a:r>
              <a:rPr kumimoji="0" lang="fr-FR" sz="20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fr-FR" sz="20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000" b="0" i="0" u="none" strike="noStrike" kern="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8DE8184-1C1D-472F-BD29-5E34B0479070}"/>
              </a:ext>
            </a:extLst>
          </p:cNvPr>
          <p:cNvSpPr txBox="1"/>
          <p:nvPr/>
        </p:nvSpPr>
        <p:spPr>
          <a:xfrm>
            <a:off x="557784" y="5879949"/>
            <a:ext cx="11192256" cy="646331"/>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1800"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nl-NL" sz="1800" b="0"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học đường đời đầu tiên mà Dế Mèn mắc phải là</a:t>
            </a:r>
            <a:r>
              <a:rPr kumimoji="0" lang="nl-NL"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Dế Mèn bày trò trêu chị Cốc dẫn đến cái chết thảm thương, oan uổng của Dế Choắt.</a:t>
            </a: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209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86532-6616-49DB-8F79-1F567F457FD5}"/>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24DBCF02-C9EE-44A2-AAA0-A9F4EE77DF4F}"/>
              </a:ext>
            </a:extLst>
          </p:cNvPr>
          <p:cNvSpPr/>
          <p:nvPr/>
        </p:nvSpPr>
        <p:spPr>
          <a:xfrm>
            <a:off x="484632" y="402336"/>
            <a:ext cx="11265408" cy="441043"/>
          </a:xfrm>
          <a:prstGeom prst="roundRect">
            <a:avLst/>
          </a:prstGeom>
          <a:solidFill>
            <a:schemeClr val="accent1">
              <a:lumMod val="20000"/>
              <a:lumOff val="80000"/>
            </a:schemeClr>
          </a:solidFill>
          <a:ln w="6350" cap="flat" cmpd="sng" algn="ctr">
            <a:solidFill>
              <a:srgbClr val="ED7D31"/>
            </a:solidFill>
            <a:prstDash val="solid"/>
            <a:miter lim="800000"/>
          </a:ln>
          <a:effectLst/>
        </p:spPr>
        <p:txBody>
          <a:bodyPr rtlCol="0" anchor="ctr"/>
          <a:lstStyle/>
          <a:p>
            <a:pPr marL="0" marR="90170" lvl="0" indent="0" defTabSz="914400" eaLnBrk="1" fontAlgn="auto" latinLnBrk="0" hangingPunct="1">
              <a:lnSpc>
                <a:spcPct val="115000"/>
              </a:lnSpc>
              <a:spcBef>
                <a:spcPts val="0"/>
              </a:spcBef>
              <a:spcAft>
                <a:spcPts val="1000"/>
              </a:spcAft>
              <a:buClrTx/>
              <a:buSzTx/>
              <a:buFontTx/>
              <a:buNone/>
              <a:tabLst/>
              <a:defRPr/>
            </a:pPr>
            <a:r>
              <a:rPr kumimoji="0" lang="fr-FR" sz="20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fr-FR" sz="20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r>
              <a:rPr kumimoji="0" lang="fr-FR"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fr-FR"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fr-FR"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fr-FR"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fr-FR"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fr-FR" sz="2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fr-FR"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fr-FR"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fr-FR"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fr-FR"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fr-FR"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fr-FR"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D8DE274D-CCD4-4A35-ADDA-5D2A5E98CF36}"/>
              </a:ext>
            </a:extLst>
          </p:cNvPr>
          <p:cNvSpPr/>
          <p:nvPr/>
        </p:nvSpPr>
        <p:spPr>
          <a:xfrm>
            <a:off x="484632" y="1061938"/>
            <a:ext cx="11192256" cy="1485953"/>
          </a:xfrm>
          <a:prstGeom prst="roundRect">
            <a:avLst/>
          </a:prstGeom>
          <a:solidFill>
            <a:schemeClr val="accent3">
              <a:lumMod val="20000"/>
              <a:lumOff val="80000"/>
            </a:schemeClr>
          </a:solidFill>
          <a:ln w="6350" cap="flat" cmpd="sng" algn="ctr">
            <a:solidFill>
              <a:srgbClr val="70AD47"/>
            </a:solidFill>
            <a:prstDash val="solid"/>
            <a:miter lim="800000"/>
          </a:ln>
          <a:effectLst/>
        </p:spPr>
        <p:txBody>
          <a:bodyPr rtlCol="0" anchor="ctr"/>
          <a:lstStyle/>
          <a:p>
            <a:pPr marL="0" marR="90170" lvl="0" indent="0" defTabSz="914400" eaLnBrk="1" fontAlgn="auto" latinLnBrk="0" hangingPunct="1">
              <a:lnSpc>
                <a:spcPct val="115000"/>
              </a:lnSpc>
              <a:spcBef>
                <a:spcPts val="0"/>
              </a:spcBef>
              <a:spcAft>
                <a:spcPts val="0"/>
              </a:spcAft>
              <a:buClrTx/>
              <a:buSzTx/>
              <a:buFontTx/>
              <a:buNone/>
              <a:tabLst/>
              <a:defRPr/>
            </a:pPr>
            <a:r>
              <a:rPr kumimoji="0" lang="nl-NL" sz="2200" b="0"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học cho bản thân:</a:t>
            </a:r>
            <a:r>
              <a:rPr kumimoji="0" lang="nl-NL"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đời không nên huênh hoang, kiêu ngạo, coi thường người khác...Vì như thế trước sau thì cũng gây tai hoạ vào thân.</a:t>
            </a:r>
            <a:endPar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891BB06-A1D0-490A-9857-CEF4E664BE59}"/>
              </a:ext>
            </a:extLst>
          </p:cNvPr>
          <p:cNvSpPr/>
          <p:nvPr/>
        </p:nvSpPr>
        <p:spPr>
          <a:xfrm>
            <a:off x="557784" y="2937529"/>
            <a:ext cx="11192256" cy="914400"/>
          </a:xfrm>
          <a:prstGeom prst="roundRect">
            <a:avLst/>
          </a:prstGeom>
          <a:solidFill>
            <a:schemeClr val="accent1">
              <a:lumMod val="20000"/>
              <a:lumOff val="80000"/>
            </a:schemeClr>
          </a:solidFill>
          <a:ln w="6350" cap="flat" cmpd="sng" algn="ctr">
            <a:solidFill>
              <a:srgbClr val="ED7D31"/>
            </a:solidFill>
            <a:prstDash val="solid"/>
            <a:miter lim="800000"/>
          </a:ln>
          <a:effectLst/>
        </p:spPr>
        <p:txBody>
          <a:bodyPr rtlCol="0" anchor="ctr"/>
          <a:lstStyle/>
          <a:p>
            <a:pPr marL="0" marR="90170" lvl="0" indent="0" defTabSz="914400" eaLnBrk="1" fontAlgn="auto" latinLnBrk="0" hangingPunct="1">
              <a:lnSpc>
                <a:spcPct val="115000"/>
              </a:lnSpc>
              <a:spcBef>
                <a:spcPts val="0"/>
              </a:spcBef>
              <a:spcAft>
                <a:spcPts val="100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l-PL" sz="20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a:t>
            </a:r>
            <a:r>
              <a:rPr kumimoji="0" lang="pl-PL" sz="2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cuối truyện, sau khi chôn cất Dế Choắt, Dế Mèn đứng lặng hồi lâu trước nấm mồ của người bạn xấu số. Em hãy hình dung và viết một đoạn văn khoảng 8-10 câu tả lại tâm trạng ấy theo lời của Dế Mèn. </a:t>
            </a:r>
            <a:endParaRPr kumimoji="0" lang="en-US" sz="2000" b="0" i="0" u="none" strike="noStrike" kern="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83AA19C-5B91-4423-9654-0BA1313BFC57}"/>
              </a:ext>
            </a:extLst>
          </p:cNvPr>
          <p:cNvSpPr txBox="1"/>
          <p:nvPr/>
        </p:nvSpPr>
        <p:spPr>
          <a:xfrm>
            <a:off x="557784" y="4290844"/>
            <a:ext cx="11192256" cy="2397195"/>
          </a:xfrm>
          <a:prstGeom prst="rect">
            <a:avLst/>
          </a:prstGeom>
          <a:solidFill>
            <a:schemeClr val="accent3">
              <a:lumMod val="20000"/>
              <a:lumOff val="80000"/>
            </a:schemeClr>
          </a:solidFill>
        </p:spPr>
        <p:txBody>
          <a:bodyPr wrap="square" rtlCol="0">
            <a:spAutoFit/>
          </a:bodyPr>
          <a:lstStyle/>
          <a:p>
            <a:pPr marL="0" marR="90170" lvl="0" indent="0" defTabSz="914400" eaLnBrk="1" fontAlgn="auto" latinLnBrk="0" hangingPunct="1">
              <a:lnSpc>
                <a:spcPct val="115000"/>
              </a:lnSpc>
              <a:spcBef>
                <a:spcPts val="0"/>
              </a:spcBef>
              <a:spcAft>
                <a:spcPts val="0"/>
              </a:spcAft>
              <a:buClrTx/>
              <a:buSzTx/>
              <a:buFontTx/>
              <a:buNone/>
              <a:tabLst>
                <a:tab pos="0" algn="ctr"/>
              </a:tabLst>
              <a:defRPr/>
            </a:pPr>
            <a:r>
              <a:rPr kumimoji="0" lang="en-US" sz="2200"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a:t>
            </a:r>
            <a:r>
              <a:rPr kumimoji="0" lang="pl-PL" sz="2200"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ợi ý</a:t>
            </a:r>
            <a:r>
              <a:rPr kumimoji="0" lang="en-US" sz="2200"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l-PL" sz="2200"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đoạn</a:t>
            </a:r>
            <a:r>
              <a:rPr kumimoji="0" lang="pl-PL" sz="2200" b="1" i="0" u="sng"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200" b="1"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defTabSz="914400" eaLnBrk="1" fontAlgn="auto" latinLnBrk="0" hangingPunct="1">
              <a:lnSpc>
                <a:spcPct val="115000"/>
              </a:lnSpc>
              <a:spcBef>
                <a:spcPts val="0"/>
              </a:spcBef>
              <a:spcAft>
                <a:spcPts val="0"/>
              </a:spcAft>
              <a:buClrTx/>
              <a:buSzTx/>
              <a:buFontTx/>
              <a:buNone/>
              <a:tabLst/>
              <a:defRPr/>
            </a:pPr>
            <a:r>
              <a:rPr kumimoji="0" lang="pl-PL"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ân hận, ăn năn bởi sự ngông cuồng, sĩ diện muốn ra oai đã khiến bạn phải vạ lây mà chết thảm.</a:t>
            </a:r>
            <a:endPar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defTabSz="914400" eaLnBrk="1" fontAlgn="auto" latinLnBrk="0" hangingPunct="1">
              <a:lnSpc>
                <a:spcPct val="115000"/>
              </a:lnSpc>
              <a:spcBef>
                <a:spcPts val="0"/>
              </a:spcBef>
              <a:spcAft>
                <a:spcPts val="0"/>
              </a:spcAft>
              <a:buClrTx/>
              <a:buSzTx/>
              <a:buFontTx/>
              <a:buNone/>
              <a:tabLst/>
              <a:defRPr/>
            </a:pPr>
            <a:r>
              <a:rPr kumimoji="0" lang="pl-PL"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tự trách mình hèn nhát , trong bạn bị đánh thì lại chui sâu vào trong hang , nằm im thin thít.</a:t>
            </a:r>
            <a:endPar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defTabSz="914400" eaLnBrk="1" fontAlgn="auto" latinLnBrk="0" hangingPunct="1">
              <a:lnSpc>
                <a:spcPct val="115000"/>
              </a:lnSpc>
              <a:spcBef>
                <a:spcPts val="0"/>
              </a:spcBef>
              <a:spcAft>
                <a:spcPts val="0"/>
              </a:spcAft>
              <a:buClrTx/>
              <a:buSzTx/>
              <a:buFontTx/>
              <a:buNone/>
              <a:tabLst/>
              <a:defRPr/>
            </a:pPr>
            <a:r>
              <a:rPr kumimoji="0" lang="pl-PL"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thầm xin  lỗi C, thấm thía về bài học mà C khuyên nhủ.</a:t>
            </a:r>
            <a:endPar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defTabSz="914400" eaLnBrk="1" fontAlgn="auto" latinLnBrk="0" hangingPunct="1">
              <a:lnSpc>
                <a:spcPct val="115000"/>
              </a:lnSpc>
              <a:spcBef>
                <a:spcPts val="0"/>
              </a:spcBef>
              <a:spcAft>
                <a:spcPts val="0"/>
              </a:spcAft>
              <a:buClrTx/>
              <a:buSzTx/>
              <a:buFontTx/>
              <a:buNone/>
              <a:tabLst/>
              <a:defRPr/>
            </a:pPr>
            <a:r>
              <a:rPr kumimoji="0" lang="pl-PL" sz="2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Hứa sẽ ko bao giờ lặp lại trò nghịch dại như vậy lần thứ 2 nữa.</a:t>
            </a:r>
            <a:endPar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ctr" defTabSz="914400" eaLnBrk="1" fontAlgn="auto" latinLnBrk="0" hangingPunct="1">
              <a:lnSpc>
                <a:spcPct val="115000"/>
              </a:lnSpc>
              <a:spcBef>
                <a:spcPts val="0"/>
              </a:spcBef>
              <a:spcAft>
                <a:spcPts val="1000"/>
              </a:spcAft>
              <a:buClrTx/>
              <a:buSzTx/>
              <a:buFontTx/>
              <a:buNone/>
              <a:tabLst/>
              <a:defRPr/>
            </a:pPr>
            <a:r>
              <a:rPr kumimoji="0" lang="en-SG" sz="2200" b="1"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258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492F24-6BB9-4DE1-9C62-06E9458D25CC}"/>
              </a:ext>
            </a:extLst>
          </p:cNvPr>
          <p:cNvSpPr txBox="1"/>
          <p:nvPr/>
        </p:nvSpPr>
        <p:spPr>
          <a:xfrm>
            <a:off x="2095123" y="736835"/>
            <a:ext cx="8102731" cy="861774"/>
          </a:xfrm>
          <a:prstGeom prst="rect">
            <a:avLst/>
          </a:prstGeom>
          <a:noFill/>
        </p:spPr>
        <p:txBody>
          <a:bodyPr wrap="none" rtlCol="0">
            <a:spAutoFit/>
          </a:bodyPr>
          <a:lstStyle/>
          <a:p>
            <a:r>
              <a:rPr lang="en-US" sz="5000" b="1" dirty="0">
                <a:solidFill>
                  <a:srgbClr val="0070C0"/>
                </a:solidFill>
                <a:latin typeface="Times New Roman" panose="02020603050405020304" pitchFamily="18" charset="0"/>
                <a:cs typeface="Times New Roman" panose="02020603050405020304" pitchFamily="18" charset="0"/>
              </a:rPr>
              <a:t>THỰC HÀNH TIẾNG VIỆT</a:t>
            </a:r>
          </a:p>
        </p:txBody>
      </p:sp>
      <p:pic>
        <p:nvPicPr>
          <p:cNvPr id="5" name="Picture 4" descr="[Kết nối tri thức] Soạn từ đơn và từ phức: Thực hành tiếng Việt phần 1 bài 1- CungHocVui">
            <a:extLst>
              <a:ext uri="{FF2B5EF4-FFF2-40B4-BE49-F238E27FC236}">
                <a16:creationId xmlns:a16="http://schemas.microsoft.com/office/drawing/2014/main" id="{9CBB68FC-AC7D-4D31-9E97-02BA3BC3757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4923" y="1828800"/>
            <a:ext cx="6057077" cy="4157663"/>
          </a:xfrm>
          <a:prstGeom prst="rect">
            <a:avLst/>
          </a:prstGeom>
          <a:noFill/>
          <a:ln>
            <a:noFill/>
          </a:ln>
        </p:spPr>
      </p:pic>
      <p:pic>
        <p:nvPicPr>
          <p:cNvPr id="6" name="Picture 5" descr="[Kết nối tri thức] Soạn từ đơn và từ phức: Thực hành tiếng Việt phần 1 bài 1- CungHocVui">
            <a:extLst>
              <a:ext uri="{FF2B5EF4-FFF2-40B4-BE49-F238E27FC236}">
                <a16:creationId xmlns:a16="http://schemas.microsoft.com/office/drawing/2014/main" id="{2E236FA1-361B-4462-9A53-901C29CB50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5929" y="2343150"/>
            <a:ext cx="5603874" cy="3178760"/>
          </a:xfrm>
          <a:prstGeom prst="rect">
            <a:avLst/>
          </a:prstGeom>
          <a:noFill/>
          <a:ln>
            <a:noFill/>
          </a:ln>
        </p:spPr>
      </p:pic>
    </p:spTree>
    <p:extLst>
      <p:ext uri="{BB962C8B-B14F-4D97-AF65-F5344CB8AC3E}">
        <p14:creationId xmlns:p14="http://schemas.microsoft.com/office/powerpoint/2010/main" val="277424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7052E-10CC-42CB-BA92-694AAFC00F46}"/>
              </a:ext>
            </a:extLst>
          </p:cNvPr>
          <p:cNvPicPr>
            <a:picLocks noChangeAspect="1"/>
          </p:cNvPicPr>
          <p:nvPr/>
        </p:nvPicPr>
        <p:blipFill>
          <a:blip r:embed="rId2"/>
          <a:stretch>
            <a:fillRect/>
          </a:stretch>
        </p:blipFill>
        <p:spPr>
          <a:xfrm>
            <a:off x="-628650" y="0"/>
            <a:ext cx="12820650" cy="6858000"/>
          </a:xfrm>
          <a:prstGeom prst="rect">
            <a:avLst/>
          </a:prstGeom>
        </p:spPr>
      </p:pic>
      <p:sp>
        <p:nvSpPr>
          <p:cNvPr id="5" name="TextBox 4">
            <a:extLst>
              <a:ext uri="{FF2B5EF4-FFF2-40B4-BE49-F238E27FC236}">
                <a16:creationId xmlns:a16="http://schemas.microsoft.com/office/drawing/2014/main" id="{C15A6389-90A6-4B0D-80AB-C2624A350B18}"/>
              </a:ext>
            </a:extLst>
          </p:cNvPr>
          <p:cNvSpPr txBox="1"/>
          <p:nvPr/>
        </p:nvSpPr>
        <p:spPr>
          <a:xfrm>
            <a:off x="771526" y="284176"/>
            <a:ext cx="11420474" cy="642207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t>
            </a:r>
            <a:r>
              <a:rPr kumimoji="0" lang="en-US" altLang="en-US" sz="2400" b="1" i="0" u="none" strike="noStrike" kern="1200" cap="none" spc="0" normalizeH="0" baseline="0" noProof="0" dirty="0" bmk="">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HIẾU BÀI TẬP SỐ 1</a:t>
            </a:r>
            <a:endParaRPr kumimoji="0" lang="en-US" alt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tập</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loại</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ghép</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Xe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chép</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cỏ</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lè</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um,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quạch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au,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nương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rẫy</a:t>
            </a:r>
            <a: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tập</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90170" marR="90170" lvl="0" indent="0" algn="l" defTabSz="4572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l" defTabSz="4572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tập</a:t>
            </a:r>
            <a:r>
              <a:rPr kumimoji="0" lang="de-DE"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r>
              <a:rPr kumimoji="0" lang="de-DE"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ầm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ầm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đỗ</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trủi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nhô</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hục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trắng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Thuyền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xuôi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thước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đước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dãy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466754E0-FB77-450D-8436-BE172B1C9B60}"/>
              </a:ext>
            </a:extLst>
          </p:cNvPr>
          <p:cNvGraphicFramePr>
            <a:graphicFrameLocks noGrp="1"/>
          </p:cNvGraphicFramePr>
          <p:nvPr>
            <p:extLst>
              <p:ext uri="{D42A27DB-BD31-4B8C-83A1-F6EECF244321}">
                <p14:modId xmlns:p14="http://schemas.microsoft.com/office/powerpoint/2010/main" val="2155986193"/>
              </p:ext>
            </p:extLst>
          </p:nvPr>
        </p:nvGraphicFramePr>
        <p:xfrm>
          <a:off x="1514474" y="1748375"/>
          <a:ext cx="9229726" cy="1025652"/>
        </p:xfrm>
        <a:graphic>
          <a:graphicData uri="http://schemas.openxmlformats.org/drawingml/2006/table">
            <a:tbl>
              <a:tblPr firstRow="1" bandRow="1">
                <a:tableStyleId>{5C22544A-7EE6-4342-B048-85BDC9FD1C3A}</a:tableStyleId>
              </a:tblPr>
              <a:tblGrid>
                <a:gridCol w="4614863">
                  <a:extLst>
                    <a:ext uri="{9D8B030D-6E8A-4147-A177-3AD203B41FA5}">
                      <a16:colId xmlns:a16="http://schemas.microsoft.com/office/drawing/2014/main" val="2318476903"/>
                    </a:ext>
                  </a:extLst>
                </a:gridCol>
                <a:gridCol w="4614863">
                  <a:extLst>
                    <a:ext uri="{9D8B030D-6E8A-4147-A177-3AD203B41FA5}">
                      <a16:colId xmlns:a16="http://schemas.microsoft.com/office/drawing/2014/main" val="2096552184"/>
                    </a:ext>
                  </a:extLst>
                </a:gridCol>
              </a:tblGrid>
              <a:tr h="370840">
                <a:tc>
                  <a:txBody>
                    <a:bodyPr/>
                    <a:lstStyle/>
                    <a:p>
                      <a:pPr marL="90170" marR="90170" algn="ctr">
                        <a:lnSpc>
                          <a:spcPct val="115000"/>
                        </a:lnSpc>
                        <a:spcBef>
                          <a:spcPts val="0"/>
                        </a:spcBef>
                        <a:spcAft>
                          <a:spcPts val="0"/>
                        </a:spcAft>
                      </a:pP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90170" marR="90170" algn="ctr">
                        <a:lnSpc>
                          <a:spcPct val="115000"/>
                        </a:lnSpc>
                        <a:spcBef>
                          <a:spcPts val="0"/>
                        </a:spcBef>
                        <a:spcAft>
                          <a:spcPts val="0"/>
                        </a:spcAft>
                      </a:pP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lập</a:t>
                      </a:r>
                      <a:endPar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969195"/>
                  </a:ext>
                </a:extLst>
              </a:tr>
              <a:tr h="370840">
                <a:tc>
                  <a:txBody>
                    <a:bodyPr/>
                    <a:lstStyle/>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3967339893"/>
                  </a:ext>
                </a:extLst>
              </a:tr>
            </a:tbl>
          </a:graphicData>
        </a:graphic>
      </p:graphicFrame>
    </p:spTree>
    <p:extLst>
      <p:ext uri="{BB962C8B-B14F-4D97-AF65-F5344CB8AC3E}">
        <p14:creationId xmlns:p14="http://schemas.microsoft.com/office/powerpoint/2010/main" val="1167990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7052E-10CC-42CB-BA92-694AAFC00F4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5B200B3-1DD1-472E-BEA1-E90410B42086}"/>
              </a:ext>
            </a:extLst>
          </p:cNvPr>
          <p:cNvSpPr txBox="1"/>
          <p:nvPr/>
        </p:nvSpPr>
        <p:spPr>
          <a:xfrm>
            <a:off x="3047260" y="78079"/>
            <a:ext cx="6094520" cy="483017"/>
          </a:xfrm>
          <a:prstGeom prst="rect">
            <a:avLst/>
          </a:prstGeom>
          <a:noFill/>
        </p:spPr>
        <p:txBody>
          <a:bodyPr wrap="square">
            <a:spAutoFit/>
          </a:bodyPr>
          <a:lstStyle/>
          <a:p>
            <a:pPr marL="90170" marR="90170" algn="ctr">
              <a:lnSpc>
                <a:spcPct val="115000"/>
              </a:lnSpc>
              <a:spcAft>
                <a:spcPts val="1000"/>
              </a:spcAft>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GỢI Ý</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PHIẾU BÀI TẬP SỐ 1</a:t>
            </a:r>
            <a:endPar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6183B9-D3D2-4C54-BDC5-3DB5CD24C21F}"/>
              </a:ext>
            </a:extLst>
          </p:cNvPr>
          <p:cNvSpPr txBox="1"/>
          <p:nvPr/>
        </p:nvSpPr>
        <p:spPr>
          <a:xfrm>
            <a:off x="470517" y="625935"/>
            <a:ext cx="11434438" cy="839845"/>
          </a:xfrm>
          <a:prstGeom prst="rect">
            <a:avLst/>
          </a:prstGeom>
          <a:noFill/>
        </p:spPr>
        <p:txBody>
          <a:bodyPr wrap="square">
            <a:spAutoFit/>
          </a:bodyPr>
          <a:lstStyle/>
          <a:p>
            <a:pPr marR="90170">
              <a:lnSpc>
                <a:spcPct val="115000"/>
              </a:lnSpc>
            </a:pPr>
            <a:r>
              <a:rPr lang="en-US" sz="2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Bài</a:t>
            </a:r>
            <a:r>
              <a:rPr lang="en-US"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tập</a:t>
            </a:r>
            <a:r>
              <a:rPr lang="en-US"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loại</a:t>
            </a:r>
            <a:r>
              <a:rPr lang="en-US"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ghép</a:t>
            </a:r>
            <a:r>
              <a:rPr lang="en-US"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Xe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cộ</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chép</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cỏ</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lè</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um,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quạch</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hỏn</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cửa</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au,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ruộng</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nương</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ruộng</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rẫy</a:t>
            </a:r>
            <a:r>
              <a:rPr lang="en-US"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8">
            <a:extLst>
              <a:ext uri="{FF2B5EF4-FFF2-40B4-BE49-F238E27FC236}">
                <a16:creationId xmlns:a16="http://schemas.microsoft.com/office/drawing/2014/main" id="{ABEBAF68-4D0A-4975-B611-4836816BB247}"/>
              </a:ext>
            </a:extLst>
          </p:cNvPr>
          <p:cNvGraphicFramePr>
            <a:graphicFrameLocks noGrp="1"/>
          </p:cNvGraphicFramePr>
          <p:nvPr>
            <p:extLst>
              <p:ext uri="{D42A27DB-BD31-4B8C-83A1-F6EECF244321}">
                <p14:modId xmlns:p14="http://schemas.microsoft.com/office/powerpoint/2010/main" val="247574018"/>
              </p:ext>
            </p:extLst>
          </p:nvPr>
        </p:nvGraphicFramePr>
        <p:xfrm>
          <a:off x="685800" y="1642371"/>
          <a:ext cx="10482310" cy="1719072"/>
        </p:xfrm>
        <a:graphic>
          <a:graphicData uri="http://schemas.openxmlformats.org/drawingml/2006/table">
            <a:tbl>
              <a:tblPr firstRow="1" bandRow="1"/>
              <a:tblGrid>
                <a:gridCol w="5557838">
                  <a:extLst>
                    <a:ext uri="{9D8B030D-6E8A-4147-A177-3AD203B41FA5}">
                      <a16:colId xmlns:a16="http://schemas.microsoft.com/office/drawing/2014/main" val="4188089680"/>
                    </a:ext>
                  </a:extLst>
                </a:gridCol>
                <a:gridCol w="4924472">
                  <a:extLst>
                    <a:ext uri="{9D8B030D-6E8A-4147-A177-3AD203B41FA5}">
                      <a16:colId xmlns:a16="http://schemas.microsoft.com/office/drawing/2014/main" val="3509591355"/>
                    </a:ext>
                  </a:extLst>
                </a:gridCol>
              </a:tblGrid>
              <a:tr h="3648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70832799"/>
                  </a:ext>
                </a:extLst>
              </a:tr>
              <a:tr h="3648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0170" marR="90170" algn="ctr">
                        <a:lnSpc>
                          <a:spcPct val="115000"/>
                        </a:lnSpc>
                        <a:spcBef>
                          <a:spcPts val="0"/>
                        </a:spcBef>
                        <a:spcAft>
                          <a:spcPts val="0"/>
                        </a:spcAft>
                      </a:pP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0170" marR="90170" algn="ctr">
                        <a:lnSpc>
                          <a:spcPct val="115000"/>
                        </a:lnSpc>
                        <a:spcBef>
                          <a:spcPts val="0"/>
                        </a:spcBef>
                        <a:spcAft>
                          <a:spcPts val="0"/>
                        </a:spcAft>
                      </a:pP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942276442"/>
                  </a:ext>
                </a:extLst>
              </a:tr>
              <a:tr h="72832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0170" marR="90170" algn="l">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Xe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lè</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um,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hỏn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0170" marR="90170">
                        <a:lnSpc>
                          <a:spcPct val="115000"/>
                        </a:lnSpc>
                        <a:spcBef>
                          <a:spcPts val="0"/>
                        </a:spcBef>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rẫy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743684690"/>
                  </a:ext>
                </a:extLst>
              </a:tr>
            </a:tbl>
          </a:graphicData>
        </a:graphic>
      </p:graphicFrame>
      <p:sp>
        <p:nvSpPr>
          <p:cNvPr id="7" name="TextBox 6">
            <a:extLst>
              <a:ext uri="{FF2B5EF4-FFF2-40B4-BE49-F238E27FC236}">
                <a16:creationId xmlns:a16="http://schemas.microsoft.com/office/drawing/2014/main" id="{55C2CF27-EDA6-4808-BD80-BDBE43C3443B}"/>
              </a:ext>
            </a:extLst>
          </p:cNvPr>
          <p:cNvSpPr txBox="1"/>
          <p:nvPr/>
        </p:nvSpPr>
        <p:spPr>
          <a:xfrm>
            <a:off x="390617" y="3731745"/>
            <a:ext cx="11123721" cy="907749"/>
          </a:xfrm>
          <a:prstGeom prst="rect">
            <a:avLst/>
          </a:prstGeom>
          <a:noFill/>
        </p:spPr>
        <p:txBody>
          <a:bodyPr wrap="square">
            <a:spAutoFit/>
          </a:bodyPr>
          <a:lstStyle/>
          <a:p>
            <a:pPr marL="90170" marR="90170">
              <a:lnSpc>
                <a:spcPct val="115000"/>
              </a:lnSpc>
            </a:pPr>
            <a:r>
              <a:rPr lang="en-US" sz="24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Bài</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tập</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74ABE57-1FEE-4208-9E84-586D826DCC8D}"/>
              </a:ext>
            </a:extLst>
          </p:cNvPr>
          <p:cNvSpPr txBox="1"/>
          <p:nvPr/>
        </p:nvSpPr>
        <p:spPr>
          <a:xfrm>
            <a:off x="1348440" y="4814112"/>
            <a:ext cx="9117367" cy="1757212"/>
          </a:xfrm>
          <a:prstGeom prst="rect">
            <a:avLst/>
          </a:prstGeom>
          <a:noFill/>
        </p:spPr>
        <p:txBody>
          <a:bodyPr wrap="square">
            <a:spAutoFit/>
          </a:bodyPr>
          <a:lstStyle/>
          <a:p>
            <a:pPr marL="90170" marR="90170">
              <a:lnSpc>
                <a:spcPct val="115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chép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Chép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chép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tung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Bây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mận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pP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Vườn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64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7052E-10CC-42CB-BA92-694AAFC00F46}"/>
              </a:ext>
            </a:extLst>
          </p:cNvPr>
          <p:cNvPicPr>
            <a:picLocks noChangeAspect="1"/>
          </p:cNvPicPr>
          <p:nvPr/>
        </p:nvPicPr>
        <p:blipFill>
          <a:blip r:embed="rId2"/>
          <a:stretch>
            <a:fillRect/>
          </a:stretch>
        </p:blipFill>
        <p:spPr>
          <a:xfrm>
            <a:off x="-1400175" y="0"/>
            <a:ext cx="13592175" cy="6858000"/>
          </a:xfrm>
          <a:prstGeom prst="rect">
            <a:avLst/>
          </a:prstGeom>
        </p:spPr>
      </p:pic>
      <p:sp>
        <p:nvSpPr>
          <p:cNvPr id="5" name="TextBox 4">
            <a:extLst>
              <a:ext uri="{FF2B5EF4-FFF2-40B4-BE49-F238E27FC236}">
                <a16:creationId xmlns:a16="http://schemas.microsoft.com/office/drawing/2014/main" id="{14127928-7012-4ED5-AFF2-199256806D38}"/>
              </a:ext>
            </a:extLst>
          </p:cNvPr>
          <p:cNvSpPr txBox="1"/>
          <p:nvPr/>
        </p:nvSpPr>
        <p:spPr>
          <a:xfrm>
            <a:off x="357185" y="351768"/>
            <a:ext cx="11763375" cy="839845"/>
          </a:xfrm>
          <a:prstGeom prst="rect">
            <a:avLst/>
          </a:prstGeom>
          <a:noFill/>
        </p:spPr>
        <p:txBody>
          <a:bodyPr wrap="square">
            <a:spAutoFit/>
          </a:bodyPr>
          <a:lstStyle/>
          <a:p>
            <a:pPr marL="90170" marR="90170">
              <a:lnSpc>
                <a:spcPct val="115000"/>
              </a:lnSpc>
              <a:spcBef>
                <a:spcPts val="0"/>
              </a:spcBef>
              <a:spcAft>
                <a:spcPts val="1000"/>
              </a:spcAft>
            </a:pPr>
            <a:r>
              <a:rPr lang="en-US" sz="22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tập</a:t>
            </a: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8F73C81-54FE-4431-8F8A-B95CCFFEE0B8}"/>
              </a:ext>
            </a:extLst>
          </p:cNvPr>
          <p:cNvSpPr txBox="1"/>
          <p:nvPr/>
        </p:nvSpPr>
        <p:spPr>
          <a:xfrm>
            <a:off x="739365" y="1127995"/>
            <a:ext cx="7490235" cy="1332481"/>
          </a:xfrm>
          <a:prstGeom prst="rect">
            <a:avLst/>
          </a:prstGeom>
          <a:noFill/>
        </p:spPr>
        <p:txBody>
          <a:bodyPr wrap="square">
            <a:spAutoFit/>
          </a:bodyPr>
          <a:lstStyle/>
          <a:p>
            <a:pPr marL="90170" marR="90170">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CCAE91-B763-4D78-9E57-105C1A168400}"/>
              </a:ext>
            </a:extLst>
          </p:cNvPr>
          <p:cNvSpPr txBox="1"/>
          <p:nvPr/>
        </p:nvSpPr>
        <p:spPr>
          <a:xfrm>
            <a:off x="8158159" y="1243013"/>
            <a:ext cx="3843342" cy="1200329"/>
          </a:xfrm>
          <a:prstGeom prst="rect">
            <a:avLst/>
          </a:prstGeom>
          <a:noFill/>
        </p:spPr>
        <p:txBody>
          <a:bodyPr wrap="square" rtlCol="0">
            <a:spAutoFit/>
          </a:bodyPr>
          <a:lstStyle/>
          <a:p>
            <a:pPr marL="285750" indent="-285750">
              <a:buFont typeface="Symbol" panose="05050102010706020507" pitchFamily="18" charset="2"/>
              <a:buChar char="Þ"/>
            </a:pPr>
            <a:r>
              <a:rPr lang="en-US" sz="2400" dirty="0">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Nghĩa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từ</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ghép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này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không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phải</a:t>
            </a:r>
            <a:r>
              <a:rPr lang="en-US" sz="2400" dirty="0">
                <a:solidFill>
                  <a:srgbClr val="C00000"/>
                </a:solidFill>
                <a:latin typeface="Times New Roman" panose="02020603050405020304" pitchFamily="18" charset="0"/>
                <a:cs typeface="Times New Roman" panose="02020603050405020304" pitchFamily="18" charset="0"/>
              </a:rPr>
              <a:t> do </a:t>
            </a:r>
            <a:r>
              <a:rPr lang="en-US" sz="2400" dirty="0" err="1">
                <a:solidFill>
                  <a:srgbClr val="C00000"/>
                </a:solidFill>
                <a:latin typeface="Times New Roman" panose="02020603050405020304" pitchFamily="18" charset="0"/>
                <a:cs typeface="Times New Roman" panose="02020603050405020304" pitchFamily="18" charset="0"/>
              </a:rPr>
              <a:t>nghĩa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từng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tiếng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lại</a:t>
            </a:r>
            <a:r>
              <a:rPr lang="en-US" sz="2400" dirty="0">
                <a:solidFill>
                  <a:srgbClr val="C00000"/>
                </a:solidFill>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E90FADE3-30DD-419A-8707-9AAB4F10873C}"/>
              </a:ext>
            </a:extLst>
          </p:cNvPr>
          <p:cNvSpPr txBox="1"/>
          <p:nvPr/>
        </p:nvSpPr>
        <p:spPr>
          <a:xfrm>
            <a:off x="396465" y="2537590"/>
            <a:ext cx="8383567" cy="2525435"/>
          </a:xfrm>
          <a:prstGeom prst="rect">
            <a:avLst/>
          </a:prstGeom>
          <a:noFill/>
        </p:spPr>
        <p:txBody>
          <a:bodyPr wrap="square">
            <a:spAutoFit/>
          </a:bodyPr>
          <a:lstStyle/>
          <a:p>
            <a:pPr marL="0" marR="90170">
              <a:lnSpc>
                <a:spcPct val="115000"/>
              </a:lnSpc>
              <a:spcBef>
                <a:spcPts val="0"/>
              </a:spcBef>
              <a:spcAft>
                <a:spcPts val="1000"/>
              </a:spcAft>
            </a:pPr>
            <a:r>
              <a:rPr lang="en-US" sz="22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tập</a:t>
            </a:r>
            <a:r>
              <a:rPr lang="de-DE"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de-DE"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90170">
              <a:lnSpc>
                <a:spcPct val="115000"/>
              </a:lnSpc>
              <a:spcBef>
                <a:spcPts val="0"/>
              </a:spcBef>
              <a:spcAft>
                <a:spcPts val="1000"/>
              </a:spcAft>
            </a:pP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ầm</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ầm</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đỗ</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trủi</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nhô</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hục</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ếch</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xuôi</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đước</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dãy</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2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057A67CE-89E4-443A-AF55-109415288D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80032" y="2823141"/>
            <a:ext cx="3213735" cy="1827530"/>
          </a:xfrm>
          <a:prstGeom prst="rect">
            <a:avLst/>
          </a:prstGeom>
          <a:noFill/>
          <a:ln>
            <a:noFill/>
          </a:ln>
        </p:spPr>
      </p:pic>
      <p:pic>
        <p:nvPicPr>
          <p:cNvPr id="11" name="Picture 10">
            <a:extLst>
              <a:ext uri="{FF2B5EF4-FFF2-40B4-BE49-F238E27FC236}">
                <a16:creationId xmlns:a16="http://schemas.microsoft.com/office/drawing/2014/main" id="{4D47B209-D4DA-46E8-B51B-F2DCBB930E7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787767" y="4910665"/>
            <a:ext cx="3213734" cy="1842135"/>
          </a:xfrm>
          <a:prstGeom prst="rect">
            <a:avLst/>
          </a:prstGeom>
          <a:noFill/>
          <a:ln>
            <a:noFill/>
          </a:ln>
        </p:spPr>
      </p:pic>
      <p:sp>
        <p:nvSpPr>
          <p:cNvPr id="13" name="TextBox 12">
            <a:extLst>
              <a:ext uri="{FF2B5EF4-FFF2-40B4-BE49-F238E27FC236}">
                <a16:creationId xmlns:a16="http://schemas.microsoft.com/office/drawing/2014/main" id="{A5D8BBF8-9733-4E5C-921B-EF3DF0E80060}"/>
              </a:ext>
            </a:extLst>
          </p:cNvPr>
          <p:cNvSpPr txBox="1"/>
          <p:nvPr/>
        </p:nvSpPr>
        <p:spPr>
          <a:xfrm>
            <a:off x="439332" y="5123640"/>
            <a:ext cx="8383566" cy="1736053"/>
          </a:xfrm>
          <a:prstGeom prst="rect">
            <a:avLst/>
          </a:prstGeom>
          <a:noFill/>
        </p:spPr>
        <p:txBody>
          <a:bodyPr wrap="square">
            <a:spAutoFit/>
          </a:bodyPr>
          <a:lstStyle/>
          <a:p>
            <a:pPr marL="90170" marR="90170">
              <a:lnSpc>
                <a:spcPct val="115000"/>
              </a:lnSpc>
              <a:spcBef>
                <a:spcPts val="0"/>
              </a:spcBef>
              <a:spcAft>
                <a:spcPts val="0"/>
              </a:spcAft>
            </a:pPr>
            <a:r>
              <a:rPr lang="de-DE"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Đoạn trích trên có ba phép so sánh ( HS chỉ rõ ).</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Bef>
                <a:spcPts val="0"/>
              </a:spcBef>
              <a:spcAft>
                <a:spcPts val="0"/>
              </a:spcAft>
            </a:pPr>
            <a:r>
              <a:rPr lang="de-DE"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Tác dụng của các phép so sánh làm cho đoạn văn có hìng ảnh cụ thể gợi cảm, nhờ có phép so sánh để kích thích trí tưởng tượng mà sông nước Cà Mau hiện lên trong ta như một bức tranh có đầy đủ hình ảnh trên bờ, dưới nước.</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Bef>
                <a:spcPts val="0"/>
              </a:spcBef>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34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65E551-58AD-4C32-85E1-08A5EA7DAF89}"/>
              </a:ext>
            </a:extLst>
          </p:cNvPr>
          <p:cNvPicPr>
            <a:picLocks noChangeAspect="1"/>
          </p:cNvPicPr>
          <p:nvPr/>
        </p:nvPicPr>
        <p:blipFill>
          <a:blip r:embed="rId2"/>
          <a:stretch>
            <a:fillRect/>
          </a:stretch>
        </p:blipFill>
        <p:spPr>
          <a:xfrm>
            <a:off x="0" y="-1"/>
            <a:ext cx="12192001" cy="6858001"/>
          </a:xfrm>
          <a:prstGeom prst="rect">
            <a:avLst/>
          </a:prstGeom>
        </p:spPr>
      </p:pic>
      <p:sp>
        <p:nvSpPr>
          <p:cNvPr id="2" name="Rectangle: Rounded Corners 1">
            <a:extLst>
              <a:ext uri="{FF2B5EF4-FFF2-40B4-BE49-F238E27FC236}">
                <a16:creationId xmlns:a16="http://schemas.microsoft.com/office/drawing/2014/main" id="{7CA053D6-1E85-4FF8-9189-26AE66FD0418}"/>
              </a:ext>
            </a:extLst>
          </p:cNvPr>
          <p:cNvSpPr/>
          <p:nvPr/>
        </p:nvSpPr>
        <p:spPr>
          <a:xfrm>
            <a:off x="0" y="-1"/>
            <a:ext cx="12192000" cy="685800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90170" lvl="0" indent="0" algn="just" defTabSz="457200" rtl="0" eaLnBrk="1" fontAlgn="auto" latinLnBrk="0" hangingPunct="1">
              <a:lnSpc>
                <a:spcPct val="115000"/>
              </a:lnSpc>
              <a:spcBef>
                <a:spcPts val="0"/>
              </a:spcBef>
              <a:spcAft>
                <a:spcPts val="100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C65C5FC-E235-45A8-96D4-70456D086C58}"/>
              </a:ext>
            </a:extLst>
          </p:cNvPr>
          <p:cNvSpPr txBox="1"/>
          <p:nvPr/>
        </p:nvSpPr>
        <p:spPr>
          <a:xfrm>
            <a:off x="916246" y="-10597"/>
            <a:ext cx="269496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PHIẾU BÀI TẬP SỐ 2</a:t>
            </a:r>
          </a:p>
        </p:txBody>
      </p:sp>
      <p:sp>
        <p:nvSpPr>
          <p:cNvPr id="7" name="TextBox 6">
            <a:extLst>
              <a:ext uri="{FF2B5EF4-FFF2-40B4-BE49-F238E27FC236}">
                <a16:creationId xmlns:a16="http://schemas.microsoft.com/office/drawing/2014/main" id="{F1E201B0-0B29-490D-BC2C-9C4C366B59F9}"/>
              </a:ext>
            </a:extLst>
          </p:cNvPr>
          <p:cNvSpPr txBox="1"/>
          <p:nvPr/>
        </p:nvSpPr>
        <p:spPr>
          <a:xfrm>
            <a:off x="-1" y="62541"/>
            <a:ext cx="12185499" cy="6699270"/>
          </a:xfrm>
          <a:prstGeom prst="rect">
            <a:avLst/>
          </a:prstGeom>
          <a:noFill/>
        </p:spPr>
        <p:txBody>
          <a:bodyPr wrap="square" rtlCol="0">
            <a:spAutoFit/>
          </a:bodyPr>
          <a:lstStyle/>
          <a:p>
            <a:pPr marL="90170" marR="90170" lvl="0" indent="0" algn="ctr" defTabSz="457200" rtl="0" eaLnBrk="1" fontAlgn="auto" latinLnBrk="0" hangingPunct="1">
              <a:lnSpc>
                <a:spcPct val="100000"/>
              </a:lnSpc>
              <a:spcBef>
                <a:spcPts val="0"/>
              </a:spcBef>
              <a:spcAft>
                <a:spcPts val="10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dạy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bảo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thích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thầm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gói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li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hoặc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món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quyển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truyện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toàn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nhiên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tên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lôi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cuốn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bởi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phán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đoán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nông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cự</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thon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hẳn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phẫu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đợi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bớt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xôn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xao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dần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ạ!”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ngẩn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nhớ</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phút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dắt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sân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bởi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khuyết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tật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khuôn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xắn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trẻ</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lâu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lâm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ngặt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nghèo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chợt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tuy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vẫn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mang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tặng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phận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miêu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4: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chợt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tuy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vẫn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Còn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em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từ</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câu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chuyện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em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hiểu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ra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điều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Em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làm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khi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gặp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những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khuyết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tật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những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cảnh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hạnh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trong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cuộc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E88F9396-8405-479E-B620-ECE48D1762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83561" y="4763730"/>
            <a:ext cx="3601937" cy="2031730"/>
          </a:xfrm>
          <a:prstGeom prst="rect">
            <a:avLst/>
          </a:prstGeom>
          <a:noFill/>
          <a:ln>
            <a:noFill/>
          </a:ln>
        </p:spPr>
      </p:pic>
    </p:spTree>
    <p:extLst>
      <p:ext uri="{BB962C8B-B14F-4D97-AF65-F5344CB8AC3E}">
        <p14:creationId xmlns:p14="http://schemas.microsoft.com/office/powerpoint/2010/main" val="10711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A053D6-1E85-4FF8-9189-26AE66FD0418}"/>
              </a:ext>
            </a:extLst>
          </p:cNvPr>
          <p:cNvSpPr/>
          <p:nvPr/>
        </p:nvSpPr>
        <p:spPr>
          <a:xfrm>
            <a:off x="0" y="0"/>
            <a:ext cx="12192000" cy="4343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90170" lvl="0" indent="0" algn="just" defTabSz="457200" rtl="0" eaLnBrk="1" fontAlgn="auto" latinLnBrk="0" hangingPunct="1">
              <a:lnSpc>
                <a:spcPct val="115000"/>
              </a:lnSpc>
              <a:spcBef>
                <a:spcPts val="0"/>
              </a:spcBef>
              <a:spcAft>
                <a:spcPts val="100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C65C5FC-E235-45A8-96D4-70456D086C58}"/>
              </a:ext>
            </a:extLst>
          </p:cNvPr>
          <p:cNvSpPr txBox="1"/>
          <p:nvPr/>
        </p:nvSpPr>
        <p:spPr>
          <a:xfrm>
            <a:off x="916246" y="-10597"/>
            <a:ext cx="269496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PHIẾU BÀI TẬP SỐ 2</a:t>
            </a:r>
          </a:p>
        </p:txBody>
      </p:sp>
      <p:sp>
        <p:nvSpPr>
          <p:cNvPr id="7" name="TextBox 6">
            <a:extLst>
              <a:ext uri="{FF2B5EF4-FFF2-40B4-BE49-F238E27FC236}">
                <a16:creationId xmlns:a16="http://schemas.microsoft.com/office/drawing/2014/main" id="{F1E201B0-0B29-490D-BC2C-9C4C366B59F9}"/>
              </a:ext>
            </a:extLst>
          </p:cNvPr>
          <p:cNvSpPr txBox="1"/>
          <p:nvPr/>
        </p:nvSpPr>
        <p:spPr>
          <a:xfrm>
            <a:off x="-1" y="62541"/>
            <a:ext cx="12185499" cy="4119076"/>
          </a:xfrm>
          <a:prstGeom prst="rect">
            <a:avLst/>
          </a:prstGeom>
          <a:noFill/>
        </p:spPr>
        <p:txBody>
          <a:bodyPr wrap="square" rtlCol="0">
            <a:spAutoFit/>
          </a:bodyPr>
          <a:lstStyle/>
          <a:p>
            <a:pPr marL="90170" marR="90170" lvl="0" indent="0" algn="ctr" defTabSz="457200" rtl="0" eaLnBrk="1" fontAlgn="auto" latinLnBrk="0" hangingPunct="1">
              <a:lnSpc>
                <a:spcPct val="100000"/>
              </a:lnSpc>
              <a:spcBef>
                <a:spcPts val="0"/>
              </a:spcBef>
              <a:spcAft>
                <a:spcPts val="10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dạy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bảo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thích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thầm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gói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li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hoặc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món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quyển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truyện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toàn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nhiên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tên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lôi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cuốn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bởi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phán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đoán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nông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cự</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thon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hẳn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phẫu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đợi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bớt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xôn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xao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dần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ạ!”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ngẩn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nhớ</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phút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dắt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sân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bởi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khuyết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tật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khuôn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xắn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trẻ</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lâu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lâm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ngặt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nghèo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chợt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tuy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vẫn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mang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tặng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bộ</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phận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id="{8F2A9E45-02F3-44EA-8EF5-DBF76969DE5B}"/>
              </a:ext>
            </a:extLst>
          </p:cNvPr>
          <p:cNvSpPr/>
          <p:nvPr/>
        </p:nvSpPr>
        <p:spPr>
          <a:xfrm>
            <a:off x="314325" y="4586288"/>
            <a:ext cx="11530013" cy="210026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170" marR="90170">
              <a:lnSpc>
                <a:spcPct val="115000"/>
              </a:lnSpc>
              <a:spcBef>
                <a:spcPts val="0"/>
              </a:spcBef>
              <a:spcAft>
                <a:spcPts val="1000"/>
              </a:spcAft>
            </a:pP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1 :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0170" marR="90170">
              <a:lnSpc>
                <a:spcPct val="115000"/>
              </a:lnSpc>
              <a:spcBef>
                <a:spcPts val="0"/>
              </a:spcBef>
              <a:spcAft>
                <a:spcPts val="1000"/>
              </a:spcAft>
            </a:pP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0170" marR="90170">
              <a:lnSpc>
                <a:spcPct val="115000"/>
              </a:lnSpc>
              <a:spcBef>
                <a:spcPts val="0"/>
              </a:spcBef>
              <a:spcAft>
                <a:spcPts val="1000"/>
              </a:spcAft>
            </a:pP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bồ</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hoà</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992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A053D6-1E85-4FF8-9189-26AE66FD0418}"/>
              </a:ext>
            </a:extLst>
          </p:cNvPr>
          <p:cNvSpPr/>
          <p:nvPr/>
        </p:nvSpPr>
        <p:spPr>
          <a:xfrm>
            <a:off x="0" y="-1"/>
            <a:ext cx="12192000" cy="504348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90170" lvl="0" indent="0" algn="just" defTabSz="457200" rtl="0" eaLnBrk="1" fontAlgn="auto" latinLnBrk="0" hangingPunct="1">
              <a:lnSpc>
                <a:spcPct val="115000"/>
              </a:lnSpc>
              <a:spcBef>
                <a:spcPts val="0"/>
              </a:spcBef>
              <a:spcAft>
                <a:spcPts val="100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C65C5FC-E235-45A8-96D4-70456D086C58}"/>
              </a:ext>
            </a:extLst>
          </p:cNvPr>
          <p:cNvSpPr txBox="1"/>
          <p:nvPr/>
        </p:nvSpPr>
        <p:spPr>
          <a:xfrm>
            <a:off x="916246" y="-10597"/>
            <a:ext cx="269496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PHIẾU BÀI TẬP SỐ 2</a:t>
            </a:r>
          </a:p>
        </p:txBody>
      </p:sp>
      <p:sp>
        <p:nvSpPr>
          <p:cNvPr id="7" name="TextBox 6">
            <a:extLst>
              <a:ext uri="{FF2B5EF4-FFF2-40B4-BE49-F238E27FC236}">
                <a16:creationId xmlns:a16="http://schemas.microsoft.com/office/drawing/2014/main" id="{F1E201B0-0B29-490D-BC2C-9C4C366B59F9}"/>
              </a:ext>
            </a:extLst>
          </p:cNvPr>
          <p:cNvSpPr txBox="1"/>
          <p:nvPr/>
        </p:nvSpPr>
        <p:spPr>
          <a:xfrm>
            <a:off x="-1" y="62541"/>
            <a:ext cx="12185499" cy="4801314"/>
          </a:xfrm>
          <a:prstGeom prst="rect">
            <a:avLst/>
          </a:prstGeom>
          <a:noFill/>
        </p:spPr>
        <p:txBody>
          <a:bodyPr wrap="square" rtlCol="0">
            <a:spAutoFit/>
          </a:bodyPr>
          <a:lstStyle/>
          <a:p>
            <a:pPr marL="90170" marR="90170" lvl="0" indent="0" algn="ctr" defTabSz="457200" rtl="0" eaLnBrk="1" fontAlgn="auto" latinLnBrk="0" hangingPunct="1">
              <a:lnSpc>
                <a:spcPct val="100000"/>
              </a:lnSpc>
              <a:spcBef>
                <a:spcPts val="0"/>
              </a:spcBef>
              <a:spcAft>
                <a:spcPts val="10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dạy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bảo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thích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thầm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gói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li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hoặc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món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quyển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truyện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toàn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nhiên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tên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lôi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cuốn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bởi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phán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đoán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nông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cự</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thon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hẳn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phẫu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đợi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bớt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xôn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xao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dần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ạ!”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ngẩn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nhớ</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phút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dắt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sân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bởi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khuyết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tật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khuôn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xắn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trẻ</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lâu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lâm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ngặt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nghèo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chợt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tuy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vẫn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mang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tặng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phận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miêu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tả</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id="{092D1303-7A43-41BF-B9CB-667900BAB169}"/>
              </a:ext>
            </a:extLst>
          </p:cNvPr>
          <p:cNvSpPr/>
          <p:nvPr/>
        </p:nvSpPr>
        <p:spPr>
          <a:xfrm>
            <a:off x="1" y="5106030"/>
            <a:ext cx="12185498" cy="175197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170" marR="90170">
              <a:lnSpc>
                <a:spcPct val="115000"/>
              </a:lnSpc>
              <a:spcBef>
                <a:spcPts val="0"/>
              </a:spcBef>
              <a:spcAft>
                <a:spcPts val="1000"/>
              </a:spcAft>
            </a:pP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2 -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Đắc-gờ-lốt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khuyết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tật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khuôn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xinh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xắn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lâm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ngặt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nghèo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0170" marR="90170">
              <a:lnSpc>
                <a:spcPct val="115000"/>
              </a:lnSpc>
              <a:spcBef>
                <a:spcPts val="0"/>
              </a:spcBef>
              <a:spcAft>
                <a:spcPts val="1000"/>
              </a:spcAft>
            </a:pP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gói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li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kem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món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lạ</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tò</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mò</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899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A053D6-1E85-4FF8-9189-26AE66FD0418}"/>
              </a:ext>
            </a:extLst>
          </p:cNvPr>
          <p:cNvSpPr/>
          <p:nvPr/>
        </p:nvSpPr>
        <p:spPr>
          <a:xfrm>
            <a:off x="0" y="0"/>
            <a:ext cx="12192000" cy="41816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90170" lvl="0" indent="0" algn="just" defTabSz="457200" rtl="0" eaLnBrk="1" fontAlgn="auto" latinLnBrk="0" hangingPunct="1">
              <a:lnSpc>
                <a:spcPct val="115000"/>
              </a:lnSpc>
              <a:spcBef>
                <a:spcPts val="0"/>
              </a:spcBef>
              <a:spcAft>
                <a:spcPts val="100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C65C5FC-E235-45A8-96D4-70456D086C58}"/>
              </a:ext>
            </a:extLst>
          </p:cNvPr>
          <p:cNvSpPr txBox="1"/>
          <p:nvPr/>
        </p:nvSpPr>
        <p:spPr>
          <a:xfrm>
            <a:off x="916246" y="-10597"/>
            <a:ext cx="269496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PHIẾU BÀI TẬP SỐ 2</a:t>
            </a:r>
          </a:p>
        </p:txBody>
      </p:sp>
      <p:sp>
        <p:nvSpPr>
          <p:cNvPr id="7" name="TextBox 6">
            <a:extLst>
              <a:ext uri="{FF2B5EF4-FFF2-40B4-BE49-F238E27FC236}">
                <a16:creationId xmlns:a16="http://schemas.microsoft.com/office/drawing/2014/main" id="{F1E201B0-0B29-490D-BC2C-9C4C366B59F9}"/>
              </a:ext>
            </a:extLst>
          </p:cNvPr>
          <p:cNvSpPr txBox="1"/>
          <p:nvPr/>
        </p:nvSpPr>
        <p:spPr>
          <a:xfrm>
            <a:off x="-1" y="62541"/>
            <a:ext cx="12185499" cy="4119076"/>
          </a:xfrm>
          <a:prstGeom prst="rect">
            <a:avLst/>
          </a:prstGeom>
          <a:noFill/>
        </p:spPr>
        <p:txBody>
          <a:bodyPr wrap="square" rtlCol="0">
            <a:spAutoFit/>
          </a:bodyPr>
          <a:lstStyle/>
          <a:p>
            <a:pPr marL="90170" marR="90170" lvl="0" indent="0" algn="ctr" defTabSz="457200" rtl="0" eaLnBrk="1" fontAlgn="auto" latinLnBrk="0" hangingPunct="1">
              <a:lnSpc>
                <a:spcPct val="100000"/>
              </a:lnSpc>
              <a:spcBef>
                <a:spcPts val="0"/>
              </a:spcBef>
              <a:spcAft>
                <a:spcPts val="10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dạy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bảo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thích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thầm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gói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li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hoặc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món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quyển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truyện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toàn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nhiên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tên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lôi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cuốn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bởi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phán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đoán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nông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cự</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thon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hẳn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phẫu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đợi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bớt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xôn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xao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dần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ạ!”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ngẩn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nhớ</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phút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dắt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sân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bởi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khuyết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tật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khuôn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xắn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trẻ</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lâu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lâm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ngặt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nghèo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chợt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tuy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vẫn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mang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tặng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sao</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ấy</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coi</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id="{4798CFC7-BC38-42A8-8CF6-8AFBDB3CC79B}"/>
              </a:ext>
            </a:extLst>
          </p:cNvPr>
          <p:cNvSpPr/>
          <p:nvPr/>
        </p:nvSpPr>
        <p:spPr>
          <a:xfrm>
            <a:off x="0" y="4244158"/>
            <a:ext cx="12185497" cy="26138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170" marR="90170">
              <a:lnSpc>
                <a:spcPct val="115000"/>
              </a:lnSpc>
              <a:spcBef>
                <a:spcPts val="0"/>
              </a:spcBef>
              <a:spcAft>
                <a:spcPts val="1000"/>
              </a:spcAft>
            </a:pP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3:  HS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0170" marR="90170">
              <a:lnSpc>
                <a:spcPct val="115000"/>
              </a:lnSpc>
              <a:spcBef>
                <a:spcPts val="0"/>
              </a:spcBef>
              <a:spcAft>
                <a:spcPts val="1000"/>
              </a:spcAft>
            </a:pP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0170" marR="90170">
              <a:lnSpc>
                <a:spcPct val="115000"/>
              </a:lnSpc>
              <a:spcBef>
                <a:spcPts val="0"/>
              </a:spcBef>
              <a:spcAft>
                <a:spcPts val="1000"/>
              </a:spcAft>
            </a:pP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Đắc-gờ-lốt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0170" marR="90170">
              <a:lnSpc>
                <a:spcPct val="115000"/>
              </a:lnSpc>
              <a:spcBef>
                <a:spcPts val="0"/>
              </a:spcBef>
              <a:spcAft>
                <a:spcPts val="1000"/>
              </a:spcAft>
            </a:pP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ơn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Đắc-gờ-lốt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0170" marR="90170">
              <a:lnSpc>
                <a:spcPct val="115000"/>
              </a:lnSpc>
              <a:spcBef>
                <a:spcPts val="0"/>
              </a:spcBef>
              <a:spcAft>
                <a:spcPts val="1000"/>
              </a:spcAft>
            </a:pP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dìu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dắt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E2E85AA8-A411-4FD6-B695-295E41E7F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375" y="4789078"/>
            <a:ext cx="3128963" cy="1683159"/>
          </a:xfrm>
          <a:prstGeom prst="rect">
            <a:avLst/>
          </a:prstGeom>
        </p:spPr>
      </p:pic>
    </p:spTree>
    <p:extLst>
      <p:ext uri="{BB962C8B-B14F-4D97-AF65-F5344CB8AC3E}">
        <p14:creationId xmlns:p14="http://schemas.microsoft.com/office/powerpoint/2010/main" val="158778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B862720-D098-4E04-BCA9-D8BD17F1B199}"/>
              </a:ext>
            </a:extLst>
          </p:cNvPr>
          <p:cNvSpPr>
            <a:spLocks noChangeArrowheads="1"/>
          </p:cNvSpPr>
          <p:nvPr/>
        </p:nvSpPr>
        <p:spPr bwMode="auto">
          <a:xfrm>
            <a:off x="0" y="0"/>
            <a:ext cx="12192000" cy="6880225"/>
          </a:xfrm>
          <a:prstGeom prst="rect">
            <a:avLst/>
          </a:prstGeom>
          <a:solidFill>
            <a:schemeClr val="accent1">
              <a:lumMod val="60000"/>
              <a:lumOff val="40000"/>
            </a:scheme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6627" name="AutoShape 6" descr="Káº¿t quáº£ hÃ¬nh áº£nh cho cÃ´ bÃ© quáº¹t que diÃªm thá»© nháº¥t">
            <a:extLst>
              <a:ext uri="{FF2B5EF4-FFF2-40B4-BE49-F238E27FC236}">
                <a16:creationId xmlns:a16="http://schemas.microsoft.com/office/drawing/2014/main" id="{06530434-0284-44AB-AF0C-F62A9042E7A1}"/>
              </a:ext>
            </a:extLst>
          </p:cNvPr>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4585" name="TextBox 3">
            <a:extLst>
              <a:ext uri="{FF2B5EF4-FFF2-40B4-BE49-F238E27FC236}">
                <a16:creationId xmlns:a16="http://schemas.microsoft.com/office/drawing/2014/main" id="{DEBE2075-292F-4C2F-9D8E-BA00DB00AFDE}"/>
              </a:ext>
            </a:extLst>
          </p:cNvPr>
          <p:cNvSpPr txBox="1">
            <a:spLocks noChangeArrowheads="1"/>
          </p:cNvSpPr>
          <p:nvPr/>
        </p:nvSpPr>
        <p:spPr bwMode="auto">
          <a:xfrm>
            <a:off x="4652002" y="2893053"/>
            <a:ext cx="329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TÓM TẮT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THEO TRANH</a:t>
            </a:r>
          </a:p>
        </p:txBody>
      </p:sp>
      <p:pic>
        <p:nvPicPr>
          <p:cNvPr id="13" name="Picture 12">
            <a:extLst>
              <a:ext uri="{FF2B5EF4-FFF2-40B4-BE49-F238E27FC236}">
                <a16:creationId xmlns:a16="http://schemas.microsoft.com/office/drawing/2014/main" id="{007523D4-BE50-4B67-8844-AB3661D3AA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1895" y="802477"/>
            <a:ext cx="3683385" cy="2372139"/>
          </a:xfrm>
          <a:prstGeom prst="rect">
            <a:avLst/>
          </a:prstGeom>
          <a:noFill/>
          <a:ln>
            <a:noFill/>
          </a:ln>
        </p:spPr>
      </p:pic>
      <p:pic>
        <p:nvPicPr>
          <p:cNvPr id="14" name="Picture 13">
            <a:extLst>
              <a:ext uri="{FF2B5EF4-FFF2-40B4-BE49-F238E27FC236}">
                <a16:creationId xmlns:a16="http://schemas.microsoft.com/office/drawing/2014/main" id="{3CCF5E63-4D95-4E8C-9DE6-699FECB21F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56550" y="802477"/>
            <a:ext cx="3503556" cy="2372138"/>
          </a:xfrm>
          <a:prstGeom prst="rect">
            <a:avLst/>
          </a:prstGeom>
          <a:noFill/>
          <a:ln>
            <a:noFill/>
          </a:ln>
        </p:spPr>
      </p:pic>
      <p:pic>
        <p:nvPicPr>
          <p:cNvPr id="15" name="Picture 14">
            <a:extLst>
              <a:ext uri="{FF2B5EF4-FFF2-40B4-BE49-F238E27FC236}">
                <a16:creationId xmlns:a16="http://schemas.microsoft.com/office/drawing/2014/main" id="{14444A61-F214-4F83-AA52-F6FCD28744F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56549" y="3848696"/>
            <a:ext cx="3503556" cy="2357447"/>
          </a:xfrm>
          <a:prstGeom prst="rect">
            <a:avLst/>
          </a:prstGeom>
          <a:noFill/>
          <a:ln>
            <a:noFill/>
          </a:ln>
        </p:spPr>
      </p:pic>
      <p:pic>
        <p:nvPicPr>
          <p:cNvPr id="16" name="Picture 15">
            <a:extLst>
              <a:ext uri="{FF2B5EF4-FFF2-40B4-BE49-F238E27FC236}">
                <a16:creationId xmlns:a16="http://schemas.microsoft.com/office/drawing/2014/main" id="{A07F9899-2EAF-4A1A-A9EE-D54E5CF432C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45501" y="333344"/>
            <a:ext cx="3922644" cy="2372138"/>
          </a:xfrm>
          <a:prstGeom prst="rect">
            <a:avLst/>
          </a:prstGeom>
          <a:noFill/>
          <a:ln>
            <a:noFill/>
          </a:ln>
        </p:spPr>
      </p:pic>
      <p:pic>
        <p:nvPicPr>
          <p:cNvPr id="2" name="Picture 1">
            <a:extLst>
              <a:ext uri="{FF2B5EF4-FFF2-40B4-BE49-F238E27FC236}">
                <a16:creationId xmlns:a16="http://schemas.microsoft.com/office/drawing/2014/main" id="{A5C2721D-89A2-41FE-818A-805C89D26FFB}"/>
              </a:ext>
            </a:extLst>
          </p:cNvPr>
          <p:cNvPicPr>
            <a:picLocks noChangeAspect="1"/>
          </p:cNvPicPr>
          <p:nvPr/>
        </p:nvPicPr>
        <p:blipFill>
          <a:blip r:embed="rId6"/>
          <a:stretch>
            <a:fillRect/>
          </a:stretch>
        </p:blipFill>
        <p:spPr>
          <a:xfrm>
            <a:off x="231895" y="3848696"/>
            <a:ext cx="3773100" cy="2357447"/>
          </a:xfrm>
          <a:prstGeom prst="rect">
            <a:avLst/>
          </a:prstGeom>
        </p:spPr>
      </p:pic>
      <p:pic>
        <p:nvPicPr>
          <p:cNvPr id="3" name="Picture 2">
            <a:extLst>
              <a:ext uri="{FF2B5EF4-FFF2-40B4-BE49-F238E27FC236}">
                <a16:creationId xmlns:a16="http://schemas.microsoft.com/office/drawing/2014/main" id="{1505DC6A-C401-42BB-8438-6EB1C6B9B89A}"/>
              </a:ext>
            </a:extLst>
          </p:cNvPr>
          <p:cNvPicPr>
            <a:picLocks noChangeAspect="1"/>
          </p:cNvPicPr>
          <p:nvPr/>
        </p:nvPicPr>
        <p:blipFill>
          <a:blip r:embed="rId7"/>
          <a:stretch>
            <a:fillRect/>
          </a:stretch>
        </p:blipFill>
        <p:spPr>
          <a:xfrm>
            <a:off x="4277798" y="4300645"/>
            <a:ext cx="3922644" cy="2372138"/>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barn(inVertical)">
                                      <p:cBhvr>
                                        <p:cTn id="7"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A053D6-1E85-4FF8-9189-26AE66FD0418}"/>
              </a:ext>
            </a:extLst>
          </p:cNvPr>
          <p:cNvSpPr/>
          <p:nvPr/>
        </p:nvSpPr>
        <p:spPr>
          <a:xfrm>
            <a:off x="0" y="0"/>
            <a:ext cx="12192000" cy="484346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90170" lvl="0" indent="0" algn="just" defTabSz="457200" rtl="0" eaLnBrk="1" fontAlgn="auto" latinLnBrk="0" hangingPunct="1">
              <a:lnSpc>
                <a:spcPct val="115000"/>
              </a:lnSpc>
              <a:spcBef>
                <a:spcPts val="0"/>
              </a:spcBef>
              <a:spcAft>
                <a:spcPts val="100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C65C5FC-E235-45A8-96D4-70456D086C58}"/>
              </a:ext>
            </a:extLst>
          </p:cNvPr>
          <p:cNvSpPr txBox="1"/>
          <p:nvPr/>
        </p:nvSpPr>
        <p:spPr>
          <a:xfrm>
            <a:off x="916246" y="-10597"/>
            <a:ext cx="269496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PHIẾU BÀI TẬP SỐ 2</a:t>
            </a:r>
          </a:p>
        </p:txBody>
      </p:sp>
      <p:sp>
        <p:nvSpPr>
          <p:cNvPr id="7" name="TextBox 6">
            <a:extLst>
              <a:ext uri="{FF2B5EF4-FFF2-40B4-BE49-F238E27FC236}">
                <a16:creationId xmlns:a16="http://schemas.microsoft.com/office/drawing/2014/main" id="{F1E201B0-0B29-490D-BC2C-9C4C366B59F9}"/>
              </a:ext>
            </a:extLst>
          </p:cNvPr>
          <p:cNvSpPr txBox="1"/>
          <p:nvPr/>
        </p:nvSpPr>
        <p:spPr>
          <a:xfrm>
            <a:off x="-1" y="62541"/>
            <a:ext cx="12185499" cy="4673074"/>
          </a:xfrm>
          <a:prstGeom prst="rect">
            <a:avLst/>
          </a:prstGeom>
          <a:noFill/>
        </p:spPr>
        <p:txBody>
          <a:bodyPr wrap="square" rtlCol="0">
            <a:spAutoFit/>
          </a:bodyPr>
          <a:lstStyle/>
          <a:p>
            <a:pPr marL="90170" marR="90170" lvl="0" indent="0" algn="ctr" defTabSz="457200" rtl="0" eaLnBrk="1" fontAlgn="auto" latinLnBrk="0" hangingPunct="1">
              <a:lnSpc>
                <a:spcPct val="100000"/>
              </a:lnSpc>
              <a:spcBef>
                <a:spcPts val="0"/>
              </a:spcBef>
              <a:spcAft>
                <a:spcPts val="10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dạy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bảo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thích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thầm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gói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li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hoặc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món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quyển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truyện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toàn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nhiên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tên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lôi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cuốn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bởi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phán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đoán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nông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cự</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thon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hẳn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phẫu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đợi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bớt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xôn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xao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dần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ạ!”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ngẩn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nhớ</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phút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dắt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sân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bởi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khuyết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tật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khuôn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xinh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xắn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trẻ</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lâu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lâm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ngặt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nghèo</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chợt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tuy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vẫn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hoá</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mang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Quà</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tặng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0" lvl="0" indent="0" algn="just" defTabSz="4572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4: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chợt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tuy</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vẫn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hoá</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Đắc-gờ-lốt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mang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Còn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em</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từ</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câu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chuyện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trên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em</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hiểu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ra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điều</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gì</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Em</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thấy</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mình</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cần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phải</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làm</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gì</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khi</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gặp</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những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người</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khuyết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tật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những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người</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có</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hoàn</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cảnh</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bất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hạnh</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trong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cuộc</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sống</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id="{B77F3150-6975-4785-85AD-320BABC6AC93}"/>
              </a:ext>
            </a:extLst>
          </p:cNvPr>
          <p:cNvSpPr/>
          <p:nvPr/>
        </p:nvSpPr>
        <p:spPr>
          <a:xfrm>
            <a:off x="1" y="4854060"/>
            <a:ext cx="8529638" cy="200393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170" marR="90170">
              <a:lnSpc>
                <a:spcPct val="115000"/>
              </a:lnSpc>
              <a:spcBef>
                <a:spcPts val="0"/>
              </a:spcBef>
              <a:spcAft>
                <a:spcPts val="100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 HS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0170" marR="90170">
              <a:lnSpc>
                <a:spcPct val="115000"/>
              </a:lnSpc>
              <a:spcBef>
                <a:spcPts val="0"/>
              </a:spcBef>
              <a:spcAft>
                <a:spcPts val="1000"/>
              </a:spcAft>
            </a:pP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khuyết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tật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0170" marR="90170">
              <a:lnSpc>
                <a:spcPct val="115000"/>
              </a:lnSpc>
              <a:spcBef>
                <a:spcPts val="0"/>
              </a:spcBef>
              <a:spcAft>
                <a:spcPts val="1000"/>
              </a:spcAft>
            </a:pP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lánh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đỡ</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 name="Picture 9">
            <a:extLst>
              <a:ext uri="{FF2B5EF4-FFF2-40B4-BE49-F238E27FC236}">
                <a16:creationId xmlns:a16="http://schemas.microsoft.com/office/drawing/2014/main" id="{5C130383-6DEB-435A-9680-90A444D69B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29638" y="4843464"/>
            <a:ext cx="3655859" cy="2014535"/>
          </a:xfrm>
          <a:prstGeom prst="rect">
            <a:avLst/>
          </a:prstGeom>
          <a:noFill/>
          <a:ln>
            <a:noFill/>
          </a:ln>
        </p:spPr>
      </p:pic>
    </p:spTree>
    <p:extLst>
      <p:ext uri="{BB962C8B-B14F-4D97-AF65-F5344CB8AC3E}">
        <p14:creationId xmlns:p14="http://schemas.microsoft.com/office/powerpoint/2010/main" val="41897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192A4-57E7-4924-8BDB-C5B04B9C58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p:spPr>
      </p:pic>
      <p:pic>
        <p:nvPicPr>
          <p:cNvPr id="3" name="Picture 2">
            <a:extLst>
              <a:ext uri="{FF2B5EF4-FFF2-40B4-BE49-F238E27FC236}">
                <a16:creationId xmlns:a16="http://schemas.microsoft.com/office/drawing/2014/main" id="{7A2CA903-9D95-4E84-A3CB-819A63E97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563" y="-1"/>
            <a:ext cx="6548435" cy="3814763"/>
          </a:xfrm>
          <a:prstGeom prst="rect">
            <a:avLst/>
          </a:prstGeom>
        </p:spPr>
      </p:pic>
    </p:spTree>
    <p:extLst>
      <p:ext uri="{BB962C8B-B14F-4D97-AF65-F5344CB8AC3E}">
        <p14:creationId xmlns:p14="http://schemas.microsoft.com/office/powerpoint/2010/main" val="296238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ải ngay bộ hình nền Powerpoint đẹp, chuyên nghiệp - Quantrima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950"/>
            <a:ext cx="12192000" cy="7558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EBEBA1-918C-41CE-B599-2FB641124698}"/>
              </a:ext>
            </a:extLst>
          </p:cNvPr>
          <p:cNvSpPr txBox="1"/>
          <p:nvPr/>
        </p:nvSpPr>
        <p:spPr>
          <a:xfrm>
            <a:off x="1185854" y="600818"/>
            <a:ext cx="11106162" cy="6247864"/>
          </a:xfrm>
          <a:prstGeom prst="rect">
            <a:avLst/>
          </a:prstGeom>
          <a:noFill/>
        </p:spPr>
        <p:txBody>
          <a:bodyPr wrap="square">
            <a:spAutoFit/>
          </a:bodyPr>
          <a:lstStyle/>
          <a:p>
            <a:pPr marL="0" marR="0">
              <a:spcBef>
                <a:spcPts val="0"/>
              </a:spcBef>
              <a:spcAft>
                <a:spcPts val="1950"/>
              </a:spcAft>
            </a:pP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GB"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950"/>
              </a:spcAft>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1.Khi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khóc</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lóc</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bãi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cỏ</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bỗng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chào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950"/>
              </a:spcAft>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2.Hoàng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quay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chào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tạm</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khuyên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bã</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bông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duy</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950"/>
              </a:spcAft>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4.Và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rồi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950"/>
              </a:spcAft>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So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bông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tầm</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950"/>
              </a:spcAft>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rực</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rỡ</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950"/>
              </a:spcAft>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khuyên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quay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bông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bè</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10.Hoàng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9C7E66F9-6936-43DA-8C4B-3F0F19F47ED9}"/>
              </a:ext>
            </a:extLst>
          </p:cNvPr>
          <p:cNvSpPr/>
          <p:nvPr/>
        </p:nvSpPr>
        <p:spPr>
          <a:xfrm>
            <a:off x="6343649" y="0"/>
            <a:ext cx="3629025" cy="61510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PHIẾU BÀI TẬP SỐ 1</a:t>
            </a:r>
          </a:p>
        </p:txBody>
      </p:sp>
      <p:pic>
        <p:nvPicPr>
          <p:cNvPr id="6" name="Picture 5">
            <a:extLst>
              <a:ext uri="{FF2B5EF4-FFF2-40B4-BE49-F238E27FC236}">
                <a16:creationId xmlns:a16="http://schemas.microsoft.com/office/drawing/2014/main" id="{D2ADF421-352E-4C2A-9875-2C19D5E715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33535" y="2743200"/>
            <a:ext cx="2958465" cy="1888543"/>
          </a:xfrm>
          <a:prstGeom prst="rect">
            <a:avLst/>
          </a:prstGeom>
          <a:noFill/>
          <a:ln>
            <a:noFill/>
          </a:ln>
        </p:spPr>
      </p:pic>
    </p:spTree>
    <p:extLst>
      <p:ext uri="{BB962C8B-B14F-4D97-AF65-F5344CB8AC3E}">
        <p14:creationId xmlns:p14="http://schemas.microsoft.com/office/powerpoint/2010/main" val="561130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3">
            <a:alphaModFix/>
          </a:blip>
          <a:stretch>
            <a:fillRect/>
          </a:stretch>
        </p:blipFill>
        <p:spPr>
          <a:xfrm>
            <a:off x="776331" y="162268"/>
            <a:ext cx="1474500" cy="1190433"/>
          </a:xfrm>
          <a:prstGeom prst="rect">
            <a:avLst/>
          </a:prstGeom>
          <a:noFill/>
          <a:ln>
            <a:noFill/>
          </a:ln>
        </p:spPr>
      </p:pic>
      <p:pic>
        <p:nvPicPr>
          <p:cNvPr id="168" name="Google Shape;168;p42"/>
          <p:cNvPicPr preferRelativeResize="0"/>
          <p:nvPr/>
        </p:nvPicPr>
        <p:blipFill rotWithShape="1">
          <a:blip r:embed="rId3">
            <a:alphaModFix/>
          </a:blip>
          <a:srcRect t="35161"/>
          <a:stretch/>
        </p:blipFill>
        <p:spPr>
          <a:xfrm>
            <a:off x="8826601" y="1157033"/>
            <a:ext cx="1474500" cy="771867"/>
          </a:xfrm>
          <a:prstGeom prst="rect">
            <a:avLst/>
          </a:prstGeom>
          <a:noFill/>
          <a:ln>
            <a:noFill/>
          </a:ln>
        </p:spPr>
      </p:pic>
      <p:sp>
        <p:nvSpPr>
          <p:cNvPr id="4" name="TextBox 3">
            <a:extLst>
              <a:ext uri="{FF2B5EF4-FFF2-40B4-BE49-F238E27FC236}">
                <a16:creationId xmlns:a16="http://schemas.microsoft.com/office/drawing/2014/main" id="{4F952597-DE60-4EA4-8A7A-F9D059BE7DA4}"/>
              </a:ext>
            </a:extLst>
          </p:cNvPr>
          <p:cNvSpPr txBox="1"/>
          <p:nvPr/>
        </p:nvSpPr>
        <p:spPr>
          <a:xfrm>
            <a:off x="112542" y="220762"/>
            <a:ext cx="11943470" cy="6401496"/>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950"/>
              </a:spcAft>
              <a:buClrTx/>
              <a:buSzTx/>
              <a:buFontTx/>
              <a:buNone/>
              <a:tabLst/>
              <a:defRPr/>
            </a:pPr>
            <a:r>
              <a:rPr kumimoji="0" lang="en-GB"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Gợi</a:t>
            </a:r>
            <a:r>
              <a:rPr kumimoji="0" lang="en-GB"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GB"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GB"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GB"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sắp</a:t>
            </a:r>
            <a:r>
              <a:rPr kumimoji="0" lang="en-GB"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xếp</a:t>
            </a:r>
            <a:r>
              <a:rPr kumimoji="0" lang="en-GB"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950"/>
              </a:spcAft>
              <a:buClrTx/>
              <a:buSzTx/>
              <a:buFontTx/>
              <a:buNone/>
              <a:tabLst/>
              <a:defRPr/>
            </a:pPr>
            <a:r>
              <a:rPr kumimoji="0" lang="en-GB" sz="2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7 – 3 – 6 – 1 – 10 – 9 – 5 – 4 – 8 – 2</a:t>
            </a:r>
            <a:endPar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195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7.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vừa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Trái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vườn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rực</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rỡ</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màu</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sắc</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3.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Cậu</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buồn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bã</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bông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duy</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6. So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khu</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vườn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cậu</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bông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tầm</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1. Khi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tử</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đang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nằm</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khóc</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lóc</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bãi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cỏ</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cáo</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bỗng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xuất</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chào</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10.Hoàng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tử</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cáo</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cáo</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chối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nó</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chưa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hóa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9.Nó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muốn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cậu</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hóa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tử</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bè</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5.Cáo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cậu</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nếu</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muốn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hãy</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hóa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nó</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4.Và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tử</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hóa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cáo</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trở</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8.Cáo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khuyên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tử</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quay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trở</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khu</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vườn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bông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cậu</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tử</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quay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chào</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tạm</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cáo</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khuyên</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cáo</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GB"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15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F97086-0825-462E-AB64-4E5C46F15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B9F5DB8-76E0-44C4-968C-F19572B5A32B}"/>
              </a:ext>
            </a:extLst>
          </p:cNvPr>
          <p:cNvSpPr txBox="1"/>
          <p:nvPr/>
        </p:nvSpPr>
        <p:spPr>
          <a:xfrm>
            <a:off x="14280" y="47288"/>
            <a:ext cx="8858249" cy="532453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 SỐ 2</a:t>
            </a:r>
            <a:b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GB" sz="2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2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hang,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đằng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kia?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bánh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vời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ả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195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nằm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Cho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hang,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Câu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4: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Em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hãy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viết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1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đoạn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văn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ngắn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kể</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về</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tình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cảm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của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em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với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1 con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vật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nuôi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mà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em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coi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nó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như</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1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người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a:t>
            </a:r>
            <a:endParaRPr lang="en-US" dirty="0"/>
          </a:p>
        </p:txBody>
      </p:sp>
      <p:pic>
        <p:nvPicPr>
          <p:cNvPr id="5" name="Picture 4">
            <a:extLst>
              <a:ext uri="{FF2B5EF4-FFF2-40B4-BE49-F238E27FC236}">
                <a16:creationId xmlns:a16="http://schemas.microsoft.com/office/drawing/2014/main" id="{30294AB8-08FD-4BC3-951E-E65A9A25B9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86809" y="3128962"/>
            <a:ext cx="3290911" cy="2152333"/>
          </a:xfrm>
          <a:prstGeom prst="rect">
            <a:avLst/>
          </a:prstGeom>
          <a:noFill/>
          <a:ln>
            <a:noFill/>
          </a:ln>
        </p:spPr>
      </p:pic>
    </p:spTree>
    <p:extLst>
      <p:ext uri="{BB962C8B-B14F-4D97-AF65-F5344CB8AC3E}">
        <p14:creationId xmlns:p14="http://schemas.microsoft.com/office/powerpoint/2010/main" val="28030382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F97086-0825-462E-AB64-4E5C46F15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B9F5DB8-76E0-44C4-968C-F19572B5A32B}"/>
              </a:ext>
            </a:extLst>
          </p:cNvPr>
          <p:cNvSpPr txBox="1"/>
          <p:nvPr/>
        </p:nvSpPr>
        <p:spPr>
          <a:xfrm>
            <a:off x="14280" y="47288"/>
            <a:ext cx="9358328" cy="4192751"/>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 SỐ 2</a:t>
            </a:r>
            <a:b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GB" sz="2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2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hang,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đằng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kia?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bánh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vời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ả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457200" rtl="0" eaLnBrk="1" fontAlgn="auto" latinLnBrk="0" hangingPunct="1">
              <a:lnSpc>
                <a:spcPct val="150000"/>
              </a:lnSpc>
              <a:spcBef>
                <a:spcPts val="0"/>
              </a:spcBef>
              <a:spcAft>
                <a:spcPts val="1950"/>
              </a:spcAft>
              <a:buClrTx/>
              <a:buSzTx/>
              <a:buFontTx/>
              <a:buNone/>
              <a:tabLst/>
              <a:defRPr/>
            </a:pPr>
            <a:r>
              <a:rPr kumimoji="0" lang="en-GB" sz="20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nằm</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Cho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方正静蕾简体"/>
              <a:cs typeface="+mn-cs"/>
            </a:endParaRPr>
          </a:p>
        </p:txBody>
      </p:sp>
      <p:pic>
        <p:nvPicPr>
          <p:cNvPr id="5" name="Picture 4">
            <a:extLst>
              <a:ext uri="{FF2B5EF4-FFF2-40B4-BE49-F238E27FC236}">
                <a16:creationId xmlns:a16="http://schemas.microsoft.com/office/drawing/2014/main" id="{30294AB8-08FD-4BC3-951E-E65A9A25B9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86888" y="3128962"/>
            <a:ext cx="2790832" cy="2152333"/>
          </a:xfrm>
          <a:prstGeom prst="rect">
            <a:avLst/>
          </a:prstGeom>
          <a:noFill/>
          <a:ln>
            <a:noFill/>
          </a:ln>
        </p:spPr>
      </p:pic>
      <p:sp>
        <p:nvSpPr>
          <p:cNvPr id="2" name="Rectangle: Rounded Corners 1">
            <a:extLst>
              <a:ext uri="{FF2B5EF4-FFF2-40B4-BE49-F238E27FC236}">
                <a16:creationId xmlns:a16="http://schemas.microsoft.com/office/drawing/2014/main" id="{E0465636-0804-488B-9407-A9B5122A31D0}"/>
              </a:ext>
            </a:extLst>
          </p:cNvPr>
          <p:cNvSpPr/>
          <p:nvPr/>
        </p:nvSpPr>
        <p:spPr>
          <a:xfrm>
            <a:off x="257175" y="4429119"/>
            <a:ext cx="8672513" cy="11572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950"/>
              </a:spcAft>
            </a:pP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GB"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GB" sz="2200" i="1" dirty="0" err="1">
                <a:solidFill>
                  <a:srgbClr val="002060"/>
                </a:solidFill>
                <a:effectLst/>
                <a:latin typeface="Times New Roman" panose="02020603050405020304" pitchFamily="18" charset="0"/>
                <a:ea typeface="Times New Roman" panose="02020603050405020304" pitchFamily="18" charset="0"/>
              </a:rPr>
              <a:t>Trích</a:t>
            </a:r>
            <a:r>
              <a:rPr lang="en-GB" sz="2200" i="1" dirty="0">
                <a:solidFill>
                  <a:srgbClr val="002060"/>
                </a:solidFill>
                <a:effectLst/>
                <a:latin typeface="Times New Roman" panose="02020603050405020304" pitchFamily="18" charset="0"/>
                <a:ea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rPr>
              <a:t>Hoàng</a:t>
            </a:r>
            <a:r>
              <a:rPr lang="en-GB" sz="2200" i="1" dirty="0">
                <a:solidFill>
                  <a:srgbClr val="002060"/>
                </a:solidFill>
                <a:effectLst/>
                <a:latin typeface="Times New Roman" panose="02020603050405020304" pitchFamily="18" charset="0"/>
                <a:ea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rPr>
              <a:t>tử</a:t>
            </a:r>
            <a:r>
              <a:rPr lang="en-GB" sz="2200" i="1" dirty="0">
                <a:solidFill>
                  <a:srgbClr val="002060"/>
                </a:solidFill>
                <a:effectLst/>
                <a:latin typeface="Times New Roman" panose="02020603050405020304" pitchFamily="18" charset="0"/>
                <a:ea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rPr>
              <a:t>bé</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Tác</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giả</a:t>
            </a:r>
            <a:r>
              <a:rPr lang="en-GB" sz="2200" u="none" strike="noStrike" dirty="0">
                <a:solidFill>
                  <a:srgbClr val="EE7B08"/>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 </a:t>
            </a:r>
            <a:r>
              <a:rPr lang="en-GB" sz="2200" u="none" strike="noStrike" dirty="0" err="1">
                <a:solidFill>
                  <a:srgbClr val="EE7B08"/>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Ăng-toan</a:t>
            </a:r>
            <a:r>
              <a:rPr lang="en-GB" sz="2200" u="none" strike="noStrike" dirty="0">
                <a:solidFill>
                  <a:srgbClr val="EE7B08"/>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 </a:t>
            </a:r>
            <a:r>
              <a:rPr lang="en-GB" sz="2200" u="none" strike="noStrike" dirty="0" err="1">
                <a:solidFill>
                  <a:srgbClr val="EE7B08"/>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đơ</a:t>
            </a:r>
            <a:r>
              <a:rPr lang="en-GB" sz="2200" u="none" strike="noStrike" dirty="0">
                <a:solidFill>
                  <a:srgbClr val="EE7B08"/>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 </a:t>
            </a:r>
            <a:r>
              <a:rPr lang="en-GB" sz="2200" u="none" strike="noStrike" dirty="0" err="1">
                <a:solidFill>
                  <a:srgbClr val="EE7B08"/>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Xanh-tơ</a:t>
            </a:r>
            <a:r>
              <a:rPr lang="en-GB" sz="2200" u="none" strike="noStrike" dirty="0">
                <a:solidFill>
                  <a:srgbClr val="EE7B08"/>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 Ê-xu-pe-</a:t>
            </a:r>
            <a:r>
              <a:rPr lang="en-GB" sz="2200" u="none" strike="noStrike"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ri</a:t>
            </a:r>
            <a:endParaRPr lang="en-US" sz="2200" dirty="0">
              <a:solidFill>
                <a:srgbClr val="002060"/>
              </a:solidFill>
            </a:endParaRPr>
          </a:p>
        </p:txBody>
      </p:sp>
    </p:spTree>
    <p:extLst>
      <p:ext uri="{BB962C8B-B14F-4D97-AF65-F5344CB8AC3E}">
        <p14:creationId xmlns:p14="http://schemas.microsoft.com/office/powerpoint/2010/main" val="19954739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F97086-0825-462E-AB64-4E5C46F15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B9F5DB8-76E0-44C4-968C-F19572B5A32B}"/>
              </a:ext>
            </a:extLst>
          </p:cNvPr>
          <p:cNvSpPr txBox="1"/>
          <p:nvPr/>
        </p:nvSpPr>
        <p:spPr>
          <a:xfrm>
            <a:off x="14280" y="47288"/>
            <a:ext cx="10301295"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 SỐ 2</a:t>
            </a:r>
            <a:b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GB" sz="2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2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hang,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đằng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kia?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bánh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vời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ả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195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nằm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Cho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lang="en-GB" sz="2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GB" sz="2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dirty="0">
              <a:ln>
                <a:noFill/>
              </a:ln>
              <a:solidFill>
                <a:srgbClr val="C00000"/>
              </a:solidFill>
              <a:effectLst/>
              <a:uLnTx/>
              <a:uFillTx/>
              <a:latin typeface="方正静蕾简体"/>
              <a:cs typeface="+mn-cs"/>
            </a:endParaRPr>
          </a:p>
        </p:txBody>
      </p:sp>
      <p:pic>
        <p:nvPicPr>
          <p:cNvPr id="5" name="Picture 4">
            <a:extLst>
              <a:ext uri="{FF2B5EF4-FFF2-40B4-BE49-F238E27FC236}">
                <a16:creationId xmlns:a16="http://schemas.microsoft.com/office/drawing/2014/main" id="{30294AB8-08FD-4BC3-951E-E65A9A25B9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86809" y="3200402"/>
            <a:ext cx="3290911" cy="2152333"/>
          </a:xfrm>
          <a:prstGeom prst="rect">
            <a:avLst/>
          </a:prstGeom>
          <a:noFill/>
          <a:ln>
            <a:noFill/>
          </a:ln>
        </p:spPr>
      </p:pic>
      <p:sp>
        <p:nvSpPr>
          <p:cNvPr id="2" name="Rectangle: Rounded Corners 1">
            <a:extLst>
              <a:ext uri="{FF2B5EF4-FFF2-40B4-BE49-F238E27FC236}">
                <a16:creationId xmlns:a16="http://schemas.microsoft.com/office/drawing/2014/main" id="{BFD07023-3570-4033-8960-F3438BC1BA2E}"/>
              </a:ext>
            </a:extLst>
          </p:cNvPr>
          <p:cNvSpPr/>
          <p:nvPr/>
        </p:nvSpPr>
        <p:spPr>
          <a:xfrm>
            <a:off x="185738" y="3880228"/>
            <a:ext cx="8486775" cy="153473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err="1">
                <a:solidFill>
                  <a:srgbClr val="002060"/>
                </a:solidFill>
                <a:effectLst/>
                <a:latin typeface="Times New Roman" panose="02020603050405020304" pitchFamily="18" charset="0"/>
                <a:ea typeface="Times New Roman" panose="02020603050405020304" pitchFamily="18" charset="0"/>
              </a:rPr>
              <a:t>Nhân</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vật</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bạn</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là</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Hoàng</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tử</a:t>
            </a:r>
            <a:r>
              <a:rPr lang="en-GB" sz="2400" dirty="0">
                <a:solidFill>
                  <a:srgbClr val="002060"/>
                </a:solidFill>
                <a:effectLst/>
                <a:latin typeface="Times New Roman" panose="02020603050405020304" pitchFamily="18" charset="0"/>
                <a:ea typeface="Times New Roman" panose="02020603050405020304" pitchFamily="18" charset="0"/>
              </a:rPr>
              <a:t> , “</a:t>
            </a:r>
            <a:r>
              <a:rPr lang="en-GB" sz="2400" dirty="0" err="1">
                <a:solidFill>
                  <a:srgbClr val="002060"/>
                </a:solidFill>
                <a:effectLst/>
                <a:latin typeface="Times New Roman" panose="02020603050405020304" pitchFamily="18" charset="0"/>
                <a:ea typeface="Times New Roman" panose="02020603050405020304" pitchFamily="18" charset="0"/>
              </a:rPr>
              <a:t>mình</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là</a:t>
            </a:r>
            <a:r>
              <a:rPr lang="en-GB" sz="2400" dirty="0">
                <a:solidFill>
                  <a:srgbClr val="002060"/>
                </a:solidFill>
                <a:effectLst/>
                <a:latin typeface="Times New Roman" panose="02020603050405020304" pitchFamily="18" charset="0"/>
                <a:ea typeface="Times New Roman" panose="02020603050405020304" pitchFamily="18" charset="0"/>
              </a:rPr>
              <a:t> con </a:t>
            </a:r>
            <a:r>
              <a:rPr lang="en-GB" sz="2400" dirty="0" err="1">
                <a:solidFill>
                  <a:srgbClr val="002060"/>
                </a:solidFill>
                <a:effectLst/>
                <a:latin typeface="Times New Roman" panose="02020603050405020304" pitchFamily="18" charset="0"/>
                <a:ea typeface="Times New Roman" panose="02020603050405020304" pitchFamily="18" charset="0"/>
              </a:rPr>
              <a:t>cáo</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Tác</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giả</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đã</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sử</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dụng</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biện</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pháp</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nghệ</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thuật</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nhân</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hóa</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khi</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nói</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về</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nhân</a:t>
            </a:r>
            <a:r>
              <a:rPr lang="en-GB" sz="2400" dirty="0">
                <a:solidFill>
                  <a:srgbClr val="002060"/>
                </a:solidFill>
                <a:effectLst/>
                <a:latin typeface="Times New Roman" panose="02020603050405020304" pitchFamily="18" charset="0"/>
                <a:ea typeface="Times New Roman" panose="02020603050405020304" pitchFamily="18" charset="0"/>
              </a:rPr>
              <a:t> </a:t>
            </a:r>
            <a:r>
              <a:rPr lang="en-GB" sz="2400" dirty="0" err="1">
                <a:solidFill>
                  <a:srgbClr val="002060"/>
                </a:solidFill>
                <a:effectLst/>
                <a:latin typeface="Times New Roman" panose="02020603050405020304" pitchFamily="18" charset="0"/>
                <a:ea typeface="Times New Roman" panose="02020603050405020304" pitchFamily="18" charset="0"/>
              </a:rPr>
              <a:t>vật</a:t>
            </a:r>
            <a:r>
              <a:rPr lang="en-GB" sz="2400" dirty="0">
                <a:solidFill>
                  <a:srgbClr val="002060"/>
                </a:solidFill>
                <a:effectLst/>
                <a:latin typeface="Times New Roman" panose="02020603050405020304" pitchFamily="18" charset="0"/>
                <a:ea typeface="Times New Roman" panose="02020603050405020304" pitchFamily="18" charset="0"/>
              </a:rPr>
              <a:t> “ </a:t>
            </a:r>
            <a:r>
              <a:rPr lang="en-GB" sz="2400" dirty="0" err="1">
                <a:solidFill>
                  <a:srgbClr val="002060"/>
                </a:solidFill>
                <a:effectLst/>
                <a:latin typeface="Times New Roman" panose="02020603050405020304" pitchFamily="18" charset="0"/>
                <a:ea typeface="Times New Roman" panose="02020603050405020304" pitchFamily="18" charset="0"/>
              </a:rPr>
              <a:t>mình</a:t>
            </a:r>
            <a:r>
              <a:rPr lang="en-GB"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endParaRPr>
          </a:p>
        </p:txBody>
      </p:sp>
    </p:spTree>
    <p:extLst>
      <p:ext uri="{BB962C8B-B14F-4D97-AF65-F5344CB8AC3E}">
        <p14:creationId xmlns:p14="http://schemas.microsoft.com/office/powerpoint/2010/main" val="29518244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F97086-0825-462E-AB64-4E5C46F15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B9F5DB8-76E0-44C4-968C-F19572B5A32B}"/>
              </a:ext>
            </a:extLst>
          </p:cNvPr>
          <p:cNvSpPr txBox="1"/>
          <p:nvPr/>
        </p:nvSpPr>
        <p:spPr>
          <a:xfrm>
            <a:off x="14280" y="47288"/>
            <a:ext cx="11058533" cy="437042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 SỐ 2</a:t>
            </a:r>
            <a:b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GB" sz="2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2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hang,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đằng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kia?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bánh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vời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óng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ả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195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nằm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Cho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khiên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GB" sz="2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hang,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nhạc</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kumimoji="0" lang="en-US" sz="1800" b="0" i="0" u="none" strike="noStrike" kern="1200" cap="none" spc="0" normalizeH="0" baseline="0" noProof="0" dirty="0">
              <a:ln>
                <a:noFill/>
              </a:ln>
              <a:solidFill>
                <a:srgbClr val="C00000"/>
              </a:solidFill>
              <a:effectLst/>
              <a:uLnTx/>
              <a:uFillTx/>
              <a:latin typeface="方正静蕾简体"/>
              <a:cs typeface="+mn-cs"/>
            </a:endParaRPr>
          </a:p>
        </p:txBody>
      </p:sp>
      <p:pic>
        <p:nvPicPr>
          <p:cNvPr id="5" name="Picture 4">
            <a:extLst>
              <a:ext uri="{FF2B5EF4-FFF2-40B4-BE49-F238E27FC236}">
                <a16:creationId xmlns:a16="http://schemas.microsoft.com/office/drawing/2014/main" id="{30294AB8-08FD-4BC3-951E-E65A9A25B9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29700" y="3200400"/>
            <a:ext cx="3148020" cy="2080895"/>
          </a:xfrm>
          <a:prstGeom prst="rect">
            <a:avLst/>
          </a:prstGeom>
          <a:noFill/>
          <a:ln>
            <a:noFill/>
          </a:ln>
        </p:spPr>
      </p:pic>
      <p:sp>
        <p:nvSpPr>
          <p:cNvPr id="2" name="Rectangle: Rounded Corners 1">
            <a:extLst>
              <a:ext uri="{FF2B5EF4-FFF2-40B4-BE49-F238E27FC236}">
                <a16:creationId xmlns:a16="http://schemas.microsoft.com/office/drawing/2014/main" id="{87E05B76-1390-4260-8A54-37069E4F47AC}"/>
              </a:ext>
            </a:extLst>
          </p:cNvPr>
          <p:cNvSpPr/>
          <p:nvPr/>
        </p:nvSpPr>
        <p:spPr>
          <a:xfrm>
            <a:off x="200025" y="4214813"/>
            <a:ext cx="8643938" cy="19431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rgbClr val="222222"/>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Nhân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vật</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mình</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lại</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nói</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Những</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bước</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chân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khác</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chỉ</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khiên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mình</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trốn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vào</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lòng</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đất</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Còn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bước</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chân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của</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bạn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sẽ</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gọi</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mình</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ra</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khỏi</a:t>
            </a:r>
            <a:r>
              <a:rPr lang="en-GB" sz="2200" dirty="0">
                <a:solidFill>
                  <a:srgbClr val="002060"/>
                </a:solidFill>
                <a:effectLst/>
                <a:latin typeface="Times New Roman" panose="02020603050405020304" pitchFamily="18" charset="0"/>
                <a:ea typeface="Times New Roman" panose="02020603050405020304" pitchFamily="18" charset="0"/>
              </a:rPr>
              <a:t> hang, </a:t>
            </a:r>
            <a:r>
              <a:rPr lang="en-GB" sz="2200" dirty="0" err="1">
                <a:solidFill>
                  <a:srgbClr val="002060"/>
                </a:solidFill>
                <a:effectLst/>
                <a:latin typeface="Times New Roman" panose="02020603050405020304" pitchFamily="18" charset="0"/>
                <a:ea typeface="Times New Roman" panose="02020603050405020304" pitchFamily="18" charset="0"/>
              </a:rPr>
              <a:t>như</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là</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tiếng</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nhạc</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vì</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Những</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bước</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chân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khác</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là</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bước</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chân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của</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thợ</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săn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luôn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rình</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rập</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để</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bắt</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và</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cướp</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đi</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sinh</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mạng</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của</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nó</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còn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bước</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chân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của</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Hoàng</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tử</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sẽ</a:t>
            </a:r>
            <a:r>
              <a:rPr lang="en-GB" sz="2200" dirty="0">
                <a:solidFill>
                  <a:srgbClr val="002060"/>
                </a:solidFill>
                <a:effectLst/>
                <a:latin typeface="Times New Roman" panose="02020603050405020304" pitchFamily="18" charset="0"/>
                <a:ea typeface="Times New Roman" panose="02020603050405020304" pitchFamily="18" charset="0"/>
              </a:rPr>
              <a:t> mang </a:t>
            </a:r>
            <a:r>
              <a:rPr lang="en-GB" sz="2200" dirty="0" err="1">
                <a:solidFill>
                  <a:srgbClr val="002060"/>
                </a:solidFill>
                <a:effectLst/>
                <a:latin typeface="Times New Roman" panose="02020603050405020304" pitchFamily="18" charset="0"/>
                <a:ea typeface="Times New Roman" panose="02020603050405020304" pitchFamily="18" charset="0"/>
              </a:rPr>
              <a:t>đến</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niềm</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vui</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cho</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nó</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sự</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sống</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cho</a:t>
            </a:r>
            <a:r>
              <a:rPr lang="en-GB" sz="2200" dirty="0">
                <a:solidFill>
                  <a:srgbClr val="002060"/>
                </a:solidFill>
                <a:effectLst/>
                <a:latin typeface="Times New Roman" panose="02020603050405020304" pitchFamily="18" charset="0"/>
                <a:ea typeface="Times New Roman" panose="02020603050405020304" pitchFamily="18" charset="0"/>
              </a:rPr>
              <a:t> </a:t>
            </a:r>
            <a:r>
              <a:rPr lang="en-GB" sz="2200" dirty="0" err="1">
                <a:solidFill>
                  <a:srgbClr val="002060"/>
                </a:solidFill>
                <a:effectLst/>
                <a:latin typeface="Times New Roman" panose="02020603050405020304" pitchFamily="18" charset="0"/>
                <a:ea typeface="Times New Roman" panose="02020603050405020304" pitchFamily="18" charset="0"/>
              </a:rPr>
              <a:t>nó</a:t>
            </a:r>
            <a:r>
              <a:rPr lang="en-GB" sz="2200" dirty="0">
                <a:solidFill>
                  <a:srgbClr val="002060"/>
                </a:solidFill>
                <a:effectLst/>
                <a:latin typeface="Times New Roman" panose="02020603050405020304" pitchFamily="18" charset="0"/>
                <a:ea typeface="Times New Roman" panose="02020603050405020304" pitchFamily="18" charset="0"/>
              </a:rPr>
              <a:t>.</a:t>
            </a:r>
            <a:endParaRPr lang="en-US" sz="2200" dirty="0">
              <a:solidFill>
                <a:srgbClr val="002060"/>
              </a:solidFill>
            </a:endParaRPr>
          </a:p>
        </p:txBody>
      </p:sp>
    </p:spTree>
    <p:extLst>
      <p:ext uri="{BB962C8B-B14F-4D97-AF65-F5344CB8AC3E}">
        <p14:creationId xmlns:p14="http://schemas.microsoft.com/office/powerpoint/2010/main" val="183715809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F97086-0825-462E-AB64-4E5C46F15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B9F5DB8-76E0-44C4-968C-F19572B5A32B}"/>
              </a:ext>
            </a:extLst>
          </p:cNvPr>
          <p:cNvSpPr txBox="1"/>
          <p:nvPr/>
        </p:nvSpPr>
        <p:spPr>
          <a:xfrm>
            <a:off x="14280" y="47288"/>
            <a:ext cx="12177720" cy="1015663"/>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 SỐ 2</a:t>
            </a:r>
            <a:endParaRPr lang="en-GB"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noProof="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en-GB" sz="2000" noProof="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kumimoji="0" lang="en-GB" sz="20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Câu</a:t>
            </a:r>
            <a:r>
              <a:rPr kumimoji="0" lang="en-GB"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4: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Em</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hãy</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viết</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1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đoạn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văn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ngắn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kể</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về</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tình</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cảm</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của</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em</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với</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1 con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vật</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nuôi</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mà</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em</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coi</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nó</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như</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1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người</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mn-cs"/>
              </a:rPr>
              <a:t>bạn</a:t>
            </a:r>
            <a:r>
              <a:rPr kumimoji="0" lang="en-GB" sz="20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a:t>
            </a:r>
            <a:endParaRPr kumimoji="0" lang="en-US" b="0" i="0" u="none" strike="noStrike" kern="1200" cap="none" spc="0" normalizeH="0" baseline="0" noProof="0" dirty="0">
              <a:ln>
                <a:noFill/>
              </a:ln>
              <a:solidFill>
                <a:srgbClr val="C00000"/>
              </a:solidFill>
              <a:effectLst/>
              <a:uLnTx/>
              <a:uFillTx/>
              <a:latin typeface="方正静蕾简体"/>
              <a:cs typeface="+mn-cs"/>
            </a:endParaRPr>
          </a:p>
        </p:txBody>
      </p:sp>
      <p:sp>
        <p:nvSpPr>
          <p:cNvPr id="6" name="Rectangle: Rounded Corners 5">
            <a:extLst>
              <a:ext uri="{FF2B5EF4-FFF2-40B4-BE49-F238E27FC236}">
                <a16:creationId xmlns:a16="http://schemas.microsoft.com/office/drawing/2014/main" id="{5922C896-8025-4719-A0E3-AAAFB5054AD5}"/>
              </a:ext>
            </a:extLst>
          </p:cNvPr>
          <p:cNvSpPr/>
          <p:nvPr/>
        </p:nvSpPr>
        <p:spPr>
          <a:xfrm>
            <a:off x="371475" y="1243013"/>
            <a:ext cx="11358563" cy="500062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Bạn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mẹ</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cho</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nhà</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một</a:t>
            </a:r>
            <a:r>
              <a:rPr lang="en-GB" sz="2200" dirty="0">
                <a:solidFill>
                  <a:srgbClr val="002060"/>
                </a:solidFill>
                <a:effectLst/>
                <a:latin typeface="Times New Roman" panose="02020603050405020304" pitchFamily="18" charset="0"/>
                <a:ea typeface="Calibri" panose="020F0502020204030204" pitchFamily="34" charset="0"/>
              </a:rPr>
              <a:t> con </a:t>
            </a:r>
            <a:r>
              <a:rPr lang="en-GB" sz="2200" dirty="0" err="1">
                <a:solidFill>
                  <a:srgbClr val="002060"/>
                </a:solidFill>
                <a:effectLst/>
                <a:latin typeface="Times New Roman" panose="02020603050405020304" pitchFamily="18" charset="0"/>
                <a:ea typeface="Calibri" panose="020F0502020204030204" pitchFamily="34" charset="0"/>
              </a:rPr>
              <a:t>chó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nhỏ</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chừng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vài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tháng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tuổi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lúc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lên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lớp</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bốn.Tôi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đặt</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tên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là</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Tí</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Nị</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thuộc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giống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chó</a:t>
            </a:r>
            <a:r>
              <a:rPr lang="en-GB" sz="2200" dirty="0">
                <a:solidFill>
                  <a:srgbClr val="002060"/>
                </a:solidFill>
                <a:effectLst/>
                <a:latin typeface="Times New Roman" panose="02020603050405020304" pitchFamily="18" charset="0"/>
                <a:ea typeface="Calibri" panose="020F0502020204030204" pitchFamily="34" charset="0"/>
              </a:rPr>
              <a:t> Chi-</a:t>
            </a:r>
            <a:r>
              <a:rPr lang="en-GB" sz="2200" dirty="0" err="1">
                <a:solidFill>
                  <a:srgbClr val="002060"/>
                </a:solidFill>
                <a:effectLst/>
                <a:latin typeface="Times New Roman" panose="02020603050405020304" pitchFamily="18" charset="0"/>
                <a:ea typeface="Calibri" panose="020F0502020204030204" pitchFamily="34" charset="0"/>
              </a:rPr>
              <a:t>hua</a:t>
            </a:r>
            <a:r>
              <a:rPr lang="en-GB" sz="2200" dirty="0">
                <a:solidFill>
                  <a:srgbClr val="002060"/>
                </a:solidFill>
                <a:effectLst/>
                <a:latin typeface="Times New Roman" panose="02020603050405020304" pitchFamily="18" charset="0"/>
                <a:ea typeface="Calibri" panose="020F0502020204030204" pitchFamily="34" charset="0"/>
              </a:rPr>
              <a:t>-</a:t>
            </a:r>
            <a:r>
              <a:rPr lang="en-GB" sz="2200" dirty="0" err="1">
                <a:solidFill>
                  <a:srgbClr val="002060"/>
                </a:solidFill>
                <a:effectLst/>
                <a:latin typeface="Times New Roman" panose="02020603050405020304" pitchFamily="18" charset="0"/>
                <a:ea typeface="Calibri" panose="020F0502020204030204" pitchFamily="34" charset="0"/>
              </a:rPr>
              <a:t>hua</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nhưng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không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lớn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được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bộ</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lông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màu</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vàng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đất</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trông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rất</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ngộ</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nghĩnh</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Thân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hình</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cân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đối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ngực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nở</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bụng</a:t>
            </a:r>
            <a:r>
              <a:rPr lang="en-GB" sz="2200" dirty="0">
                <a:solidFill>
                  <a:srgbClr val="002060"/>
                </a:solidFill>
                <a:effectLst/>
                <a:latin typeface="Times New Roman" panose="02020603050405020304" pitchFamily="18" charset="0"/>
                <a:ea typeface="Calibri" panose="020F0502020204030204" pitchFamily="34" charset="0"/>
              </a:rPr>
              <a:t> thon, </a:t>
            </a:r>
            <a:r>
              <a:rPr lang="en-GB" sz="2200" dirty="0" err="1">
                <a:solidFill>
                  <a:srgbClr val="002060"/>
                </a:solidFill>
                <a:effectLst/>
                <a:latin typeface="Times New Roman" panose="02020603050405020304" pitchFamily="18" charset="0"/>
                <a:ea typeface="Calibri" panose="020F0502020204030204" pitchFamily="34" charset="0"/>
              </a:rPr>
              <a:t>bốn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chân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nhỏ</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thanh</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mảnh</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cái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đầu</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nhỏ</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cỡ</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quả</a:t>
            </a:r>
            <a:r>
              <a:rPr lang="en-GB" sz="2200" dirty="0">
                <a:solidFill>
                  <a:srgbClr val="002060"/>
                </a:solidFill>
                <a:effectLst/>
                <a:latin typeface="Times New Roman" panose="02020603050405020304" pitchFamily="18" charset="0"/>
                <a:ea typeface="Calibri" panose="020F0502020204030204" pitchFamily="34" charset="0"/>
              </a:rPr>
              <a:t> banh </a:t>
            </a:r>
            <a:r>
              <a:rPr lang="en-GB" sz="2200" dirty="0" err="1">
                <a:solidFill>
                  <a:srgbClr val="002060"/>
                </a:solidFill>
                <a:effectLst/>
                <a:latin typeface="Times New Roman" panose="02020603050405020304" pitchFamily="18" charset="0"/>
                <a:ea typeface="Calibri" panose="020F0502020204030204" pitchFamily="34" charset="0"/>
              </a:rPr>
              <a:t>lông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kẹp</a:t>
            </a:r>
            <a:r>
              <a:rPr lang="en-GB" sz="2200" dirty="0">
                <a:solidFill>
                  <a:srgbClr val="002060"/>
                </a:solidFill>
                <a:effectLst/>
                <a:latin typeface="Times New Roman" panose="02020603050405020304" pitchFamily="18" charset="0"/>
                <a:ea typeface="Calibri" panose="020F0502020204030204" pitchFamily="34" charset="0"/>
              </a:rPr>
              <a:t> tai </a:t>
            </a:r>
            <a:r>
              <a:rPr lang="en-GB" sz="2200" dirty="0" err="1">
                <a:solidFill>
                  <a:srgbClr val="002060"/>
                </a:solidFill>
                <a:effectLst/>
                <a:latin typeface="Times New Roman" panose="02020603050405020304" pitchFamily="18" charset="0"/>
                <a:ea typeface="Calibri" panose="020F0502020204030204" pitchFamily="34" charset="0"/>
              </a:rPr>
              <a:t>dựng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đứng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lên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khi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cần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nghe</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ngóng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Chiếc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mõm</a:t>
            </a:r>
            <a:r>
              <a:rPr lang="en-GB" sz="2200" dirty="0">
                <a:solidFill>
                  <a:srgbClr val="002060"/>
                </a:solidFill>
                <a:effectLst/>
                <a:latin typeface="Times New Roman" panose="02020603050405020304" pitchFamily="18" charset="0"/>
                <a:ea typeface="Calibri" panose="020F0502020204030204" pitchFamily="34" charset="0"/>
              </a:rPr>
              <a:t> ngắn </a:t>
            </a:r>
            <a:r>
              <a:rPr lang="en-GB" sz="2200" dirty="0" err="1">
                <a:solidFill>
                  <a:srgbClr val="002060"/>
                </a:solidFill>
                <a:effectLst/>
                <a:latin typeface="Times New Roman" panose="02020603050405020304" pitchFamily="18" charset="0"/>
                <a:ea typeface="Calibri" panose="020F0502020204030204" pitchFamily="34" charset="0"/>
              </a:rPr>
              <a:t>với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cái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mũi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đánh</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hơi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rất</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giỏi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Tí</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Nị</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khôn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lắm</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Dường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như</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thể</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hiểu</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được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tiếng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người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hiểu</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được</a:t>
            </a:r>
            <a:r>
              <a:rPr lang="en-GB" sz="2200" dirty="0">
                <a:solidFill>
                  <a:srgbClr val="002060"/>
                </a:solidFill>
                <a:effectLst/>
                <a:latin typeface="Times New Roman" panose="02020603050405020304" pitchFamily="18" charset="0"/>
                <a:ea typeface="Calibri" panose="020F0502020204030204" pitchFamily="34" charset="0"/>
              </a:rPr>
              <a:t> ý </a:t>
            </a:r>
            <a:r>
              <a:rPr lang="en-GB" sz="2200" dirty="0" err="1">
                <a:solidFill>
                  <a:srgbClr val="002060"/>
                </a:solidFill>
                <a:effectLst/>
                <a:latin typeface="Times New Roman" panose="02020603050405020304" pitchFamily="18" charset="0"/>
                <a:ea typeface="Calibri" panose="020F0502020204030204" pitchFamily="34" charset="0"/>
              </a:rPr>
              <a:t>định</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của</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người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chủ</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của</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Ở </a:t>
            </a:r>
            <a:r>
              <a:rPr lang="en-GB" sz="2200" dirty="0" err="1">
                <a:solidFill>
                  <a:srgbClr val="002060"/>
                </a:solidFill>
                <a:effectLst/>
                <a:latin typeface="Times New Roman" panose="02020603050405020304" pitchFamily="18" charset="0"/>
                <a:ea typeface="Calibri" panose="020F0502020204030204" pitchFamily="34" charset="0"/>
              </a:rPr>
              <a:t>nhà</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không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thường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cho</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Tí</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Nị</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ăn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nhưng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vẫn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bám</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víu</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lấy</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đã</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thế</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mà</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cũng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cái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tính</a:t>
            </a:r>
            <a:r>
              <a:rPr lang="en-GB" sz="2200" dirty="0">
                <a:solidFill>
                  <a:srgbClr val="002060"/>
                </a:solidFill>
                <a:effectLst/>
                <a:latin typeface="Times New Roman" panose="02020603050405020304" pitchFamily="18" charset="0"/>
                <a:ea typeface="Calibri" panose="020F0502020204030204" pitchFamily="34" charset="0"/>
              </a:rPr>
              <a:t> hay </a:t>
            </a:r>
            <a:r>
              <a:rPr lang="en-GB" sz="2200" dirty="0" err="1">
                <a:solidFill>
                  <a:srgbClr val="002060"/>
                </a:solidFill>
                <a:effectLst/>
                <a:latin typeface="Times New Roman" panose="02020603050405020304" pitchFamily="18" charset="0"/>
                <a:ea typeface="Calibri" panose="020F0502020204030204" pitchFamily="34" charset="0"/>
              </a:rPr>
              <a:t>ghen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tị</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nữa</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Lúc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mẹ</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với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đùa</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giỡn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với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nhau</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thì</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ngồi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cạnh</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bên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kêu</a:t>
            </a:r>
            <a:r>
              <a:rPr lang="en-GB" sz="2200" dirty="0">
                <a:solidFill>
                  <a:srgbClr val="002060"/>
                </a:solidFill>
                <a:effectLst/>
                <a:latin typeface="Times New Roman" panose="02020603050405020304" pitchFamily="18" charset="0"/>
                <a:ea typeface="Calibri" panose="020F0502020204030204" pitchFamily="34" charset="0"/>
              </a:rPr>
              <a:t> ư ử </a:t>
            </a:r>
            <a:r>
              <a:rPr lang="en-GB" sz="2200" dirty="0" err="1">
                <a:solidFill>
                  <a:srgbClr val="002060"/>
                </a:solidFill>
                <a:effectLst/>
                <a:latin typeface="Times New Roman" panose="02020603050405020304" pitchFamily="18" charset="0"/>
                <a:ea typeface="Calibri" panose="020F0502020204030204" pitchFamily="34" charset="0"/>
              </a:rPr>
              <a:t>đòi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chen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vào</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cuộc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vui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Mỗi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khi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đâu</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về</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thì</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nằm</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trước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cửa</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đợi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và</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nghe</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ngóng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tiếng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xe</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quen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thuộc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Và</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lúc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còn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chưa</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thấy</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mặt</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mũi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Tí</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Nị</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đâu</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thì</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đã</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thấy</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rồi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chạy</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ra</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mừng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tíu</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tít</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Lúc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cái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đuôi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của</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phải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gọi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là</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ngoáy</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tít</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hai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chân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trước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chồm</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chồm</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lên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như</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muốn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ôm</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choàng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lấy</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Miệng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thì</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kêu</a:t>
            </a:r>
            <a:r>
              <a:rPr lang="en-GB" sz="2200" dirty="0">
                <a:solidFill>
                  <a:srgbClr val="002060"/>
                </a:solidFill>
                <a:effectLst/>
                <a:latin typeface="Times New Roman" panose="02020603050405020304" pitchFamily="18" charset="0"/>
                <a:ea typeface="Calibri" panose="020F0502020204030204" pitchFamily="34" charset="0"/>
              </a:rPr>
              <a:t> ư ử, </a:t>
            </a:r>
            <a:r>
              <a:rPr lang="en-GB" sz="2200" dirty="0" err="1">
                <a:solidFill>
                  <a:srgbClr val="002060"/>
                </a:solidFill>
                <a:effectLst/>
                <a:latin typeface="Times New Roman" panose="02020603050405020304" pitchFamily="18" charset="0"/>
                <a:ea typeface="Calibri" panose="020F0502020204030204" pitchFamily="34" charset="0"/>
              </a:rPr>
              <a:t>ăng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ẳng</a:t>
            </a:r>
            <a:r>
              <a:rPr lang="en-GB" sz="2200" dirty="0">
                <a:solidFill>
                  <a:srgbClr val="002060"/>
                </a:solidFill>
                <a:effectLst/>
                <a:latin typeface="Times New Roman" panose="02020603050405020304" pitchFamily="18" charset="0"/>
                <a:ea typeface="Calibri" panose="020F0502020204030204" pitchFamily="34" charset="0"/>
              </a:rPr>
              <a:t> sung </a:t>
            </a:r>
            <a:r>
              <a:rPr lang="en-GB" sz="2200" dirty="0" err="1">
                <a:solidFill>
                  <a:srgbClr val="002060"/>
                </a:solidFill>
                <a:effectLst/>
                <a:latin typeface="Times New Roman" panose="02020603050405020304" pitchFamily="18" charset="0"/>
                <a:ea typeface="Calibri" panose="020F0502020204030204" pitchFamily="34" charset="0"/>
              </a:rPr>
              <a:t>sướng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mừng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rỡ</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Đã</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thế</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mắt</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còn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đầy</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biểu</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cảm</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thiết</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tha</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bảo</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sao</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không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cảm</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động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Và</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cứ</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thế</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từng</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ngày</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trôi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với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nó</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trở</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thành</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đôi</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bạnh</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thân</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thiết</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lúc</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nào</a:t>
            </a:r>
            <a:r>
              <a:rPr lang="en-GB" sz="2200" dirty="0">
                <a:solidFill>
                  <a:srgbClr val="002060"/>
                </a:solidFill>
                <a:effectLst/>
                <a:latin typeface="Times New Roman" panose="02020603050405020304" pitchFamily="18" charset="0"/>
                <a:ea typeface="Calibri" panose="020F0502020204030204" pitchFamily="34" charset="0"/>
              </a:rPr>
              <a:t> </a:t>
            </a:r>
            <a:r>
              <a:rPr lang="en-GB" sz="2200" dirty="0" err="1">
                <a:solidFill>
                  <a:srgbClr val="002060"/>
                </a:solidFill>
                <a:effectLst/>
                <a:latin typeface="Times New Roman" panose="02020603050405020304" pitchFamily="18" charset="0"/>
                <a:ea typeface="Calibri" panose="020F0502020204030204" pitchFamily="34" charset="0"/>
              </a:rPr>
              <a:t>không</a:t>
            </a:r>
            <a:r>
              <a:rPr lang="en-GB" sz="2200" dirty="0">
                <a:solidFill>
                  <a:srgbClr val="002060"/>
                </a:solidFill>
                <a:effectLst/>
                <a:latin typeface="Times New Roman" panose="02020603050405020304" pitchFamily="18" charset="0"/>
                <a:ea typeface="Calibri" panose="020F0502020204030204" pitchFamily="34" charset="0"/>
              </a:rPr>
              <a:t> hay.</a:t>
            </a:r>
            <a:endParaRPr lang="en-US" sz="2200" dirty="0">
              <a:solidFill>
                <a:srgbClr val="002060"/>
              </a:solidFill>
            </a:endParaRPr>
          </a:p>
        </p:txBody>
      </p:sp>
    </p:spTree>
    <p:extLst>
      <p:ext uri="{BB962C8B-B14F-4D97-AF65-F5344CB8AC3E}">
        <p14:creationId xmlns:p14="http://schemas.microsoft.com/office/powerpoint/2010/main" val="37304468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492F24-6BB9-4DE1-9C62-06E9458D25CC}"/>
              </a:ext>
            </a:extLst>
          </p:cNvPr>
          <p:cNvSpPr txBox="1"/>
          <p:nvPr/>
        </p:nvSpPr>
        <p:spPr>
          <a:xfrm>
            <a:off x="2095123" y="236763"/>
            <a:ext cx="8102731"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THỰC HÀNH TIẾNG VIỆT</a:t>
            </a:r>
          </a:p>
        </p:txBody>
      </p:sp>
      <p:pic>
        <p:nvPicPr>
          <p:cNvPr id="7" name="Picture 6">
            <a:extLst>
              <a:ext uri="{FF2B5EF4-FFF2-40B4-BE49-F238E27FC236}">
                <a16:creationId xmlns:a16="http://schemas.microsoft.com/office/drawing/2014/main" id="{7C2C4373-CB18-43B8-B267-5702BA2A90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8701" y="1241418"/>
            <a:ext cx="9880730" cy="5616582"/>
          </a:xfrm>
          <a:prstGeom prst="rect">
            <a:avLst/>
          </a:prstGeom>
          <a:noFill/>
          <a:ln>
            <a:noFill/>
          </a:ln>
        </p:spPr>
      </p:pic>
    </p:spTree>
    <p:extLst>
      <p:ext uri="{BB962C8B-B14F-4D97-AF65-F5344CB8AC3E}">
        <p14:creationId xmlns:p14="http://schemas.microsoft.com/office/powerpoint/2010/main" val="7521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ẫu Background đơn giản đẹp - Aloc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DE4884-2184-4411-8ED4-2F113AE31F61}"/>
              </a:ext>
            </a:extLst>
          </p:cNvPr>
          <p:cNvSpPr txBox="1"/>
          <p:nvPr/>
        </p:nvSpPr>
        <p:spPr>
          <a:xfrm>
            <a:off x="0" y="345025"/>
            <a:ext cx="12192000" cy="6513578"/>
          </a:xfrm>
          <a:prstGeom prst="rect">
            <a:avLst/>
          </a:prstGeom>
          <a:noFill/>
        </p:spPr>
        <p:txBody>
          <a:bodyPr wrap="square">
            <a:spAutoFit/>
          </a:bodyPr>
          <a:lstStyle/>
          <a:p>
            <a:pPr marL="0" marR="90170" lvl="0" indent="0" algn="ctr" defTabSz="457200" rtl="0" eaLnBrk="1" fontAlgn="auto" latinLnBrk="0" hangingPunct="1">
              <a:lnSpc>
                <a:spcPct val="115000"/>
              </a:lnSpc>
              <a:spcBef>
                <a:spcPts val="600"/>
              </a:spcBef>
              <a:spcAft>
                <a:spcPts val="100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BÀI TẬP SỐ 1</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457200" rtl="0" eaLnBrk="1" fontAlgn="auto" latinLnBrk="0" hangingPunct="1">
              <a:lnSpc>
                <a:spcPct val="115000"/>
              </a:lnSpc>
              <a:spcBef>
                <a:spcPts val="600"/>
              </a:spcBef>
              <a:spcAft>
                <a:spcPts val="100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Sắp</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xếp</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lý</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tóm</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tắt</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đường</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tiên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Mèn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chôn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Choắt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vô</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cùng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ân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hận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đường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tiên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lần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vô</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cậu</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nảy</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buông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trêu</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chọc</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khiến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vô</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cùng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tức</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giận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trêu</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Choắt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xóm</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Mèn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Cậu</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tỏ</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rất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hào</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mỉa</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mai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cậu</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đùa</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cợt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khiến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Choắt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mất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mạng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dưới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5.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Cậu</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sức</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khỏe</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sợ</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bất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kỳ</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6.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Mèn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chú</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vẻ</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tráng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đôi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rất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rộng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cơ</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bắp</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cuồn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7.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Dễ</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Mèn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tốt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hơn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còn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nữa</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8.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Trước</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chết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Dế</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Choắt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tha</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lỗi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khuyên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Dế</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Mèn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bỏ</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thói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hung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hăng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bậy</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bạ</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087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Top 100 hình nền Powerpoint đẹp và chất lượ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488B05-3953-43EA-8559-3073D3B873B5}"/>
              </a:ext>
            </a:extLst>
          </p:cNvPr>
          <p:cNvSpPr txBox="1"/>
          <p:nvPr/>
        </p:nvSpPr>
        <p:spPr>
          <a:xfrm>
            <a:off x="0" y="84141"/>
            <a:ext cx="6272213" cy="6699270"/>
          </a:xfrm>
          <a:prstGeom prst="rect">
            <a:avLst/>
          </a:prstGeom>
          <a:noFill/>
        </p:spPr>
        <p:txBody>
          <a:bodyPr wrap="square">
            <a:spAutoFit/>
          </a:bodyPr>
          <a:lstStyle/>
          <a:p>
            <a:pPr algn="ctr" defTabSz="914400" eaLnBrk="0" fontAlgn="base" hangingPunct="0">
              <a:spcBef>
                <a:spcPct val="0"/>
              </a:spcBef>
              <a:spcAft>
                <a:spcPct val="0"/>
              </a:spcAft>
              <a:defRPr/>
            </a:pPr>
            <a:r>
              <a:rPr lang="en-US" alt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altLang="en-US" sz="2400" b="1" dirty="0" bmk="">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HIẾU BÀI TẬP SỐ 1</a:t>
            </a:r>
            <a:endParaRPr lang="en-US" altLang="en-US" sz="2400" dirty="0">
              <a:solidFill>
                <a:srgbClr val="C00000"/>
              </a:solidFill>
              <a:latin typeface="Times New Roman" panose="02020603050405020304" pitchFamily="18" charset="0"/>
              <a:cs typeface="Times New Roman" panose="02020603050405020304" pitchFamily="18" charset="0"/>
            </a:endParaRPr>
          </a:p>
          <a:p>
            <a:pPr marR="90170" algn="just">
              <a:lnSpc>
                <a:spcPct val="115000"/>
              </a:lnSpc>
              <a:spcAft>
                <a:spcPts val="1000"/>
              </a:spcAft>
            </a:pP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Bài</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tập</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máu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me,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máu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mủ</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hôn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defRPr/>
            </a:pPr>
            <a:endParaRPr lang="en-US" altLang="en-US" sz="2400" dirty="0">
              <a:solidFill>
                <a:prstClr val="black"/>
              </a:solidFill>
              <a:latin typeface="Times New Roman" panose="02020603050405020304" pitchFamily="18" charset="0"/>
              <a:cs typeface="Times New Roman" panose="02020603050405020304" pitchFamily="18" charset="0"/>
            </a:endParaRPr>
          </a:p>
          <a:p>
            <a:pPr marL="90170" marR="90170">
              <a:lnSpc>
                <a:spcPct val="115000"/>
              </a:lnSpc>
              <a:spcAft>
                <a:spcPts val="1000"/>
              </a:spcAft>
            </a:pPr>
            <a:r>
              <a:rPr lang="en-US" sz="2400" dirty="0">
                <a:solidFill>
                  <a:prstClr val="black"/>
                </a:solidFill>
                <a:latin typeface="Times New Roman" panose="02020603050405020304" pitchFamily="18" charset="0"/>
                <a:cs typeface="Times New Roman" panose="02020603050405020304" pitchFamily="18" charset="0"/>
              </a:rPr>
              <a:t/>
            </a:r>
            <a:br>
              <a:rPr lang="en-US" sz="2400" dirty="0">
                <a:solidFill>
                  <a:prstClr val="black"/>
                </a:solidFill>
                <a:latin typeface="Times New Roman" panose="02020603050405020304" pitchFamily="18" charset="0"/>
                <a:cs typeface="Times New Roman" panose="02020603050405020304" pitchFamily="18" charset="0"/>
              </a:rPr>
            </a:b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Bài</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tập</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Aft>
                <a:spcPts val="1000"/>
              </a:spcAft>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Trơ</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tráo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trơ</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trẽn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trơ</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trọi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nhảu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nhẹn</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Aft>
                <a:spcPts val="1000"/>
              </a:spcAft>
            </a:pP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Bài</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tập</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fontAlgn="t"/>
            <a:endParaRPr lang="en-US" sz="2400" dirty="0">
              <a:solidFill>
                <a:prstClr val="black"/>
              </a:solidFill>
              <a:latin typeface="Arial" panose="020B0604020202020204" pitchFamily="34" charset="0"/>
            </a:endParaRPr>
          </a:p>
          <a:p>
            <a:pPr defTabSz="914400" eaLnBrk="0" fontAlgn="base" hangingPunct="0">
              <a:spcBef>
                <a:spcPct val="0"/>
              </a:spcBef>
              <a:spcAft>
                <a:spcPct val="0"/>
              </a:spcAft>
              <a:defRPr/>
            </a:pPr>
            <a:endParaRPr lang="en-US" altLang="en-US" sz="2400" dirty="0">
              <a:solidFill>
                <a:prstClr val="black"/>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defRPr/>
            </a:pPr>
            <a:endParaRPr lang="en-US" alt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EA689437-667E-4CD1-A14F-3B6EC1F86671}"/>
              </a:ext>
            </a:extLst>
          </p:cNvPr>
          <p:cNvGraphicFramePr>
            <a:graphicFrameLocks noGrp="1"/>
          </p:cNvGraphicFramePr>
          <p:nvPr>
            <p:extLst>
              <p:ext uri="{D42A27DB-BD31-4B8C-83A1-F6EECF244321}">
                <p14:modId xmlns:p14="http://schemas.microsoft.com/office/powerpoint/2010/main" val="187827439"/>
              </p:ext>
            </p:extLst>
          </p:nvPr>
        </p:nvGraphicFramePr>
        <p:xfrm>
          <a:off x="303210" y="2219858"/>
          <a:ext cx="5054600" cy="756412"/>
        </p:xfrm>
        <a:graphic>
          <a:graphicData uri="http://schemas.openxmlformats.org/drawingml/2006/table">
            <a:tbl>
              <a:tblPr firstRow="1" bandRow="1">
                <a:tableStyleId>{5C22544A-7EE6-4342-B048-85BDC9FD1C3A}</a:tableStyleId>
              </a:tblPr>
              <a:tblGrid>
                <a:gridCol w="2554288">
                  <a:extLst>
                    <a:ext uri="{9D8B030D-6E8A-4147-A177-3AD203B41FA5}">
                      <a16:colId xmlns:a16="http://schemas.microsoft.com/office/drawing/2014/main" val="3214408353"/>
                    </a:ext>
                  </a:extLst>
                </a:gridCol>
                <a:gridCol w="2500312">
                  <a:extLst>
                    <a:ext uri="{9D8B030D-6E8A-4147-A177-3AD203B41FA5}">
                      <a16:colId xmlns:a16="http://schemas.microsoft.com/office/drawing/2014/main" val="333514339"/>
                    </a:ext>
                  </a:extLst>
                </a:gridCol>
              </a:tblGrid>
              <a:tr h="370840">
                <a:tc>
                  <a:txBody>
                    <a:bodyPr/>
                    <a:lstStyle/>
                    <a:p>
                      <a:pPr marL="90170" marR="90170" algn="ctr">
                        <a:lnSpc>
                          <a:spcPct val="115000"/>
                        </a:lnSpc>
                        <a:spcBef>
                          <a:spcPts val="0"/>
                        </a:spcBef>
                        <a:spcAft>
                          <a:spcPts val="0"/>
                        </a:spcAft>
                      </a:pP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ghép</a:t>
                      </a:r>
                      <a:endPar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90170" marR="90170" algn="ctr">
                        <a:lnSpc>
                          <a:spcPct val="115000"/>
                        </a:lnSpc>
                        <a:spcBef>
                          <a:spcPts val="0"/>
                        </a:spcBef>
                        <a:spcAft>
                          <a:spcPts val="0"/>
                        </a:spcAft>
                      </a:pP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242987"/>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124559843"/>
                  </a:ext>
                </a:extLst>
              </a:tr>
            </a:tbl>
          </a:graphicData>
        </a:graphic>
      </p:graphicFrame>
      <p:graphicFrame>
        <p:nvGraphicFramePr>
          <p:cNvPr id="4" name="Table 4">
            <a:extLst>
              <a:ext uri="{FF2B5EF4-FFF2-40B4-BE49-F238E27FC236}">
                <a16:creationId xmlns:a16="http://schemas.microsoft.com/office/drawing/2014/main" id="{A76BC505-1CC2-4986-A726-506548F9A9A8}"/>
              </a:ext>
            </a:extLst>
          </p:cNvPr>
          <p:cNvGraphicFramePr>
            <a:graphicFrameLocks noGrp="1"/>
          </p:cNvGraphicFramePr>
          <p:nvPr>
            <p:extLst>
              <p:ext uri="{D42A27DB-BD31-4B8C-83A1-F6EECF244321}">
                <p14:modId xmlns:p14="http://schemas.microsoft.com/office/powerpoint/2010/main" val="146018247"/>
              </p:ext>
            </p:extLst>
          </p:nvPr>
        </p:nvGraphicFramePr>
        <p:xfrm>
          <a:off x="174610" y="5505988"/>
          <a:ext cx="5921389" cy="1141984"/>
        </p:xfrm>
        <a:graphic>
          <a:graphicData uri="http://schemas.openxmlformats.org/drawingml/2006/table">
            <a:tbl>
              <a:tblPr firstRow="1" bandRow="1">
                <a:tableStyleId>{5C22544A-7EE6-4342-B048-85BDC9FD1C3A}</a:tableStyleId>
              </a:tblPr>
              <a:tblGrid>
                <a:gridCol w="3482990">
                  <a:extLst>
                    <a:ext uri="{9D8B030D-6E8A-4147-A177-3AD203B41FA5}">
                      <a16:colId xmlns:a16="http://schemas.microsoft.com/office/drawing/2014/main" val="746354129"/>
                    </a:ext>
                  </a:extLst>
                </a:gridCol>
                <a:gridCol w="2438399">
                  <a:extLst>
                    <a:ext uri="{9D8B030D-6E8A-4147-A177-3AD203B41FA5}">
                      <a16:colId xmlns:a16="http://schemas.microsoft.com/office/drawing/2014/main" val="1147062243"/>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A</a:t>
                      </a:r>
                    </a:p>
                  </a:txBody>
                  <a:tcPr/>
                </a:tc>
                <a:tc>
                  <a:txBody>
                    <a:bodyPr/>
                    <a:lstStyle/>
                    <a:p>
                      <a:pPr algn="ctr"/>
                      <a:r>
                        <a:rPr lang="en-US" dirty="0">
                          <a:latin typeface="Times New Roman" panose="02020603050405020304" pitchFamily="18" charset="0"/>
                          <a:cs typeface="Times New Roman" panose="02020603050405020304" pitchFamily="18" charset="0"/>
                        </a:rPr>
                        <a:t>B</a:t>
                      </a:r>
                    </a:p>
                  </a:txBody>
                  <a:tcPr/>
                </a:tc>
                <a:extLst>
                  <a:ext uri="{0D108BD9-81ED-4DB2-BD59-A6C34878D82A}">
                    <a16:rowId xmlns:a16="http://schemas.microsoft.com/office/drawing/2014/main" val="3909957580"/>
                  </a:ext>
                </a:extLst>
              </a:tr>
              <a:tr h="370840">
                <a:tc>
                  <a:txBody>
                    <a:bodyPr/>
                    <a:lstStyle/>
                    <a:p>
                      <a:pPr marL="90170" marR="9017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chôm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chôm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cào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cào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chấu</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90170" marR="90170">
                        <a:lnSpc>
                          <a:spcPct val="115000"/>
                        </a:lnSpc>
                        <a:spcBef>
                          <a:spcPts val="0"/>
                        </a:spcBef>
                        <a:spcAft>
                          <a:spcPts val="0"/>
                        </a:spcAf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840396"/>
                  </a:ext>
                </a:extLst>
              </a:tr>
            </a:tbl>
          </a:graphicData>
        </a:graphic>
      </p:graphicFrame>
      <p:sp>
        <p:nvSpPr>
          <p:cNvPr id="7" name="TextBox 6">
            <a:extLst>
              <a:ext uri="{FF2B5EF4-FFF2-40B4-BE49-F238E27FC236}">
                <a16:creationId xmlns:a16="http://schemas.microsoft.com/office/drawing/2014/main" id="{F6305DB6-B9EE-4B47-BE56-4C3700D1BCD7}"/>
              </a:ext>
            </a:extLst>
          </p:cNvPr>
          <p:cNvSpPr txBox="1"/>
          <p:nvPr/>
        </p:nvSpPr>
        <p:spPr>
          <a:xfrm>
            <a:off x="6575423" y="342900"/>
            <a:ext cx="5616577" cy="5611280"/>
          </a:xfrm>
          <a:prstGeom prst="rect">
            <a:avLst/>
          </a:prstGeom>
          <a:noFill/>
        </p:spPr>
        <p:txBody>
          <a:bodyPr wrap="square" rtlCol="0">
            <a:spAutoFit/>
          </a:bodyPr>
          <a:lstStyle/>
          <a:p>
            <a:pPr marL="90170" marR="90170">
              <a:lnSpc>
                <a:spcPct val="115000"/>
              </a:lnSpc>
              <a:spcBef>
                <a:spcPts val="0"/>
              </a:spcBef>
              <a:spcAft>
                <a:spcPts val="1000"/>
              </a:spcAft>
            </a:pPr>
            <a:r>
              <a:rPr lang="en-US" sz="2200" b="1" dirty="0" err="1">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cs typeface="Times New Roman" panose="02020603050405020304" pitchFamily="18" charset="0"/>
              </a:rPr>
              <a:t>tập</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Bef>
                <a:spcPts val="0"/>
              </a:spcBef>
              <a:spcAft>
                <a:spcPts val="1000"/>
              </a:spcAft>
            </a:pPr>
            <a:r>
              <a:rPr lang="en-US" sz="22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200" b="1" dirty="0" err="1">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dõng</a:t>
            </a:r>
            <a:r>
              <a:rPr lang="en-US" sz="22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dạc</a:t>
            </a:r>
            <a:r>
              <a:rPr lang="en-US" sz="22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 dong </a:t>
            </a:r>
            <a:r>
              <a:rPr lang="en-US" sz="2200" b="1" dirty="0" err="1">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dỏng</a:t>
            </a:r>
            <a:endParaRPr lang="en-US" sz="2200" b="1" dirty="0">
              <a:solidFill>
                <a:schemeClr val="accent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Bef>
                <a:spcPts val="0"/>
              </a:spcBef>
              <a:spcAft>
                <a:spcPts val="100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Bef>
                <a:spcPts val="0"/>
              </a:spcBef>
              <a:spcAft>
                <a:spcPts val="100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Bef>
                <a:spcPts val="0"/>
              </a:spcBef>
              <a:spcAft>
                <a:spcPts val="1000"/>
              </a:spcAft>
            </a:pPr>
            <a:r>
              <a:rPr lang="en-US" sz="22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200" b="1" dirty="0" err="1">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2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2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2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2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2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hục</a:t>
            </a:r>
            <a:endParaRPr lang="en-US" sz="2200" b="1" dirty="0">
              <a:solidFill>
                <a:schemeClr val="accent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Bef>
                <a:spcPts val="0"/>
              </a:spcBef>
              <a:spcAft>
                <a:spcPts val="100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chĩa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Dậu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nSpc>
                <a:spcPct val="115000"/>
              </a:lnSpc>
              <a:spcBef>
                <a:spcPts val="0"/>
              </a:spcBef>
              <a:spcAft>
                <a:spcPts val="100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khuôn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cương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Làm</a:t>
            </a:r>
            <a:r>
              <a:rPr lang="en-US" sz="2200" dirty="0">
                <a:effectLst/>
                <a:latin typeface="Times New Roman" panose="02020603050405020304" pitchFamily="18" charset="0"/>
                <a:ea typeface="Times New Roman" panose="02020603050405020304" pitchFamily="18" charset="0"/>
              </a:rPr>
              <a:t> /…………………………/ </a:t>
            </a:r>
            <a:endParaRPr lang="en-US" sz="2200" dirty="0"/>
          </a:p>
        </p:txBody>
      </p:sp>
    </p:spTree>
    <p:extLst>
      <p:ext uri="{BB962C8B-B14F-4D97-AF65-F5344CB8AC3E}">
        <p14:creationId xmlns:p14="http://schemas.microsoft.com/office/powerpoint/2010/main" val="1598947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7052E-10CC-42CB-BA92-694AAFC00F46}"/>
              </a:ext>
            </a:extLst>
          </p:cNvPr>
          <p:cNvPicPr>
            <a:picLocks noChangeAspect="1"/>
          </p:cNvPicPr>
          <p:nvPr/>
        </p:nvPicPr>
        <p:blipFill>
          <a:blip r:embed="rId2"/>
          <a:stretch>
            <a:fillRect/>
          </a:stretch>
        </p:blipFill>
        <p:spPr>
          <a:xfrm>
            <a:off x="-628650" y="0"/>
            <a:ext cx="12820650" cy="6858000"/>
          </a:xfrm>
          <a:prstGeom prst="rect">
            <a:avLst/>
          </a:prstGeom>
        </p:spPr>
      </p:pic>
      <p:sp>
        <p:nvSpPr>
          <p:cNvPr id="5" name="TextBox 4">
            <a:extLst>
              <a:ext uri="{FF2B5EF4-FFF2-40B4-BE49-F238E27FC236}">
                <a16:creationId xmlns:a16="http://schemas.microsoft.com/office/drawing/2014/main" id="{C15A6389-90A6-4B0D-80AB-C2624A350B18}"/>
              </a:ext>
            </a:extLst>
          </p:cNvPr>
          <p:cNvSpPr txBox="1"/>
          <p:nvPr/>
        </p:nvSpPr>
        <p:spPr>
          <a:xfrm>
            <a:off x="228600" y="12707"/>
            <a:ext cx="11963400" cy="483017"/>
          </a:xfrm>
          <a:prstGeom prst="rect">
            <a:avLst/>
          </a:prstGeom>
          <a:noFill/>
        </p:spPr>
        <p:txBody>
          <a:bodyPr wrap="square">
            <a:spAutoFit/>
          </a:bodyPr>
          <a:lstStyle/>
          <a:p>
            <a:pPr marL="90170" marR="90170" algn="ctr">
              <a:lnSpc>
                <a:spcPct val="115000"/>
              </a:lnSpc>
              <a:spcBef>
                <a:spcPts val="0"/>
              </a:spcBef>
              <a:spcAft>
                <a:spcPts val="1000"/>
              </a:spcAft>
            </a:pPr>
            <a:r>
              <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GỢI Ý</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PHIẾU BÀI TÂP SỐ 1</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FB09486-68D9-4CB0-9E05-B7092E751AF0}"/>
              </a:ext>
            </a:extLst>
          </p:cNvPr>
          <p:cNvSpPr txBox="1"/>
          <p:nvPr/>
        </p:nvSpPr>
        <p:spPr>
          <a:xfrm>
            <a:off x="928684" y="685796"/>
            <a:ext cx="2125903" cy="461665"/>
          </a:xfrm>
          <a:prstGeom prst="rect">
            <a:avLst/>
          </a:prstGeom>
          <a:noFill/>
        </p:spPr>
        <p:txBody>
          <a:bodyPr wrap="none" rtlCol="0">
            <a:spAutoFit/>
          </a:bodyPr>
          <a:lstStyle/>
          <a:p>
            <a:r>
              <a:rPr lang="en-US" sz="2400" b="1" dirty="0" err="1">
                <a:solidFill>
                  <a:srgbClr val="C00000"/>
                </a:solidFill>
                <a:latin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cs typeface="Times New Roman" panose="02020603050405020304" pitchFamily="18" charset="0"/>
              </a:rPr>
              <a:t> 1. </a:t>
            </a:r>
            <a:r>
              <a:rPr lang="en-US" sz="2400" b="1" dirty="0" err="1">
                <a:solidFill>
                  <a:srgbClr val="C00000"/>
                </a:solidFill>
                <a:latin typeface="Times New Roman" panose="02020603050405020304" pitchFamily="18" charset="0"/>
                <a:cs typeface="Times New Roman" panose="02020603050405020304" pitchFamily="18" charset="0"/>
              </a:rPr>
              <a:t>Sắp</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xếp</a:t>
            </a:r>
            <a:r>
              <a:rPr lang="en-US" sz="2400" b="1" dirty="0">
                <a:solidFill>
                  <a:srgbClr val="C00000"/>
                </a:solidFill>
                <a:latin typeface="Times New Roman" panose="02020603050405020304" pitchFamily="18" charset="0"/>
                <a:cs typeface="Times New Roman" panose="02020603050405020304" pitchFamily="18" charset="0"/>
              </a:rPr>
              <a:t> </a:t>
            </a:r>
          </a:p>
        </p:txBody>
      </p:sp>
      <p:graphicFrame>
        <p:nvGraphicFramePr>
          <p:cNvPr id="8" name="Table 8">
            <a:extLst>
              <a:ext uri="{FF2B5EF4-FFF2-40B4-BE49-F238E27FC236}">
                <a16:creationId xmlns:a16="http://schemas.microsoft.com/office/drawing/2014/main" id="{6FA04FC1-F917-46D4-B82A-DFF90E4684A9}"/>
              </a:ext>
            </a:extLst>
          </p:cNvPr>
          <p:cNvGraphicFramePr>
            <a:graphicFrameLocks noGrp="1"/>
          </p:cNvGraphicFramePr>
          <p:nvPr>
            <p:extLst>
              <p:ext uri="{D42A27DB-BD31-4B8C-83A1-F6EECF244321}">
                <p14:modId xmlns:p14="http://schemas.microsoft.com/office/powerpoint/2010/main" val="2215430249"/>
              </p:ext>
            </p:extLst>
          </p:nvPr>
        </p:nvGraphicFramePr>
        <p:xfrm>
          <a:off x="3343273" y="719666"/>
          <a:ext cx="8329625" cy="1197864"/>
        </p:xfrm>
        <a:graphic>
          <a:graphicData uri="http://schemas.openxmlformats.org/drawingml/2006/table">
            <a:tbl>
              <a:tblPr firstRow="1" bandRow="1">
                <a:tableStyleId>{5C22544A-7EE6-4342-B048-85BDC9FD1C3A}</a:tableStyleId>
              </a:tblPr>
              <a:tblGrid>
                <a:gridCol w="4077693">
                  <a:extLst>
                    <a:ext uri="{9D8B030D-6E8A-4147-A177-3AD203B41FA5}">
                      <a16:colId xmlns:a16="http://schemas.microsoft.com/office/drawing/2014/main" val="186406418"/>
                    </a:ext>
                  </a:extLst>
                </a:gridCol>
                <a:gridCol w="4251932">
                  <a:extLst>
                    <a:ext uri="{9D8B030D-6E8A-4147-A177-3AD203B41FA5}">
                      <a16:colId xmlns:a16="http://schemas.microsoft.com/office/drawing/2014/main" val="3445201281"/>
                    </a:ext>
                  </a:extLst>
                </a:gridCol>
              </a:tblGrid>
              <a:tr h="370840">
                <a:tc>
                  <a:txBody>
                    <a:bodyPr/>
                    <a:lstStyle/>
                    <a:p>
                      <a:pPr algn="ct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ghép</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láy</a:t>
                      </a:r>
                      <a:r>
                        <a:rPr lang="en-US" sz="22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797304250"/>
                  </a:ext>
                </a:extLst>
              </a:tr>
              <a:tr h="370840">
                <a:tc>
                  <a:txBody>
                    <a:bodyPr/>
                    <a:lstStyle/>
                    <a:p>
                      <a:pPr marL="90170" marR="0">
                        <a:lnSpc>
                          <a:spcPct val="115000"/>
                        </a:lnSpc>
                        <a:spcBef>
                          <a:spcPts val="0"/>
                        </a:spcBef>
                        <a:spcAft>
                          <a:spcPts val="0"/>
                        </a:spcAf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màng</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90170" marR="0">
                        <a:lnSpc>
                          <a:spcPct val="115000"/>
                        </a:lnSpc>
                        <a:spcBef>
                          <a:spcPts val="0"/>
                        </a:spcBef>
                        <a:spcAft>
                          <a:spcPts val="0"/>
                        </a:spcAf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mủ</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mộng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3904809"/>
                  </a:ext>
                </a:extLst>
              </a:tr>
            </a:tbl>
          </a:graphicData>
        </a:graphic>
      </p:graphicFrame>
      <p:sp>
        <p:nvSpPr>
          <p:cNvPr id="10" name="TextBox 9">
            <a:extLst>
              <a:ext uri="{FF2B5EF4-FFF2-40B4-BE49-F238E27FC236}">
                <a16:creationId xmlns:a16="http://schemas.microsoft.com/office/drawing/2014/main" id="{92254A8A-15FA-4240-8966-83287210E434}"/>
              </a:ext>
            </a:extLst>
          </p:cNvPr>
          <p:cNvSpPr txBox="1"/>
          <p:nvPr/>
        </p:nvSpPr>
        <p:spPr>
          <a:xfrm>
            <a:off x="857250" y="1914517"/>
            <a:ext cx="6129339" cy="2802306"/>
          </a:xfrm>
          <a:prstGeom prst="rect">
            <a:avLst/>
          </a:prstGeom>
          <a:noFill/>
        </p:spPr>
        <p:txBody>
          <a:bodyPr wrap="square" rtlCol="0">
            <a:spAutoFit/>
          </a:bodyPr>
          <a:lstStyle/>
          <a:p>
            <a:pPr marL="90170" marR="0">
              <a:lnSpc>
                <a:spcPct val="115000"/>
              </a:lnSpc>
              <a:spcBef>
                <a:spcPts val="0"/>
              </a:spcBef>
              <a:spcAft>
                <a:spcPts val="0"/>
              </a:spcAft>
            </a:pP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tập</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90170" marR="0" algn="just">
              <a:lnSpc>
                <a:spcPct val="115000"/>
              </a:lnSpc>
              <a:spcBef>
                <a:spcPts val="0"/>
              </a:spcBef>
              <a:spcAft>
                <a:spcPts val="0"/>
              </a:spcAft>
            </a:pP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Hắn</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trơ</a:t>
            </a:r>
            <a:r>
              <a:rPr lang="en-US" sz="22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tráo</a:t>
            </a:r>
            <a:endParaRPr lang="en-US" sz="22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marR="0" algn="just">
              <a:lnSpc>
                <a:spcPct val="115000"/>
              </a:lnSpc>
              <a:spcBef>
                <a:spcPts val="0"/>
              </a:spcBef>
              <a:spcAft>
                <a:spcPts val="0"/>
              </a:spcAft>
            </a:pP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trơ</a:t>
            </a:r>
            <a:r>
              <a:rPr lang="en-US" sz="22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trẽn</a:t>
            </a:r>
            <a:r>
              <a:rPr lang="en-US" sz="22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hắn</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marR="0" algn="just">
              <a:lnSpc>
                <a:spcPct val="115000"/>
              </a:lnSpc>
              <a:spcBef>
                <a:spcPts val="0"/>
              </a:spcBef>
              <a:spcAft>
                <a:spcPts val="0"/>
              </a:spcAft>
            </a:pP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bão</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nát</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trơ</a:t>
            </a:r>
            <a:r>
              <a:rPr lang="en-US" sz="22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trọi</a:t>
            </a:r>
            <a:r>
              <a:rPr lang="en-US" sz="22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marR="0" algn="just">
              <a:lnSpc>
                <a:spcPct val="115000"/>
              </a:lnSpc>
              <a:spcBef>
                <a:spcPts val="0"/>
              </a:spcBef>
              <a:spcAft>
                <a:spcPts val="0"/>
              </a:spcAft>
            </a:pP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2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nhảu</a:t>
            </a:r>
            <a:r>
              <a:rPr lang="en-US" sz="22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200" dirty="0">
                <a:solidFill>
                  <a:srgbClr val="0070C0"/>
                </a:solidFill>
                <a:effectLst/>
                <a:latin typeface="Times New Roman" panose="02020603050405020304" pitchFamily="18" charset="0"/>
                <a:ea typeface="Times New Roman" panose="02020603050405020304" pitchFamily="18" charset="0"/>
              </a:rPr>
              <a:t>- Anh </a:t>
            </a:r>
            <a:r>
              <a:rPr lang="en-US" sz="2200" dirty="0" err="1">
                <a:solidFill>
                  <a:srgbClr val="0070C0"/>
                </a:solidFill>
                <a:effectLst/>
                <a:latin typeface="Times New Roman" panose="02020603050405020304" pitchFamily="18" charset="0"/>
                <a:ea typeface="Times New Roman" panose="02020603050405020304" pitchFamily="18" charset="0"/>
              </a:rPr>
              <a:t>ấy</a:t>
            </a:r>
            <a:r>
              <a:rPr lang="en-US" sz="2200" dirty="0">
                <a:solidFill>
                  <a:srgbClr val="0070C0"/>
                </a:solidFill>
                <a:effectLst/>
                <a:latin typeface="Times New Roman" panose="02020603050405020304" pitchFamily="18" charset="0"/>
                <a:ea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rPr>
              <a:t>làm</a:t>
            </a:r>
            <a:r>
              <a:rPr lang="en-US" sz="2200" dirty="0">
                <a:solidFill>
                  <a:srgbClr val="0070C0"/>
                </a:solidFill>
                <a:effectLst/>
                <a:latin typeface="Times New Roman" panose="02020603050405020304" pitchFamily="18" charset="0"/>
                <a:ea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rPr>
              <a:t>việc</a:t>
            </a:r>
            <a:r>
              <a:rPr lang="en-US" sz="2200" dirty="0">
                <a:solidFill>
                  <a:srgbClr val="0070C0"/>
                </a:solidFill>
                <a:effectLst/>
                <a:latin typeface="Times New Roman" panose="02020603050405020304" pitchFamily="18" charset="0"/>
                <a:ea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rPr>
              <a:t>với</a:t>
            </a:r>
            <a:r>
              <a:rPr lang="en-US" sz="2200" dirty="0">
                <a:solidFill>
                  <a:srgbClr val="0070C0"/>
                </a:solidFill>
                <a:effectLst/>
                <a:latin typeface="Times New Roman" panose="02020603050405020304" pitchFamily="18" charset="0"/>
                <a:ea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rPr>
              <a:t>tác</a:t>
            </a:r>
            <a:r>
              <a:rPr lang="en-US" sz="2200" dirty="0">
                <a:solidFill>
                  <a:srgbClr val="0070C0"/>
                </a:solidFill>
                <a:effectLst/>
                <a:latin typeface="Times New Roman" panose="02020603050405020304" pitchFamily="18" charset="0"/>
                <a:ea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rPr>
              <a:t>phong</a:t>
            </a:r>
            <a:r>
              <a:rPr lang="en-US" sz="2200" dirty="0">
                <a:solidFill>
                  <a:srgbClr val="0070C0"/>
                </a:solidFill>
                <a:effectLst/>
                <a:latin typeface="Times New Roman" panose="02020603050405020304" pitchFamily="18" charset="0"/>
                <a:ea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rPr>
              <a:t>nhanh</a:t>
            </a:r>
            <a:r>
              <a:rPr lang="en-US" sz="2200" u="sng" dirty="0">
                <a:solidFill>
                  <a:srgbClr val="0070C0"/>
                </a:solidFill>
                <a:effectLst/>
                <a:latin typeface="Times New Roman" panose="02020603050405020304" pitchFamily="18" charset="0"/>
                <a:ea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rPr>
              <a:t>nhẹn</a:t>
            </a:r>
            <a:endParaRPr lang="en-US" sz="2200" u="sng" dirty="0">
              <a:solidFill>
                <a:srgbClr val="0070C0"/>
              </a:solidFill>
            </a:endParaRPr>
          </a:p>
        </p:txBody>
      </p:sp>
      <p:sp>
        <p:nvSpPr>
          <p:cNvPr id="11" name="TextBox 10">
            <a:extLst>
              <a:ext uri="{FF2B5EF4-FFF2-40B4-BE49-F238E27FC236}">
                <a16:creationId xmlns:a16="http://schemas.microsoft.com/office/drawing/2014/main" id="{A8710776-E74B-49E4-9103-0A76FC9F8AAA}"/>
              </a:ext>
            </a:extLst>
          </p:cNvPr>
          <p:cNvSpPr txBox="1"/>
          <p:nvPr/>
        </p:nvSpPr>
        <p:spPr>
          <a:xfrm>
            <a:off x="757233" y="4800596"/>
            <a:ext cx="6272221" cy="2332049"/>
          </a:xfrm>
          <a:prstGeom prst="rect">
            <a:avLst/>
          </a:prstGeom>
          <a:noFill/>
        </p:spPr>
        <p:txBody>
          <a:bodyPr wrap="square" rtlCol="0">
            <a:spAutoFit/>
          </a:bodyPr>
          <a:lstStyle/>
          <a:p>
            <a:pPr marL="0" marR="0">
              <a:lnSpc>
                <a:spcPct val="115000"/>
              </a:lnSpc>
              <a:spcBef>
                <a:spcPts val="0"/>
              </a:spcBef>
              <a:spcAft>
                <a:spcPts val="0"/>
              </a:spcAft>
            </a:pP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tập</a:t>
            </a: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So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p>
          <a:p>
            <a:pPr marL="90170" marR="0" algn="just">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B49CDE1-5AC9-4557-A94A-37E0EBB5C836}"/>
              </a:ext>
            </a:extLst>
          </p:cNvPr>
          <p:cNvSpPr txBox="1"/>
          <p:nvPr/>
        </p:nvSpPr>
        <p:spPr>
          <a:xfrm>
            <a:off x="7229476" y="2146305"/>
            <a:ext cx="4757738" cy="4733219"/>
          </a:xfrm>
          <a:prstGeom prst="rect">
            <a:avLst/>
          </a:prstGeom>
          <a:noFill/>
        </p:spPr>
        <p:txBody>
          <a:bodyPr wrap="square" rtlCol="0">
            <a:spAutoFit/>
          </a:bodyPr>
          <a:lstStyle/>
          <a:p>
            <a:pPr marL="90170" marR="0" algn="just">
              <a:lnSpc>
                <a:spcPct val="115000"/>
              </a:lnSpc>
              <a:spcBef>
                <a:spcPts val="0"/>
              </a:spcBef>
              <a:spcAft>
                <a:spcPts val="0"/>
              </a:spcAft>
            </a:pPr>
            <a:r>
              <a:rPr lang="en-US" sz="22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tập</a:t>
            </a: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marR="0" algn="just">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marR="0" algn="just">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dong </a:t>
            </a:r>
            <a:r>
              <a:rPr lang="en-US" sz="2200"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dỏng</a:t>
            </a:r>
            <a:r>
              <a:rPr lang="en-US" sz="2200"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marR="0" algn="just">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dõng</a:t>
            </a:r>
            <a:r>
              <a:rPr lang="en-US" sz="22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dạc</a:t>
            </a:r>
            <a:r>
              <a:rPr lang="en-US" sz="22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marR="0" algn="just">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marR="0" algn="just">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b.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200"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200"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chĩa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Dậu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marR="0" algn="just">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Minh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khuôn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cương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200"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200"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i="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marR="0" algn="just">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200"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hục</a:t>
            </a:r>
            <a:r>
              <a:rPr lang="en-US" sz="2200"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i="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35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19 Hình nền đẹp ý tưởng | hình nền, hình, nề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DF8694-CA65-4E5F-A851-49E52C9FF688}"/>
              </a:ext>
            </a:extLst>
          </p:cNvPr>
          <p:cNvSpPr txBox="1"/>
          <p:nvPr/>
        </p:nvSpPr>
        <p:spPr>
          <a:xfrm>
            <a:off x="-1" y="14274"/>
            <a:ext cx="11658601" cy="7158498"/>
          </a:xfrm>
          <a:prstGeom prst="rect">
            <a:avLst/>
          </a:prstGeom>
          <a:noFill/>
        </p:spPr>
        <p:txBody>
          <a:bodyPr wrap="square" rtlCol="0">
            <a:spAutoFit/>
          </a:bodyPr>
          <a:lstStyle/>
          <a:p>
            <a:pPr marL="0" marR="90170" algn="ctr">
              <a:lnSpc>
                <a:spcPct val="115000"/>
              </a:lnSpc>
              <a:spcBef>
                <a:spcPts val="0"/>
              </a:spcBef>
              <a:spcAft>
                <a:spcPts val="1000"/>
              </a:spcAft>
            </a:pP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PHIẾU BÀI TÂP SỐ 2</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90170">
              <a:lnSpc>
                <a:spcPct val="115000"/>
              </a:lnSpc>
              <a:spcBef>
                <a:spcPts val="0"/>
              </a:spcBef>
              <a:spcAft>
                <a:spcPts val="1000"/>
              </a:spcAft>
            </a:pPr>
            <a:r>
              <a:rPr lang="en-GB"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GB"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GB"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GB"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GB"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GB"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GB"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GB"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GB"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1000"/>
              </a:spcAft>
            </a:pPr>
            <a:r>
              <a:rPr lang="en-GB" sz="22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Giời</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chớm</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cối</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um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tùm</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lan</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xoá</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giẻ</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chùm</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dẻ</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móng</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rồng</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bụ</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bẫm</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mít</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GB" sz="22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Ong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ong</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vò</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ong</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lộn</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cà</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bướm</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Bướm</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1000"/>
              </a:spcAft>
            </a:pP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Râm</a:t>
            </a:r>
            <a:r>
              <a:rPr lang="en-GB" sz="2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ran.</a:t>
            </a:r>
          </a:p>
          <a:p>
            <a:pPr marL="0" marR="0" fontAlgn="base">
              <a:lnSpc>
                <a:spcPct val="115000"/>
              </a:lnSpc>
              <a:spcBef>
                <a:spcPts val="0"/>
              </a:spcBef>
              <a:spcAft>
                <a:spcPts val="10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fontAlgn="base">
              <a:lnSpc>
                <a:spcPct val="115000"/>
              </a:lnSpc>
              <a:spcBef>
                <a:spcPts val="0"/>
              </a:spcBef>
              <a:spcAft>
                <a:spcPts val="1000"/>
              </a:spcAft>
            </a:pPr>
            <a:r>
              <a:rPr lang="en-GB"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GB"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Khán</a:t>
            </a:r>
            <a:r>
              <a:rPr lang="en-GB"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r" fontAlgn="base">
              <a:lnSpc>
                <a:spcPct val="115000"/>
              </a:lnSpc>
              <a:spcBef>
                <a:spcPts val="0"/>
              </a:spcBef>
              <a:spcAft>
                <a:spcPts val="1000"/>
              </a:spcAft>
            </a:pPr>
            <a:endParaRPr lang="en-GB"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r" fontAlgn="base">
              <a:lnSpc>
                <a:spcPct val="115000"/>
              </a:lnSpc>
              <a:spcBef>
                <a:spcPts val="0"/>
              </a:spcBef>
              <a:spcAft>
                <a:spcPts val="1000"/>
              </a:spcAft>
            </a:pPr>
            <a:endParaRPr lang="en-GB"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1000"/>
              </a:spcAft>
            </a:pP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1000"/>
              </a:spcAft>
            </a:pP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GB" sz="2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GB"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200" dirty="0">
                <a:solidFill>
                  <a:srgbClr val="333333"/>
                </a:solidFill>
                <a:effectLst/>
                <a:latin typeface="Times New Roman" panose="02020603050405020304" pitchFamily="18" charset="0"/>
                <a:ea typeface="Times New Roman" panose="02020603050405020304" pitchFamily="18" charset="0"/>
              </a:rPr>
              <a:t>3. </a:t>
            </a:r>
            <a:r>
              <a:rPr lang="en-GB" sz="2200" dirty="0" err="1">
                <a:solidFill>
                  <a:srgbClr val="333333"/>
                </a:solidFill>
                <a:effectLst/>
                <a:latin typeface="Times New Roman" panose="02020603050405020304" pitchFamily="18" charset="0"/>
                <a:ea typeface="Times New Roman" panose="02020603050405020304" pitchFamily="18" charset="0"/>
              </a:rPr>
              <a:t>Viết</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một</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đoạn</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văn</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tối</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đa</a:t>
            </a:r>
            <a:r>
              <a:rPr lang="en-GB" sz="2200" dirty="0">
                <a:solidFill>
                  <a:srgbClr val="333333"/>
                </a:solidFill>
                <a:effectLst/>
                <a:latin typeface="Times New Roman" panose="02020603050405020304" pitchFamily="18" charset="0"/>
                <a:ea typeface="Times New Roman" panose="02020603050405020304" pitchFamily="18" charset="0"/>
              </a:rPr>
              <a:t> 15 </a:t>
            </a:r>
            <a:r>
              <a:rPr lang="en-GB" sz="2200" dirty="0" err="1">
                <a:solidFill>
                  <a:srgbClr val="333333"/>
                </a:solidFill>
                <a:effectLst/>
                <a:latin typeface="Times New Roman" panose="02020603050405020304" pitchFamily="18" charset="0"/>
                <a:ea typeface="Times New Roman" panose="02020603050405020304" pitchFamily="18" charset="0"/>
              </a:rPr>
              <a:t>dòng</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tả</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vẻ</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đẹp</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của</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miền</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quê</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trong</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đoạn</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văn</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có</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sử</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dụng</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hai</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biện</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pháp</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tu</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từ</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đã</a:t>
            </a:r>
            <a:r>
              <a:rPr lang="en-GB" sz="2200" dirty="0">
                <a:solidFill>
                  <a:srgbClr val="333333"/>
                </a:solidFill>
                <a:effectLst/>
                <a:latin typeface="Times New Roman" panose="02020603050405020304" pitchFamily="18" charset="0"/>
                <a:ea typeface="Times New Roman" panose="02020603050405020304" pitchFamily="18" charset="0"/>
              </a:rPr>
              <a:t> </a:t>
            </a:r>
            <a:r>
              <a:rPr lang="en-GB" sz="2200" dirty="0" err="1">
                <a:solidFill>
                  <a:srgbClr val="333333"/>
                </a:solidFill>
                <a:effectLst/>
                <a:latin typeface="Times New Roman" panose="02020603050405020304" pitchFamily="18" charset="0"/>
                <a:ea typeface="Times New Roman" panose="02020603050405020304" pitchFamily="18" charset="0"/>
              </a:rPr>
              <a:t>học</a:t>
            </a:r>
            <a:r>
              <a:rPr lang="en-GB" sz="2200" dirty="0">
                <a:solidFill>
                  <a:srgbClr val="333333"/>
                </a:solidFill>
                <a:effectLst/>
                <a:latin typeface="Times New Roman" panose="02020603050405020304" pitchFamily="18" charset="0"/>
                <a:ea typeface="Times New Roman" panose="02020603050405020304" pitchFamily="18" charset="0"/>
              </a:rPr>
              <a:t>.</a:t>
            </a:r>
            <a:endParaRPr lang="en-GB" sz="2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r" fontAlgn="base">
              <a:lnSpc>
                <a:spcPct val="115000"/>
              </a:lnSpc>
              <a:spcBef>
                <a:spcPts val="0"/>
              </a:spcBef>
              <a:spcAft>
                <a:spcPts val="10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33FF8DE-F8B5-4ADC-89DF-BAFE1DAD5D6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63600"/>
            <a:ext cx="2533650" cy="1689312"/>
          </a:xfrm>
          <a:prstGeom prst="rect">
            <a:avLst/>
          </a:prstGeom>
          <a:noFill/>
          <a:ln>
            <a:noFill/>
          </a:ln>
        </p:spPr>
      </p:pic>
      <p:pic>
        <p:nvPicPr>
          <p:cNvPr id="5" name="Picture 4">
            <a:extLst>
              <a:ext uri="{FF2B5EF4-FFF2-40B4-BE49-F238E27FC236}">
                <a16:creationId xmlns:a16="http://schemas.microsoft.com/office/drawing/2014/main" id="{1D221985-4573-4EFD-8D27-E58F579EC3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6762" y="3363600"/>
            <a:ext cx="2423160" cy="1689312"/>
          </a:xfrm>
          <a:prstGeom prst="rect">
            <a:avLst/>
          </a:prstGeom>
          <a:noFill/>
          <a:ln>
            <a:noFill/>
          </a:ln>
        </p:spPr>
      </p:pic>
      <p:pic>
        <p:nvPicPr>
          <p:cNvPr id="6" name="Picture 5">
            <a:extLst>
              <a:ext uri="{FF2B5EF4-FFF2-40B4-BE49-F238E27FC236}">
                <a16:creationId xmlns:a16="http://schemas.microsoft.com/office/drawing/2014/main" id="{8D05C022-B64A-4950-B563-47ACEE4FE71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128634" y="3363600"/>
            <a:ext cx="2423159" cy="1695980"/>
          </a:xfrm>
          <a:prstGeom prst="rect">
            <a:avLst/>
          </a:prstGeom>
          <a:noFill/>
          <a:ln>
            <a:noFill/>
          </a:ln>
        </p:spPr>
      </p:pic>
    </p:spTree>
    <p:extLst>
      <p:ext uri="{BB962C8B-B14F-4D97-AF65-F5344CB8AC3E}">
        <p14:creationId xmlns:p14="http://schemas.microsoft.com/office/powerpoint/2010/main" val="1367886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19 Hình nền đẹp ý tưởng | hình nền, hình, n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41D92F-E419-4C5A-B95C-C757FEE8712E}"/>
              </a:ext>
            </a:extLst>
          </p:cNvPr>
          <p:cNvSpPr txBox="1"/>
          <p:nvPr/>
        </p:nvSpPr>
        <p:spPr>
          <a:xfrm>
            <a:off x="2996803" y="332762"/>
            <a:ext cx="6193630" cy="417871"/>
          </a:xfrm>
          <a:prstGeom prst="rect">
            <a:avLst/>
          </a:prstGeom>
          <a:noFill/>
        </p:spPr>
        <p:txBody>
          <a:bodyPr wrap="square">
            <a:spAutoFit/>
          </a:bodyPr>
          <a:lstStyle/>
          <a:p>
            <a:pPr marL="90170" marR="90170" lvl="0" indent="0" algn="ctr" defTabSz="457200" rtl="0" eaLnBrk="1" fontAlgn="auto" latinLnBrk="0" hangingPunct="1">
              <a:lnSpc>
                <a:spcPct val="115000"/>
              </a:lnSpc>
              <a:spcBef>
                <a:spcPts val="0"/>
              </a:spcBef>
              <a:spcAft>
                <a:spcPts val="100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PHIẾU BÀI TÂP SỐ 2</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9FB0EA3-D5A0-47CF-9024-974FF7D0A311}"/>
              </a:ext>
            </a:extLst>
          </p:cNvPr>
          <p:cNvSpPr txBox="1"/>
          <p:nvPr/>
        </p:nvSpPr>
        <p:spPr>
          <a:xfrm>
            <a:off x="142866" y="871533"/>
            <a:ext cx="11930072" cy="2165465"/>
          </a:xfrm>
          <a:prstGeom prst="rect">
            <a:avLst/>
          </a:prstGeom>
          <a:noFill/>
        </p:spPr>
        <p:txBody>
          <a:bodyPr wrap="square" rtlCol="0">
            <a:spAutoFit/>
          </a:bodyPr>
          <a:lstStyle/>
          <a:p>
            <a:pPr marL="0" marR="0" lvl="0" indent="0" algn="l" defTabSz="457200" rtl="0" eaLnBrk="1" fontAlgn="base" latinLnBrk="0" hangingPunct="1">
              <a:lnSpc>
                <a:spcPct val="150000"/>
              </a:lnSpc>
              <a:spcBef>
                <a:spcPts val="0"/>
              </a:spcBef>
              <a:spcAft>
                <a:spcPts val="750"/>
              </a:spcAft>
              <a:buClrTx/>
              <a:buSzTx/>
              <a:buFontTx/>
              <a:buNone/>
              <a:tabLst/>
              <a:defRPr/>
            </a:pP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móng</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rồng</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bẫm</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mùi</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mít</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50000"/>
              </a:lnSpc>
              <a:spcBef>
                <a:spcPts val="0"/>
              </a:spcBef>
              <a:spcAft>
                <a:spcPts val="750"/>
              </a:spcAft>
              <a:buClrTx/>
              <a:buSzTx/>
              <a:buFontTx/>
              <a:buNone/>
              <a:tabLst/>
              <a:defRPr/>
            </a:pP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tăng</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hiền</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ngào</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ngát</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bông</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móng</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rồng</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GB" sz="2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2968C0A-E66F-4113-BF22-8DC4F118524F}"/>
              </a:ext>
            </a:extLst>
          </p:cNvPr>
          <p:cNvSpPr txBox="1"/>
          <p:nvPr/>
        </p:nvSpPr>
        <p:spPr>
          <a:xfrm>
            <a:off x="285741" y="3170740"/>
            <a:ext cx="9872671" cy="3586366"/>
          </a:xfrm>
          <a:prstGeom prst="rect">
            <a:avLst/>
          </a:prstGeom>
          <a:noFill/>
        </p:spPr>
        <p:txBody>
          <a:bodyPr wrap="square" rtlCol="0">
            <a:spAutoFit/>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2.Xác </a:t>
            </a:r>
            <a:r>
              <a:rPr kumimoji="0" lang="en-GB"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a:t>
            </a:r>
            <a:r>
              <a:rPr kumimoji="0" lang="en-GB"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đậm</a:t>
            </a:r>
            <a:r>
              <a:rPr kumimoji="0" lang="en-GB"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1"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GB" sz="2200" b="1"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1"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giẻ</a:t>
            </a:r>
            <a:r>
              <a:rPr kumimoji="0" lang="en-GB" sz="2200" b="1"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1"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GB" sz="2200" b="1"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1"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chùm</a:t>
            </a:r>
            <a:r>
              <a:rPr kumimoji="0" lang="en-GB" sz="2200" b="1"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1"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mảnh</a:t>
            </a:r>
            <a:r>
              <a:rPr kumimoji="0" lang="en-GB" sz="2200" b="1"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1"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dẻ</a:t>
            </a:r>
            <a:r>
              <a:rPr kumimoji="0" lang="en-GB" sz="2200" b="1"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CN: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giẻ</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VN: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chùm</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mảnh</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dẻ</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móng</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rồng</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bẫm</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mùi</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mít</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GB" sz="2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Tuyên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CN: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+VN: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bẫm</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mùi</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mít</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Tuyên</a:t>
            </a:r>
            <a:r>
              <a:rPr kumimoji="0" lang="en-GB"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270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19 Hình nền đẹp ý tưởng | hình nền, hình, n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41D92F-E419-4C5A-B95C-C757FEE8712E}"/>
              </a:ext>
            </a:extLst>
          </p:cNvPr>
          <p:cNvSpPr txBox="1"/>
          <p:nvPr/>
        </p:nvSpPr>
        <p:spPr>
          <a:xfrm>
            <a:off x="2996803" y="332762"/>
            <a:ext cx="6193630" cy="483017"/>
          </a:xfrm>
          <a:prstGeom prst="rect">
            <a:avLst/>
          </a:prstGeom>
          <a:noFill/>
        </p:spPr>
        <p:txBody>
          <a:bodyPr wrap="square">
            <a:spAutoFit/>
          </a:bodyPr>
          <a:lstStyle/>
          <a:p>
            <a:pPr marL="90170" marR="90170" algn="ctr">
              <a:lnSpc>
                <a:spcPct val="115000"/>
              </a:lnSpc>
              <a:spcBef>
                <a:spcPts val="0"/>
              </a:spcBef>
              <a:spcAft>
                <a:spcPts val="1000"/>
              </a:spcAft>
            </a:pP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GỢI Ý PHIẾU BÀI TÂP SỐ 2</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2BF1490-46C3-4183-999B-46765AD0577F}"/>
              </a:ext>
            </a:extLst>
          </p:cNvPr>
          <p:cNvSpPr txBox="1"/>
          <p:nvPr/>
        </p:nvSpPr>
        <p:spPr>
          <a:xfrm>
            <a:off x="242888" y="2228850"/>
            <a:ext cx="11423087" cy="4730334"/>
          </a:xfrm>
          <a:prstGeom prst="rect">
            <a:avLst/>
          </a:prstGeom>
          <a:noFill/>
        </p:spPr>
        <p:txBody>
          <a:bodyPr wrap="square" rtlCol="0">
            <a:spAutoFit/>
          </a:bodyPr>
          <a:lstStyle/>
          <a:p>
            <a:pPr marL="0" marR="0" fontAlgn="base">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ả,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73453B6-BA1B-4B8E-A1A3-69A15DB2216F}"/>
              </a:ext>
            </a:extLst>
          </p:cNvPr>
          <p:cNvSpPr txBox="1"/>
          <p:nvPr/>
        </p:nvSpPr>
        <p:spPr>
          <a:xfrm>
            <a:off x="228594" y="1243013"/>
            <a:ext cx="10908737" cy="830997"/>
          </a:xfrm>
          <a:prstGeom prst="rect">
            <a:avLst/>
          </a:prstGeom>
          <a:noFill/>
        </p:spPr>
        <p:txBody>
          <a:bodyPr wrap="square" rtlCol="0">
            <a:spAutoFit/>
          </a:bodyPr>
          <a:lstStyle/>
          <a:p>
            <a:r>
              <a:rPr lang="en-GB" sz="2400" dirty="0">
                <a:solidFill>
                  <a:srgbClr val="C00000"/>
                </a:solidFill>
                <a:effectLst/>
                <a:latin typeface="Times New Roman" panose="02020603050405020304" pitchFamily="18" charset="0"/>
                <a:ea typeface="Times New Roman" panose="02020603050405020304" pitchFamily="18" charset="0"/>
              </a:rPr>
              <a:t>3. </a:t>
            </a:r>
            <a:r>
              <a:rPr lang="en-GB" sz="2400" dirty="0" err="1">
                <a:solidFill>
                  <a:srgbClr val="C00000"/>
                </a:solidFill>
                <a:effectLst/>
                <a:latin typeface="Times New Roman" panose="02020603050405020304" pitchFamily="18" charset="0"/>
                <a:ea typeface="Times New Roman" panose="02020603050405020304" pitchFamily="18" charset="0"/>
              </a:rPr>
              <a:t>Viết</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một</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đoạn</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văn</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tối</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đa</a:t>
            </a:r>
            <a:r>
              <a:rPr lang="en-GB" sz="2400" dirty="0">
                <a:solidFill>
                  <a:srgbClr val="C00000"/>
                </a:solidFill>
                <a:effectLst/>
                <a:latin typeface="Times New Roman" panose="02020603050405020304" pitchFamily="18" charset="0"/>
                <a:ea typeface="Times New Roman" panose="02020603050405020304" pitchFamily="18" charset="0"/>
              </a:rPr>
              <a:t> 15 </a:t>
            </a:r>
            <a:r>
              <a:rPr lang="en-GB" sz="2400" dirty="0" err="1">
                <a:solidFill>
                  <a:srgbClr val="C00000"/>
                </a:solidFill>
                <a:effectLst/>
                <a:latin typeface="Times New Roman" panose="02020603050405020304" pitchFamily="18" charset="0"/>
                <a:ea typeface="Times New Roman" panose="02020603050405020304" pitchFamily="18" charset="0"/>
              </a:rPr>
              <a:t>dòng</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tả</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vẻ</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đẹp</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của</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miền</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quê</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trong</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đoạn</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văn</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có</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sử</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dụng</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hai</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biện</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pháp</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tu</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từ</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đã</a:t>
            </a:r>
            <a:r>
              <a:rPr lang="en-GB" sz="2400" dirty="0">
                <a:solidFill>
                  <a:srgbClr val="C00000"/>
                </a:solidFill>
                <a:effectLst/>
                <a:latin typeface="Times New Roman" panose="02020603050405020304" pitchFamily="18" charset="0"/>
                <a:ea typeface="Times New Roman" panose="02020603050405020304" pitchFamily="18" charset="0"/>
              </a:rPr>
              <a:t> </a:t>
            </a:r>
            <a:r>
              <a:rPr lang="en-GB" sz="2400" dirty="0" err="1">
                <a:solidFill>
                  <a:srgbClr val="C00000"/>
                </a:solidFill>
                <a:effectLst/>
                <a:latin typeface="Times New Roman" panose="02020603050405020304" pitchFamily="18" charset="0"/>
                <a:ea typeface="Times New Roman" panose="02020603050405020304" pitchFamily="18" charset="0"/>
              </a:rPr>
              <a:t>học</a:t>
            </a:r>
            <a:r>
              <a:rPr lang="en-GB" sz="2400" dirty="0">
                <a:solidFill>
                  <a:srgbClr val="333333"/>
                </a:solidFill>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292939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3">
            <a:alphaModFix/>
          </a:blip>
          <a:stretch>
            <a:fillRect/>
          </a:stretch>
        </p:blipFill>
        <p:spPr>
          <a:xfrm>
            <a:off x="119101" y="118024"/>
            <a:ext cx="987028" cy="643823"/>
          </a:xfrm>
          <a:prstGeom prst="rect">
            <a:avLst/>
          </a:prstGeom>
          <a:noFill/>
          <a:ln>
            <a:noFill/>
          </a:ln>
        </p:spPr>
      </p:pic>
      <p:pic>
        <p:nvPicPr>
          <p:cNvPr id="168" name="Google Shape;168;p42"/>
          <p:cNvPicPr preferRelativeResize="0"/>
          <p:nvPr/>
        </p:nvPicPr>
        <p:blipFill rotWithShape="1">
          <a:blip r:embed="rId3">
            <a:alphaModFix/>
          </a:blip>
          <a:srcRect t="35161"/>
          <a:stretch/>
        </p:blipFill>
        <p:spPr>
          <a:xfrm>
            <a:off x="8826601" y="1157033"/>
            <a:ext cx="1474500" cy="771867"/>
          </a:xfrm>
          <a:prstGeom prst="rect">
            <a:avLst/>
          </a:prstGeom>
          <a:noFill/>
          <a:ln>
            <a:noFill/>
          </a:ln>
        </p:spPr>
      </p:pic>
      <p:sp>
        <p:nvSpPr>
          <p:cNvPr id="2" name="TextBox 1">
            <a:extLst>
              <a:ext uri="{FF2B5EF4-FFF2-40B4-BE49-F238E27FC236}">
                <a16:creationId xmlns:a16="http://schemas.microsoft.com/office/drawing/2014/main" id="{0C4BC266-FBE1-4045-9635-C44970677A36}"/>
              </a:ext>
            </a:extLst>
          </p:cNvPr>
          <p:cNvSpPr txBox="1"/>
          <p:nvPr/>
        </p:nvSpPr>
        <p:spPr>
          <a:xfrm>
            <a:off x="899650" y="909327"/>
            <a:ext cx="5560142" cy="4924040"/>
          </a:xfrm>
          <a:prstGeom prst="rect">
            <a:avLst/>
          </a:prstGeom>
          <a:noFill/>
        </p:spPr>
        <p:txBody>
          <a:bodyPr wrap="square" rtlCol="0">
            <a:spAutoFit/>
          </a:bodyPr>
          <a:lstStyle/>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Con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xuân</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mẹ</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ấy</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Ôm</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hoài</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Vòng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xuân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Hoàng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Mai)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thương</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Rọi</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bé</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sữa</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mẹ</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ngào</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dâng</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xuân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Lâm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Quỳnh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Anh)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E36788-76CF-41DF-8732-2E1E085D9A99}"/>
              </a:ext>
            </a:extLst>
          </p:cNvPr>
          <p:cNvSpPr txBox="1"/>
          <p:nvPr/>
        </p:nvSpPr>
        <p:spPr>
          <a:xfrm>
            <a:off x="6615994" y="752165"/>
            <a:ext cx="5560142" cy="5115055"/>
          </a:xfrm>
          <a:prstGeom prst="rect">
            <a:avLst/>
          </a:prstGeom>
          <a:noFill/>
        </p:spPr>
        <p:txBody>
          <a:bodyPr wrap="square" rtlCol="0">
            <a:spAutoFit/>
          </a:bodyPr>
          <a:lstStyle/>
          <a:p>
            <a:pPr marL="0" marR="0" algn="just">
              <a:lnSpc>
                <a:spcPct val="115000"/>
              </a:lnSpc>
              <a:spcBef>
                <a:spcPts val="0"/>
              </a:spcBef>
              <a:spcAft>
                <a:spcPts val="1000"/>
              </a:spcAft>
            </a:pPr>
            <a:r>
              <a:rPr lang="en-US"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 </a:t>
            </a:r>
          </a:p>
          <a:p>
            <a:pPr marL="0" marR="0" algn="just">
              <a:lnSpc>
                <a:spcPct val="115000"/>
              </a:lnSpc>
              <a:spcBef>
                <a:spcPts val="0"/>
              </a:spcBef>
              <a:spcAft>
                <a:spcPts val="1000"/>
              </a:spcAft>
            </a:pPr>
            <a:r>
              <a:rPr lang="en-US"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Hai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 </a:t>
            </a:r>
          </a:p>
          <a:p>
            <a:pPr marL="0" marR="0" algn="just">
              <a:lnSpc>
                <a:spcPct val="115000"/>
              </a:lnSpc>
              <a:spcBef>
                <a:spcPts val="0"/>
              </a:spcBef>
              <a:spcAft>
                <a:spcPts val="1000"/>
              </a:spcAft>
            </a:pPr>
            <a:r>
              <a:rPr lang="en-US"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 </a:t>
            </a:r>
          </a:p>
          <a:p>
            <a:pPr marL="0" marR="0" algn="just">
              <a:lnSpc>
                <a:spcPct val="115000"/>
              </a:lnSpc>
              <a:spcBef>
                <a:spcPts val="0"/>
              </a:spcBef>
              <a:spcAft>
                <a:spcPts val="1000"/>
              </a:spcAft>
            </a:pPr>
            <a:r>
              <a:rPr lang="en-US"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Theo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gửi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gắm</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EC48D4E4-77BC-4FD1-819D-D27BCFB9D6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607569"/>
            <a:ext cx="2418735" cy="1578078"/>
          </a:xfrm>
          <a:prstGeom prst="rect">
            <a:avLst/>
          </a:prstGeom>
          <a:noFill/>
          <a:ln>
            <a:noFill/>
          </a:ln>
        </p:spPr>
      </p:pic>
      <p:pic>
        <p:nvPicPr>
          <p:cNvPr id="8" name="Picture 7">
            <a:extLst>
              <a:ext uri="{FF2B5EF4-FFF2-40B4-BE49-F238E27FC236}">
                <a16:creationId xmlns:a16="http://schemas.microsoft.com/office/drawing/2014/main" id="{943B0B02-0399-4A2E-B0DA-19702325065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3723925"/>
            <a:ext cx="2418734" cy="1578078"/>
          </a:xfrm>
          <a:prstGeom prst="rect">
            <a:avLst/>
          </a:prstGeom>
          <a:noFill/>
          <a:ln>
            <a:noFill/>
          </a:ln>
        </p:spPr>
      </p:pic>
      <p:sp>
        <p:nvSpPr>
          <p:cNvPr id="10" name="TextBox 9">
            <a:extLst>
              <a:ext uri="{FF2B5EF4-FFF2-40B4-BE49-F238E27FC236}">
                <a16:creationId xmlns:a16="http://schemas.microsoft.com/office/drawing/2014/main" id="{AF833163-A880-41C1-8D24-CB0EA0FC9B59}"/>
              </a:ext>
            </a:extLst>
          </p:cNvPr>
          <p:cNvSpPr txBox="1"/>
          <p:nvPr/>
        </p:nvSpPr>
        <p:spPr>
          <a:xfrm>
            <a:off x="2418734" y="154855"/>
            <a:ext cx="6127954" cy="483017"/>
          </a:xfrm>
          <a:prstGeom prst="rect">
            <a:avLst/>
          </a:prstGeom>
          <a:noFill/>
        </p:spPr>
        <p:txBody>
          <a:bodyPr wrap="square">
            <a:spAutoFit/>
          </a:bodyPr>
          <a:lstStyle/>
          <a:p>
            <a:pPr marL="0" marR="90170" algn="ctr">
              <a:lnSpc>
                <a:spcPct val="115000"/>
              </a:lnSpc>
              <a:spcBef>
                <a:spcPts val="0"/>
              </a:spcBef>
              <a:spcAft>
                <a:spcPts val="1000"/>
              </a:spcAft>
            </a:pP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PHIẾU BÀI TẬP SỐ 3</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768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3">
            <a:alphaModFix/>
          </a:blip>
          <a:stretch>
            <a:fillRect/>
          </a:stretch>
        </p:blipFill>
        <p:spPr>
          <a:xfrm>
            <a:off x="119101" y="118024"/>
            <a:ext cx="987028" cy="643823"/>
          </a:xfrm>
          <a:prstGeom prst="rect">
            <a:avLst/>
          </a:prstGeom>
          <a:noFill/>
          <a:ln>
            <a:noFill/>
          </a:ln>
        </p:spPr>
      </p:pic>
      <p:pic>
        <p:nvPicPr>
          <p:cNvPr id="168" name="Google Shape;168;p42"/>
          <p:cNvPicPr preferRelativeResize="0"/>
          <p:nvPr/>
        </p:nvPicPr>
        <p:blipFill rotWithShape="1">
          <a:blip r:embed="rId3">
            <a:alphaModFix/>
          </a:blip>
          <a:srcRect t="35161"/>
          <a:stretch/>
        </p:blipFill>
        <p:spPr>
          <a:xfrm>
            <a:off x="8826601" y="1157033"/>
            <a:ext cx="1474500" cy="771867"/>
          </a:xfrm>
          <a:prstGeom prst="rect">
            <a:avLst/>
          </a:prstGeom>
          <a:noFill/>
          <a:ln>
            <a:noFill/>
          </a:ln>
        </p:spPr>
      </p:pic>
      <p:sp>
        <p:nvSpPr>
          <p:cNvPr id="2" name="TextBox 1">
            <a:extLst>
              <a:ext uri="{FF2B5EF4-FFF2-40B4-BE49-F238E27FC236}">
                <a16:creationId xmlns:a16="http://schemas.microsoft.com/office/drawing/2014/main" id="{0C4BC266-FBE1-4045-9635-C44970677A36}"/>
              </a:ext>
            </a:extLst>
          </p:cNvPr>
          <p:cNvSpPr txBox="1"/>
          <p:nvPr/>
        </p:nvSpPr>
        <p:spPr>
          <a:xfrm>
            <a:off x="899650" y="909327"/>
            <a:ext cx="5560142" cy="4924040"/>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mẹ</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Ước</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chi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ấy</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Ôm</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tuổi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Mai) </a:t>
            </a:r>
            <a:endParaRPr kumimoji="0" lang="en-US" sz="1800" b="0"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Ánh</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bố</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Rọi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bầu</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sữa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mẹ</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ngào</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dâng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hương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Lâm</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Quỳnh</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Anh) </a:t>
            </a:r>
            <a:endParaRPr kumimoji="0" lang="en-US" sz="1800" b="0"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E36788-76CF-41DF-8732-2E1E085D9A99}"/>
              </a:ext>
            </a:extLst>
          </p:cNvPr>
          <p:cNvSpPr txBox="1"/>
          <p:nvPr/>
        </p:nvSpPr>
        <p:spPr>
          <a:xfrm>
            <a:off x="6615994" y="795029"/>
            <a:ext cx="5560142" cy="1332481"/>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Hai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p>
        </p:txBody>
      </p:sp>
      <p:pic>
        <p:nvPicPr>
          <p:cNvPr id="7" name="Picture 6">
            <a:extLst>
              <a:ext uri="{FF2B5EF4-FFF2-40B4-BE49-F238E27FC236}">
                <a16:creationId xmlns:a16="http://schemas.microsoft.com/office/drawing/2014/main" id="{EC48D4E4-77BC-4FD1-819D-D27BCFB9D6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607569"/>
            <a:ext cx="2418735" cy="1578078"/>
          </a:xfrm>
          <a:prstGeom prst="rect">
            <a:avLst/>
          </a:prstGeom>
          <a:noFill/>
          <a:ln>
            <a:noFill/>
          </a:ln>
        </p:spPr>
      </p:pic>
      <p:pic>
        <p:nvPicPr>
          <p:cNvPr id="8" name="Picture 7">
            <a:extLst>
              <a:ext uri="{FF2B5EF4-FFF2-40B4-BE49-F238E27FC236}">
                <a16:creationId xmlns:a16="http://schemas.microsoft.com/office/drawing/2014/main" id="{943B0B02-0399-4A2E-B0DA-19702325065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3723925"/>
            <a:ext cx="2418734" cy="1578078"/>
          </a:xfrm>
          <a:prstGeom prst="rect">
            <a:avLst/>
          </a:prstGeom>
          <a:noFill/>
          <a:ln>
            <a:noFill/>
          </a:ln>
        </p:spPr>
      </p:pic>
      <p:sp>
        <p:nvSpPr>
          <p:cNvPr id="10" name="TextBox 9">
            <a:extLst>
              <a:ext uri="{FF2B5EF4-FFF2-40B4-BE49-F238E27FC236}">
                <a16:creationId xmlns:a16="http://schemas.microsoft.com/office/drawing/2014/main" id="{AF833163-A880-41C1-8D24-CB0EA0FC9B59}"/>
              </a:ext>
            </a:extLst>
          </p:cNvPr>
          <p:cNvSpPr txBox="1"/>
          <p:nvPr/>
        </p:nvSpPr>
        <p:spPr>
          <a:xfrm>
            <a:off x="2418734" y="154855"/>
            <a:ext cx="6127954" cy="483017"/>
          </a:xfrm>
          <a:prstGeom prst="rect">
            <a:avLst/>
          </a:prstGeom>
          <a:noFill/>
        </p:spPr>
        <p:txBody>
          <a:bodyPr wrap="square">
            <a:spAutoFit/>
          </a:bodyPr>
          <a:lstStyle/>
          <a:p>
            <a:pPr marL="0" marR="90170" lvl="0" indent="0" algn="ctr" defTabSz="4572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 SỐ 3</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2F8EF0B-F96F-4DA7-ADFC-C5E83AE4330F}"/>
              </a:ext>
            </a:extLst>
          </p:cNvPr>
          <p:cNvSpPr txBox="1"/>
          <p:nvPr/>
        </p:nvSpPr>
        <p:spPr>
          <a:xfrm>
            <a:off x="6743700" y="2285995"/>
            <a:ext cx="5243513" cy="1357423"/>
          </a:xfrm>
          <a:prstGeom prst="rect">
            <a:avLst/>
          </a:prstGeom>
          <a:noFill/>
        </p:spPr>
        <p:txBody>
          <a:bodyPr wrap="square" rtlCol="0">
            <a:spAutoFit/>
          </a:bodyPr>
          <a:lstStyle/>
          <a:p>
            <a:pPr marL="0" marR="0">
              <a:lnSpc>
                <a:spcPct val="115000"/>
              </a:lnSpc>
              <a:spcBef>
                <a:spcPts val="0"/>
              </a:spcBef>
              <a:spcAft>
                <a:spcPts val="1000"/>
              </a:spcAft>
            </a:pP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7732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3">
            <a:alphaModFix/>
          </a:blip>
          <a:stretch>
            <a:fillRect/>
          </a:stretch>
        </p:blipFill>
        <p:spPr>
          <a:xfrm>
            <a:off x="119101" y="118024"/>
            <a:ext cx="987028" cy="643823"/>
          </a:xfrm>
          <a:prstGeom prst="rect">
            <a:avLst/>
          </a:prstGeom>
          <a:noFill/>
          <a:ln>
            <a:noFill/>
          </a:ln>
        </p:spPr>
      </p:pic>
      <p:pic>
        <p:nvPicPr>
          <p:cNvPr id="168" name="Google Shape;168;p42"/>
          <p:cNvPicPr preferRelativeResize="0"/>
          <p:nvPr/>
        </p:nvPicPr>
        <p:blipFill rotWithShape="1">
          <a:blip r:embed="rId3">
            <a:alphaModFix/>
          </a:blip>
          <a:srcRect t="35161"/>
          <a:stretch/>
        </p:blipFill>
        <p:spPr>
          <a:xfrm>
            <a:off x="8826601" y="-85982"/>
            <a:ext cx="1474500" cy="771867"/>
          </a:xfrm>
          <a:prstGeom prst="rect">
            <a:avLst/>
          </a:prstGeom>
          <a:noFill/>
          <a:ln>
            <a:noFill/>
          </a:ln>
        </p:spPr>
      </p:pic>
      <p:sp>
        <p:nvSpPr>
          <p:cNvPr id="2" name="TextBox 1">
            <a:extLst>
              <a:ext uri="{FF2B5EF4-FFF2-40B4-BE49-F238E27FC236}">
                <a16:creationId xmlns:a16="http://schemas.microsoft.com/office/drawing/2014/main" id="{0C4BC266-FBE1-4045-9635-C44970677A36}"/>
              </a:ext>
            </a:extLst>
          </p:cNvPr>
          <p:cNvSpPr txBox="1"/>
          <p:nvPr/>
        </p:nvSpPr>
        <p:spPr>
          <a:xfrm>
            <a:off x="899650" y="909327"/>
            <a:ext cx="5560142" cy="4924040"/>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mẹ</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Ước</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chi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ấy</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Ôm</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tuổi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Mai) </a:t>
            </a:r>
            <a:endParaRPr kumimoji="0" lang="en-US" sz="1800" b="0"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Ánh</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bố</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Rọi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bầu</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sữa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mẹ</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ngào</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dâng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hương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Lâm</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Quỳnh</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Anh) </a:t>
            </a:r>
            <a:endParaRPr kumimoji="0" lang="en-US" sz="1800" b="0"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E36788-76CF-41DF-8732-2E1E085D9A99}"/>
              </a:ext>
            </a:extLst>
          </p:cNvPr>
          <p:cNvSpPr txBox="1"/>
          <p:nvPr/>
        </p:nvSpPr>
        <p:spPr>
          <a:xfrm>
            <a:off x="6687434" y="1409395"/>
            <a:ext cx="5560142" cy="907749"/>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p>
        </p:txBody>
      </p:sp>
      <p:pic>
        <p:nvPicPr>
          <p:cNvPr id="7" name="Picture 6">
            <a:extLst>
              <a:ext uri="{FF2B5EF4-FFF2-40B4-BE49-F238E27FC236}">
                <a16:creationId xmlns:a16="http://schemas.microsoft.com/office/drawing/2014/main" id="{EC48D4E4-77BC-4FD1-819D-D27BCFB9D6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607569"/>
            <a:ext cx="2418735" cy="1578078"/>
          </a:xfrm>
          <a:prstGeom prst="rect">
            <a:avLst/>
          </a:prstGeom>
          <a:noFill/>
          <a:ln>
            <a:noFill/>
          </a:ln>
        </p:spPr>
      </p:pic>
      <p:pic>
        <p:nvPicPr>
          <p:cNvPr id="8" name="Picture 7">
            <a:extLst>
              <a:ext uri="{FF2B5EF4-FFF2-40B4-BE49-F238E27FC236}">
                <a16:creationId xmlns:a16="http://schemas.microsoft.com/office/drawing/2014/main" id="{943B0B02-0399-4A2E-B0DA-19702325065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3723925"/>
            <a:ext cx="2418734" cy="1578078"/>
          </a:xfrm>
          <a:prstGeom prst="rect">
            <a:avLst/>
          </a:prstGeom>
          <a:noFill/>
          <a:ln>
            <a:noFill/>
          </a:ln>
        </p:spPr>
      </p:pic>
      <p:sp>
        <p:nvSpPr>
          <p:cNvPr id="10" name="TextBox 9">
            <a:extLst>
              <a:ext uri="{FF2B5EF4-FFF2-40B4-BE49-F238E27FC236}">
                <a16:creationId xmlns:a16="http://schemas.microsoft.com/office/drawing/2014/main" id="{AF833163-A880-41C1-8D24-CB0EA0FC9B59}"/>
              </a:ext>
            </a:extLst>
          </p:cNvPr>
          <p:cNvSpPr txBox="1"/>
          <p:nvPr/>
        </p:nvSpPr>
        <p:spPr>
          <a:xfrm>
            <a:off x="2418734" y="154855"/>
            <a:ext cx="6127954" cy="483017"/>
          </a:xfrm>
          <a:prstGeom prst="rect">
            <a:avLst/>
          </a:prstGeom>
          <a:noFill/>
        </p:spPr>
        <p:txBody>
          <a:bodyPr wrap="square">
            <a:spAutoFit/>
          </a:bodyPr>
          <a:lstStyle/>
          <a:p>
            <a:pPr marL="0" marR="90170" lvl="0" indent="0" algn="ctr" defTabSz="4572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 SỐ 3</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A768B61-E658-4C2E-AB51-0BE2767DBDAC}"/>
              </a:ext>
            </a:extLst>
          </p:cNvPr>
          <p:cNvSpPr txBox="1"/>
          <p:nvPr/>
        </p:nvSpPr>
        <p:spPr>
          <a:xfrm>
            <a:off x="6915150" y="2509477"/>
            <a:ext cx="5016295" cy="1618520"/>
          </a:xfrm>
          <a:prstGeom prst="rect">
            <a:avLst/>
          </a:prstGeom>
          <a:noFill/>
        </p:spPr>
        <p:txBody>
          <a:bodyPr wrap="square" rtlCol="0">
            <a:spAutoFit/>
          </a:bodyPr>
          <a:lstStyle/>
          <a:p>
            <a:pPr marL="0" marR="0">
              <a:lnSpc>
                <a:spcPct val="115000"/>
              </a:lnSpc>
              <a:spcBef>
                <a:spcPts val="0"/>
              </a:spcBef>
              <a:spcAft>
                <a:spcPts val="1000"/>
              </a:spcAft>
            </a:pP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81822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3">
            <a:alphaModFix/>
          </a:blip>
          <a:stretch>
            <a:fillRect/>
          </a:stretch>
        </p:blipFill>
        <p:spPr>
          <a:xfrm>
            <a:off x="119101" y="118024"/>
            <a:ext cx="987028" cy="643823"/>
          </a:xfrm>
          <a:prstGeom prst="rect">
            <a:avLst/>
          </a:prstGeom>
          <a:noFill/>
          <a:ln>
            <a:noFill/>
          </a:ln>
        </p:spPr>
      </p:pic>
      <p:pic>
        <p:nvPicPr>
          <p:cNvPr id="168" name="Google Shape;168;p42"/>
          <p:cNvPicPr preferRelativeResize="0"/>
          <p:nvPr/>
        </p:nvPicPr>
        <p:blipFill rotWithShape="1">
          <a:blip r:embed="rId3">
            <a:alphaModFix/>
          </a:blip>
          <a:srcRect t="35161"/>
          <a:stretch/>
        </p:blipFill>
        <p:spPr>
          <a:xfrm>
            <a:off x="8826601" y="-171711"/>
            <a:ext cx="1474500" cy="771867"/>
          </a:xfrm>
          <a:prstGeom prst="rect">
            <a:avLst/>
          </a:prstGeom>
          <a:noFill/>
          <a:ln>
            <a:noFill/>
          </a:ln>
        </p:spPr>
      </p:pic>
      <p:sp>
        <p:nvSpPr>
          <p:cNvPr id="2" name="TextBox 1">
            <a:extLst>
              <a:ext uri="{FF2B5EF4-FFF2-40B4-BE49-F238E27FC236}">
                <a16:creationId xmlns:a16="http://schemas.microsoft.com/office/drawing/2014/main" id="{0C4BC266-FBE1-4045-9635-C44970677A36}"/>
              </a:ext>
            </a:extLst>
          </p:cNvPr>
          <p:cNvSpPr txBox="1"/>
          <p:nvPr/>
        </p:nvSpPr>
        <p:spPr>
          <a:xfrm>
            <a:off x="899650" y="909327"/>
            <a:ext cx="5560142" cy="4924040"/>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mẹ</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Ước</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chi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ấy</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Ôm</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tuổi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Mai) </a:t>
            </a:r>
            <a:endParaRPr kumimoji="0" lang="en-US" sz="1800" b="0"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Ánh</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bố</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Rọi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bầu</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sữa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mẹ</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ngào</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dâng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hương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Lâm</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Quỳnh</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Anh) </a:t>
            </a:r>
            <a:endParaRPr kumimoji="0" lang="en-US" sz="1800" b="0"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E36788-76CF-41DF-8732-2E1E085D9A99}"/>
              </a:ext>
            </a:extLst>
          </p:cNvPr>
          <p:cNvSpPr txBox="1"/>
          <p:nvPr/>
        </p:nvSpPr>
        <p:spPr>
          <a:xfrm>
            <a:off x="6615994" y="923623"/>
            <a:ext cx="5560142" cy="1757212"/>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gốc</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hay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chuyển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p>
        </p:txBody>
      </p:sp>
      <p:pic>
        <p:nvPicPr>
          <p:cNvPr id="7" name="Picture 6">
            <a:extLst>
              <a:ext uri="{FF2B5EF4-FFF2-40B4-BE49-F238E27FC236}">
                <a16:creationId xmlns:a16="http://schemas.microsoft.com/office/drawing/2014/main" id="{EC48D4E4-77BC-4FD1-819D-D27BCFB9D6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607569"/>
            <a:ext cx="2418735" cy="1578078"/>
          </a:xfrm>
          <a:prstGeom prst="rect">
            <a:avLst/>
          </a:prstGeom>
          <a:noFill/>
          <a:ln>
            <a:noFill/>
          </a:ln>
        </p:spPr>
      </p:pic>
      <p:pic>
        <p:nvPicPr>
          <p:cNvPr id="8" name="Picture 7">
            <a:extLst>
              <a:ext uri="{FF2B5EF4-FFF2-40B4-BE49-F238E27FC236}">
                <a16:creationId xmlns:a16="http://schemas.microsoft.com/office/drawing/2014/main" id="{943B0B02-0399-4A2E-B0DA-19702325065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3723925"/>
            <a:ext cx="2418734" cy="1578078"/>
          </a:xfrm>
          <a:prstGeom prst="rect">
            <a:avLst/>
          </a:prstGeom>
          <a:noFill/>
          <a:ln>
            <a:noFill/>
          </a:ln>
        </p:spPr>
      </p:pic>
      <p:sp>
        <p:nvSpPr>
          <p:cNvPr id="10" name="TextBox 9">
            <a:extLst>
              <a:ext uri="{FF2B5EF4-FFF2-40B4-BE49-F238E27FC236}">
                <a16:creationId xmlns:a16="http://schemas.microsoft.com/office/drawing/2014/main" id="{AF833163-A880-41C1-8D24-CB0EA0FC9B59}"/>
              </a:ext>
            </a:extLst>
          </p:cNvPr>
          <p:cNvSpPr txBox="1"/>
          <p:nvPr/>
        </p:nvSpPr>
        <p:spPr>
          <a:xfrm>
            <a:off x="2418734" y="154855"/>
            <a:ext cx="6127954" cy="483017"/>
          </a:xfrm>
          <a:prstGeom prst="rect">
            <a:avLst/>
          </a:prstGeom>
          <a:noFill/>
        </p:spPr>
        <p:txBody>
          <a:bodyPr wrap="square">
            <a:spAutoFit/>
          </a:bodyPr>
          <a:lstStyle/>
          <a:p>
            <a:pPr marL="0" marR="90170" lvl="0" indent="0" algn="ctr" defTabSz="4572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 SỐ 3</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232C618-4062-4C12-90A9-D89047791C43}"/>
              </a:ext>
            </a:extLst>
          </p:cNvPr>
          <p:cNvSpPr txBox="1"/>
          <p:nvPr/>
        </p:nvSpPr>
        <p:spPr>
          <a:xfrm>
            <a:off x="6772275" y="2899889"/>
            <a:ext cx="5247661" cy="3821687"/>
          </a:xfrm>
          <a:prstGeom prst="rect">
            <a:avLst/>
          </a:prstGeom>
          <a:noFill/>
        </p:spPr>
        <p:txBody>
          <a:bodyPr wrap="square" rtlCol="0">
            <a:spAutoFit/>
          </a:bodyPr>
          <a:lstStyle/>
          <a:p>
            <a:pPr marL="0" marR="0">
              <a:lnSpc>
                <a:spcPct val="115000"/>
              </a:lnSpc>
              <a:spcBef>
                <a:spcPts val="0"/>
              </a:spcBef>
              <a:spcAft>
                <a:spcPts val="1000"/>
              </a:spcAft>
            </a:pP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mãi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sữa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5157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3">
            <a:alphaModFix/>
          </a:blip>
          <a:stretch>
            <a:fillRect/>
          </a:stretch>
        </p:blipFill>
        <p:spPr>
          <a:xfrm>
            <a:off x="119101" y="118024"/>
            <a:ext cx="987028" cy="643823"/>
          </a:xfrm>
          <a:prstGeom prst="rect">
            <a:avLst/>
          </a:prstGeom>
          <a:noFill/>
          <a:ln>
            <a:noFill/>
          </a:ln>
        </p:spPr>
      </p:pic>
      <p:pic>
        <p:nvPicPr>
          <p:cNvPr id="168" name="Google Shape;168;p42"/>
          <p:cNvPicPr preferRelativeResize="0"/>
          <p:nvPr/>
        </p:nvPicPr>
        <p:blipFill rotWithShape="1">
          <a:blip r:embed="rId3">
            <a:alphaModFix/>
          </a:blip>
          <a:srcRect t="35161"/>
          <a:stretch/>
        </p:blipFill>
        <p:spPr>
          <a:xfrm>
            <a:off x="8826601" y="14025"/>
            <a:ext cx="1474500" cy="771867"/>
          </a:xfrm>
          <a:prstGeom prst="rect">
            <a:avLst/>
          </a:prstGeom>
          <a:noFill/>
          <a:ln>
            <a:noFill/>
          </a:ln>
        </p:spPr>
      </p:pic>
      <p:sp>
        <p:nvSpPr>
          <p:cNvPr id="2" name="TextBox 1">
            <a:extLst>
              <a:ext uri="{FF2B5EF4-FFF2-40B4-BE49-F238E27FC236}">
                <a16:creationId xmlns:a16="http://schemas.microsoft.com/office/drawing/2014/main" id="{0C4BC266-FBE1-4045-9635-C44970677A36}"/>
              </a:ext>
            </a:extLst>
          </p:cNvPr>
          <p:cNvSpPr txBox="1"/>
          <p:nvPr/>
        </p:nvSpPr>
        <p:spPr>
          <a:xfrm>
            <a:off x="899650" y="909327"/>
            <a:ext cx="5560142" cy="5370829"/>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mẹ</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Ước</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chi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ấy</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Ôm</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tuổi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Mai) </a:t>
            </a:r>
            <a:endParaRPr kumimoji="0" lang="en-US" sz="1800" b="0"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ct val="115000"/>
              </a:lnSpc>
              <a:spcBef>
                <a:spcPts val="0"/>
              </a:spcBef>
              <a:spcAft>
                <a:spcPts val="1000"/>
              </a:spcAft>
              <a:buClrTx/>
              <a:buSzTx/>
              <a:buFontTx/>
              <a:buNone/>
              <a:tabLst/>
              <a:defRPr/>
            </a:pPr>
            <a:r>
              <a:rPr lang="en-US" b="1" dirty="0">
                <a:solidFill>
                  <a:srgbClr val="F0942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Ánh</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bố</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Rọi</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bầu</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sữa</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mẹ</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ngọt</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ngào</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dâng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hương</a:t>
            </a: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Mùa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bé</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Lâm</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Quỳnh</a:t>
            </a:r>
            <a:r>
              <a:rPr kumimoji="0" lang="en-US" sz="1800" b="1"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rPr>
              <a:t> Anh) </a:t>
            </a:r>
            <a:endParaRPr kumimoji="0" lang="en-US" sz="1800" b="0" i="0" u="none" strike="noStrike" kern="1200" cap="none" spc="0" normalizeH="0" baseline="0" noProof="0" dirty="0">
              <a:ln>
                <a:noFill/>
              </a:ln>
              <a:solidFill>
                <a:srgbClr val="F0942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E36788-76CF-41DF-8732-2E1E085D9A99}"/>
              </a:ext>
            </a:extLst>
          </p:cNvPr>
          <p:cNvSpPr txBox="1"/>
          <p:nvPr/>
        </p:nvSpPr>
        <p:spPr>
          <a:xfrm>
            <a:off x="6615994" y="1052205"/>
            <a:ext cx="5560142" cy="907749"/>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4: </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muốn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gửi</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gắm</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EC48D4E4-77BC-4FD1-819D-D27BCFB9D6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607569"/>
            <a:ext cx="2418735" cy="1578078"/>
          </a:xfrm>
          <a:prstGeom prst="rect">
            <a:avLst/>
          </a:prstGeom>
          <a:noFill/>
          <a:ln>
            <a:noFill/>
          </a:ln>
        </p:spPr>
      </p:pic>
      <p:pic>
        <p:nvPicPr>
          <p:cNvPr id="8" name="Picture 7">
            <a:extLst>
              <a:ext uri="{FF2B5EF4-FFF2-40B4-BE49-F238E27FC236}">
                <a16:creationId xmlns:a16="http://schemas.microsoft.com/office/drawing/2014/main" id="{943B0B02-0399-4A2E-B0DA-19702325065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4181131"/>
            <a:ext cx="2418734" cy="1578078"/>
          </a:xfrm>
          <a:prstGeom prst="rect">
            <a:avLst/>
          </a:prstGeom>
          <a:noFill/>
          <a:ln>
            <a:noFill/>
          </a:ln>
        </p:spPr>
      </p:pic>
      <p:sp>
        <p:nvSpPr>
          <p:cNvPr id="10" name="TextBox 9">
            <a:extLst>
              <a:ext uri="{FF2B5EF4-FFF2-40B4-BE49-F238E27FC236}">
                <a16:creationId xmlns:a16="http://schemas.microsoft.com/office/drawing/2014/main" id="{AF833163-A880-41C1-8D24-CB0EA0FC9B59}"/>
              </a:ext>
            </a:extLst>
          </p:cNvPr>
          <p:cNvSpPr txBox="1"/>
          <p:nvPr/>
        </p:nvSpPr>
        <p:spPr>
          <a:xfrm>
            <a:off x="2418734" y="154855"/>
            <a:ext cx="6127954" cy="483017"/>
          </a:xfrm>
          <a:prstGeom prst="rect">
            <a:avLst/>
          </a:prstGeom>
          <a:noFill/>
        </p:spPr>
        <p:txBody>
          <a:bodyPr wrap="square">
            <a:spAutoFit/>
          </a:bodyPr>
          <a:lstStyle/>
          <a:p>
            <a:pPr marL="0" marR="90170" lvl="0" indent="0" algn="ctr" defTabSz="4572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 SỐ 3</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35CA969-8804-4ABA-929A-56BA0C6BC0BA}"/>
              </a:ext>
            </a:extLst>
          </p:cNvPr>
          <p:cNvSpPr txBox="1"/>
          <p:nvPr/>
        </p:nvSpPr>
        <p:spPr>
          <a:xfrm>
            <a:off x="6757989" y="2257425"/>
            <a:ext cx="5418148" cy="3043013"/>
          </a:xfrm>
          <a:prstGeom prst="rect">
            <a:avLst/>
          </a:prstGeom>
          <a:noFill/>
        </p:spPr>
        <p:txBody>
          <a:bodyPr wrap="square" rtlCol="0">
            <a:spAutoFit/>
          </a:bodyPr>
          <a:lstStyle/>
          <a:p>
            <a:pPr marL="0" marR="0">
              <a:lnSpc>
                <a:spcPct val="115000"/>
              </a:lnSpc>
              <a:spcBef>
                <a:spcPts val="0"/>
              </a:spcBef>
              <a:spcAft>
                <a:spcPts val="1000"/>
              </a:spcAft>
            </a:pP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sướng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trân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3606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nền Powerpoint đẹp, chuyên nghiệp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4EAF12-62CF-4E65-B730-06A79C1EF631}"/>
              </a:ext>
            </a:extLst>
          </p:cNvPr>
          <p:cNvSpPr txBox="1"/>
          <p:nvPr/>
        </p:nvSpPr>
        <p:spPr>
          <a:xfrm>
            <a:off x="3001618" y="193528"/>
            <a:ext cx="6188764" cy="938334"/>
          </a:xfrm>
          <a:prstGeom prst="rect">
            <a:avLst/>
          </a:prstGeom>
          <a:noFill/>
        </p:spPr>
        <p:txBody>
          <a:bodyPr wrap="square">
            <a:spAutoFit/>
          </a:bodyPr>
          <a:lstStyle/>
          <a:p>
            <a:pPr marL="0" marR="90170" lvl="0" indent="0" algn="ctr" defTabSz="457200" rtl="0" eaLnBrk="1" fontAlgn="auto" latinLnBrk="0" hangingPunct="1">
              <a:lnSpc>
                <a:spcPct val="115000"/>
              </a:lnSpc>
              <a:spcBef>
                <a:spcPts val="600"/>
              </a:spcBef>
              <a:spcAft>
                <a:spcPts val="10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BÀI TẬP SỐ 1</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8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GB"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8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GB"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8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sắp</a:t>
            </a:r>
            <a:r>
              <a:rPr kumimoji="0" lang="en-GB"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8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xếp</a:t>
            </a:r>
            <a:r>
              <a:rPr kumimoji="0" lang="en-GB"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6- 3- 5-2 4- 8 – 1- 7</a:t>
            </a:r>
            <a:endPar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39EFF16-AD54-4262-870A-1AEE24039205}"/>
              </a:ext>
            </a:extLst>
          </p:cNvPr>
          <p:cNvSpPr txBox="1"/>
          <p:nvPr/>
        </p:nvSpPr>
        <p:spPr>
          <a:xfrm>
            <a:off x="139147" y="1158792"/>
            <a:ext cx="11642036" cy="417871"/>
          </a:xfrm>
          <a:prstGeom prst="rect">
            <a:avLst/>
          </a:prstGeom>
          <a:noFill/>
        </p:spPr>
        <p:txBody>
          <a:bodyPr wrap="square">
            <a:spAutoFit/>
          </a:bodyPr>
          <a:lstStyle/>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6.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Mèn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chú</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vẻ</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tráng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đôi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cánh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rất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rộng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cơ</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bắp</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cuồn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FAE83AE-6794-4127-94C0-DA91516AB4ED}"/>
              </a:ext>
            </a:extLst>
          </p:cNvPr>
          <p:cNvSpPr txBox="1"/>
          <p:nvPr/>
        </p:nvSpPr>
        <p:spPr>
          <a:xfrm>
            <a:off x="125896" y="1582858"/>
            <a:ext cx="10250556" cy="417871"/>
          </a:xfrm>
          <a:prstGeom prst="rect">
            <a:avLst/>
          </a:prstGeom>
          <a:noFill/>
        </p:spPr>
        <p:txBody>
          <a:bodyPr wrap="square">
            <a:spAutoFit/>
          </a:bodyPr>
          <a:lstStyle/>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3.Cậu ta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tỏ</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rất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hào</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mỉa</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mai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quanh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cậu</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15A2CBD-D3C9-4F1D-9A70-6DAFF656DACF}"/>
              </a:ext>
            </a:extLst>
          </p:cNvPr>
          <p:cNvSpPr txBox="1"/>
          <p:nvPr/>
        </p:nvSpPr>
        <p:spPr>
          <a:xfrm>
            <a:off x="178902" y="2006936"/>
            <a:ext cx="7030278" cy="417871"/>
          </a:xfrm>
          <a:prstGeom prst="rect">
            <a:avLst/>
          </a:prstGeom>
          <a:noFill/>
        </p:spPr>
        <p:txBody>
          <a:bodyPr wrap="square">
            <a:spAutoFit/>
          </a:bodyPr>
          <a:lstStyle/>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5.Cậu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sức</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khỏe</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sợ</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bất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kỳ</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01D2576-A8C6-4ED1-A349-8B8BBCA238F5}"/>
              </a:ext>
            </a:extLst>
          </p:cNvPr>
          <p:cNvSpPr txBox="1"/>
          <p:nvPr/>
        </p:nvSpPr>
        <p:spPr>
          <a:xfrm>
            <a:off x="178901" y="2496765"/>
            <a:ext cx="11443255" cy="771814"/>
          </a:xfrm>
          <a:prstGeom prst="rect">
            <a:avLst/>
          </a:prstGeom>
          <a:noFill/>
        </p:spPr>
        <p:txBody>
          <a:bodyPr wrap="square">
            <a:spAutoFit/>
          </a:bodyPr>
          <a:lstStyle/>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2.Chính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lần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vô</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cậu</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nảy</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buông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trêu</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chọc</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khiến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vô</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cùng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tức</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giận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trêu</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Choắt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xóm</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Mèn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423B1CF-018A-4B5E-B0C2-FFC48CB2DBCA}"/>
              </a:ext>
            </a:extLst>
          </p:cNvPr>
          <p:cNvSpPr txBox="1"/>
          <p:nvPr/>
        </p:nvSpPr>
        <p:spPr>
          <a:xfrm>
            <a:off x="178901" y="3305645"/>
            <a:ext cx="9011481" cy="417871"/>
          </a:xfrm>
          <a:prstGeom prst="rect">
            <a:avLst/>
          </a:prstGeom>
          <a:noFill/>
        </p:spPr>
        <p:txBody>
          <a:bodyPr wrap="square">
            <a:spAutoFit/>
          </a:bodyPr>
          <a:lstStyle/>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4.Chính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đùa</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cợt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khiến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Choắt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mất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mạng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dưới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tay</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3DFC264-DB24-4B8E-8DD6-1939E719598C}"/>
              </a:ext>
            </a:extLst>
          </p:cNvPr>
          <p:cNvSpPr txBox="1"/>
          <p:nvPr/>
        </p:nvSpPr>
        <p:spPr>
          <a:xfrm>
            <a:off x="205406" y="3848984"/>
            <a:ext cx="11443254" cy="417871"/>
          </a:xfrm>
          <a:prstGeom prst="rect">
            <a:avLst/>
          </a:prstGeom>
          <a:noFill/>
        </p:spPr>
        <p:txBody>
          <a:bodyPr wrap="square">
            <a:spAutoFit/>
          </a:bodyPr>
          <a:lstStyle/>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8.Trước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Choắt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tha</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lỗi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khuyên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Mèn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bỏ</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thói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hung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hăng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bậy</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8317D07-6B4A-4AEC-8A86-3478245F78ED}"/>
              </a:ext>
            </a:extLst>
          </p:cNvPr>
          <p:cNvSpPr txBox="1"/>
          <p:nvPr/>
        </p:nvSpPr>
        <p:spPr>
          <a:xfrm>
            <a:off x="218661" y="4352564"/>
            <a:ext cx="10687877" cy="417871"/>
          </a:xfrm>
          <a:prstGeom prst="rect">
            <a:avLst/>
          </a:prstGeom>
          <a:noFill/>
        </p:spPr>
        <p:txBody>
          <a:bodyPr wrap="square">
            <a:spAutoFit/>
          </a:bodyPr>
          <a:lstStyle/>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1.Dế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Mèn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chôn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Dế</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Choắt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vô</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cùng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ân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hận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đường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tiên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7A8200B-DE50-4844-83C9-A96E62C83F4F}"/>
              </a:ext>
            </a:extLst>
          </p:cNvPr>
          <p:cNvSpPr txBox="1"/>
          <p:nvPr/>
        </p:nvSpPr>
        <p:spPr>
          <a:xfrm>
            <a:off x="258416" y="4856146"/>
            <a:ext cx="11363740" cy="771814"/>
          </a:xfrm>
          <a:prstGeom prst="rect">
            <a:avLst/>
          </a:prstGeom>
          <a:noFill/>
        </p:spPr>
        <p:txBody>
          <a:bodyPr wrap="square">
            <a:spAutoFit/>
          </a:bodyPr>
          <a:lstStyle/>
          <a:p>
            <a:pPr marL="90170" marR="57150" lvl="0" indent="252730" algn="just" defTabSz="457200" rtl="0" eaLnBrk="1" fontAlgn="auto" latinLnBrk="0" hangingPunct="1">
              <a:lnSpc>
                <a:spcPct val="115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7.Từ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Dễ</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Mèn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tốt</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hơn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còn</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quanh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nữa</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0099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7D1ED-9DE3-4907-A7E9-1DF3345852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8000"/>
          </a:xfrm>
          <a:prstGeom prst="rect">
            <a:avLst/>
          </a:prstGeom>
          <a:noFill/>
          <a:ln>
            <a:noFill/>
          </a:ln>
        </p:spPr>
      </p:pic>
    </p:spTree>
    <p:extLst>
      <p:ext uri="{BB962C8B-B14F-4D97-AF65-F5344CB8AC3E}">
        <p14:creationId xmlns:p14="http://schemas.microsoft.com/office/powerpoint/2010/main" val="1234291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BFECE5-6E23-42C5-8400-0C12E3240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5688F84-45F9-4B0A-8058-901F43939235}"/>
              </a:ext>
            </a:extLst>
          </p:cNvPr>
          <p:cNvSpPr txBox="1"/>
          <p:nvPr/>
        </p:nvSpPr>
        <p:spPr>
          <a:xfrm>
            <a:off x="2171700" y="2551719"/>
            <a:ext cx="8458200" cy="3456139"/>
          </a:xfrm>
          <a:prstGeom prst="rect">
            <a:avLst/>
          </a:prstGeom>
          <a:noFill/>
        </p:spPr>
        <p:txBody>
          <a:bodyPr wrap="square">
            <a:spAutoFit/>
          </a:bodyPr>
          <a:lstStyle/>
          <a:p>
            <a:pPr marL="0" marR="0">
              <a:lnSpc>
                <a:spcPct val="115000"/>
              </a:lnSpc>
              <a:spcBef>
                <a:spcPts val="0"/>
              </a:spcBef>
              <a:spcAft>
                <a:spcPts val="0"/>
              </a:spcAft>
            </a:pPr>
            <a:r>
              <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GB"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nạt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1.Chép 7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2.Theo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nạt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nạt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sô</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híp</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hóp</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híp</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hóp</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9E6D624-AACB-4888-B3F3-363E2A6DD016}"/>
              </a:ext>
            </a:extLst>
          </p:cNvPr>
          <p:cNvSpPr txBox="1"/>
          <p:nvPr/>
        </p:nvSpPr>
        <p:spPr>
          <a:xfrm>
            <a:off x="2999185" y="1333415"/>
            <a:ext cx="6193630" cy="580672"/>
          </a:xfrm>
          <a:prstGeom prst="rect">
            <a:avLst/>
          </a:prstGeom>
          <a:noFill/>
        </p:spPr>
        <p:txBody>
          <a:bodyPr wrap="square">
            <a:spAutoFit/>
          </a:bodyPr>
          <a:lstStyle/>
          <a:p>
            <a:pPr marL="0" marR="90170" algn="ctr">
              <a:lnSpc>
                <a:spcPct val="115000"/>
              </a:lnSpc>
              <a:spcBef>
                <a:spcPts val="0"/>
              </a:spcBef>
              <a:spcAft>
                <a:spcPts val="1000"/>
              </a:spcAft>
            </a:pPr>
            <a:r>
              <a:rPr lang="en-GB"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PHIẾU BÀI TẬP SỐ 1</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648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i.pinimg.com/564x/eb/98/f8/eb98f865b42dad95c475d4ff2a2b5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7AFB3C-51F5-4C7F-B550-02AE1D242F2E}"/>
              </a:ext>
            </a:extLst>
          </p:cNvPr>
          <p:cNvSpPr txBox="1"/>
          <p:nvPr/>
        </p:nvSpPr>
        <p:spPr>
          <a:xfrm>
            <a:off x="2286000" y="446914"/>
            <a:ext cx="8229599" cy="1757212"/>
          </a:xfrm>
          <a:prstGeom prst="rect">
            <a:avLst/>
          </a:prstGeom>
          <a:noFill/>
        </p:spPr>
        <p:txBody>
          <a:bodyPr wrap="square">
            <a:spAutoFit/>
          </a:bodyPr>
          <a:lstStyle/>
          <a:p>
            <a:pPr marL="0" marR="0">
              <a:lnSpc>
                <a:spcPct val="115000"/>
              </a:lnSpc>
              <a:spcBef>
                <a:spcPts val="0"/>
              </a:spcBef>
              <a:spcAft>
                <a:spcPts val="0"/>
              </a:spcAft>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nạt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1.Chép 7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2.Theo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nạt</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DEC63F9-A527-4C59-99A4-A8E81D9AACE5}"/>
              </a:ext>
            </a:extLst>
          </p:cNvPr>
          <p:cNvSpPr txBox="1"/>
          <p:nvPr/>
        </p:nvSpPr>
        <p:spPr>
          <a:xfrm>
            <a:off x="802481" y="2814073"/>
            <a:ext cx="4886325" cy="830997"/>
          </a:xfrm>
          <a:prstGeom prst="rect">
            <a:avLst/>
          </a:prstGeom>
          <a:solidFill>
            <a:schemeClr val="accent2">
              <a:lumMod val="40000"/>
              <a:lumOff val="60000"/>
            </a:schemeClr>
          </a:solidFill>
        </p:spPr>
        <p:txBody>
          <a:bodyPr wrap="square">
            <a:spAutoFit/>
          </a:bodyPr>
          <a:lstStyle/>
          <a:p>
            <a:r>
              <a:rPr lang="en-GB" sz="2400" dirty="0" err="1">
                <a:effectLst/>
                <a:latin typeface="Times New Roman" panose="02020603050405020304" pitchFamily="18" charset="0"/>
                <a:ea typeface="Calibri" panose="020F0502020204030204" pitchFamily="34" charset="0"/>
              </a:rPr>
              <a:t>Câu</a:t>
            </a:r>
            <a:r>
              <a:rPr lang="en-GB" sz="2400" dirty="0">
                <a:effectLst/>
                <a:latin typeface="Times New Roman" panose="02020603050405020304" pitchFamily="18" charset="0"/>
                <a:ea typeface="Calibri" panose="020F0502020204030204" pitchFamily="34" charset="0"/>
              </a:rPr>
              <a:t> 1: </a:t>
            </a:r>
            <a:r>
              <a:rPr lang="en-GB" sz="2400" dirty="0" err="1">
                <a:effectLst/>
                <a:latin typeface="Times New Roman" panose="02020603050405020304" pitchFamily="18" charset="0"/>
                <a:ea typeface="Calibri" panose="020F0502020204030204" pitchFamily="34" charset="0"/>
              </a:rPr>
              <a:t>Chép</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chính</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xác</a:t>
            </a:r>
            <a:r>
              <a:rPr lang="en-GB" sz="2400" dirty="0">
                <a:effectLst/>
                <a:latin typeface="Times New Roman" panose="02020603050405020304" pitchFamily="18" charset="0"/>
                <a:ea typeface="Calibri" panose="020F0502020204030204" pitchFamily="34" charset="0"/>
              </a:rPr>
              <a:t> 7 </a:t>
            </a:r>
            <a:r>
              <a:rPr lang="en-GB" sz="2400" dirty="0" err="1">
                <a:effectLst/>
                <a:latin typeface="Times New Roman" panose="02020603050405020304" pitchFamily="18" charset="0"/>
                <a:ea typeface="Calibri" panose="020F0502020204030204" pitchFamily="34" charset="0"/>
              </a:rPr>
              <a:t>câu</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thơ</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tiếp</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theo</a:t>
            </a:r>
            <a:r>
              <a:rPr lang="en-GB" sz="2400" dirty="0">
                <a:latin typeface="Times New Roman" panose="02020603050405020304" pitchFamily="18" charset="0"/>
                <a:ea typeface="Calibri" panose="020F0502020204030204" pitchFamily="34" charset="0"/>
              </a:rPr>
              <a:t> ( </a:t>
            </a:r>
            <a:r>
              <a:rPr lang="en-GB" sz="2400" dirty="0" err="1">
                <a:effectLst/>
                <a:latin typeface="Times New Roman" panose="02020603050405020304" pitchFamily="18" charset="0"/>
                <a:ea typeface="Calibri" panose="020F0502020204030204" pitchFamily="34" charset="0"/>
              </a:rPr>
              <a:t>Chép</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lại</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cả</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câu</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thơ</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đã</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cho</a:t>
            </a:r>
            <a:r>
              <a:rPr lang="en-GB" sz="2400" dirty="0">
                <a:effectLst/>
                <a:latin typeface="Times New Roman" panose="02020603050405020304" pitchFamily="18" charset="0"/>
                <a:ea typeface="Calibri" panose="020F0502020204030204" pitchFamily="34" charset="0"/>
              </a:rPr>
              <a:t> ) </a:t>
            </a:r>
            <a:endParaRPr lang="en-US" sz="2400" dirty="0"/>
          </a:p>
        </p:txBody>
      </p:sp>
      <p:pic>
        <p:nvPicPr>
          <p:cNvPr id="7" name="Picture 6">
            <a:extLst>
              <a:ext uri="{FF2B5EF4-FFF2-40B4-BE49-F238E27FC236}">
                <a16:creationId xmlns:a16="http://schemas.microsoft.com/office/drawing/2014/main" id="{DF07ED88-9276-4AAC-A76F-3EFA05D6FC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5154" y="4255017"/>
            <a:ext cx="3484563" cy="2248403"/>
          </a:xfrm>
          <a:prstGeom prst="rect">
            <a:avLst/>
          </a:prstGeom>
          <a:noFill/>
          <a:ln>
            <a:noFill/>
          </a:ln>
        </p:spPr>
      </p:pic>
      <p:sp>
        <p:nvSpPr>
          <p:cNvPr id="9" name="TextBox 8">
            <a:extLst>
              <a:ext uri="{FF2B5EF4-FFF2-40B4-BE49-F238E27FC236}">
                <a16:creationId xmlns:a16="http://schemas.microsoft.com/office/drawing/2014/main" id="{F11E2163-1A17-4EE1-9E46-5BEE09C5B9E4}"/>
              </a:ext>
            </a:extLst>
          </p:cNvPr>
          <p:cNvSpPr txBox="1"/>
          <p:nvPr/>
        </p:nvSpPr>
        <p:spPr>
          <a:xfrm>
            <a:off x="6162675" y="2814073"/>
            <a:ext cx="5236367" cy="1569660"/>
          </a:xfrm>
          <a:prstGeom prst="rect">
            <a:avLst/>
          </a:prstGeom>
          <a:solidFill>
            <a:schemeClr val="accent5">
              <a:lumMod val="20000"/>
              <a:lumOff val="80000"/>
            </a:schemeClr>
          </a:solidFill>
        </p:spPr>
        <p:txBody>
          <a:bodyPr wrap="square">
            <a:spAutoFit/>
          </a:bodyPr>
          <a:lstStyle/>
          <a:p>
            <a:r>
              <a:rPr lang="en-GB" sz="2400" dirty="0" err="1">
                <a:latin typeface="Times New Roman" panose="02020603050405020304" pitchFamily="18" charset="0"/>
                <a:ea typeface="Calibri" panose="020F0502020204030204" pitchFamily="34" charset="0"/>
              </a:rPr>
              <a:t>Câu</a:t>
            </a:r>
            <a:r>
              <a:rPr lang="en-GB" sz="2400" dirty="0">
                <a:latin typeface="Times New Roman" panose="02020603050405020304" pitchFamily="18" charset="0"/>
                <a:ea typeface="Calibri" panose="020F0502020204030204" pitchFamily="34" charset="0"/>
              </a:rPr>
              <a:t> 2: </a:t>
            </a:r>
            <a:r>
              <a:rPr lang="en-GB" sz="2400" dirty="0">
                <a:effectLst/>
                <a:latin typeface="Times New Roman" panose="02020603050405020304" pitchFamily="18" charset="0"/>
                <a:ea typeface="Calibri" panose="020F0502020204030204" pitchFamily="34" charset="0"/>
              </a:rPr>
              <a:t>Theo </a:t>
            </a:r>
            <a:r>
              <a:rPr lang="en-GB" sz="2400" dirty="0" err="1">
                <a:effectLst/>
                <a:latin typeface="Times New Roman" panose="02020603050405020304" pitchFamily="18" charset="0"/>
                <a:ea typeface="Calibri" panose="020F0502020204030204" pitchFamily="34" charset="0"/>
              </a:rPr>
              <a:t>tác</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giả</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bắt</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nạt</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là</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hành</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động</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xấu</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vì</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không</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có</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ích</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gì</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bắt</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nạt</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gây</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hại</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cho</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người</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khác</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và</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ảnh</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hưởng</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đến</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sự</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phát</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triển</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của</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xã</a:t>
            </a:r>
            <a:r>
              <a:rPr lang="en-GB" sz="2400" dirty="0">
                <a:effectLst/>
                <a:latin typeface="Times New Roman" panose="02020603050405020304" pitchFamily="18" charset="0"/>
                <a:ea typeface="Calibri" panose="020F0502020204030204" pitchFamily="34" charset="0"/>
              </a:rPr>
              <a:t> </a:t>
            </a:r>
            <a:r>
              <a:rPr lang="en-GB" sz="2400" dirty="0" err="1">
                <a:effectLst/>
                <a:latin typeface="Times New Roman" panose="02020603050405020304" pitchFamily="18" charset="0"/>
                <a:ea typeface="Calibri" panose="020F0502020204030204" pitchFamily="34" charset="0"/>
              </a:rPr>
              <a:t>hội</a:t>
            </a:r>
            <a:r>
              <a:rPr lang="en-GB" sz="2400" dirty="0">
                <a:effectLst/>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2437790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i.pinimg.com/564x/eb/98/f8/eb98f865b42dad95c475d4ff2a2b5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92CEA0-D6CC-4009-93FB-E3B91771342F}"/>
              </a:ext>
            </a:extLst>
          </p:cNvPr>
          <p:cNvSpPr txBox="1"/>
          <p:nvPr/>
        </p:nvSpPr>
        <p:spPr>
          <a:xfrm>
            <a:off x="1343025" y="676709"/>
            <a:ext cx="4987529" cy="1757212"/>
          </a:xfrm>
          <a:prstGeom prst="rect">
            <a:avLst/>
          </a:prstGeom>
          <a:solidFill>
            <a:schemeClr val="accent2">
              <a:lumMod val="60000"/>
              <a:lumOff val="40000"/>
            </a:schemeClr>
          </a:solidFill>
        </p:spPr>
        <p:txBody>
          <a:bodyPr wrap="square">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nạt</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khuyên</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E38D02E-D062-4B50-BD70-3F035E7859CC}"/>
              </a:ext>
            </a:extLst>
          </p:cNvPr>
          <p:cNvSpPr txBox="1"/>
          <p:nvPr/>
        </p:nvSpPr>
        <p:spPr>
          <a:xfrm>
            <a:off x="6781205" y="479250"/>
            <a:ext cx="5004198" cy="3470694"/>
          </a:xfrm>
          <a:prstGeom prst="rect">
            <a:avLst/>
          </a:prstGeom>
          <a:solidFill>
            <a:schemeClr val="accent1">
              <a:lumMod val="40000"/>
              <a:lumOff val="60000"/>
            </a:schemeClr>
          </a:solidFill>
        </p:spPr>
        <p:txBody>
          <a:bodyPr wrap="square">
            <a:spAutoFit/>
          </a:bodyPr>
          <a:lstStyle/>
          <a:p>
            <a:pPr marL="0" marR="0">
              <a:lnSpc>
                <a:spcPct val="115000"/>
              </a:lnSpc>
              <a:spcBef>
                <a:spcPts val="0"/>
              </a:spcBef>
              <a:spcAft>
                <a:spcPts val="1000"/>
              </a:spcAft>
            </a:pP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nạt</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híp-hóp</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mù</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tạt</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200" dirty="0">
                <a:effectLst/>
                <a:latin typeface="Times New Roman" panose="02020603050405020304" pitchFamily="18" charset="0"/>
                <a:ea typeface="Times New Roman" panose="02020603050405020304" pitchFamily="18" charset="0"/>
              </a:rPr>
              <a:t>-</a:t>
            </a:r>
            <a:r>
              <a:rPr lang="en-GB" sz="2200" dirty="0" err="1">
                <a:effectLst/>
                <a:latin typeface="Times New Roman" panose="02020603050405020304" pitchFamily="18" charset="0"/>
                <a:ea typeface="Times New Roman" panose="02020603050405020304" pitchFamily="18" charset="0"/>
              </a:rPr>
              <a:t>Em</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hãy</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kể</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thêm</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một</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sô</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việc</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làm</a:t>
            </a:r>
            <a:r>
              <a:rPr lang="en-GB" sz="2200" dirty="0">
                <a:effectLst/>
                <a:latin typeface="Times New Roman" panose="02020603050405020304" pitchFamily="18" charset="0"/>
                <a:ea typeface="Times New Roman" panose="02020603050405020304" pitchFamily="18" charset="0"/>
              </a:rPr>
              <a:t> ý </a:t>
            </a:r>
            <a:r>
              <a:rPr lang="en-GB" sz="2200" dirty="0" err="1">
                <a:effectLst/>
                <a:latin typeface="Times New Roman" panose="02020603050405020304" pitchFamily="18" charset="0"/>
                <a:ea typeface="Times New Roman" panose="02020603050405020304" pitchFamily="18" charset="0"/>
              </a:rPr>
              <a:t>nghĩa</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trong</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thời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gian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một</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ngày</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Sẵn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sàng</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bênh</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vực</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những</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người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yếu</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đuối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nhút</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nhát</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giống</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thỏ</a:t>
            </a:r>
            <a:r>
              <a:rPr lang="en-GB" sz="2200" dirty="0">
                <a:effectLst/>
                <a:latin typeface="Times New Roman" panose="02020603050405020304" pitchFamily="18" charset="0"/>
                <a:ea typeface="Times New Roman" panose="02020603050405020304" pitchFamily="18" charset="0"/>
              </a:rPr>
              <a:t> con, </a:t>
            </a:r>
            <a:r>
              <a:rPr lang="en-GB" sz="2200" dirty="0" err="1">
                <a:effectLst/>
                <a:latin typeface="Times New Roman" panose="02020603050405020304" pitchFamily="18" charset="0"/>
                <a:ea typeface="Times New Roman" panose="02020603050405020304" pitchFamily="18" charset="0"/>
              </a:rPr>
              <a:t>đáng</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yêu</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và</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cần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nhận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được</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sự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yêu</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thương</a:t>
            </a:r>
            <a:r>
              <a:rPr lang="en-GB" sz="2200" dirty="0">
                <a:effectLst/>
                <a:latin typeface="Times New Roman" panose="02020603050405020304" pitchFamily="18" charset="0"/>
                <a:ea typeface="Times New Roman" panose="02020603050405020304" pitchFamily="18" charset="0"/>
              </a:rPr>
              <a:t>.</a:t>
            </a:r>
            <a:endParaRPr lang="en-US" sz="2200" dirty="0"/>
          </a:p>
        </p:txBody>
      </p:sp>
      <p:pic>
        <p:nvPicPr>
          <p:cNvPr id="7" name="Picture 6">
            <a:extLst>
              <a:ext uri="{FF2B5EF4-FFF2-40B4-BE49-F238E27FC236}">
                <a16:creationId xmlns:a16="http://schemas.microsoft.com/office/drawing/2014/main" id="{BC7347FF-965A-4803-A5DC-EDB8B5D16F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83519" y="2785511"/>
            <a:ext cx="4706540" cy="2400301"/>
          </a:xfrm>
          <a:prstGeom prst="rect">
            <a:avLst/>
          </a:prstGeom>
          <a:noFill/>
          <a:ln>
            <a:noFill/>
          </a:ln>
        </p:spPr>
      </p:pic>
      <p:sp>
        <p:nvSpPr>
          <p:cNvPr id="9" name="TextBox 8">
            <a:extLst>
              <a:ext uri="{FF2B5EF4-FFF2-40B4-BE49-F238E27FC236}">
                <a16:creationId xmlns:a16="http://schemas.microsoft.com/office/drawing/2014/main" id="{840BA155-3323-4EC1-9D4D-F65F74679F26}"/>
              </a:ext>
            </a:extLst>
          </p:cNvPr>
          <p:cNvSpPr txBox="1"/>
          <p:nvPr/>
        </p:nvSpPr>
        <p:spPr>
          <a:xfrm>
            <a:off x="6737151" y="4429194"/>
            <a:ext cx="5004198" cy="2379113"/>
          </a:xfrm>
          <a:prstGeom prst="rect">
            <a:avLst/>
          </a:prstGeom>
          <a:solidFill>
            <a:schemeClr val="accent6">
              <a:lumMod val="60000"/>
              <a:lumOff val="40000"/>
            </a:schemeClr>
          </a:solidFill>
        </p:spPr>
        <p:txBody>
          <a:bodyPr wrap="square">
            <a:spAutoFit/>
          </a:bodyPr>
          <a:lstStyle/>
          <a:p>
            <a:pPr marL="0" marR="30480" algn="just">
              <a:lnSpc>
                <a:spcPct val="115000"/>
              </a:lnSpc>
              <a:spcBef>
                <a:spcPts val="0"/>
              </a:spcBef>
              <a:spcAft>
                <a:spcPts val="1200"/>
              </a:spcAft>
            </a:pP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Híp</a:t>
            </a:r>
            <a:r>
              <a:rPr lang="en-GB" sz="2200" dirty="0">
                <a:solidFill>
                  <a:srgbClr val="000000"/>
                </a:solidFill>
                <a:effectLst/>
                <a:latin typeface="Times New Roman" panose="02020603050405020304" pitchFamily="18" charset="0"/>
                <a:ea typeface="Times New Roman" panose="02020603050405020304" pitchFamily="18" charset="0"/>
              </a:rPr>
              <a:t> – </a:t>
            </a:r>
            <a:r>
              <a:rPr lang="en-GB" sz="2200" dirty="0" err="1">
                <a:solidFill>
                  <a:srgbClr val="000000"/>
                </a:solidFill>
                <a:effectLst/>
                <a:latin typeface="Times New Roman" panose="02020603050405020304" pitchFamily="18" charset="0"/>
                <a:ea typeface="Times New Roman" panose="02020603050405020304" pitchFamily="18" charset="0"/>
              </a:rPr>
              <a:t>hóp</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một</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điệu</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nhảy</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hiện</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đại</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linh</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hoạt</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tự</a:t>
            </a:r>
            <a:r>
              <a:rPr lang="en-GB" sz="2200" dirty="0">
                <a:solidFill>
                  <a:srgbClr val="000000"/>
                </a:solidFill>
                <a:effectLst/>
                <a:latin typeface="Times New Roman" panose="02020603050405020304" pitchFamily="18" charset="0"/>
                <a:ea typeface="Times New Roman" panose="02020603050405020304" pitchFamily="18" charset="0"/>
              </a:rPr>
              <a:t> do, </a:t>
            </a:r>
            <a:r>
              <a:rPr lang="en-GB" sz="2200" dirty="0" err="1">
                <a:solidFill>
                  <a:srgbClr val="000000"/>
                </a:solidFill>
                <a:effectLst/>
                <a:latin typeface="Times New Roman" panose="02020603050405020304" pitchFamily="18" charset="0"/>
                <a:ea typeface="Times New Roman" panose="02020603050405020304" pitchFamily="18" charset="0"/>
              </a:rPr>
              <a:t>được</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giới</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trẻ</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yêu</a:t>
            </a:r>
            <a:r>
              <a:rPr lang="en-GB" sz="2200" dirty="0">
                <a:solidFill>
                  <a:srgbClr val="000000"/>
                </a:solidFill>
                <a:effectLst/>
                <a:latin typeface="Times New Roman" panose="02020603050405020304" pitchFamily="18" charset="0"/>
                <a:ea typeface="Times New Roman" panose="02020603050405020304" pitchFamily="18" charset="0"/>
              </a:rPr>
              <a:t> </a:t>
            </a:r>
            <a:r>
              <a:rPr lang="en-GB" sz="2200" dirty="0" err="1">
                <a:solidFill>
                  <a:srgbClr val="000000"/>
                </a:solidFill>
                <a:effectLst/>
                <a:latin typeface="Times New Roman" panose="02020603050405020304" pitchFamily="18" charset="0"/>
                <a:ea typeface="Times New Roman" panose="02020603050405020304" pitchFamily="18" charset="0"/>
              </a:rPr>
              <a:t>thích</a:t>
            </a:r>
            <a:r>
              <a:rPr lang="en-GB"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Nghĩa</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cả</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câu</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thơ</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Hãy</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làm</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những</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việc</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đem</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lại</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sự</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vui</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vẻ</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yêu</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thích</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cho</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mình</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và</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mọi</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người</a:t>
            </a:r>
            <a:r>
              <a:rPr lang="en-GB" sz="2200" dirty="0">
                <a:solidFill>
                  <a:srgbClr val="000000"/>
                </a:solidFill>
                <a:effectLst/>
                <a:latin typeface="Times New Roman" panose="02020603050405020304" pitchFamily="18" charset="0"/>
                <a:ea typeface="Calibri" panose="020F0502020204030204" pitchFamily="34" charset="0"/>
              </a:rPr>
              <a:t> , </a:t>
            </a:r>
            <a:r>
              <a:rPr lang="en-GB" sz="2200" dirty="0" err="1">
                <a:solidFill>
                  <a:srgbClr val="000000"/>
                </a:solidFill>
                <a:effectLst/>
                <a:latin typeface="Times New Roman" panose="02020603050405020304" pitchFamily="18" charset="0"/>
                <a:ea typeface="Calibri" panose="020F0502020204030204" pitchFamily="34" charset="0"/>
              </a:rPr>
              <a:t>như</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thế</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cuộc</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sống</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sẽ</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tốt</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đẹp</a:t>
            </a:r>
            <a:r>
              <a:rPr lang="en-GB" sz="2200" dirty="0">
                <a:solidFill>
                  <a:srgbClr val="000000"/>
                </a:solidFill>
                <a:effectLst/>
                <a:latin typeface="Times New Roman" panose="02020603050405020304" pitchFamily="18" charset="0"/>
                <a:ea typeface="Calibri" panose="020F0502020204030204" pitchFamily="34" charset="0"/>
              </a:rPr>
              <a:t> </a:t>
            </a:r>
            <a:r>
              <a:rPr lang="en-GB" sz="2200" dirty="0" err="1">
                <a:solidFill>
                  <a:srgbClr val="000000"/>
                </a:solidFill>
                <a:effectLst/>
                <a:latin typeface="Times New Roman" panose="02020603050405020304" pitchFamily="18" charset="0"/>
                <a:ea typeface="Calibri" panose="020F0502020204030204" pitchFamily="34" charset="0"/>
              </a:rPr>
              <a:t>hơn</a:t>
            </a:r>
            <a:r>
              <a:rPr lang="en-GB" sz="2200" dirty="0">
                <a:solidFill>
                  <a:srgbClr val="000000"/>
                </a:solidFill>
                <a:effectLst/>
                <a:latin typeface="Times New Roman" panose="02020603050405020304" pitchFamily="18" charset="0"/>
                <a:ea typeface="Calibri" panose="020F0502020204030204" pitchFamily="34" charset="0"/>
              </a:rPr>
              <a:t>.</a:t>
            </a:r>
            <a:endParaRPr lang="en-US" sz="2200" dirty="0"/>
          </a:p>
        </p:txBody>
      </p:sp>
      <p:sp>
        <p:nvSpPr>
          <p:cNvPr id="11" name="TextBox 10">
            <a:extLst>
              <a:ext uri="{FF2B5EF4-FFF2-40B4-BE49-F238E27FC236}">
                <a16:creationId xmlns:a16="http://schemas.microsoft.com/office/drawing/2014/main" id="{257F0B52-5F96-4AB7-89A8-580D84B989BA}"/>
              </a:ext>
            </a:extLst>
          </p:cNvPr>
          <p:cNvSpPr txBox="1"/>
          <p:nvPr/>
        </p:nvSpPr>
        <p:spPr>
          <a:xfrm>
            <a:off x="1343025" y="5537403"/>
            <a:ext cx="5114926" cy="1200329"/>
          </a:xfrm>
          <a:prstGeom prst="rect">
            <a:avLst/>
          </a:prstGeom>
          <a:solidFill>
            <a:schemeClr val="accent2">
              <a:lumMod val="60000"/>
              <a:lumOff val="40000"/>
            </a:schemeClr>
          </a:solidFill>
        </p:spPr>
        <p:txBody>
          <a:bodyPr wrap="square">
            <a:spAutoFit/>
          </a:bodyPr>
          <a:lstStyle/>
          <a:p>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híp</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hóp</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Nhảy</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híp</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hóp</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94217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i.pinimg.com/564x/2c/e7/43/2ce7438167271a99e95423c9f8b7d5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8AA44C-F0FB-4A3F-A378-0CCB9600A4C0}"/>
              </a:ext>
            </a:extLst>
          </p:cNvPr>
          <p:cNvSpPr txBox="1"/>
          <p:nvPr/>
        </p:nvSpPr>
        <p:spPr>
          <a:xfrm>
            <a:off x="1885950" y="193370"/>
            <a:ext cx="7743825" cy="6471259"/>
          </a:xfrm>
          <a:prstGeom prst="rect">
            <a:avLst/>
          </a:prstGeom>
          <a:noFill/>
        </p:spPr>
        <p:txBody>
          <a:bodyPr wrap="square">
            <a:spAutoFit/>
          </a:bodyPr>
          <a:lstStyle/>
          <a:p>
            <a:pPr marR="90170" algn="ctr">
              <a:lnSpc>
                <a:spcPct val="115000"/>
              </a:lnSpc>
              <a:spcAft>
                <a:spcPts val="1000"/>
              </a:spcAft>
            </a:pPr>
            <a:r>
              <a:rPr lang="en-GB" sz="19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PHIẾU BÀI TẬP SỐ 2</a:t>
            </a:r>
            <a:endParaRPr lang="en-US" sz="19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R="90170">
              <a:lnSpc>
                <a:spcPct val="115000"/>
              </a:lnSpc>
              <a:spcAft>
                <a:spcPts val="1000"/>
              </a:spcAft>
            </a:pPr>
            <a:r>
              <a:rPr lang="en-GB" sz="1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GB" sz="19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Đọc</a:t>
            </a:r>
            <a:r>
              <a:rPr lang="en-GB" sz="1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GB" sz="19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GB" sz="1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GB" sz="19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thơ</a:t>
            </a:r>
            <a:r>
              <a:rPr lang="en-GB" sz="1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GB" sz="19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a:t>
            </a:r>
            <a:r>
              <a:rPr lang="en-GB" sz="1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GB" sz="19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GB" sz="1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GB" sz="19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trả</a:t>
            </a:r>
            <a:r>
              <a:rPr lang="en-GB" sz="1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GB" sz="19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lời</a:t>
            </a:r>
            <a:r>
              <a:rPr lang="en-GB" sz="1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GB" sz="19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GB" sz="1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GB" sz="19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GB" sz="1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GB" sz="19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hỏi</a:t>
            </a:r>
            <a:r>
              <a:rPr lang="en-GB" sz="1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1620520">
              <a:lnSpc>
                <a:spcPct val="115000"/>
              </a:lnSpc>
              <a:spcAft>
                <a:spcPts val="1000"/>
              </a:spcAft>
            </a:pP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Sao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ăn</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mù</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tạt</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b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gì</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Sao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trêu</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mù</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tạt</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1620520">
              <a:lnSpc>
                <a:spcPct val="115000"/>
              </a:lnSpc>
              <a:spcAft>
                <a:spcPts val="1000"/>
              </a:spcAft>
            </a:pP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1620520">
              <a:lnSpc>
                <a:spcPct val="115000"/>
              </a:lnSpc>
              <a:spcAft>
                <a:spcPts val="1000"/>
              </a:spcAft>
            </a:pP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nhút</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nhát</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thỏ</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non</a:t>
            </a:r>
            <a:b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Trông</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đấy</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chứ</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Sao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nạt</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gì</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Sao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trêu</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mù</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tạt</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gì</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ngắn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suy</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GB"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97DB040-21F3-4040-A266-F028172B0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957" y="1524001"/>
            <a:ext cx="3957636" cy="2247900"/>
          </a:xfrm>
          <a:prstGeom prst="rect">
            <a:avLst/>
          </a:prstGeom>
        </p:spPr>
      </p:pic>
    </p:spTree>
    <p:extLst>
      <p:ext uri="{BB962C8B-B14F-4D97-AF65-F5344CB8AC3E}">
        <p14:creationId xmlns:p14="http://schemas.microsoft.com/office/powerpoint/2010/main" val="2978514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i.pinimg.com/564x/2c/e7/43/2ce7438167271a99e95423c9f8b7d5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8AA44C-F0FB-4A3F-A378-0CCB9600A4C0}"/>
              </a:ext>
            </a:extLst>
          </p:cNvPr>
          <p:cNvSpPr txBox="1"/>
          <p:nvPr/>
        </p:nvSpPr>
        <p:spPr>
          <a:xfrm>
            <a:off x="1885950" y="193370"/>
            <a:ext cx="8043863" cy="3400931"/>
          </a:xfrm>
          <a:prstGeom prst="rect">
            <a:avLst/>
          </a:prstGeom>
          <a:noFill/>
        </p:spPr>
        <p:txBody>
          <a:bodyPr wrap="square">
            <a:spAutoFit/>
          </a:bodyPr>
          <a:lstStyle/>
          <a:p>
            <a:pPr marL="0" marR="90170" lvl="0" indent="0" algn="ctr" defTabSz="457200" rtl="0" eaLnBrk="1" fontAlgn="auto" latinLnBrk="0" hangingPunct="1">
              <a:spcBef>
                <a:spcPts val="0"/>
              </a:spcBef>
              <a:spcAft>
                <a:spcPts val="1000"/>
              </a:spcAft>
              <a:buClrTx/>
              <a:buSzTx/>
              <a:buFontTx/>
              <a:buNone/>
              <a:tabLst/>
              <a:defRPr/>
            </a:pP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BÀI TẬP SỐ 2</a:t>
            </a:r>
            <a:endParaRPr kumimoji="0" lang="en-US" sz="19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457200" rtl="0" eaLnBrk="1" fontAlgn="auto" latinLnBrk="0" hangingPunct="1">
              <a:spcBef>
                <a:spcPts val="0"/>
              </a:spcBef>
              <a:spcAft>
                <a:spcPts val="1000"/>
              </a:spcAft>
              <a:buClrTx/>
              <a:buSzTx/>
              <a:buFontTx/>
              <a:buNone/>
              <a:tabLst/>
              <a:defRPr/>
            </a:pP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620520" marR="0" lvl="0" indent="0" algn="l" defTabSz="457200" rtl="0" eaLnBrk="1" fontAlgn="auto" latinLnBrk="0" hangingPunct="1">
              <a:spcBef>
                <a:spcPts val="0"/>
              </a:spcBef>
              <a:spcAft>
                <a:spcPts val="100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kẻ</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620520" marR="0" lvl="0" indent="0" algn="l" defTabSz="457200" rtl="0" eaLnBrk="1" fontAlgn="auto" latinLnBrk="0" hangingPunct="1">
              <a:spcBef>
                <a:spcPts val="0"/>
              </a:spcBef>
              <a:spcAft>
                <a:spcPts val="100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nhút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Trông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đấy</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9D49B4B-93F2-43CC-B05C-433BD0BD96B2}"/>
              </a:ext>
            </a:extLst>
          </p:cNvPr>
          <p:cNvSpPr txBox="1"/>
          <p:nvPr/>
        </p:nvSpPr>
        <p:spPr>
          <a:xfrm>
            <a:off x="192881" y="3684760"/>
            <a:ext cx="6409933" cy="839845"/>
          </a:xfrm>
          <a:prstGeom prst="rect">
            <a:avLst/>
          </a:prstGeom>
          <a:solidFill>
            <a:schemeClr val="accent2">
              <a:lumMod val="40000"/>
              <a:lumOff val="60000"/>
            </a:schemeClr>
          </a:solidFill>
        </p:spPr>
        <p:txBody>
          <a:bodyPr wrap="square">
            <a:spAutoFit/>
          </a:bodyPr>
          <a:lstStyle/>
          <a:p>
            <a:pPr marL="457200" marR="0" lvl="0" indent="-457200" algn="l" defTabSz="457200" rtl="0" eaLnBrk="1" fontAlgn="auto" latinLnBrk="0" hangingPunct="1">
              <a:lnSpc>
                <a:spcPct val="115000"/>
              </a:lnSpc>
              <a:spcBef>
                <a:spcPts val="0"/>
              </a:spcBef>
              <a:spcAft>
                <a:spcPts val="1000"/>
              </a:spcAft>
              <a:buClrTx/>
              <a:buSzTx/>
              <a:buFontTx/>
              <a:buAutoNum type="arabicPeriod"/>
              <a:tabLst/>
              <a:defRPr/>
            </a:pP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nạt</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lang="en-GB"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en-GB"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5B0EDD1-4EBF-4BFE-997A-D8A465193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411087"/>
            <a:ext cx="4700588" cy="2719175"/>
          </a:xfrm>
          <a:prstGeom prst="rect">
            <a:avLst/>
          </a:prstGeom>
        </p:spPr>
      </p:pic>
      <p:sp>
        <p:nvSpPr>
          <p:cNvPr id="8" name="TextBox 7">
            <a:extLst>
              <a:ext uri="{FF2B5EF4-FFF2-40B4-BE49-F238E27FC236}">
                <a16:creationId xmlns:a16="http://schemas.microsoft.com/office/drawing/2014/main" id="{50F07448-F895-464B-92FA-D4EAF6ABFC21}"/>
              </a:ext>
            </a:extLst>
          </p:cNvPr>
          <p:cNvSpPr txBox="1"/>
          <p:nvPr/>
        </p:nvSpPr>
        <p:spPr>
          <a:xfrm>
            <a:off x="7574357" y="5321281"/>
            <a:ext cx="3239691" cy="830997"/>
          </a:xfrm>
          <a:prstGeom prst="rect">
            <a:avLst/>
          </a:prstGeom>
          <a:noFill/>
        </p:spPr>
        <p:txBody>
          <a:bodyPr wrap="square">
            <a:spAutoFit/>
          </a:bodyPr>
          <a:lstStyle/>
          <a:p>
            <a:r>
              <a:rPr lang="en-GB" sz="2400" b="1" dirty="0">
                <a:solidFill>
                  <a:srgbClr val="FFFF00"/>
                </a:solidFill>
                <a:effectLst/>
                <a:latin typeface="Times New Roman" panose="02020603050405020304" pitchFamily="18" charset="0"/>
                <a:ea typeface="Times New Roman" panose="02020603050405020304" pitchFamily="18" charset="0"/>
              </a:rPr>
              <a:t>1 </a:t>
            </a:r>
            <a:r>
              <a:rPr lang="en-GB" sz="2400" b="1" dirty="0" err="1">
                <a:solidFill>
                  <a:srgbClr val="FFFF00"/>
                </a:solidFill>
                <a:effectLst/>
                <a:latin typeface="Times New Roman" panose="02020603050405020304" pitchFamily="18" charset="0"/>
                <a:ea typeface="Times New Roman" panose="02020603050405020304" pitchFamily="18" charset="0"/>
              </a:rPr>
              <a:t>từ</a:t>
            </a:r>
            <a:r>
              <a:rPr lang="en-GB" sz="2400" b="1" dirty="0">
                <a:solidFill>
                  <a:srgbClr val="FFFF00"/>
                </a:solidFill>
                <a:effectLst/>
                <a:latin typeface="Times New Roman" panose="02020603050405020304" pitchFamily="18" charset="0"/>
                <a:ea typeface="Times New Roman" panose="02020603050405020304" pitchFamily="18" charset="0"/>
              </a:rPr>
              <a:t> </a:t>
            </a:r>
            <a:r>
              <a:rPr lang="en-GB" sz="2400" b="1" dirty="0" err="1">
                <a:solidFill>
                  <a:srgbClr val="FFFF00"/>
                </a:solidFill>
                <a:effectLst/>
                <a:latin typeface="Times New Roman" panose="02020603050405020304" pitchFamily="18" charset="0"/>
                <a:ea typeface="Times New Roman" panose="02020603050405020304" pitchFamily="18" charset="0"/>
              </a:rPr>
              <a:t>ghép</a:t>
            </a:r>
            <a:r>
              <a:rPr lang="en-GB" sz="2400" b="1" dirty="0">
                <a:solidFill>
                  <a:srgbClr val="FFFF00"/>
                </a:solidFill>
                <a:effectLst/>
                <a:latin typeface="Times New Roman" panose="02020603050405020304" pitchFamily="18" charset="0"/>
                <a:ea typeface="Times New Roman" panose="02020603050405020304" pitchFamily="18" charset="0"/>
              </a:rPr>
              <a:t>: </a:t>
            </a:r>
            <a:r>
              <a:rPr lang="en-GB" sz="2400" b="1" dirty="0" err="1">
                <a:solidFill>
                  <a:srgbClr val="FFFF00"/>
                </a:solidFill>
                <a:effectLst/>
                <a:latin typeface="Times New Roman" panose="02020603050405020304" pitchFamily="18" charset="0"/>
                <a:ea typeface="Times New Roman" panose="02020603050405020304" pitchFamily="18" charset="0"/>
              </a:rPr>
              <a:t>thỏ</a:t>
            </a:r>
            <a:r>
              <a:rPr lang="en-GB" sz="2400" b="1" dirty="0">
                <a:solidFill>
                  <a:srgbClr val="FFFF00"/>
                </a:solidFill>
                <a:effectLst/>
                <a:latin typeface="Times New Roman" panose="02020603050405020304" pitchFamily="18" charset="0"/>
                <a:ea typeface="Times New Roman" panose="02020603050405020304" pitchFamily="18" charset="0"/>
              </a:rPr>
              <a:t> non </a:t>
            </a:r>
          </a:p>
          <a:p>
            <a:r>
              <a:rPr lang="en-GB" sz="2400" b="1" dirty="0">
                <a:solidFill>
                  <a:srgbClr val="FFFF00"/>
                </a:solidFill>
                <a:effectLst/>
                <a:latin typeface="Times New Roman" panose="02020603050405020304" pitchFamily="18" charset="0"/>
                <a:ea typeface="Times New Roman" panose="02020603050405020304" pitchFamily="18" charset="0"/>
              </a:rPr>
              <a:t>1 </a:t>
            </a:r>
            <a:r>
              <a:rPr lang="en-GB" sz="2400" b="1" dirty="0" err="1">
                <a:solidFill>
                  <a:srgbClr val="FFFF00"/>
                </a:solidFill>
                <a:effectLst/>
                <a:latin typeface="Times New Roman" panose="02020603050405020304" pitchFamily="18" charset="0"/>
                <a:ea typeface="Times New Roman" panose="02020603050405020304" pitchFamily="18" charset="0"/>
              </a:rPr>
              <a:t>từ</a:t>
            </a:r>
            <a:r>
              <a:rPr lang="en-GB" sz="2400" b="1" dirty="0">
                <a:solidFill>
                  <a:srgbClr val="FFFF00"/>
                </a:solidFill>
                <a:effectLst/>
                <a:latin typeface="Times New Roman" panose="02020603050405020304" pitchFamily="18" charset="0"/>
                <a:ea typeface="Times New Roman" panose="02020603050405020304" pitchFamily="18" charset="0"/>
              </a:rPr>
              <a:t> </a:t>
            </a:r>
            <a:r>
              <a:rPr lang="en-GB" sz="2400" b="1" dirty="0" err="1">
                <a:solidFill>
                  <a:srgbClr val="FFFF00"/>
                </a:solidFill>
                <a:effectLst/>
                <a:latin typeface="Times New Roman" panose="02020603050405020304" pitchFamily="18" charset="0"/>
                <a:ea typeface="Times New Roman" panose="02020603050405020304" pitchFamily="18" charset="0"/>
              </a:rPr>
              <a:t>láy</a:t>
            </a:r>
            <a:r>
              <a:rPr lang="en-GB" sz="2400" b="1" dirty="0">
                <a:solidFill>
                  <a:srgbClr val="FFFF00"/>
                </a:solidFill>
                <a:effectLst/>
                <a:latin typeface="Times New Roman" panose="02020603050405020304" pitchFamily="18" charset="0"/>
                <a:ea typeface="Times New Roman" panose="02020603050405020304" pitchFamily="18" charset="0"/>
              </a:rPr>
              <a:t>: </a:t>
            </a:r>
            <a:r>
              <a:rPr lang="en-GB" sz="2400" b="1" dirty="0" err="1">
                <a:solidFill>
                  <a:srgbClr val="FFFF00"/>
                </a:solidFill>
                <a:effectLst/>
                <a:latin typeface="Times New Roman" panose="02020603050405020304" pitchFamily="18" charset="0"/>
                <a:ea typeface="Times New Roman" panose="02020603050405020304" pitchFamily="18" charset="0"/>
              </a:rPr>
              <a:t>nhút</a:t>
            </a:r>
            <a:r>
              <a:rPr lang="en-GB" sz="2400" b="1" dirty="0">
                <a:solidFill>
                  <a:srgbClr val="FFFF00"/>
                </a:solidFill>
                <a:effectLst/>
                <a:latin typeface="Times New Roman" panose="02020603050405020304" pitchFamily="18" charset="0"/>
                <a:ea typeface="Times New Roman" panose="02020603050405020304" pitchFamily="18" charset="0"/>
              </a:rPr>
              <a:t> </a:t>
            </a:r>
            <a:r>
              <a:rPr lang="en-GB" sz="2400" b="1" dirty="0" err="1">
                <a:solidFill>
                  <a:srgbClr val="FFFF00"/>
                </a:solidFill>
                <a:effectLst/>
                <a:latin typeface="Times New Roman" panose="02020603050405020304" pitchFamily="18" charset="0"/>
                <a:ea typeface="Times New Roman" panose="02020603050405020304" pitchFamily="18" charset="0"/>
              </a:rPr>
              <a:t>nhát</a:t>
            </a:r>
            <a:r>
              <a:rPr lang="en-GB" sz="2400" b="1" dirty="0">
                <a:solidFill>
                  <a:srgbClr val="FFFF00"/>
                </a:solidFill>
                <a:effectLst/>
                <a:latin typeface="Times New Roman" panose="02020603050405020304" pitchFamily="18" charset="0"/>
                <a:ea typeface="Times New Roman" panose="02020603050405020304" pitchFamily="18" charset="0"/>
              </a:rPr>
              <a:t> </a:t>
            </a:r>
            <a:endParaRPr lang="en-US" sz="2400" b="1" dirty="0">
              <a:solidFill>
                <a:srgbClr val="FFFF00"/>
              </a:solidFill>
            </a:endParaRPr>
          </a:p>
        </p:txBody>
      </p:sp>
      <p:sp>
        <p:nvSpPr>
          <p:cNvPr id="10" name="TextBox 9">
            <a:extLst>
              <a:ext uri="{FF2B5EF4-FFF2-40B4-BE49-F238E27FC236}">
                <a16:creationId xmlns:a16="http://schemas.microsoft.com/office/drawing/2014/main" id="{4102A701-0C0A-4ED5-8B7C-5B987EE2F9CF}"/>
              </a:ext>
            </a:extLst>
          </p:cNvPr>
          <p:cNvSpPr txBox="1"/>
          <p:nvPr/>
        </p:nvSpPr>
        <p:spPr>
          <a:xfrm>
            <a:off x="223023" y="4794054"/>
            <a:ext cx="6379791" cy="1885453"/>
          </a:xfrm>
          <a:prstGeom prst="rect">
            <a:avLst/>
          </a:prstGeom>
          <a:solidFill>
            <a:schemeClr val="accent1">
              <a:lumMod val="60000"/>
              <a:lumOff val="40000"/>
            </a:schemeClr>
          </a:solidFill>
        </p:spPr>
        <p:txBody>
          <a:bodyPr wrap="square">
            <a:spAutoFit/>
          </a:bodyPr>
          <a:lstStyle/>
          <a:p>
            <a:pPr marL="0" marR="0">
              <a:lnSpc>
                <a:spcPct val="115000"/>
              </a:lnSpc>
              <a:spcBef>
                <a:spcPts val="0"/>
              </a:spcBef>
              <a:spcAft>
                <a:spcPts val="1000"/>
              </a:spcAft>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GB" sz="24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GB" sz="24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GB" sz="24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Linh.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200"/>
              </a:spcAft>
            </a:pPr>
            <a:r>
              <a:rPr lang="en-GB" sz="24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DD697AF-10B6-4718-8213-461A60676015}"/>
              </a:ext>
            </a:extLst>
          </p:cNvPr>
          <p:cNvSpPr txBox="1"/>
          <p:nvPr/>
        </p:nvSpPr>
        <p:spPr>
          <a:xfrm>
            <a:off x="6929438" y="3743669"/>
            <a:ext cx="5069681" cy="450508"/>
          </a:xfrm>
          <a:prstGeom prst="rect">
            <a:avLst/>
          </a:prstGeom>
          <a:solidFill>
            <a:schemeClr val="accent2">
              <a:lumMod val="60000"/>
              <a:lumOff val="40000"/>
            </a:schemeClr>
          </a:solid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C6E05C1A-4D43-455D-A855-1DD7F12CB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079846"/>
            <a:ext cx="3014663" cy="2349154"/>
          </a:xfrm>
          <a:prstGeom prst="rect">
            <a:avLst/>
          </a:prstGeom>
        </p:spPr>
      </p:pic>
    </p:spTree>
    <p:extLst>
      <p:ext uri="{BB962C8B-B14F-4D97-AF65-F5344CB8AC3E}">
        <p14:creationId xmlns:p14="http://schemas.microsoft.com/office/powerpoint/2010/main" val="273563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i.pinimg.com/564x/2c/e7/43/2ce7438167271a99e95423c9f8b7d5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8AA44C-F0FB-4A3F-A378-0CCB9600A4C0}"/>
              </a:ext>
            </a:extLst>
          </p:cNvPr>
          <p:cNvSpPr txBox="1"/>
          <p:nvPr/>
        </p:nvSpPr>
        <p:spPr>
          <a:xfrm>
            <a:off x="1885950" y="193370"/>
            <a:ext cx="7743825" cy="3400931"/>
          </a:xfrm>
          <a:prstGeom prst="rect">
            <a:avLst/>
          </a:prstGeom>
          <a:noFill/>
        </p:spPr>
        <p:txBody>
          <a:bodyPr wrap="square">
            <a:spAutoFit/>
          </a:bodyPr>
          <a:lstStyle/>
          <a:p>
            <a:pPr marL="0" marR="90170" lvl="0" indent="0" algn="ctr" defTabSz="457200" rtl="0" eaLnBrk="1" fontAlgn="auto" latinLnBrk="0" hangingPunct="1">
              <a:spcBef>
                <a:spcPts val="0"/>
              </a:spcBef>
              <a:spcAft>
                <a:spcPts val="1000"/>
              </a:spcAft>
              <a:buClrTx/>
              <a:buSzTx/>
              <a:buFontTx/>
              <a:buNone/>
              <a:tabLst/>
              <a:defRPr/>
            </a:pP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BÀI TẬP SỐ 2</a:t>
            </a:r>
            <a:endParaRPr kumimoji="0" lang="en-US" sz="19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457200" rtl="0" eaLnBrk="1" fontAlgn="auto" latinLnBrk="0" hangingPunct="1">
              <a:spcBef>
                <a:spcPts val="0"/>
              </a:spcBef>
              <a:spcAft>
                <a:spcPts val="1000"/>
              </a:spcAft>
              <a:buClrTx/>
              <a:buSzTx/>
              <a:buFontTx/>
              <a:buNone/>
              <a:tabLst/>
              <a:defRPr/>
            </a:pP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620520" marR="0" lvl="0" indent="0" algn="l" defTabSz="457200" rtl="0" eaLnBrk="1" fontAlgn="auto" latinLnBrk="0" hangingPunct="1">
              <a:spcBef>
                <a:spcPts val="0"/>
              </a:spcBef>
              <a:spcAft>
                <a:spcPts val="100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kẻ</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620520" marR="0" lvl="0" indent="0" algn="l" defTabSz="457200" rtl="0" eaLnBrk="1" fontAlgn="auto" latinLnBrk="0" hangingPunct="1">
              <a:spcBef>
                <a:spcPts val="0"/>
              </a:spcBef>
              <a:spcAft>
                <a:spcPts val="100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nhút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Trông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đấy</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AA3BD4-6EDC-43FB-AEBB-029BED919E41}"/>
              </a:ext>
            </a:extLst>
          </p:cNvPr>
          <p:cNvSpPr txBox="1"/>
          <p:nvPr/>
        </p:nvSpPr>
        <p:spPr>
          <a:xfrm>
            <a:off x="225028" y="3787671"/>
            <a:ext cx="5532834" cy="737894"/>
          </a:xfrm>
          <a:prstGeom prst="rect">
            <a:avLst/>
          </a:prstGeom>
          <a:solidFill>
            <a:schemeClr val="accent4">
              <a:lumMod val="60000"/>
              <a:lumOff val="40000"/>
            </a:schemeClr>
          </a:solid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Sao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AC2D142-CB91-4EC6-BF63-352A08F68DCB}"/>
              </a:ext>
            </a:extLst>
          </p:cNvPr>
          <p:cNvSpPr txBox="1"/>
          <p:nvPr/>
        </p:nvSpPr>
        <p:spPr>
          <a:xfrm>
            <a:off x="6076950" y="3787671"/>
            <a:ext cx="6010275" cy="401648"/>
          </a:xfrm>
          <a:prstGeom prst="rect">
            <a:avLst/>
          </a:prstGeom>
          <a:solidFill>
            <a:schemeClr val="accent2">
              <a:lumMod val="40000"/>
              <a:lumOff val="60000"/>
            </a:schemeClr>
          </a:solid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ngắn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C7D8B86F-216B-49A8-B5CD-B03E8501CD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23509" y="4382689"/>
            <a:ext cx="4100511" cy="2310010"/>
          </a:xfrm>
          <a:prstGeom prst="rect">
            <a:avLst/>
          </a:prstGeom>
          <a:noFill/>
          <a:ln>
            <a:noFill/>
          </a:ln>
        </p:spPr>
      </p:pic>
      <p:sp>
        <p:nvSpPr>
          <p:cNvPr id="6" name="Rectangle: Rounded Corners 5">
            <a:extLst>
              <a:ext uri="{FF2B5EF4-FFF2-40B4-BE49-F238E27FC236}">
                <a16:creationId xmlns:a16="http://schemas.microsoft.com/office/drawing/2014/main" id="{03743459-5C99-4349-8F83-9CB5F63D3386}"/>
              </a:ext>
            </a:extLst>
          </p:cNvPr>
          <p:cNvSpPr/>
          <p:nvPr/>
        </p:nvSpPr>
        <p:spPr>
          <a:xfrm>
            <a:off x="225028" y="4800600"/>
            <a:ext cx="5532834" cy="1864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200"/>
              </a:spcAft>
            </a:pP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Nhấn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mạnh</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việc</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không</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nên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dành</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thời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gian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bắt</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nạt</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chèn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kép</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kẻ</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yếu</a:t>
            </a:r>
            <a:r>
              <a:rPr lang="en-GB" sz="2400" dirty="0">
                <a:effectLst/>
                <a:latin typeface="Times New Roman" panose="02020603050405020304" pitchFamily="18" charset="0"/>
                <a:ea typeface="Times New Roman" panose="02020603050405020304" pitchFamily="18" charset="0"/>
              </a:rPr>
              <a:t>. → </a:t>
            </a:r>
            <a:r>
              <a:rPr lang="en-GB" sz="2400" dirty="0" err="1">
                <a:effectLst/>
                <a:latin typeface="Times New Roman" panose="02020603050405020304" pitchFamily="18" charset="0"/>
                <a:ea typeface="Times New Roman" panose="02020603050405020304" pitchFamily="18" charset="0"/>
              </a:rPr>
              <a:t>Tốn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thời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gian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hèn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nhát</a:t>
            </a:r>
            <a:r>
              <a:rPr lang="en-GB" sz="2400" dirty="0">
                <a:effectLst/>
                <a:latin typeface="Times New Roman" panose="02020603050405020304" pitchFamily="18" charset="0"/>
                <a:ea typeface="Times New Roman" panose="02020603050405020304" pitchFamily="18" charset="0"/>
              </a:rPr>
              <a:t>.</a:t>
            </a:r>
            <a:endParaRPr lang="en-US" sz="2400" dirty="0"/>
          </a:p>
        </p:txBody>
      </p:sp>
      <p:pic>
        <p:nvPicPr>
          <p:cNvPr id="10" name="Picture 9">
            <a:extLst>
              <a:ext uri="{FF2B5EF4-FFF2-40B4-BE49-F238E27FC236}">
                <a16:creationId xmlns:a16="http://schemas.microsoft.com/office/drawing/2014/main" id="{098BFE7E-E97F-4A08-9A4F-1A8D919C6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510" y="1118990"/>
            <a:ext cx="4100510" cy="2310010"/>
          </a:xfrm>
          <a:prstGeom prst="rect">
            <a:avLst/>
          </a:prstGeom>
        </p:spPr>
      </p:pic>
    </p:spTree>
    <p:extLst>
      <p:ext uri="{BB962C8B-B14F-4D97-AF65-F5344CB8AC3E}">
        <p14:creationId xmlns:p14="http://schemas.microsoft.com/office/powerpoint/2010/main" val="374766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i.pinimg.com/564x/2c/e7/43/2ce7438167271a99e95423c9f8b7d5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8AA44C-F0FB-4A3F-A378-0CCB9600A4C0}"/>
              </a:ext>
            </a:extLst>
          </p:cNvPr>
          <p:cNvSpPr txBox="1"/>
          <p:nvPr/>
        </p:nvSpPr>
        <p:spPr>
          <a:xfrm>
            <a:off x="3800475" y="286455"/>
            <a:ext cx="7743825" cy="914994"/>
          </a:xfrm>
          <a:prstGeom prst="rect">
            <a:avLst/>
          </a:prstGeom>
          <a:noFill/>
        </p:spPr>
        <p:txBody>
          <a:bodyPr wrap="square">
            <a:spAutoFit/>
          </a:bodyPr>
          <a:lstStyle/>
          <a:p>
            <a:pPr marL="0" marR="90170" lvl="0" indent="0" algn="ctr" defTabSz="457200" rtl="0" eaLnBrk="1" fontAlgn="auto" latinLnBrk="0" hangingPunct="1">
              <a:lnSpc>
                <a:spcPct val="115000"/>
              </a:lnSpc>
              <a:spcBef>
                <a:spcPts val="0"/>
              </a:spcBef>
              <a:spcAft>
                <a:spcPts val="1000"/>
              </a:spcAft>
              <a:buClrTx/>
              <a:buSzTx/>
              <a:buFontTx/>
              <a:buNone/>
              <a:tabLst/>
              <a:defRPr/>
            </a:pP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BÀI TẬP SỐ 2</a:t>
            </a:r>
            <a:endParaRPr kumimoji="0" lang="en-US" sz="19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ngắn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GB"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A02D354-23BC-43BB-BC05-99EC892202E2}"/>
              </a:ext>
            </a:extLst>
          </p:cNvPr>
          <p:cNvSpPr txBox="1"/>
          <p:nvPr/>
        </p:nvSpPr>
        <p:spPr>
          <a:xfrm>
            <a:off x="3208516" y="1487904"/>
            <a:ext cx="8704660" cy="5019131"/>
          </a:xfrm>
          <a:prstGeom prst="rect">
            <a:avLst/>
          </a:prstGeom>
          <a:solidFill>
            <a:schemeClr val="accent4">
              <a:lumMod val="20000"/>
              <a:lumOff val="80000"/>
            </a:schemeClr>
          </a:solidFill>
        </p:spPr>
        <p:txBody>
          <a:bodyPr wrap="square">
            <a:spAutoFit/>
          </a:bodyPr>
          <a:lstStyle/>
          <a:p>
            <a:pPr marL="0" marR="30480" algn="just">
              <a:lnSpc>
                <a:spcPct val="115000"/>
              </a:lnSpc>
              <a:spcBef>
                <a:spcPts val="0"/>
              </a:spcBef>
              <a:spcAft>
                <a:spcPts val="1200"/>
              </a:spcAft>
            </a:pPr>
            <a:r>
              <a:rPr lang="en-GB" sz="2000" dirty="0" err="1">
                <a:solidFill>
                  <a:srgbClr val="000000"/>
                </a:solidFill>
                <a:effectLst/>
                <a:latin typeface="Times New Roman" panose="02020603050405020304" pitchFamily="18" charset="0"/>
                <a:ea typeface="Times New Roman" panose="02020603050405020304" pitchFamily="18" charset="0"/>
              </a:rPr>
              <a:t>Trong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cuộc</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sống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bên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cạnh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những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cảm</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ruột</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thịt</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thiêng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liêng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thì</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cũng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là</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một</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giá</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trị</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tinh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thần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không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thể</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thiếu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được</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hiểu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là</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cảm</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gắn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bó</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yêu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thương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đến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từ</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những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người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xa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lạ</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được</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hình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thành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khi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họ</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có</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chung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sở</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thích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quan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điểm</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lí</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tưởng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sống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có</a:t>
            </a:r>
            <a:r>
              <a:rPr lang="en-GB" sz="2000" dirty="0">
                <a:solidFill>
                  <a:srgbClr val="000000"/>
                </a:solidFill>
                <a:effectLst/>
                <a:latin typeface="Times New Roman" panose="02020603050405020304" pitchFamily="18" charset="0"/>
                <a:ea typeface="Times New Roman" panose="02020603050405020304" pitchFamily="18" charset="0"/>
              </a:rPr>
              <a:t> ý </a:t>
            </a:r>
            <a:r>
              <a:rPr lang="en-GB" sz="2000" dirty="0" err="1">
                <a:solidFill>
                  <a:srgbClr val="000000"/>
                </a:solidFill>
                <a:effectLst/>
                <a:latin typeface="Times New Roman" panose="02020603050405020304" pitchFamily="18" charset="0"/>
                <a:ea typeface="Times New Roman" panose="02020603050405020304" pitchFamily="18" charset="0"/>
              </a:rPr>
              <a:t>nghĩa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vô</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cùng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quan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trọng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bởi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đó</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là</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nguồn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động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lực</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giúp</a:t>
            </a:r>
            <a:r>
              <a:rPr lang="en-GB" sz="2000" dirty="0">
                <a:solidFill>
                  <a:srgbClr val="000000"/>
                </a:solidFill>
                <a:effectLst/>
                <a:latin typeface="Times New Roman" panose="02020603050405020304" pitchFamily="18" charset="0"/>
                <a:ea typeface="Times New Roman" panose="02020603050405020304" pitchFamily="18" charset="0"/>
              </a:rPr>
              <a:t> ta </a:t>
            </a:r>
            <a:r>
              <a:rPr lang="en-GB" sz="2000" dirty="0" err="1">
                <a:solidFill>
                  <a:srgbClr val="000000"/>
                </a:solidFill>
                <a:effectLst/>
                <a:latin typeface="Times New Roman" panose="02020603050405020304" pitchFamily="18" charset="0"/>
                <a:ea typeface="Times New Roman" panose="02020603050405020304" pitchFamily="18" charset="0"/>
              </a:rPr>
              <a:t>vượt</a:t>
            </a:r>
            <a:r>
              <a:rPr lang="en-GB" sz="2000" dirty="0">
                <a:solidFill>
                  <a:srgbClr val="000000"/>
                </a:solidFill>
                <a:effectLst/>
                <a:latin typeface="Times New Roman" panose="02020603050405020304" pitchFamily="18" charset="0"/>
                <a:ea typeface="Times New Roman" panose="02020603050405020304" pitchFamily="18" charset="0"/>
              </a:rPr>
              <a:t> qua </a:t>
            </a:r>
            <a:r>
              <a:rPr lang="en-GB" sz="2000" dirty="0" err="1">
                <a:solidFill>
                  <a:srgbClr val="000000"/>
                </a:solidFill>
                <a:effectLst/>
                <a:latin typeface="Times New Roman" panose="02020603050405020304" pitchFamily="18" charset="0"/>
                <a:ea typeface="Times New Roman" panose="02020603050405020304" pitchFamily="18" charset="0"/>
              </a:rPr>
              <a:t>khó</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khăn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thử</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thách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Tuy</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nhiên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không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phải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nào</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cũng</a:t>
            </a:r>
            <a:r>
              <a:rPr lang="en-GB" sz="2000" dirty="0">
                <a:solidFill>
                  <a:srgbClr val="000000"/>
                </a:solidFill>
                <a:effectLst/>
                <a:latin typeface="Times New Roman" panose="02020603050405020304" pitchFamily="18" charset="0"/>
                <a:ea typeface="Times New Roman" panose="02020603050405020304" pitchFamily="18" charset="0"/>
              </a:rPr>
              <a:t> mang </a:t>
            </a:r>
            <a:r>
              <a:rPr lang="en-GB" sz="2000" dirty="0" err="1">
                <a:solidFill>
                  <a:srgbClr val="000000"/>
                </a:solidFill>
                <a:effectLst/>
                <a:latin typeface="Times New Roman" panose="02020603050405020304" pitchFamily="18" charset="0"/>
                <a:ea typeface="Times New Roman" panose="02020603050405020304" pitchFamily="18" charset="0"/>
              </a:rPr>
              <a:t>lại</a:t>
            </a:r>
            <a:r>
              <a:rPr lang="en-GB" sz="2000" dirty="0">
                <a:solidFill>
                  <a:srgbClr val="000000"/>
                </a:solidFill>
                <a:effectLst/>
                <a:latin typeface="Times New Roman" panose="02020603050405020304" pitchFamily="18" charset="0"/>
                <a:ea typeface="Times New Roman" panose="02020603050405020304" pitchFamily="18" charset="0"/>
              </a:rPr>
              <a:t> ý </a:t>
            </a:r>
            <a:r>
              <a:rPr lang="en-GB" sz="2000" dirty="0" err="1">
                <a:solidFill>
                  <a:srgbClr val="000000"/>
                </a:solidFill>
                <a:effectLst/>
                <a:latin typeface="Times New Roman" panose="02020603050405020304" pitchFamily="18" charset="0"/>
                <a:ea typeface="Times New Roman" panose="02020603050405020304" pitchFamily="18" charset="0"/>
              </a:rPr>
              <a:t>nghĩa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thiêng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liêng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đó</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Một</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đẹp</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là</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lên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từ</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những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cảm</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xúc</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trong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sáng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cùng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nhau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phát</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triển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không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phân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biệt</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tuổi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tác</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giới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tính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địa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vị</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giàu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nghèo</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không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đẹp</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là</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tồn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tại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dựa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trên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những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vụ</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lợi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ích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kỉ</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cùng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nhau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xuống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thậm</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chí</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cùng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nhau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sa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ngã</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vào</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tệ</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và</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gây</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ra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những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hậu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quả</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nghiêm</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trọng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Vậy</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làm</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sao</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để</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xây</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dựng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một</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đẹp</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Điều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này</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cần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phải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đến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từ</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sự</a:t>
            </a:r>
            <a:r>
              <a:rPr lang="en-GB" sz="2000" dirty="0">
                <a:solidFill>
                  <a:srgbClr val="000000"/>
                </a:solidFill>
                <a:effectLst/>
                <a:latin typeface="Times New Roman" panose="02020603050405020304" pitchFamily="18" charset="0"/>
                <a:ea typeface="Times New Roman" panose="02020603050405020304" pitchFamily="18" charset="0"/>
              </a:rPr>
              <a:t> tin </a:t>
            </a:r>
            <a:r>
              <a:rPr lang="en-GB" sz="2000" dirty="0" err="1">
                <a:solidFill>
                  <a:srgbClr val="000000"/>
                </a:solidFill>
                <a:effectLst/>
                <a:latin typeface="Times New Roman" panose="02020603050405020304" pitchFamily="18" charset="0"/>
                <a:ea typeface="Times New Roman" panose="02020603050405020304" pitchFamily="18" charset="0"/>
              </a:rPr>
              <a:t>tưởng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thấu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hiểu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từ</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cả</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hai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phía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luôn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có</a:t>
            </a:r>
            <a:r>
              <a:rPr lang="en-GB" sz="2000" dirty="0">
                <a:solidFill>
                  <a:srgbClr val="000000"/>
                </a:solidFill>
                <a:effectLst/>
                <a:latin typeface="Times New Roman" panose="02020603050405020304" pitchFamily="18" charset="0"/>
                <a:ea typeface="Times New Roman" panose="02020603050405020304" pitchFamily="18" charset="0"/>
              </a:rPr>
              <a:t> ý </a:t>
            </a:r>
            <a:r>
              <a:rPr lang="en-GB" sz="2000" dirty="0" err="1">
                <a:solidFill>
                  <a:srgbClr val="000000"/>
                </a:solidFill>
                <a:effectLst/>
                <a:latin typeface="Times New Roman" panose="02020603050405020304" pitchFamily="18" charset="0"/>
                <a:ea typeface="Times New Roman" panose="02020603050405020304" pitchFamily="18" charset="0"/>
              </a:rPr>
              <a:t>thức</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xây</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dựng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tình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dựa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trên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những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quan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điểm</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lối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sống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tích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cực</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tránh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những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suy</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nghĩ</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ích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kỉ</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hơn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thua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ganh</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ghét</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Có</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như</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vậy</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chúng</a:t>
            </a:r>
            <a:r>
              <a:rPr lang="en-GB" sz="2000" dirty="0">
                <a:solidFill>
                  <a:srgbClr val="000000"/>
                </a:solidFill>
                <a:effectLst/>
                <a:latin typeface="Times New Roman" panose="02020603050405020304" pitchFamily="18" charset="0"/>
                <a:ea typeface="Times New Roman" panose="02020603050405020304" pitchFamily="18" charset="0"/>
              </a:rPr>
              <a:t> ta </a:t>
            </a:r>
            <a:r>
              <a:rPr lang="en-GB" sz="2000" dirty="0" err="1">
                <a:solidFill>
                  <a:srgbClr val="000000"/>
                </a:solidFill>
                <a:effectLst/>
                <a:latin typeface="Times New Roman" panose="02020603050405020304" pitchFamily="18" charset="0"/>
                <a:ea typeface="Times New Roman" panose="02020603050405020304" pitchFamily="18" charset="0"/>
              </a:rPr>
              <a:t>mới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có</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được</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những</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người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bạn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tốt</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và</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được</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mọi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người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yêu</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quý</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trân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trọng</a:t>
            </a:r>
            <a:r>
              <a:rPr lang="en-GB"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pic>
        <p:nvPicPr>
          <p:cNvPr id="6" name="Picture 5" descr="Viết đoạn văn ngắn về tình bạn">
            <a:extLst>
              <a:ext uri="{FF2B5EF4-FFF2-40B4-BE49-F238E27FC236}">
                <a16:creationId xmlns:a16="http://schemas.microsoft.com/office/drawing/2014/main" id="{15D8A21D-CC26-43AF-9AD1-BAAD7E3560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967" y="2830515"/>
            <a:ext cx="2907665" cy="1546225"/>
          </a:xfrm>
          <a:prstGeom prst="rect">
            <a:avLst/>
          </a:prstGeom>
          <a:noFill/>
          <a:ln>
            <a:noFill/>
          </a:ln>
        </p:spPr>
      </p:pic>
      <p:pic>
        <p:nvPicPr>
          <p:cNvPr id="7" name="Picture 6">
            <a:extLst>
              <a:ext uri="{FF2B5EF4-FFF2-40B4-BE49-F238E27FC236}">
                <a16:creationId xmlns:a16="http://schemas.microsoft.com/office/drawing/2014/main" id="{D24C4645-888F-48D6-91F0-4A1A01BE4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883" y="4714876"/>
            <a:ext cx="2952750" cy="1814514"/>
          </a:xfrm>
          <a:prstGeom prst="rect">
            <a:avLst/>
          </a:prstGeom>
        </p:spPr>
      </p:pic>
    </p:spTree>
    <p:extLst>
      <p:ext uri="{BB962C8B-B14F-4D97-AF65-F5344CB8AC3E}">
        <p14:creationId xmlns:p14="http://schemas.microsoft.com/office/powerpoint/2010/main" val="28146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i.pinimg.com/564x/59/cd/f6/59cdf682bccca3a7623848179beb5f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E65031-6D81-4FDE-8717-BA9386422FAD}"/>
              </a:ext>
            </a:extLst>
          </p:cNvPr>
          <p:cNvSpPr txBox="1"/>
          <p:nvPr/>
        </p:nvSpPr>
        <p:spPr>
          <a:xfrm>
            <a:off x="642938" y="0"/>
            <a:ext cx="10629900" cy="6986528"/>
          </a:xfrm>
          <a:prstGeom prst="rect">
            <a:avLst/>
          </a:prstGeom>
          <a:noFill/>
        </p:spPr>
        <p:txBody>
          <a:bodyPr wrap="square">
            <a:spAutoFit/>
          </a:bodyPr>
          <a:lstStyle/>
          <a:p>
            <a:pPr marL="0" marR="90170" lvl="0" indent="0" algn="l" defTabSz="914400" rtl="0" eaLnBrk="1" fontAlgn="auto" latinLnBrk="0" hangingPunct="1">
              <a:lnSpc>
                <a:spcPct val="100000"/>
              </a:lnSpc>
              <a:spcBef>
                <a:spcPts val="0"/>
              </a:spcBef>
              <a:spcAft>
                <a:spcPts val="1000"/>
              </a:spcAft>
              <a:buClrTx/>
              <a:buSzTx/>
              <a:buFontTx/>
              <a:buNone/>
              <a:tabLst/>
              <a:defRPr/>
            </a:pP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GB" sz="19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914400" rtl="0" eaLnBrk="1" fontAlgn="auto" latinLnBrk="0" hangingPunct="1">
              <a:lnSpc>
                <a:spcPct val="100000"/>
              </a:lnSpc>
              <a:spcBef>
                <a:spcPts val="0"/>
              </a:spcBef>
              <a:spcAft>
                <a:spcPts val="100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Đừng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705610" marR="90170" lvl="0" indent="0" algn="l" defTabSz="914400" rtl="0" eaLnBrk="1" fontAlgn="auto" latinLnBrk="0" hangingPunct="1">
              <a:lnSpc>
                <a:spcPct val="100000"/>
              </a:lnSpc>
              <a:spcBef>
                <a:spcPts val="0"/>
              </a:spcBef>
              <a:spcAft>
                <a:spcPts val="1000"/>
              </a:spcAft>
              <a:buClrTx/>
              <a:buSzTx/>
              <a:buFontTx/>
              <a:buNone/>
              <a:tabLst/>
              <a:defRPr/>
            </a:pP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Đừng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trẻ</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con</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705610" marR="90170" lvl="0" indent="0" algn="l" defTabSz="914400" rtl="0" eaLnBrk="1" fontAlgn="auto" latinLnBrk="0" hangingPunct="1">
              <a:lnSpc>
                <a:spcPct val="100000"/>
              </a:lnSpc>
              <a:spcBef>
                <a:spcPts val="0"/>
              </a:spcBef>
              <a:spcAft>
                <a:spcPts val="1000"/>
              </a:spcAft>
              <a:buClrTx/>
              <a:buSzTx/>
              <a:buFontTx/>
              <a:buNone/>
              <a:tabLst/>
              <a:defRPr/>
            </a:pP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Đừng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705610" marR="90170" lvl="0" indent="0" algn="l" defTabSz="914400" rtl="0" eaLnBrk="1" fontAlgn="auto" latinLnBrk="0" hangingPunct="1">
              <a:lnSpc>
                <a:spcPct val="100000"/>
              </a:lnSpc>
              <a:spcBef>
                <a:spcPts val="0"/>
              </a:spcBef>
              <a:spcAft>
                <a:spcPts val="1000"/>
              </a:spcAft>
              <a:buClrTx/>
              <a:buSzTx/>
              <a:buFontTx/>
              <a:buNone/>
              <a:tabLst/>
              <a:defRPr/>
            </a:pP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khắp</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trái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tròn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705610" marR="90170" lvl="0" indent="0" algn="l" defTabSz="914400" rtl="0" eaLnBrk="1" fontAlgn="auto" latinLnBrk="0" hangingPunct="1">
              <a:lnSpc>
                <a:spcPct val="100000"/>
              </a:lnSpc>
              <a:spcBef>
                <a:spcPts val="0"/>
              </a:spcBef>
              <a:spcAft>
                <a:spcPts val="100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Đừng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mèo</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chó</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705610" marR="90170" lvl="0" indent="0" algn="l" defTabSz="914400" rtl="0" eaLnBrk="1" fontAlgn="auto" latinLnBrk="0" hangingPunct="1">
              <a:lnSpc>
                <a:spcPct val="100000"/>
              </a:lnSpc>
              <a:spcBef>
                <a:spcPts val="0"/>
              </a:spcBef>
              <a:spcAft>
                <a:spcPts val="1000"/>
              </a:spcAft>
              <a:buClrTx/>
              <a:buSzTx/>
              <a:buFontTx/>
              <a:buNone/>
              <a:tabLst/>
              <a:defRPr/>
            </a:pP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Đừng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cây</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705610" marR="90170" lvl="0" indent="0" algn="l" defTabSz="914400" rtl="0" eaLnBrk="1" fontAlgn="auto" latinLnBrk="0" hangingPunct="1">
              <a:lnSpc>
                <a:spcPct val="100000"/>
              </a:lnSpc>
              <a:spcBef>
                <a:spcPts val="0"/>
              </a:spcBef>
              <a:spcAft>
                <a:spcPts val="1000"/>
              </a:spcAft>
              <a:buClrTx/>
              <a:buSzTx/>
              <a:buFontTx/>
              <a:buNone/>
              <a:tabLst/>
              <a:defRPr/>
            </a:pP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Đừng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705610" marR="90170" lvl="0" indent="0" algn="l" defTabSz="914400" rtl="0" eaLnBrk="1" fontAlgn="auto" latinLnBrk="0" hangingPunct="1">
              <a:lnSpc>
                <a:spcPct val="100000"/>
              </a:lnSpc>
              <a:spcBef>
                <a:spcPts val="0"/>
              </a:spcBef>
              <a:spcAft>
                <a:spcPts val="1000"/>
              </a:spcAft>
              <a:buClrTx/>
              <a:buSzTx/>
              <a:buFontTx/>
              <a:buNone/>
              <a:tabLst/>
              <a:defRPr/>
            </a:pP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dễ</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lây</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742950" marR="90170" lvl="1" indent="-285750" algn="l" defTabSz="914400" rtl="0" eaLnBrk="1" fontAlgn="auto" latinLnBrk="0" hangingPunct="1">
              <a:lnSpc>
                <a:spcPct val="100000"/>
              </a:lnSpc>
              <a:spcBef>
                <a:spcPts val="0"/>
              </a:spcBef>
              <a:spcAft>
                <a:spcPts val="1000"/>
              </a:spcAft>
              <a:buClrTx/>
              <a:buSzTx/>
              <a:buFont typeface="+mj-lt"/>
              <a:buAutoNum type="arabicPeriod"/>
              <a:tabLst/>
              <a:defRPr/>
            </a:pP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742950" marR="90170" lvl="1" indent="-285750" algn="l" defTabSz="914400" rtl="0" eaLnBrk="1" fontAlgn="auto" latinLnBrk="0" hangingPunct="1">
              <a:lnSpc>
                <a:spcPct val="100000"/>
              </a:lnSpc>
              <a:spcBef>
                <a:spcPts val="0"/>
              </a:spcBef>
              <a:spcAft>
                <a:spcPts val="1000"/>
              </a:spcAft>
              <a:buClrTx/>
              <a:buSzTx/>
              <a:buFont typeface="+mj-lt"/>
              <a:buAutoNum type="arabicPeriod"/>
              <a:tabLst/>
              <a:defRPr/>
            </a:pP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chúng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nên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sao</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742950" marR="90170" lvl="1" indent="-285750" algn="l" defTabSz="914400" rtl="0" eaLnBrk="1" fontAlgn="auto" latinLnBrk="0" hangingPunct="1">
              <a:lnSpc>
                <a:spcPct val="100000"/>
              </a:lnSpc>
              <a:spcBef>
                <a:spcPts val="0"/>
              </a:spcBef>
              <a:spcAft>
                <a:spcPts val="1000"/>
              </a:spcAft>
              <a:buClrTx/>
              <a:buSzTx/>
              <a:buFont typeface="+mj-lt"/>
              <a:buAutoNum type="arabicPeriod"/>
              <a:tabLst/>
              <a:defRPr/>
            </a:pP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pháp</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nghệ</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742950" marR="90170" lvl="1" indent="-285750" algn="l" defTabSz="914400" rtl="0" eaLnBrk="1" fontAlgn="auto" latinLnBrk="0" hangingPunct="1">
              <a:lnSpc>
                <a:spcPct val="100000"/>
              </a:lnSpc>
              <a:spcBef>
                <a:spcPts val="0"/>
              </a:spcBef>
              <a:spcAft>
                <a:spcPts val="1000"/>
              </a:spcAft>
              <a:buClrTx/>
              <a:buSzTx/>
              <a:buFont typeface="+mj-lt"/>
              <a:buAutoNum type="arabicPeriod"/>
              <a:tabLst/>
              <a:defRPr/>
            </a:pP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cậy</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khỏe</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kẻ</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yếu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gây</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hậu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143000" marR="90170" lvl="2" indent="-228600" algn="l" defTabSz="914400" rtl="0" eaLnBrk="1" fontAlgn="auto" latinLnBrk="0" hangingPunct="1">
              <a:lnSpc>
                <a:spcPct val="100000"/>
              </a:lnSpc>
              <a:spcBef>
                <a:spcPts val="0"/>
              </a:spcBef>
              <a:spcAft>
                <a:spcPts val="1000"/>
              </a:spcAft>
              <a:buClrTx/>
              <a:buSzTx/>
              <a:buFont typeface="+mj-lt"/>
              <a:buAutoNum type="alphaLcPeriod"/>
              <a:tabLst/>
              <a:defRPr/>
            </a:pP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ai?</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143000" marR="90170" lvl="2" indent="-228600" algn="l" defTabSz="914400" rtl="0" eaLnBrk="1" fontAlgn="auto" latinLnBrk="0" hangingPunct="1">
              <a:lnSpc>
                <a:spcPct val="100000"/>
              </a:lnSpc>
              <a:spcBef>
                <a:spcPts val="0"/>
              </a:spcBef>
              <a:spcAft>
                <a:spcPts val="1000"/>
              </a:spcAft>
              <a:buClrTx/>
              <a:buSzTx/>
              <a:buFont typeface="+mj-lt"/>
              <a:buAutoNum type="alphaLcPeriod"/>
              <a:tabLst/>
              <a:defRPr/>
            </a:pP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nạt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gây</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hậu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Sau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hậu</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quả</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đó</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nhân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rút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ra</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được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bài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học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cho</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bản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thân</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và</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cũng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là</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bài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học</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chung</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cho</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tất</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cả</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mọi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19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n-GB" sz="1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5546CA6-1AAD-4B71-9996-3CA9D44124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43739" y="142876"/>
            <a:ext cx="3814762" cy="3557588"/>
          </a:xfrm>
          <a:prstGeom prst="rect">
            <a:avLst/>
          </a:prstGeom>
          <a:noFill/>
          <a:ln>
            <a:noFill/>
          </a:ln>
        </p:spPr>
      </p:pic>
    </p:spTree>
    <p:extLst>
      <p:ext uri="{BB962C8B-B14F-4D97-AF65-F5344CB8AC3E}">
        <p14:creationId xmlns:p14="http://schemas.microsoft.com/office/powerpoint/2010/main" val="38369474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30A055-63B0-4AED-85BD-B40C1FBFF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5F9C592-316C-485A-A48C-E89BEE3D4159}"/>
              </a:ext>
            </a:extLst>
          </p:cNvPr>
          <p:cNvSpPr txBox="1"/>
          <p:nvPr/>
        </p:nvSpPr>
        <p:spPr>
          <a:xfrm>
            <a:off x="1510902" y="1404340"/>
            <a:ext cx="8833247" cy="450508"/>
          </a:xfrm>
          <a:prstGeom prst="rect">
            <a:avLst/>
          </a:prstGeom>
          <a:noFill/>
        </p:spPr>
        <p:txBody>
          <a:bodyPr wrap="square">
            <a:spAutoFit/>
          </a:bodyPr>
          <a:lstStyle/>
          <a:p>
            <a:pPr marL="742950" marR="90170" lvl="1" indent="-285750">
              <a:lnSpc>
                <a:spcPct val="115000"/>
              </a:lnSpc>
              <a:spcBef>
                <a:spcPts val="0"/>
              </a:spcBef>
              <a:spcAft>
                <a:spcPts val="1000"/>
              </a:spcAft>
              <a:buFont typeface="+mj-lt"/>
              <a:buAutoNum type="arabicPeriod"/>
            </a:pP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GB"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E77D4F8-6C91-4998-AC92-3995646B950D}"/>
              </a:ext>
            </a:extLst>
          </p:cNvPr>
          <p:cNvSpPr txBox="1"/>
          <p:nvPr/>
        </p:nvSpPr>
        <p:spPr>
          <a:xfrm>
            <a:off x="2157413" y="2023487"/>
            <a:ext cx="8472487" cy="3018775"/>
          </a:xfrm>
          <a:prstGeom prst="rect">
            <a:avLst/>
          </a:prstGeom>
          <a:noFill/>
        </p:spPr>
        <p:txBody>
          <a:bodyPr wrap="square">
            <a:spAutoFit/>
          </a:bodyPr>
          <a:lstStyle/>
          <a:p>
            <a:pPr marL="0" marR="90170">
              <a:lnSpc>
                <a:spcPct val="115000"/>
              </a:lnSpc>
              <a:spcBef>
                <a:spcPts val="0"/>
              </a:spcBef>
              <a:spcAft>
                <a:spcPts val="1000"/>
              </a:spcAft>
            </a:pP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chữ</a:t>
            </a:r>
            <a:endPar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90170">
              <a:lnSpc>
                <a:spcPct val="115000"/>
              </a:lnSpc>
              <a:spcBef>
                <a:spcPts val="0"/>
              </a:spcBef>
              <a:spcAft>
                <a:spcPts val="1000"/>
              </a:spcAft>
            </a:pP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90170">
              <a:lnSpc>
                <a:spcPct val="115000"/>
              </a:lnSpc>
              <a:spcBef>
                <a:spcPts val="0"/>
              </a:spcBef>
              <a:spcAft>
                <a:spcPts val="1000"/>
              </a:spcAft>
            </a:pP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90170">
              <a:lnSpc>
                <a:spcPct val="115000"/>
              </a:lnSpc>
              <a:spcBef>
                <a:spcPts val="0"/>
              </a:spcBef>
              <a:spcAft>
                <a:spcPts val="1000"/>
              </a:spcAft>
            </a:pP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90170">
              <a:lnSpc>
                <a:spcPct val="115000"/>
              </a:lnSpc>
              <a:spcBef>
                <a:spcPts val="0"/>
              </a:spcBef>
              <a:spcAft>
                <a:spcPts val="1000"/>
              </a:spcAft>
            </a:pP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ngắt</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2/3 </a:t>
            </a:r>
            <a:r>
              <a:rPr lang="en-GB"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GB"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3/2</a:t>
            </a:r>
            <a:endPar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Gieo</a:t>
            </a:r>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vần</a:t>
            </a:r>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linh</a:t>
            </a:r>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hoạt</a:t>
            </a:r>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phối</a:t>
            </a:r>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hợp</a:t>
            </a:r>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vần</a:t>
            </a:r>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liền</a:t>
            </a:r>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vần</a:t>
            </a:r>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cách</a:t>
            </a:r>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vần</a:t>
            </a:r>
            <a:r>
              <a:rPr lang="en-GB" sz="2200" dirty="0">
                <a:solidFill>
                  <a:srgbClr val="00B050"/>
                </a:solidFill>
                <a:effectLst/>
                <a:latin typeface="Times New Roman" panose="02020603050405020304" pitchFamily="18" charset="0"/>
                <a:ea typeface="Calibri" panose="020F0502020204030204" pitchFamily="34" charset="0"/>
              </a:rPr>
              <a:t> </a:t>
            </a:r>
            <a:r>
              <a:rPr lang="en-GB" sz="2200" dirty="0" err="1">
                <a:solidFill>
                  <a:srgbClr val="00B050"/>
                </a:solidFill>
                <a:effectLst/>
                <a:latin typeface="Times New Roman" panose="02020603050405020304" pitchFamily="18" charset="0"/>
                <a:ea typeface="Calibri" panose="020F0502020204030204" pitchFamily="34" charset="0"/>
              </a:rPr>
              <a:t>lưng</a:t>
            </a:r>
            <a:endParaRPr lang="en-US" sz="2200" dirty="0">
              <a:solidFill>
                <a:srgbClr val="00B050"/>
              </a:solidFill>
            </a:endParaRPr>
          </a:p>
        </p:txBody>
      </p:sp>
    </p:spTree>
    <p:extLst>
      <p:ext uri="{BB962C8B-B14F-4D97-AF65-F5344CB8AC3E}">
        <p14:creationId xmlns:p14="http://schemas.microsoft.com/office/powerpoint/2010/main" val="943007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3">
            <a:alphaModFix/>
          </a:blip>
          <a:stretch>
            <a:fillRect/>
          </a:stretch>
        </p:blipFill>
        <p:spPr>
          <a:xfrm>
            <a:off x="662601" y="0"/>
            <a:ext cx="1474500" cy="1190433"/>
          </a:xfrm>
          <a:prstGeom prst="rect">
            <a:avLst/>
          </a:prstGeom>
          <a:noFill/>
          <a:ln>
            <a:noFill/>
          </a:ln>
        </p:spPr>
      </p:pic>
      <p:pic>
        <p:nvPicPr>
          <p:cNvPr id="168" name="Google Shape;168;p42"/>
          <p:cNvPicPr preferRelativeResize="0"/>
          <p:nvPr/>
        </p:nvPicPr>
        <p:blipFill rotWithShape="1">
          <a:blip r:embed="rId3">
            <a:alphaModFix/>
          </a:blip>
          <a:srcRect t="35161"/>
          <a:stretch/>
        </p:blipFill>
        <p:spPr>
          <a:xfrm>
            <a:off x="10054899" y="-248687"/>
            <a:ext cx="1474500" cy="771867"/>
          </a:xfrm>
          <a:prstGeom prst="rect">
            <a:avLst/>
          </a:prstGeom>
          <a:noFill/>
          <a:ln>
            <a:noFill/>
          </a:ln>
        </p:spPr>
      </p:pic>
      <p:sp>
        <p:nvSpPr>
          <p:cNvPr id="6" name="TextBox 5">
            <a:extLst>
              <a:ext uri="{FF2B5EF4-FFF2-40B4-BE49-F238E27FC236}">
                <a16:creationId xmlns:a16="http://schemas.microsoft.com/office/drawing/2014/main" id="{9AFB8182-ACDE-44D3-80C1-147352236B77}"/>
              </a:ext>
            </a:extLst>
          </p:cNvPr>
          <p:cNvSpPr txBox="1"/>
          <p:nvPr/>
        </p:nvSpPr>
        <p:spPr>
          <a:xfrm>
            <a:off x="205409" y="595216"/>
            <a:ext cx="11781182" cy="5611280"/>
          </a:xfrm>
          <a:prstGeom prst="rect">
            <a:avLst/>
          </a:prstGeom>
          <a:noFill/>
        </p:spPr>
        <p:txBody>
          <a:bodyPr wrap="square">
            <a:spAutoFit/>
          </a:bodyPr>
          <a:lstStyle/>
          <a:p>
            <a:pPr marL="0" marR="90170" lvl="0" indent="0" algn="ctr" defTabSz="457200" rtl="0" eaLnBrk="1" fontAlgn="auto" latinLnBrk="0" hangingPunct="1">
              <a:lnSpc>
                <a:spcPct val="115000"/>
              </a:lnSpc>
              <a:spcBef>
                <a:spcPts val="600"/>
              </a:spcBef>
              <a:spcAft>
                <a:spcPts val="100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BÀI TẬP SỐ 2</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457200" rtl="0" eaLnBrk="1" fontAlgn="auto" latinLnBrk="0" hangingPunct="1">
              <a:lnSpc>
                <a:spcPct val="115000"/>
              </a:lnSpc>
              <a:spcBef>
                <a:spcPts val="0"/>
              </a:spcBef>
              <a:spcAft>
                <a:spcPts val="1000"/>
              </a:spcAft>
              <a:buClrTx/>
              <a:buSzTx/>
              <a:buFontTx/>
              <a:buNone/>
              <a:tabLst/>
              <a:defRPr/>
            </a:pPr>
            <a:r>
              <a:rPr kumimoji="0" lang="vi-VN"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đoạn văn sau và trả lời câu hỏi:</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Mỗi khi tôi vũ lên, đã nghe tiếng phành phạch, giòn giã. Lúc tôi đi bách bộ thì cả người tôi rung rinh một màu nâu bóng mỡ soi gương được và rất ưa nhìn. Đầu tôi to ra và nổi từng tảng, rất bướng. Hai cái răng đen nhánh lúc nào cũng nhai ngoàm ngoạp như hai lưỡi liềm máy làm việc. Sợi râu tôi dài và uốn cong một vẻ rất hùng dũng”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r" defTabSz="457200" rtl="0" eaLnBrk="1" fontAlgn="auto" latinLnBrk="0" hangingPunct="1">
              <a:lnSpc>
                <a:spcPct val="115000"/>
              </a:lnSpc>
              <a:spcBef>
                <a:spcPts val="0"/>
              </a:spcBef>
              <a:spcAft>
                <a:spcPts val="10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6 -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 NXB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Nam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2010)</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ai?</a:t>
            </a: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20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phép</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Cho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kiểu</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4</a:t>
            </a:r>
            <a:r>
              <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Nêu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ngắn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gọn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nội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dung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trích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451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546B2B-21A4-4BF4-95A6-353035CC2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4D1C0F8-9A74-4E1F-BCB6-9B08D0CF3787}"/>
              </a:ext>
            </a:extLst>
          </p:cNvPr>
          <p:cNvSpPr txBox="1"/>
          <p:nvPr/>
        </p:nvSpPr>
        <p:spPr>
          <a:xfrm>
            <a:off x="1" y="198114"/>
            <a:ext cx="4857750" cy="4324261"/>
          </a:xfrm>
          <a:prstGeom prst="rect">
            <a:avLst/>
          </a:prstGeom>
          <a:noFill/>
        </p:spPr>
        <p:txBody>
          <a:bodyPr wrap="square">
            <a:spAutoFit/>
          </a:bodyPr>
          <a:lstStyle/>
          <a:p>
            <a:pPr marL="0" marR="90170">
              <a:spcBef>
                <a:spcPts val="0"/>
              </a:spcBef>
              <a:spcAft>
                <a:spcPts val="1000"/>
              </a:spcAft>
            </a:pPr>
            <a:r>
              <a:rPr lang="en-GB" sz="1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GB"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GB"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GB"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GB"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GB"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GB"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GB"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90170">
              <a:spcBef>
                <a:spcPts val="0"/>
              </a:spcBef>
              <a:spcAft>
                <a:spcPts val="100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lớn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705610" marR="90170">
              <a:spcBef>
                <a:spcPts val="0"/>
              </a:spcBef>
              <a:spcAft>
                <a:spcPts val="1000"/>
              </a:spcAft>
            </a:pP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705610" marR="90170">
              <a:spcBef>
                <a:spcPts val="0"/>
              </a:spcBef>
              <a:spcAft>
                <a:spcPts val="1000"/>
              </a:spcAft>
            </a:pP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705610" marR="90170">
              <a:spcBef>
                <a:spcPts val="0"/>
              </a:spcBef>
              <a:spcAft>
                <a:spcPts val="1000"/>
              </a:spcAft>
            </a:pP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khắp</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705610" marR="90170">
              <a:spcBef>
                <a:spcPts val="0"/>
              </a:spcBef>
              <a:spcAft>
                <a:spcPts val="100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705610" marR="90170">
              <a:spcBef>
                <a:spcPts val="0"/>
              </a:spcBef>
              <a:spcAft>
                <a:spcPts val="1000"/>
              </a:spcAft>
            </a:pP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mèo</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chó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705610" marR="90170">
              <a:spcBef>
                <a:spcPts val="0"/>
              </a:spcBef>
              <a:spcAft>
                <a:spcPts val="1000"/>
              </a:spcAft>
            </a:pP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705610" marR="90170">
              <a:spcBef>
                <a:spcPts val="0"/>
              </a:spcBef>
              <a:spcAft>
                <a:spcPts val="1000"/>
              </a:spcAft>
            </a:pP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705610" marR="90170">
              <a:spcBef>
                <a:spcPts val="0"/>
              </a:spcBef>
              <a:spcAft>
                <a:spcPts val="1000"/>
              </a:spcAft>
            </a:pP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dễ</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lây</a:t>
            </a:r>
            <a:r>
              <a:rPr lang="en-GB"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22494EB-701D-4F03-960D-CBB0A0A4675E}"/>
              </a:ext>
            </a:extLst>
          </p:cNvPr>
          <p:cNvSpPr txBox="1"/>
          <p:nvPr/>
        </p:nvSpPr>
        <p:spPr>
          <a:xfrm>
            <a:off x="4857750" y="318492"/>
            <a:ext cx="7043737" cy="417871"/>
          </a:xfrm>
          <a:prstGeom prst="rect">
            <a:avLst/>
          </a:prstGeom>
          <a:solidFill>
            <a:schemeClr val="accent1">
              <a:lumMod val="40000"/>
              <a:lumOff val="60000"/>
            </a:schemeClr>
          </a:solidFill>
        </p:spPr>
        <p:txBody>
          <a:bodyPr wrap="square">
            <a:spAutoFit/>
          </a:bodyPr>
          <a:lstStyle/>
          <a:p>
            <a:pPr marR="90170" lvl="1">
              <a:lnSpc>
                <a:spcPct val="115000"/>
              </a:lnSpc>
              <a:spcBef>
                <a:spcPts val="0"/>
              </a:spcBef>
              <a:spcAft>
                <a:spcPts val="100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2. Theo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8738428-74F6-4227-BB93-6E0EBD406182}"/>
              </a:ext>
            </a:extLst>
          </p:cNvPr>
          <p:cNvSpPr txBox="1"/>
          <p:nvPr/>
        </p:nvSpPr>
        <p:spPr>
          <a:xfrm>
            <a:off x="4857750" y="967042"/>
            <a:ext cx="7043736" cy="1236236"/>
          </a:xfrm>
          <a:prstGeom prst="rect">
            <a:avLst/>
          </a:prstGeom>
          <a:solidFill>
            <a:schemeClr val="accent2">
              <a:lumMod val="40000"/>
              <a:lumOff val="60000"/>
            </a:schemeClr>
          </a:solidFill>
        </p:spPr>
        <p:txBody>
          <a:bodyPr wrap="square">
            <a:spAutoFit/>
          </a:bodyPr>
          <a:lstStyle/>
          <a:p>
            <a:pPr marL="742950" marR="90170" lvl="1" indent="-285750" algn="just">
              <a:lnSpc>
                <a:spcPct val="115000"/>
              </a:lnSpc>
              <a:spcBef>
                <a:spcPts val="0"/>
              </a:spcBef>
              <a:spcAft>
                <a:spcPts val="1000"/>
              </a:spcAft>
              <a:buClr>
                <a:srgbClr val="C00000"/>
              </a:buClr>
              <a:buFont typeface="Times New Roman" panose="02020603050405020304" pitchFamily="18" charset="0"/>
              <a:buChar char="-"/>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Theo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mèo</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chó</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000" dirty="0">
                <a:effectLst/>
                <a:latin typeface="Times New Roman" panose="02020603050405020304" pitchFamily="18" charset="0"/>
                <a:ea typeface="Calibri" panose="020F0502020204030204" pitchFamily="34" charset="0"/>
              </a:rPr>
              <a:t>        - </a:t>
            </a:r>
            <a:r>
              <a:rPr lang="en-GB" sz="2000" dirty="0" err="1">
                <a:effectLst/>
                <a:latin typeface="Times New Roman" panose="02020603050405020304" pitchFamily="18" charset="0"/>
                <a:ea typeface="Calibri" panose="020F0502020204030204" pitchFamily="34" charset="0"/>
              </a:rPr>
              <a:t>Không</a:t>
            </a:r>
            <a:r>
              <a:rPr lang="en-GB" sz="2000" dirty="0">
                <a:effectLst/>
                <a:latin typeface="Times New Roman" panose="02020603050405020304" pitchFamily="18" charset="0"/>
                <a:ea typeface="Calibri" panose="020F0502020204030204" pitchFamily="34" charset="0"/>
              </a:rPr>
              <a:t> </a:t>
            </a:r>
            <a:r>
              <a:rPr lang="en-GB" sz="2000" dirty="0" err="1">
                <a:effectLst/>
                <a:latin typeface="Times New Roman" panose="02020603050405020304" pitchFamily="18" charset="0"/>
                <a:ea typeface="Calibri" panose="020F0502020204030204" pitchFamily="34" charset="0"/>
              </a:rPr>
              <a:t>nên</a:t>
            </a:r>
            <a:r>
              <a:rPr lang="en-GB" sz="2000" dirty="0">
                <a:effectLst/>
                <a:latin typeface="Times New Roman" panose="02020603050405020304" pitchFamily="18" charset="0"/>
                <a:ea typeface="Calibri" panose="020F0502020204030204" pitchFamily="34" charset="0"/>
              </a:rPr>
              <a:t> </a:t>
            </a:r>
            <a:r>
              <a:rPr lang="en-GB" sz="2000" dirty="0" err="1">
                <a:effectLst/>
                <a:latin typeface="Times New Roman" panose="02020603050405020304" pitchFamily="18" charset="0"/>
                <a:ea typeface="Calibri" panose="020F0502020204030204" pitchFamily="34" charset="0"/>
              </a:rPr>
              <a:t>bắt</a:t>
            </a:r>
            <a:r>
              <a:rPr lang="en-GB" sz="2000" dirty="0">
                <a:effectLst/>
                <a:latin typeface="Times New Roman" panose="02020603050405020304" pitchFamily="18" charset="0"/>
                <a:ea typeface="Calibri" panose="020F0502020204030204" pitchFamily="34" charset="0"/>
              </a:rPr>
              <a:t> </a:t>
            </a:r>
            <a:r>
              <a:rPr lang="en-GB" sz="2000" dirty="0" err="1">
                <a:effectLst/>
                <a:latin typeface="Times New Roman" panose="02020603050405020304" pitchFamily="18" charset="0"/>
                <a:ea typeface="Calibri" panose="020F0502020204030204" pitchFamily="34" charset="0"/>
              </a:rPr>
              <a:t>nạt</a:t>
            </a:r>
            <a:r>
              <a:rPr lang="en-GB" sz="2000" dirty="0">
                <a:effectLst/>
                <a:latin typeface="Times New Roman" panose="02020603050405020304" pitchFamily="18" charset="0"/>
                <a:ea typeface="Calibri" panose="020F0502020204030204" pitchFamily="34" charset="0"/>
              </a:rPr>
              <a:t> </a:t>
            </a:r>
            <a:r>
              <a:rPr lang="en-GB" sz="2000" dirty="0" err="1">
                <a:effectLst/>
                <a:latin typeface="Times New Roman" panose="02020603050405020304" pitchFamily="18" charset="0"/>
                <a:ea typeface="Calibri" panose="020F0502020204030204" pitchFamily="34" charset="0"/>
              </a:rPr>
              <a:t>vì</a:t>
            </a:r>
            <a:r>
              <a:rPr lang="en-GB" sz="2000" dirty="0">
                <a:effectLst/>
                <a:latin typeface="Times New Roman" panose="02020603050405020304" pitchFamily="18" charset="0"/>
                <a:ea typeface="Calibri" panose="020F0502020204030204" pitchFamily="34" charset="0"/>
              </a:rPr>
              <a:t> </a:t>
            </a:r>
            <a:r>
              <a:rPr lang="en-GB" sz="2000" dirty="0" err="1">
                <a:effectLst/>
                <a:latin typeface="Times New Roman" panose="02020603050405020304" pitchFamily="18" charset="0"/>
                <a:ea typeface="Calibri" panose="020F0502020204030204" pitchFamily="34" charset="0"/>
              </a:rPr>
              <a:t>đó</a:t>
            </a:r>
            <a:r>
              <a:rPr lang="en-GB" sz="2000" dirty="0">
                <a:effectLst/>
                <a:latin typeface="Times New Roman" panose="02020603050405020304" pitchFamily="18" charset="0"/>
                <a:ea typeface="Calibri" panose="020F0502020204030204" pitchFamily="34" charset="0"/>
              </a:rPr>
              <a:t> </a:t>
            </a:r>
            <a:r>
              <a:rPr lang="en-GB" sz="2000" dirty="0" err="1">
                <a:effectLst/>
                <a:latin typeface="Times New Roman" panose="02020603050405020304" pitchFamily="18" charset="0"/>
                <a:ea typeface="Calibri" panose="020F0502020204030204" pitchFamily="34" charset="0"/>
              </a:rPr>
              <a:t>là</a:t>
            </a:r>
            <a:r>
              <a:rPr lang="en-GB" sz="2000" dirty="0">
                <a:effectLst/>
                <a:latin typeface="Times New Roman" panose="02020603050405020304" pitchFamily="18" charset="0"/>
                <a:ea typeface="Calibri" panose="020F0502020204030204" pitchFamily="34" charset="0"/>
              </a:rPr>
              <a:t> </a:t>
            </a:r>
            <a:r>
              <a:rPr lang="en-GB" sz="2000" dirty="0" err="1">
                <a:effectLst/>
                <a:latin typeface="Times New Roman" panose="02020603050405020304" pitchFamily="18" charset="0"/>
                <a:ea typeface="Calibri" panose="020F0502020204030204" pitchFamily="34" charset="0"/>
              </a:rPr>
              <a:t>việc</a:t>
            </a:r>
            <a:r>
              <a:rPr lang="en-GB" sz="2000" dirty="0">
                <a:effectLst/>
                <a:latin typeface="Times New Roman" panose="02020603050405020304" pitchFamily="18" charset="0"/>
                <a:ea typeface="Calibri" panose="020F0502020204030204" pitchFamily="34" charset="0"/>
              </a:rPr>
              <a:t> </a:t>
            </a:r>
            <a:r>
              <a:rPr lang="en-GB" sz="2000" dirty="0" err="1">
                <a:effectLst/>
                <a:latin typeface="Times New Roman" panose="02020603050405020304" pitchFamily="18" charset="0"/>
                <a:ea typeface="Calibri" panose="020F0502020204030204" pitchFamily="34" charset="0"/>
              </a:rPr>
              <a:t>làm</a:t>
            </a:r>
            <a:r>
              <a:rPr lang="en-GB" sz="2000" dirty="0">
                <a:effectLst/>
                <a:latin typeface="Times New Roman" panose="02020603050405020304" pitchFamily="18" charset="0"/>
                <a:ea typeface="Calibri" panose="020F0502020204030204" pitchFamily="34" charset="0"/>
              </a:rPr>
              <a:t> </a:t>
            </a:r>
            <a:r>
              <a:rPr lang="en-GB" sz="2000" dirty="0" err="1">
                <a:effectLst/>
                <a:latin typeface="Times New Roman" panose="02020603050405020304" pitchFamily="18" charset="0"/>
                <a:ea typeface="Calibri" panose="020F0502020204030204" pitchFamily="34" charset="0"/>
              </a:rPr>
              <a:t>xấu</a:t>
            </a:r>
            <a:r>
              <a:rPr lang="en-GB" sz="2000" dirty="0">
                <a:effectLst/>
                <a:latin typeface="Times New Roman" panose="02020603050405020304" pitchFamily="18" charset="0"/>
                <a:ea typeface="Calibri" panose="020F0502020204030204" pitchFamily="34" charset="0"/>
              </a:rPr>
              <a:t>..</a:t>
            </a:r>
            <a:endParaRPr lang="en-US" sz="2000" dirty="0"/>
          </a:p>
        </p:txBody>
      </p:sp>
      <p:sp>
        <p:nvSpPr>
          <p:cNvPr id="10" name="TextBox 9">
            <a:extLst>
              <a:ext uri="{FF2B5EF4-FFF2-40B4-BE49-F238E27FC236}">
                <a16:creationId xmlns:a16="http://schemas.microsoft.com/office/drawing/2014/main" id="{21E55AB5-52DB-461F-AAF9-49F8C99C9188}"/>
              </a:ext>
            </a:extLst>
          </p:cNvPr>
          <p:cNvSpPr txBox="1"/>
          <p:nvPr/>
        </p:nvSpPr>
        <p:spPr>
          <a:xfrm>
            <a:off x="4614863" y="2501414"/>
            <a:ext cx="7377111" cy="839845"/>
          </a:xfrm>
          <a:prstGeom prst="rect">
            <a:avLst/>
          </a:prstGeom>
          <a:solidFill>
            <a:schemeClr val="accent1">
              <a:lumMod val="40000"/>
              <a:lumOff val="60000"/>
            </a:schemeClr>
          </a:solidFill>
        </p:spPr>
        <p:txBody>
          <a:bodyPr wrap="square">
            <a:spAutoFit/>
          </a:bodyPr>
          <a:lstStyle/>
          <a:p>
            <a:pPr marR="90170" lvl="1">
              <a:lnSpc>
                <a:spcPct val="115000"/>
              </a:lnSpc>
              <a:spcBef>
                <a:spcPts val="0"/>
              </a:spcBef>
              <a:spcAft>
                <a:spcPts val="100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3.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F811DCC-E056-4031-B0CD-D40F9B484814}"/>
              </a:ext>
            </a:extLst>
          </p:cNvPr>
          <p:cNvSpPr txBox="1"/>
          <p:nvPr/>
        </p:nvSpPr>
        <p:spPr>
          <a:xfrm>
            <a:off x="4614863" y="3805471"/>
            <a:ext cx="7577137" cy="1676356"/>
          </a:xfrm>
          <a:prstGeom prst="rect">
            <a:avLst/>
          </a:prstGeom>
          <a:solidFill>
            <a:srgbClr val="FFFF00"/>
          </a:solidFill>
        </p:spPr>
        <p:txBody>
          <a:bodyPr wrap="square">
            <a:spAutoFit/>
          </a:bodyPr>
          <a:lstStyle/>
          <a:p>
            <a:pPr marL="0" marR="90170">
              <a:lnSpc>
                <a:spcPct val="115000"/>
              </a:lnSpc>
              <a:spcBef>
                <a:spcPts val="0"/>
              </a:spcBef>
              <a:spcAft>
                <a:spcPts val="100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lặp</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Tác</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dụng</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Tạo</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nhịp</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điệu</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nhấn</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mạnh</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bắt</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nạt</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là</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hành</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động</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không</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nên</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làm</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dù</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với</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bất</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kì</a:t>
            </a:r>
            <a:r>
              <a:rPr lang="en-GB" sz="2200" dirty="0">
                <a:effectLst/>
                <a:latin typeface="Times New Roman" panose="02020603050405020304" pitchFamily="18" charset="0"/>
                <a:ea typeface="Calibri" panose="020F0502020204030204" pitchFamily="34" charset="0"/>
              </a:rPr>
              <a:t> ai</a:t>
            </a:r>
            <a:endParaRPr lang="en-US" sz="2200" dirty="0"/>
          </a:p>
        </p:txBody>
      </p:sp>
      <p:pic>
        <p:nvPicPr>
          <p:cNvPr id="14" name="Picture 13">
            <a:extLst>
              <a:ext uri="{FF2B5EF4-FFF2-40B4-BE49-F238E27FC236}">
                <a16:creationId xmlns:a16="http://schemas.microsoft.com/office/drawing/2014/main" id="{5DBB71CF-ADAA-462F-845E-253A26FE1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2" y="4840611"/>
            <a:ext cx="3614739" cy="1819275"/>
          </a:xfrm>
          <a:prstGeom prst="rect">
            <a:avLst/>
          </a:prstGeom>
        </p:spPr>
      </p:pic>
    </p:spTree>
    <p:extLst>
      <p:ext uri="{BB962C8B-B14F-4D97-AF65-F5344CB8AC3E}">
        <p14:creationId xmlns:p14="http://schemas.microsoft.com/office/powerpoint/2010/main" val="28710297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i.pinimg.com/564x/92/d8/d4/92d8d4db4cdb245faf0041d4b1010d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16A2A5-D290-4995-9365-2A939AFAB52E}"/>
              </a:ext>
            </a:extLst>
          </p:cNvPr>
          <p:cNvSpPr txBox="1"/>
          <p:nvPr/>
        </p:nvSpPr>
        <p:spPr>
          <a:xfrm>
            <a:off x="382189" y="314954"/>
            <a:ext cx="9704785" cy="2711512"/>
          </a:xfrm>
          <a:prstGeom prst="rect">
            <a:avLst/>
          </a:prstGeom>
          <a:noFill/>
        </p:spPr>
        <p:txBody>
          <a:bodyPr wrap="square">
            <a:spAutoFit/>
          </a:bodyPr>
          <a:lstStyle/>
          <a:p>
            <a:pPr marR="90170" lvl="1">
              <a:lnSpc>
                <a:spcPct val="115000"/>
              </a:lnSpc>
              <a:spcBef>
                <a:spcPts val="0"/>
              </a:spcBef>
              <a:spcAft>
                <a:spcPts val="100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4.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cậy</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khỏe</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tiếc</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90170" lvl="2" indent="-228600">
              <a:lnSpc>
                <a:spcPct val="115000"/>
              </a:lnSpc>
              <a:spcBef>
                <a:spcPts val="0"/>
              </a:spcBef>
              <a:spcAft>
                <a:spcPts val="1000"/>
              </a:spcAft>
              <a:buFont typeface="+mj-lt"/>
              <a:buAutoNum type="alphaLcPeriod"/>
            </a:pP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ai?</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90170" lvl="2" indent="-228600">
              <a:lnSpc>
                <a:spcPct val="115000"/>
              </a:lnSpc>
              <a:spcBef>
                <a:spcPts val="0"/>
              </a:spcBef>
              <a:spcAft>
                <a:spcPts val="1000"/>
              </a:spcAft>
              <a:buFont typeface="+mj-lt"/>
              <a:buAutoNum type="alphaLcPeriod"/>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GB" sz="2200" dirty="0">
                <a:effectLst/>
                <a:latin typeface="Times New Roman" panose="02020603050405020304" pitchFamily="18" charset="0"/>
                <a:ea typeface="Calibri" panose="020F0502020204030204" pitchFamily="34" charset="0"/>
              </a:rPr>
              <a:t>Sau </a:t>
            </a:r>
            <a:r>
              <a:rPr lang="en-GB" sz="2200" dirty="0" err="1">
                <a:effectLst/>
                <a:latin typeface="Times New Roman" panose="02020603050405020304" pitchFamily="18" charset="0"/>
                <a:ea typeface="Calibri" panose="020F0502020204030204" pitchFamily="34" charset="0"/>
              </a:rPr>
              <a:t>hậu</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quả</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đó</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nhân</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vật</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rút</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ra</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được</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bài</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học</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gì</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cho</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bản</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thân</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và</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cũng</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là</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bài</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học</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chung</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cho</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tất</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cả</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mọi</a:t>
            </a:r>
            <a:r>
              <a:rPr lang="en-GB" sz="2200" dirty="0">
                <a:effectLst/>
                <a:latin typeface="Times New Roman" panose="02020603050405020304" pitchFamily="18" charset="0"/>
                <a:ea typeface="Calibri" panose="020F0502020204030204" pitchFamily="34" charset="0"/>
              </a:rPr>
              <a:t> </a:t>
            </a:r>
            <a:r>
              <a:rPr lang="en-GB" sz="2200" dirty="0" err="1">
                <a:effectLst/>
                <a:latin typeface="Times New Roman" panose="02020603050405020304" pitchFamily="18" charset="0"/>
                <a:ea typeface="Calibri" panose="020F0502020204030204" pitchFamily="34" charset="0"/>
              </a:rPr>
              <a:t>người</a:t>
            </a:r>
            <a:r>
              <a:rPr lang="en-GB" sz="2200" dirty="0">
                <a:effectLst/>
                <a:latin typeface="Times New Roman" panose="02020603050405020304" pitchFamily="18" charset="0"/>
                <a:ea typeface="Calibri" panose="020F0502020204030204" pitchFamily="34" charset="0"/>
              </a:rPr>
              <a:t>?</a:t>
            </a:r>
            <a:r>
              <a:rPr lang="en-GB" sz="2200" b="1" dirty="0">
                <a:effectLst/>
                <a:latin typeface="Times New Roman" panose="02020603050405020304" pitchFamily="18" charset="0"/>
                <a:ea typeface="Calibri" panose="020F0502020204030204" pitchFamily="34" charset="0"/>
              </a:rPr>
              <a:t> </a:t>
            </a:r>
            <a:endParaRPr lang="en-US" sz="2200" dirty="0"/>
          </a:p>
        </p:txBody>
      </p:sp>
      <p:sp>
        <p:nvSpPr>
          <p:cNvPr id="6" name="TextBox 5">
            <a:extLst>
              <a:ext uri="{FF2B5EF4-FFF2-40B4-BE49-F238E27FC236}">
                <a16:creationId xmlns:a16="http://schemas.microsoft.com/office/drawing/2014/main" id="{DF7C5B09-157F-46ED-AB36-380491443DC2}"/>
              </a:ext>
            </a:extLst>
          </p:cNvPr>
          <p:cNvSpPr txBox="1"/>
          <p:nvPr/>
        </p:nvSpPr>
        <p:spPr>
          <a:xfrm>
            <a:off x="2114550" y="3127903"/>
            <a:ext cx="9915525" cy="3518912"/>
          </a:xfrm>
          <a:prstGeom prst="rect">
            <a:avLst/>
          </a:prstGeom>
          <a:noFill/>
        </p:spPr>
        <p:txBody>
          <a:bodyPr wrap="square">
            <a:spAutoFit/>
          </a:bodyPr>
          <a:lstStyle/>
          <a:p>
            <a:pPr marL="1143000" marR="90170" lvl="2" indent="-228600">
              <a:lnSpc>
                <a:spcPct val="115000"/>
              </a:lnSpc>
              <a:spcBef>
                <a:spcPts val="0"/>
              </a:spcBef>
              <a:spcAft>
                <a:spcPts val="1000"/>
              </a:spcAft>
              <a:buFont typeface="+mj-lt"/>
              <a:buAutoNum type="alphaLcPeriod"/>
            </a:pP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Dế</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Mèn</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Dế</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Choắt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90170" lvl="2" indent="-228600">
              <a:lnSpc>
                <a:spcPct val="115000"/>
              </a:lnSpc>
              <a:spcBef>
                <a:spcPts val="0"/>
              </a:spcBef>
              <a:spcAft>
                <a:spcPts val="1000"/>
              </a:spcAft>
              <a:buFont typeface="+mj-lt"/>
              <a:buAutoNum type="alphaLcPeriod"/>
            </a:pP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nạt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Dế</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Choắt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Cốc</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lầm</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trêu</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mổ</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Dế</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Choắt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dại</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dột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Dế</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Mèn</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90170" lvl="2" indent="-228600">
              <a:lnSpc>
                <a:spcPct val="115000"/>
              </a:lnSpc>
              <a:spcBef>
                <a:spcPts val="0"/>
              </a:spcBef>
              <a:spcAft>
                <a:spcPts val="1000"/>
              </a:spcAft>
              <a:buFont typeface="+mj-lt"/>
              <a:buAutoNum type="alphaLcPeriod"/>
            </a:pP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Sau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91135" marR="90170">
              <a:lnSpc>
                <a:spcPct val="115000"/>
              </a:lnSpc>
              <a:spcBef>
                <a:spcPts val="0"/>
              </a:spcBef>
              <a:spcAft>
                <a:spcPts val="1000"/>
              </a:spcAft>
            </a:pP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Ở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hung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hăng</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bậy</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91135" marR="90170">
              <a:lnSpc>
                <a:spcPct val="115000"/>
              </a:lnSpc>
              <a:spcBef>
                <a:spcPts val="0"/>
              </a:spcBef>
              <a:spcAft>
                <a:spcPts val="1000"/>
              </a:spcAft>
            </a:pP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Mèn</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thói</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xấu</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GB"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GB" sz="2000" dirty="0">
                <a:solidFill>
                  <a:srgbClr val="002060"/>
                </a:solidFill>
                <a:effectLst/>
                <a:latin typeface="Times New Roman" panose="02020603050405020304" pitchFamily="18" charset="0"/>
                <a:ea typeface="Calibri" panose="020F0502020204030204" pitchFamily="34" charset="0"/>
              </a:rPr>
              <a:t>                     + </a:t>
            </a:r>
            <a:r>
              <a:rPr lang="en-GB" sz="2000" dirty="0" err="1">
                <a:solidFill>
                  <a:srgbClr val="002060"/>
                </a:solidFill>
                <a:effectLst/>
                <a:latin typeface="Times New Roman" panose="02020603050405020304" pitchFamily="18" charset="0"/>
                <a:ea typeface="Calibri" panose="020F0502020204030204" pitchFamily="34" charset="0"/>
              </a:rPr>
              <a:t>Phải</a:t>
            </a:r>
            <a:r>
              <a:rPr lang="en-GB" sz="2000" dirty="0">
                <a:solidFill>
                  <a:srgbClr val="002060"/>
                </a:solidFill>
                <a:effectLst/>
                <a:latin typeface="Times New Roman" panose="02020603050405020304" pitchFamily="18" charset="0"/>
                <a:ea typeface="Calibri" panose="020F0502020204030204" pitchFamily="34" charset="0"/>
              </a:rPr>
              <a:t> </a:t>
            </a:r>
            <a:r>
              <a:rPr lang="en-GB" sz="2000" dirty="0" err="1">
                <a:solidFill>
                  <a:srgbClr val="002060"/>
                </a:solidFill>
                <a:effectLst/>
                <a:latin typeface="Times New Roman" panose="02020603050405020304" pitchFamily="18" charset="0"/>
                <a:ea typeface="Calibri" panose="020F0502020204030204" pitchFamily="34" charset="0"/>
              </a:rPr>
              <a:t>biết</a:t>
            </a:r>
            <a:r>
              <a:rPr lang="en-GB" sz="2000" dirty="0">
                <a:solidFill>
                  <a:srgbClr val="002060"/>
                </a:solidFill>
                <a:effectLst/>
                <a:latin typeface="Times New Roman" panose="02020603050405020304" pitchFamily="18" charset="0"/>
                <a:ea typeface="Calibri" panose="020F0502020204030204" pitchFamily="34" charset="0"/>
              </a:rPr>
              <a:t> </a:t>
            </a:r>
            <a:r>
              <a:rPr lang="en-GB" sz="2000" dirty="0" err="1">
                <a:solidFill>
                  <a:srgbClr val="002060"/>
                </a:solidFill>
                <a:effectLst/>
                <a:latin typeface="Times New Roman" panose="02020603050405020304" pitchFamily="18" charset="0"/>
                <a:ea typeface="Calibri" panose="020F0502020204030204" pitchFamily="34" charset="0"/>
              </a:rPr>
              <a:t>giúp</a:t>
            </a:r>
            <a:r>
              <a:rPr lang="en-GB" sz="2000" dirty="0">
                <a:solidFill>
                  <a:srgbClr val="002060"/>
                </a:solidFill>
                <a:effectLst/>
                <a:latin typeface="Times New Roman" panose="02020603050405020304" pitchFamily="18" charset="0"/>
                <a:ea typeface="Calibri" panose="020F0502020204030204" pitchFamily="34" charset="0"/>
              </a:rPr>
              <a:t> </a:t>
            </a:r>
            <a:r>
              <a:rPr lang="en-GB" sz="2000" dirty="0" err="1">
                <a:solidFill>
                  <a:srgbClr val="002060"/>
                </a:solidFill>
                <a:effectLst/>
                <a:latin typeface="Times New Roman" panose="02020603050405020304" pitchFamily="18" charset="0"/>
                <a:ea typeface="Calibri" panose="020F0502020204030204" pitchFamily="34" charset="0"/>
              </a:rPr>
              <a:t>đỡ</a:t>
            </a:r>
            <a:r>
              <a:rPr lang="en-GB" sz="2000" dirty="0">
                <a:solidFill>
                  <a:srgbClr val="002060"/>
                </a:solidFill>
                <a:effectLst/>
                <a:latin typeface="Times New Roman" panose="02020603050405020304" pitchFamily="18" charset="0"/>
                <a:ea typeface="Calibri" panose="020F0502020204030204" pitchFamily="34" charset="0"/>
              </a:rPr>
              <a:t> </a:t>
            </a:r>
            <a:r>
              <a:rPr lang="en-GB" sz="2000" dirty="0" err="1">
                <a:solidFill>
                  <a:srgbClr val="002060"/>
                </a:solidFill>
                <a:effectLst/>
                <a:latin typeface="Times New Roman" panose="02020603050405020304" pitchFamily="18" charset="0"/>
                <a:ea typeface="Calibri" panose="020F0502020204030204" pitchFamily="34" charset="0"/>
              </a:rPr>
              <a:t>người</a:t>
            </a:r>
            <a:r>
              <a:rPr lang="en-GB" sz="2000" dirty="0">
                <a:solidFill>
                  <a:srgbClr val="002060"/>
                </a:solidFill>
                <a:effectLst/>
                <a:latin typeface="Times New Roman" panose="02020603050405020304" pitchFamily="18" charset="0"/>
                <a:ea typeface="Calibri" panose="020F0502020204030204" pitchFamily="34" charset="0"/>
              </a:rPr>
              <a:t> </a:t>
            </a:r>
            <a:r>
              <a:rPr lang="en-GB" sz="2000" dirty="0" err="1">
                <a:solidFill>
                  <a:srgbClr val="002060"/>
                </a:solidFill>
                <a:effectLst/>
                <a:latin typeface="Times New Roman" panose="02020603050405020304" pitchFamily="18" charset="0"/>
                <a:ea typeface="Calibri" panose="020F0502020204030204" pitchFamily="34" charset="0"/>
              </a:rPr>
              <a:t>khác</a:t>
            </a:r>
            <a:r>
              <a:rPr lang="en-GB" sz="2000" dirty="0">
                <a:solidFill>
                  <a:srgbClr val="002060"/>
                </a:solidFill>
                <a:effectLst/>
                <a:latin typeface="Times New Roman" panose="02020603050405020304" pitchFamily="18" charset="0"/>
                <a:ea typeface="Calibri" panose="020F0502020204030204" pitchFamily="34" charset="0"/>
              </a:rPr>
              <a:t> </a:t>
            </a:r>
            <a:r>
              <a:rPr lang="en-GB" sz="2000" dirty="0" err="1">
                <a:solidFill>
                  <a:srgbClr val="002060"/>
                </a:solidFill>
                <a:effectLst/>
                <a:latin typeface="Times New Roman" panose="02020603050405020304" pitchFamily="18" charset="0"/>
                <a:ea typeface="Calibri" panose="020F0502020204030204" pitchFamily="34" charset="0"/>
              </a:rPr>
              <a:t>đặc</a:t>
            </a:r>
            <a:r>
              <a:rPr lang="en-GB" sz="2000" dirty="0">
                <a:solidFill>
                  <a:srgbClr val="002060"/>
                </a:solidFill>
                <a:effectLst/>
                <a:latin typeface="Times New Roman" panose="02020603050405020304" pitchFamily="18" charset="0"/>
                <a:ea typeface="Calibri" panose="020F0502020204030204" pitchFamily="34" charset="0"/>
              </a:rPr>
              <a:t> </a:t>
            </a:r>
            <a:r>
              <a:rPr lang="en-GB" sz="2000" dirty="0" err="1">
                <a:solidFill>
                  <a:srgbClr val="002060"/>
                </a:solidFill>
                <a:effectLst/>
                <a:latin typeface="Times New Roman" panose="02020603050405020304" pitchFamily="18" charset="0"/>
                <a:ea typeface="Calibri" panose="020F0502020204030204" pitchFamily="34" charset="0"/>
              </a:rPr>
              <a:t>biệt</a:t>
            </a:r>
            <a:r>
              <a:rPr lang="en-GB" sz="2000" dirty="0">
                <a:solidFill>
                  <a:srgbClr val="002060"/>
                </a:solidFill>
                <a:effectLst/>
                <a:latin typeface="Times New Roman" panose="02020603050405020304" pitchFamily="18" charset="0"/>
                <a:ea typeface="Calibri" panose="020F0502020204030204" pitchFamily="34" charset="0"/>
              </a:rPr>
              <a:t> </a:t>
            </a:r>
            <a:r>
              <a:rPr lang="en-GB" sz="2000" dirty="0" err="1">
                <a:solidFill>
                  <a:srgbClr val="002060"/>
                </a:solidFill>
                <a:effectLst/>
                <a:latin typeface="Times New Roman" panose="02020603050405020304" pitchFamily="18" charset="0"/>
                <a:ea typeface="Calibri" panose="020F0502020204030204" pitchFamily="34" charset="0"/>
              </a:rPr>
              <a:t>là</a:t>
            </a:r>
            <a:r>
              <a:rPr lang="en-GB" sz="2000" dirty="0">
                <a:solidFill>
                  <a:srgbClr val="002060"/>
                </a:solidFill>
                <a:effectLst/>
                <a:latin typeface="Times New Roman" panose="02020603050405020304" pitchFamily="18" charset="0"/>
                <a:ea typeface="Calibri" panose="020F0502020204030204" pitchFamily="34" charset="0"/>
              </a:rPr>
              <a:t> </a:t>
            </a:r>
            <a:r>
              <a:rPr lang="en-GB" sz="2000" dirty="0" err="1">
                <a:solidFill>
                  <a:srgbClr val="002060"/>
                </a:solidFill>
                <a:effectLst/>
                <a:latin typeface="Times New Roman" panose="02020603050405020304" pitchFamily="18" charset="0"/>
                <a:ea typeface="Calibri" panose="020F0502020204030204" pitchFamily="34" charset="0"/>
              </a:rPr>
              <a:t>kẻ</a:t>
            </a:r>
            <a:r>
              <a:rPr lang="en-GB" sz="2000" dirty="0">
                <a:solidFill>
                  <a:srgbClr val="002060"/>
                </a:solidFill>
                <a:effectLst/>
                <a:latin typeface="Times New Roman" panose="02020603050405020304" pitchFamily="18" charset="0"/>
                <a:ea typeface="Calibri" panose="020F0502020204030204" pitchFamily="34" charset="0"/>
              </a:rPr>
              <a:t> </a:t>
            </a:r>
            <a:r>
              <a:rPr lang="en-GB" sz="2000" dirty="0" err="1">
                <a:solidFill>
                  <a:srgbClr val="002060"/>
                </a:solidFill>
                <a:effectLst/>
                <a:latin typeface="Times New Roman" panose="02020603050405020304" pitchFamily="18" charset="0"/>
                <a:ea typeface="Calibri" panose="020F0502020204030204" pitchFamily="34" charset="0"/>
              </a:rPr>
              <a:t>yếu</a:t>
            </a:r>
            <a:r>
              <a:rPr lang="en-GB" sz="2000" dirty="0">
                <a:solidFill>
                  <a:srgbClr val="002060"/>
                </a:solidFill>
                <a:effectLst/>
                <a:latin typeface="Times New Roman" panose="02020603050405020304" pitchFamily="18" charset="0"/>
                <a:ea typeface="Calibri" panose="020F0502020204030204" pitchFamily="34" charset="0"/>
              </a:rPr>
              <a:t> </a:t>
            </a:r>
            <a:r>
              <a:rPr lang="en-GB" sz="2000" dirty="0" err="1">
                <a:solidFill>
                  <a:srgbClr val="002060"/>
                </a:solidFill>
                <a:effectLst/>
                <a:latin typeface="Times New Roman" panose="02020603050405020304" pitchFamily="18" charset="0"/>
                <a:ea typeface="Calibri" panose="020F0502020204030204" pitchFamily="34" charset="0"/>
              </a:rPr>
              <a:t>hơn</a:t>
            </a:r>
            <a:r>
              <a:rPr lang="en-GB" sz="2000" dirty="0">
                <a:solidFill>
                  <a:srgbClr val="002060"/>
                </a:solidFill>
                <a:effectLst/>
                <a:latin typeface="Times New Roman" panose="02020603050405020304" pitchFamily="18" charset="0"/>
                <a:ea typeface="Calibri" panose="020F0502020204030204" pitchFamily="34" charset="0"/>
              </a:rPr>
              <a:t>.</a:t>
            </a:r>
            <a:endParaRPr lang="en-US" sz="2000" dirty="0">
              <a:solidFill>
                <a:srgbClr val="002060"/>
              </a:solidFill>
            </a:endParaRPr>
          </a:p>
        </p:txBody>
      </p:sp>
      <p:pic>
        <p:nvPicPr>
          <p:cNvPr id="7" name="Picture 6">
            <a:extLst>
              <a:ext uri="{FF2B5EF4-FFF2-40B4-BE49-F238E27FC236}">
                <a16:creationId xmlns:a16="http://schemas.microsoft.com/office/drawing/2014/main" id="{FBBC6EF2-F229-4BF0-BAEA-36D5F5875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900402"/>
            <a:ext cx="2867024" cy="1847850"/>
          </a:xfrm>
          <a:prstGeom prst="rect">
            <a:avLst/>
          </a:prstGeom>
        </p:spPr>
      </p:pic>
      <p:pic>
        <p:nvPicPr>
          <p:cNvPr id="9" name="Picture 8">
            <a:extLst>
              <a:ext uri="{FF2B5EF4-FFF2-40B4-BE49-F238E27FC236}">
                <a16:creationId xmlns:a16="http://schemas.microsoft.com/office/drawing/2014/main" id="{B97EC6F6-CE19-4C9D-A751-A18CFF863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5940"/>
            <a:ext cx="2867023" cy="1733550"/>
          </a:xfrm>
          <a:prstGeom prst="rect">
            <a:avLst/>
          </a:prstGeom>
        </p:spPr>
      </p:pic>
    </p:spTree>
    <p:extLst>
      <p:ext uri="{BB962C8B-B14F-4D97-AF65-F5344CB8AC3E}">
        <p14:creationId xmlns:p14="http://schemas.microsoft.com/office/powerpoint/2010/main" val="37205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3">
            <a:alphaModFix/>
          </a:blip>
          <a:stretch>
            <a:fillRect/>
          </a:stretch>
        </p:blipFill>
        <p:spPr>
          <a:xfrm>
            <a:off x="662601" y="0"/>
            <a:ext cx="1474500" cy="1190433"/>
          </a:xfrm>
          <a:prstGeom prst="rect">
            <a:avLst/>
          </a:prstGeom>
          <a:noFill/>
          <a:ln>
            <a:noFill/>
          </a:ln>
        </p:spPr>
      </p:pic>
      <p:pic>
        <p:nvPicPr>
          <p:cNvPr id="168" name="Google Shape;168;p42"/>
          <p:cNvPicPr preferRelativeResize="0"/>
          <p:nvPr/>
        </p:nvPicPr>
        <p:blipFill rotWithShape="1">
          <a:blip r:embed="rId3">
            <a:alphaModFix/>
          </a:blip>
          <a:srcRect t="35161"/>
          <a:stretch/>
        </p:blipFill>
        <p:spPr>
          <a:xfrm>
            <a:off x="10054899" y="-248687"/>
            <a:ext cx="1474500" cy="771867"/>
          </a:xfrm>
          <a:prstGeom prst="rect">
            <a:avLst/>
          </a:prstGeom>
          <a:noFill/>
          <a:ln>
            <a:noFill/>
          </a:ln>
        </p:spPr>
      </p:pic>
      <p:sp>
        <p:nvSpPr>
          <p:cNvPr id="6" name="TextBox 5">
            <a:extLst>
              <a:ext uri="{FF2B5EF4-FFF2-40B4-BE49-F238E27FC236}">
                <a16:creationId xmlns:a16="http://schemas.microsoft.com/office/drawing/2014/main" id="{9AFB8182-ACDE-44D3-80C1-147352236B77}"/>
              </a:ext>
            </a:extLst>
          </p:cNvPr>
          <p:cNvSpPr txBox="1"/>
          <p:nvPr/>
        </p:nvSpPr>
        <p:spPr>
          <a:xfrm>
            <a:off x="205409" y="595216"/>
            <a:ext cx="11781182" cy="3688830"/>
          </a:xfrm>
          <a:prstGeom prst="rect">
            <a:avLst/>
          </a:prstGeom>
          <a:noFill/>
        </p:spPr>
        <p:txBody>
          <a:bodyPr wrap="square">
            <a:spAutoFit/>
          </a:bodyPr>
          <a:lstStyle/>
          <a:p>
            <a:pPr marL="0" marR="90170" lvl="0" indent="0" algn="ctr" defTabSz="457200" rtl="0" eaLnBrk="1" fontAlgn="auto" latinLnBrk="0" hangingPunct="1">
              <a:lnSpc>
                <a:spcPct val="115000"/>
              </a:lnSpc>
              <a:spcBef>
                <a:spcPts val="600"/>
              </a:spcBef>
              <a:spcAft>
                <a:spcPts val="100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BÀI TẬP SỐ 2</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457200" rtl="0" eaLnBrk="1" fontAlgn="auto" latinLnBrk="0" hangingPunct="1">
              <a:lnSpc>
                <a:spcPct val="115000"/>
              </a:lnSpc>
              <a:spcBef>
                <a:spcPts val="0"/>
              </a:spcBef>
              <a:spcAft>
                <a:spcPts val="1000"/>
              </a:spcAft>
              <a:buClrTx/>
              <a:buSzTx/>
              <a:buFontTx/>
              <a:buNone/>
              <a:tabLst/>
              <a:defRPr/>
            </a:pPr>
            <a:r>
              <a:rPr kumimoji="0" lang="vi-VN"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đoạn văn sau và trả lời câu hỏi:</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Mỗi khi tôi vũ lên, đã nghe tiếng phành phạch, giòn giã. Lúc tôi đi bách bộ thì cả người tôi rung rinh một màu nâu bóng mỡ soi gương được và rất ưa nhìn. Đầu tôi to ra và nổi từng tảng, rất bướng. Hai cái răng đen nhánh lúc nào cũng nhai ngoàm ngoạp như hai lưỡi liềm máy làm việc. Sợi râu tôi dài và uốn cong một vẻ rất hùng dũng”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r" defTabSz="457200" rtl="0" eaLnBrk="1" fontAlgn="auto" latinLnBrk="0" hangingPunct="1">
              <a:lnSpc>
                <a:spcPct val="115000"/>
              </a:lnSpc>
              <a:spcBef>
                <a:spcPts val="0"/>
              </a:spcBef>
              <a:spcAft>
                <a:spcPts val="10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6 -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 NXB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Nam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2010)</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ai?</a:t>
            </a:r>
          </a:p>
        </p:txBody>
      </p:sp>
      <p:sp>
        <p:nvSpPr>
          <p:cNvPr id="3" name="TextBox 2">
            <a:extLst>
              <a:ext uri="{FF2B5EF4-FFF2-40B4-BE49-F238E27FC236}">
                <a16:creationId xmlns:a16="http://schemas.microsoft.com/office/drawing/2014/main" id="{E131FEFC-D28D-4B50-BDD6-629694309D0F}"/>
              </a:ext>
            </a:extLst>
          </p:cNvPr>
          <p:cNvSpPr txBox="1"/>
          <p:nvPr/>
        </p:nvSpPr>
        <p:spPr>
          <a:xfrm>
            <a:off x="380502" y="4429122"/>
            <a:ext cx="8664231" cy="1133965"/>
          </a:xfrm>
          <a:prstGeom prst="rect">
            <a:avLst/>
          </a:prstGeom>
          <a:noFill/>
        </p:spPr>
        <p:txBody>
          <a:bodyPr wrap="none" rtlCol="0">
            <a:spAutoFit/>
          </a:bodyPr>
          <a:lstStyle/>
          <a:p>
            <a:pPr marR="90170" lvl="0" algn="just" defTabSz="914400" rtl="0" eaLnBrk="1" fontAlgn="auto" latinLnBrk="0" hangingPunct="1">
              <a:lnSpc>
                <a:spcPct val="150000"/>
              </a:lnSpc>
              <a:spcBef>
                <a:spcPts val="0"/>
              </a:spcBef>
              <a:spcAft>
                <a:spcPts val="0"/>
              </a:spcAft>
              <a:buClrTx/>
              <a:buSzTx/>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R="90170" lvl="0" algn="just" defTabSz="914400" rtl="0" eaLnBrk="1" fontAlgn="auto" latinLnBrk="0" hangingPunct="1">
              <a:lnSpc>
                <a:spcPct val="150000"/>
              </a:lnSpc>
              <a:spcBef>
                <a:spcPts val="0"/>
              </a:spcBef>
              <a:spcAft>
                <a:spcPts val="0"/>
              </a:spcAft>
              <a:buClrTx/>
              <a:buSzTx/>
              <a:tabLst/>
              <a:defRPr/>
            </a:pP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F574263-0FD4-41B9-BABA-FAA37A6EB87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629650" y="5014913"/>
            <a:ext cx="3562350" cy="1843087"/>
          </a:xfrm>
          <a:prstGeom prst="rect">
            <a:avLst/>
          </a:prstGeom>
          <a:noFill/>
          <a:ln>
            <a:noFill/>
          </a:ln>
        </p:spPr>
      </p:pic>
    </p:spTree>
    <p:extLst>
      <p:ext uri="{BB962C8B-B14F-4D97-AF65-F5344CB8AC3E}">
        <p14:creationId xmlns:p14="http://schemas.microsoft.com/office/powerpoint/2010/main" val="225585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3">
            <a:alphaModFix/>
          </a:blip>
          <a:stretch>
            <a:fillRect/>
          </a:stretch>
        </p:blipFill>
        <p:spPr>
          <a:xfrm>
            <a:off x="662601" y="0"/>
            <a:ext cx="1474500" cy="1190433"/>
          </a:xfrm>
          <a:prstGeom prst="rect">
            <a:avLst/>
          </a:prstGeom>
          <a:noFill/>
          <a:ln>
            <a:noFill/>
          </a:ln>
        </p:spPr>
      </p:pic>
      <p:pic>
        <p:nvPicPr>
          <p:cNvPr id="168" name="Google Shape;168;p42"/>
          <p:cNvPicPr preferRelativeResize="0"/>
          <p:nvPr/>
        </p:nvPicPr>
        <p:blipFill rotWithShape="1">
          <a:blip r:embed="rId3">
            <a:alphaModFix/>
          </a:blip>
          <a:srcRect t="35161"/>
          <a:stretch/>
        </p:blipFill>
        <p:spPr>
          <a:xfrm>
            <a:off x="10054899" y="-248687"/>
            <a:ext cx="1474500" cy="771867"/>
          </a:xfrm>
          <a:prstGeom prst="rect">
            <a:avLst/>
          </a:prstGeom>
          <a:noFill/>
          <a:ln>
            <a:noFill/>
          </a:ln>
        </p:spPr>
      </p:pic>
      <p:sp>
        <p:nvSpPr>
          <p:cNvPr id="6" name="TextBox 5">
            <a:extLst>
              <a:ext uri="{FF2B5EF4-FFF2-40B4-BE49-F238E27FC236}">
                <a16:creationId xmlns:a16="http://schemas.microsoft.com/office/drawing/2014/main" id="{9AFB8182-ACDE-44D3-80C1-147352236B77}"/>
              </a:ext>
            </a:extLst>
          </p:cNvPr>
          <p:cNvSpPr txBox="1"/>
          <p:nvPr/>
        </p:nvSpPr>
        <p:spPr>
          <a:xfrm>
            <a:off x="205409" y="595216"/>
            <a:ext cx="11781182" cy="4595745"/>
          </a:xfrm>
          <a:prstGeom prst="rect">
            <a:avLst/>
          </a:prstGeom>
          <a:noFill/>
        </p:spPr>
        <p:txBody>
          <a:bodyPr wrap="square">
            <a:spAutoFit/>
          </a:bodyPr>
          <a:lstStyle/>
          <a:p>
            <a:pPr marL="0" marR="90170" lvl="0" indent="0" algn="ctr" defTabSz="457200" rtl="0" eaLnBrk="1" fontAlgn="auto" latinLnBrk="0" hangingPunct="1">
              <a:lnSpc>
                <a:spcPct val="115000"/>
              </a:lnSpc>
              <a:spcBef>
                <a:spcPts val="600"/>
              </a:spcBef>
              <a:spcAft>
                <a:spcPts val="100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BÀI TẬP SỐ 2</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457200" rtl="0" eaLnBrk="1" fontAlgn="auto" latinLnBrk="0" hangingPunct="1">
              <a:lnSpc>
                <a:spcPct val="115000"/>
              </a:lnSpc>
              <a:spcBef>
                <a:spcPts val="0"/>
              </a:spcBef>
              <a:spcAft>
                <a:spcPts val="1000"/>
              </a:spcAft>
              <a:buClrTx/>
              <a:buSzTx/>
              <a:buFontTx/>
              <a:buNone/>
              <a:tabLst/>
              <a:defRPr/>
            </a:pPr>
            <a:r>
              <a:rPr kumimoji="0" lang="vi-VN"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đoạn văn sau và trả lời câu hỏi:</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Mỗi khi tôi vũ lên, đã nghe tiếng phành phạch, giòn giã. Lúc tôi đi bách bộ thì cả người tôi rung rinh một màu nâu bóng mỡ soi gương được và rất ưa nhìn. Đầu tôi to ra và nổi từng tảng, rất bướng. Hai cái răng đen nhánh lúc nào cũng nhai ngoàm ngoạp như hai lưỡi liềm máy làm việc. Sợi râu tôi dài và uốn cong một vẻ rất hùng dũng”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r" defTabSz="457200" rtl="0" eaLnBrk="1" fontAlgn="auto" latinLnBrk="0" hangingPunct="1">
              <a:lnSpc>
                <a:spcPct val="115000"/>
              </a:lnSpc>
              <a:spcBef>
                <a:spcPts val="0"/>
              </a:spcBef>
              <a:spcAft>
                <a:spcPts val="10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6 -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 NXB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Nam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2010)</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ai?</a:t>
            </a: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yếu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200" b="1" noProof="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oạn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ngôi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kể</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5DF81046-FDA6-4E86-A7B8-953CF9928B06}"/>
              </a:ext>
            </a:extLst>
          </p:cNvPr>
          <p:cNvSpPr txBox="1"/>
          <p:nvPr/>
        </p:nvSpPr>
        <p:spPr>
          <a:xfrm>
            <a:off x="346455" y="5111174"/>
            <a:ext cx="8854690" cy="1133965"/>
          </a:xfrm>
          <a:prstGeom prst="rect">
            <a:avLst/>
          </a:prstGeom>
          <a:noFill/>
        </p:spPr>
        <p:txBody>
          <a:bodyPr wrap="square">
            <a:spAutoFit/>
          </a:bodyPr>
          <a:lstStyle/>
          <a:p>
            <a:pPr marL="0" marR="9017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9017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descr="Soạn bài học đường đời đầu tiên bộ Kết nối tri thức I Soạn văn 6 mới- CungHocVui">
            <a:extLst>
              <a:ext uri="{FF2B5EF4-FFF2-40B4-BE49-F238E27FC236}">
                <a16:creationId xmlns:a16="http://schemas.microsoft.com/office/drawing/2014/main" id="{D5EFF64C-3477-4D27-A0A8-0FE4021EFAC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72474" y="4829175"/>
            <a:ext cx="3819525" cy="2028825"/>
          </a:xfrm>
          <a:prstGeom prst="rect">
            <a:avLst/>
          </a:prstGeom>
          <a:noFill/>
          <a:ln>
            <a:noFill/>
          </a:ln>
        </p:spPr>
      </p:pic>
    </p:spTree>
    <p:extLst>
      <p:ext uri="{BB962C8B-B14F-4D97-AF65-F5344CB8AC3E}">
        <p14:creationId xmlns:p14="http://schemas.microsoft.com/office/powerpoint/2010/main" val="23871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3">
            <a:alphaModFix/>
          </a:blip>
          <a:stretch>
            <a:fillRect/>
          </a:stretch>
        </p:blipFill>
        <p:spPr>
          <a:xfrm>
            <a:off x="662601" y="0"/>
            <a:ext cx="1474500" cy="1190433"/>
          </a:xfrm>
          <a:prstGeom prst="rect">
            <a:avLst/>
          </a:prstGeom>
          <a:noFill/>
          <a:ln>
            <a:noFill/>
          </a:ln>
        </p:spPr>
      </p:pic>
      <p:pic>
        <p:nvPicPr>
          <p:cNvPr id="168" name="Google Shape;168;p42"/>
          <p:cNvPicPr preferRelativeResize="0"/>
          <p:nvPr/>
        </p:nvPicPr>
        <p:blipFill rotWithShape="1">
          <a:blip r:embed="rId3">
            <a:alphaModFix/>
          </a:blip>
          <a:srcRect t="35161"/>
          <a:stretch/>
        </p:blipFill>
        <p:spPr>
          <a:xfrm>
            <a:off x="10054899" y="-248687"/>
            <a:ext cx="1474500" cy="771867"/>
          </a:xfrm>
          <a:prstGeom prst="rect">
            <a:avLst/>
          </a:prstGeom>
          <a:noFill/>
          <a:ln>
            <a:noFill/>
          </a:ln>
        </p:spPr>
      </p:pic>
      <p:sp>
        <p:nvSpPr>
          <p:cNvPr id="6" name="TextBox 5">
            <a:extLst>
              <a:ext uri="{FF2B5EF4-FFF2-40B4-BE49-F238E27FC236}">
                <a16:creationId xmlns:a16="http://schemas.microsoft.com/office/drawing/2014/main" id="{9AFB8182-ACDE-44D3-80C1-147352236B77}"/>
              </a:ext>
            </a:extLst>
          </p:cNvPr>
          <p:cNvSpPr txBox="1"/>
          <p:nvPr/>
        </p:nvSpPr>
        <p:spPr>
          <a:xfrm>
            <a:off x="0" y="-47736"/>
            <a:ext cx="12191999" cy="5113323"/>
          </a:xfrm>
          <a:prstGeom prst="rect">
            <a:avLst/>
          </a:prstGeom>
          <a:noFill/>
        </p:spPr>
        <p:txBody>
          <a:bodyPr wrap="square">
            <a:spAutoFit/>
          </a:bodyPr>
          <a:lstStyle/>
          <a:p>
            <a:pPr marL="0" marR="90170" lvl="0" indent="0" algn="ctr" defTabSz="457200" rtl="0" eaLnBrk="1" fontAlgn="auto" latinLnBrk="0" hangingPunct="1">
              <a:lnSpc>
                <a:spcPct val="115000"/>
              </a:lnSpc>
              <a:spcBef>
                <a:spcPts val="600"/>
              </a:spcBef>
              <a:spcAft>
                <a:spcPts val="100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BÀI TẬP SỐ 2</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457200" rtl="0" eaLnBrk="1" fontAlgn="auto" latinLnBrk="0" hangingPunct="1">
              <a:lnSpc>
                <a:spcPct val="115000"/>
              </a:lnSpc>
              <a:spcBef>
                <a:spcPts val="0"/>
              </a:spcBef>
              <a:spcAft>
                <a:spcPts val="1000"/>
              </a:spcAft>
              <a:buClrTx/>
              <a:buSzTx/>
              <a:buFontTx/>
              <a:buNone/>
              <a:tabLst/>
              <a:defRPr/>
            </a:pPr>
            <a:r>
              <a:rPr kumimoji="0" lang="vi-VN"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đoạn văn sau và trả lời câu hỏi:</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Mỗi khi tôi vũ lên, đã nghe tiếng phành phạch, giòn giã. Lúc tôi đi bách bộ thì cả người tôi rung rinh một màu nâu bóng mỡ soi gương được và rất ưa nhìn. Đầu tôi to ra và nổi từng tảng, rất bướng. Hai cái răng đen nhánh lúc nào cũng nhai ngoàm ngoạp như hai lưỡi liềm máy làm việc. Sợi râu tôi dài và uốn cong một vẻ rất hùng dũng”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r" defTabSz="457200" rtl="0" eaLnBrk="1" fontAlgn="auto" latinLnBrk="0" hangingPunct="1">
              <a:lnSpc>
                <a:spcPct val="115000"/>
              </a:lnSpc>
              <a:spcBef>
                <a:spcPts val="0"/>
              </a:spcBef>
              <a:spcAft>
                <a:spcPts val="10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6 -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 NXB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Nam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2010)</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ai?</a:t>
            </a: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20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3 .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phép</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sánh</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Cho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sánh</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200" b="1" i="1"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EA9E3AE-AF58-4AEA-BE7A-28E2CA389DD5}"/>
              </a:ext>
            </a:extLst>
          </p:cNvPr>
          <p:cNvSpPr txBox="1"/>
          <p:nvPr/>
        </p:nvSpPr>
        <p:spPr>
          <a:xfrm>
            <a:off x="368709" y="5214934"/>
            <a:ext cx="11475629" cy="1659557"/>
          </a:xfrm>
          <a:prstGeom prst="rect">
            <a:avLst/>
          </a:prstGeom>
          <a:noFill/>
        </p:spPr>
        <p:txBody>
          <a:bodyPr wrap="square" rtlCol="0">
            <a:spAutoFit/>
          </a:bodyPr>
          <a:lstStyle/>
          <a:p>
            <a:pPr marL="90170" marR="90170" algn="just">
              <a:lnSpc>
                <a:spcPct val="115000"/>
              </a:lnSpc>
              <a:spcBef>
                <a:spcPts val="0"/>
              </a:spcBef>
              <a:spcAft>
                <a:spcPts val="0"/>
              </a:spcAft>
            </a:pP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răng</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nhánh</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nhai</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ngoàm</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ngoạp</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liềm</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gn="just">
              <a:lnSpc>
                <a:spcPct val="115000"/>
              </a:lnSpc>
              <a:spcBef>
                <a:spcPts val="0"/>
              </a:spcBef>
              <a:spcAft>
                <a:spcPts val="0"/>
              </a:spcAft>
            </a:pP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marR="90170" algn="just">
              <a:lnSpc>
                <a:spcPct val="115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083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3">
            <a:alphaModFix/>
          </a:blip>
          <a:stretch>
            <a:fillRect/>
          </a:stretch>
        </p:blipFill>
        <p:spPr>
          <a:xfrm>
            <a:off x="662601" y="0"/>
            <a:ext cx="1474500" cy="1190433"/>
          </a:xfrm>
          <a:prstGeom prst="rect">
            <a:avLst/>
          </a:prstGeom>
          <a:noFill/>
          <a:ln>
            <a:noFill/>
          </a:ln>
        </p:spPr>
      </p:pic>
      <p:pic>
        <p:nvPicPr>
          <p:cNvPr id="168" name="Google Shape;168;p42"/>
          <p:cNvPicPr preferRelativeResize="0"/>
          <p:nvPr/>
        </p:nvPicPr>
        <p:blipFill rotWithShape="1">
          <a:blip r:embed="rId3">
            <a:alphaModFix/>
          </a:blip>
          <a:srcRect t="35161"/>
          <a:stretch/>
        </p:blipFill>
        <p:spPr>
          <a:xfrm>
            <a:off x="10054899" y="-248687"/>
            <a:ext cx="1474500" cy="771867"/>
          </a:xfrm>
          <a:prstGeom prst="rect">
            <a:avLst/>
          </a:prstGeom>
          <a:noFill/>
          <a:ln>
            <a:noFill/>
          </a:ln>
        </p:spPr>
      </p:pic>
      <p:sp>
        <p:nvSpPr>
          <p:cNvPr id="6" name="TextBox 5">
            <a:extLst>
              <a:ext uri="{FF2B5EF4-FFF2-40B4-BE49-F238E27FC236}">
                <a16:creationId xmlns:a16="http://schemas.microsoft.com/office/drawing/2014/main" id="{9AFB8182-ACDE-44D3-80C1-147352236B77}"/>
              </a:ext>
            </a:extLst>
          </p:cNvPr>
          <p:cNvSpPr txBox="1"/>
          <p:nvPr/>
        </p:nvSpPr>
        <p:spPr>
          <a:xfrm>
            <a:off x="205409" y="195158"/>
            <a:ext cx="11781182" cy="5611280"/>
          </a:xfrm>
          <a:prstGeom prst="rect">
            <a:avLst/>
          </a:prstGeom>
          <a:noFill/>
        </p:spPr>
        <p:txBody>
          <a:bodyPr wrap="square">
            <a:spAutoFit/>
          </a:bodyPr>
          <a:lstStyle/>
          <a:p>
            <a:pPr marL="0" marR="90170" lvl="0" indent="0" algn="ctr" defTabSz="457200" rtl="0" eaLnBrk="1" fontAlgn="auto" latinLnBrk="0" hangingPunct="1">
              <a:lnSpc>
                <a:spcPct val="115000"/>
              </a:lnSpc>
              <a:spcBef>
                <a:spcPts val="600"/>
              </a:spcBef>
              <a:spcAft>
                <a:spcPts val="100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BÀI TẬP SỐ 2</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457200" rtl="0" eaLnBrk="1" fontAlgn="auto" latinLnBrk="0" hangingPunct="1">
              <a:lnSpc>
                <a:spcPct val="115000"/>
              </a:lnSpc>
              <a:spcBef>
                <a:spcPts val="0"/>
              </a:spcBef>
              <a:spcAft>
                <a:spcPts val="1000"/>
              </a:spcAft>
              <a:buClrTx/>
              <a:buSzTx/>
              <a:buFontTx/>
              <a:buNone/>
              <a:tabLst/>
              <a:defRPr/>
            </a:pPr>
            <a:r>
              <a:rPr kumimoji="0" lang="vi-VN"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đoạn văn sau và trả lời câu hỏi:</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Mỗi khi tôi vũ lên, đã nghe tiếng phành phạch, giòn giã. Lúc tôi đi bách bộ thì cả người tôi rung rinh một màu nâu bóng mỡ soi gương được và rất ưa nhìn. Đầu tôi to ra và nổi từng tảng, rất bướng. Hai cái răng đen nhánh lúc nào cũng nhai ngoàm ngoạp như hai lưỡi liềm máy làm việc. Sợi râu tôi dài và uốn cong một vẻ rất hùng dũng”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r" defTabSz="457200" rtl="0" eaLnBrk="1" fontAlgn="auto" latinLnBrk="0" hangingPunct="1">
              <a:lnSpc>
                <a:spcPct val="115000"/>
              </a:lnSpc>
              <a:spcBef>
                <a:spcPts val="0"/>
              </a:spcBef>
              <a:spcAft>
                <a:spcPts val="10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6 -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 NXB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Nam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2010)</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ai?</a:t>
            </a: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phép</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Cho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kiểu</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Câu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4</a:t>
            </a:r>
            <a:r>
              <a:rPr kumimoji="0" lang="en-US" sz="2200" b="1" i="1"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Nêu</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ngắn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gọn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nội</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dung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của</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đoạn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trích</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trên</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a:t>
            </a:r>
            <a:endParaRPr kumimoji="0" lang="en-US" sz="22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0F7F542-D6BA-428C-8892-E781C2569C6A}"/>
              </a:ext>
            </a:extLst>
          </p:cNvPr>
          <p:cNvSpPr txBox="1"/>
          <p:nvPr/>
        </p:nvSpPr>
        <p:spPr>
          <a:xfrm>
            <a:off x="530941" y="5886451"/>
            <a:ext cx="11256247" cy="907749"/>
          </a:xfrm>
          <a:prstGeom prst="rect">
            <a:avLst/>
          </a:prstGeom>
          <a:noFill/>
        </p:spPr>
        <p:txBody>
          <a:bodyPr wrap="square" rtlCol="0">
            <a:spAutoFit/>
          </a:bodyPr>
          <a:lstStyle/>
          <a:p>
            <a:pPr marL="90170" marR="90170" algn="just">
              <a:lnSpc>
                <a:spcPct val="115000"/>
              </a:lnSpc>
              <a:spcBef>
                <a:spcPts val="0"/>
              </a:spcBef>
              <a:spcAft>
                <a:spcPts val="0"/>
              </a:spcAft>
            </a:pP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tráng</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Dế</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Mèn</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hé</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2" descr="Hình nền Powerpoint đẹp, chuyên nghiệp 18">
            <a:extLst>
              <a:ext uri="{FF2B5EF4-FFF2-40B4-BE49-F238E27FC236}">
                <a16:creationId xmlns:a16="http://schemas.microsoft.com/office/drawing/2014/main" id="{1AF80822-67EB-4DB4-A547-C04310295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72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717B0BA-A5B3-4931-BC4C-E57745C9FC86}"/>
              </a:ext>
            </a:extLst>
          </p:cNvPr>
          <p:cNvSpPr txBox="1"/>
          <p:nvPr/>
        </p:nvSpPr>
        <p:spPr>
          <a:xfrm>
            <a:off x="400050" y="315560"/>
            <a:ext cx="11586541" cy="5806205"/>
          </a:xfrm>
          <a:prstGeom prst="rect">
            <a:avLst/>
          </a:prstGeom>
          <a:noFill/>
        </p:spPr>
        <p:txBody>
          <a:bodyPr wrap="square">
            <a:spAutoFit/>
          </a:bodyPr>
          <a:lstStyle/>
          <a:p>
            <a:pPr marL="0" marR="90170" lvl="0" indent="0" algn="ctr" defTabSz="457200" rtl="0" eaLnBrk="1" fontAlgn="auto" latinLnBrk="0" hangingPunct="1">
              <a:lnSpc>
                <a:spcPct val="115000"/>
              </a:lnSpc>
              <a:spcBef>
                <a:spcPts val="600"/>
              </a:spcBef>
              <a:spcAft>
                <a:spcPts val="10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BÀI TẬP SỐ 3</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pt-BR" sz="22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đoạn văn sau:</a:t>
            </a:r>
            <a:endParaRPr kumimoji="0" lang="en-US"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90170" lvl="0" indent="0" algn="just" defTabSz="457200" rtl="0" eaLnBrk="1" fontAlgn="auto" latinLnBrk="0" hangingPunct="1">
              <a:lnSpc>
                <a:spcPct val="115000"/>
              </a:lnSpc>
              <a:spcBef>
                <a:spcPts val="0"/>
              </a:spcBef>
              <a:spcAft>
                <a:spcPts val="1000"/>
              </a:spcAft>
              <a:buClrTx/>
              <a:buSzTx/>
              <a:buFontTx/>
              <a:buNone/>
              <a:tabLst/>
              <a:defRPr/>
            </a:pPr>
            <a:r>
              <a:rPr kumimoji="0" lang="pt-B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2200" b="0"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Chao ôi, có đâu biết rằng: hung hăng, hống hách láo chỉ tổ đem thân mà trả nợ cho những cử chỉ ngu dại của mình thôi. Tôi đã phải trải cảnh như thế. Thoát nạn rồi mà còn ân hận quá, ân hận mãi. Thế mới biết, nếu đó trót không suy tính, lỡ xảy ra những việc dại dột, dù về sau có hối cũng không thể làm lại được.</a:t>
            </a:r>
            <a:endParaRPr kumimoji="0" lang="en-US"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457200" rtl="0" eaLnBrk="1" fontAlgn="auto" latinLnBrk="0" hangingPunct="1">
              <a:lnSpc>
                <a:spcPct val="115000"/>
              </a:lnSpc>
              <a:spcBef>
                <a:spcPts val="0"/>
              </a:spcBef>
              <a:spcAft>
                <a:spcPts val="1000"/>
              </a:spcAft>
              <a:buClrTx/>
              <a:buSzTx/>
              <a:buFontTx/>
              <a:buNone/>
              <a:tabLst/>
              <a:defRPr/>
            </a:pPr>
            <a:r>
              <a:rPr kumimoji="0" lang="pt-B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Đoạn văn trên được trích trong văn bản nào? Của ai? Hãy nêu khái quát về tác giả, xuất xứ của văn bản em vừa tìm được.</a:t>
            </a:r>
            <a:endParaRPr kumimoji="0" lang="en-US"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457200" rtl="0" eaLnBrk="1" fontAlgn="auto" latinLnBrk="0" hangingPunct="1">
              <a:lnSpc>
                <a:spcPct val="115000"/>
              </a:lnSpc>
              <a:spcBef>
                <a:spcPts val="0"/>
              </a:spcBef>
              <a:spcAft>
                <a:spcPts val="1000"/>
              </a:spcAft>
              <a:buClrTx/>
              <a:buSzTx/>
              <a:buFontTx/>
              <a:buNone/>
              <a:tabLst/>
              <a:defRPr/>
            </a:pPr>
            <a:r>
              <a:rPr kumimoji="0" lang="nl-NL"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 ai?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mắc</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90170" lvl="0" indent="0" algn="l" defTabSz="457200" rtl="0" eaLnBrk="1" fontAlgn="auto" latinLnBrk="0" hangingPunct="1">
              <a:lnSpc>
                <a:spcPct val="115000"/>
              </a:lnSpc>
              <a:spcBef>
                <a:spcPts val="0"/>
              </a:spcBef>
              <a:spcAft>
                <a:spcPts val="1000"/>
              </a:spcAft>
              <a:buClrTx/>
              <a:buSzTx/>
              <a:buFontTx/>
              <a:buNone/>
              <a:tabLst/>
              <a:defRPr/>
            </a:pP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200" b="0"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fr-FR"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mn-cs"/>
              </a:rPr>
              <a:t>     </a:t>
            </a:r>
            <a:r>
              <a:rPr kumimoji="0" lang="pl-PL"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mn-cs"/>
              </a:rPr>
              <a:t>4. Ở cuối truyện, sau khi chôn cất Dế Choắt, Dế Mèn đứng lặng hồi lâu </a:t>
            </a:r>
            <a:endParaRPr kumimoji="0" lang="en-US"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mn-cs"/>
              </a:rPr>
              <a:t>      </a:t>
            </a:r>
            <a:r>
              <a:rPr kumimoji="0" lang="pl-PL"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mn-cs"/>
              </a:rPr>
              <a:t>trước nấm mồ của người bạn xấu số. Em hãy hình dung và viết một</a:t>
            </a:r>
            <a:endParaRPr kumimoji="0" lang="en-US"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mn-cs"/>
              </a:rPr>
              <a:t>     </a:t>
            </a:r>
            <a:r>
              <a:rPr kumimoji="0" lang="pl-PL" sz="2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mn-cs"/>
              </a:rPr>
              <a:t>đoạn văn khoảng 8-10 câu tả lại tâm trạng ấy theo lời của Dế Mèn. </a:t>
            </a:r>
            <a:endParaRPr kumimoji="0" lang="en-US" sz="22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ACAC1BE-E68B-47A1-A493-195F318272A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01113" y="4500563"/>
            <a:ext cx="3216369" cy="1904328"/>
          </a:xfrm>
          <a:prstGeom prst="rect">
            <a:avLst/>
          </a:prstGeom>
          <a:noFill/>
          <a:ln>
            <a:noFill/>
          </a:ln>
        </p:spPr>
      </p:pic>
    </p:spTree>
    <p:extLst>
      <p:ext uri="{BB962C8B-B14F-4D97-AF65-F5344CB8AC3E}">
        <p14:creationId xmlns:p14="http://schemas.microsoft.com/office/powerpoint/2010/main" val="14693464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98145527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1352</TotalTime>
  <Words>7576</Words>
  <Application>Microsoft Office PowerPoint</Application>
  <PresentationFormat>Widescreen</PresentationFormat>
  <Paragraphs>456</Paragraphs>
  <Slides>51</Slides>
  <Notes>12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51</vt:i4>
      </vt:variant>
    </vt:vector>
  </HeadingPairs>
  <TitlesOfParts>
    <vt:vector size="68" baseType="lpstr">
      <vt:lpstr>Arial</vt:lpstr>
      <vt:lpstr>Calibri</vt:lpstr>
      <vt:lpstr>Calibri Light</vt:lpstr>
      <vt:lpstr>Caveat Brush</vt:lpstr>
      <vt:lpstr>Fredoka One</vt:lpstr>
      <vt:lpstr>Montserrat</vt:lpstr>
      <vt:lpstr>Nunito</vt:lpstr>
      <vt:lpstr>Roboto Condensed Light</vt:lpstr>
      <vt:lpstr>Symbol</vt:lpstr>
      <vt:lpstr>Times New Roman</vt:lpstr>
      <vt:lpstr>方正静蕾简体</vt:lpstr>
      <vt:lpstr>Office Theme</vt:lpstr>
      <vt:lpstr>Default Design</vt:lpstr>
      <vt:lpstr>1_Office Theme</vt:lpstr>
      <vt:lpstr>Question of the Day for Preschool by Slidesgo</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 7250</cp:lastModifiedBy>
  <cp:revision>12</cp:revision>
  <dcterms:created xsi:type="dcterms:W3CDTF">2021-07-17T08:13:38Z</dcterms:created>
  <dcterms:modified xsi:type="dcterms:W3CDTF">2021-12-19T04:01:16Z</dcterms:modified>
</cp:coreProperties>
</file>