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6" d="100"/>
          <a:sy n="66" d="100"/>
        </p:scale>
        <p:origin x="4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9253</TotalTime>
  <Words>1147</Words>
  <Application>Microsoft Office PowerPoint</Application>
  <PresentationFormat>Widescreen</PresentationFormat>
  <Paragraphs>83</Paragraphs>
  <Slides>13</Slides>
  <Notes>1</Notes>
  <HiddenSlides>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2022-09-14T00:35:45Z</dcterms:modified>
</cp:coreProperties>
</file>