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2" d="100"/>
          <a:sy n="92" d="100"/>
        </p:scale>
        <p:origin x="40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10/11/2021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10/11/2021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10/11/2021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gridCol w="7764379"/>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gridCol w="5807242"/>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gridCol w="4442550"/>
                <a:gridCol w="3566704"/>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gridCol w="4442550"/>
                <a:gridCol w="3566704"/>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18291"/>
        </p:xfrm>
        <a:graphic>
          <a:graphicData uri="http://schemas.openxmlformats.org/drawingml/2006/table">
            <a:tbl>
              <a:tblPr>
                <a:tableStyleId>{5C22544A-7EE6-4342-B048-85BDC9FD1C3A}</a:tableStyleId>
              </a:tblPr>
              <a:tblGrid>
                <a:gridCol w="5143558"/>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7021</TotalTime>
  <Words>1555</Words>
  <Application>Microsoft Office PowerPoint</Application>
  <PresentationFormat>Widescreen</PresentationFormat>
  <Paragraphs>140</Paragraphs>
  <Slides>28</Slides>
  <Notes>6</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28</vt:i4>
      </vt:variant>
    </vt:vector>
  </HeadingPairs>
  <TitlesOfParts>
    <vt:vector size="45" baseType="lpstr">
      <vt:lpstr>Arial Unicode MS</vt:lpstr>
      <vt:lpstr>微软雅黑</vt:lpstr>
      <vt:lpstr>#9Slide05 Israquella</vt:lpstr>
      <vt:lpstr>Arial</vt:lpstr>
      <vt:lpstr>Calibri</vt:lpstr>
      <vt:lpstr>Calibri Light</vt:lpstr>
      <vt:lpstr>Cambria</vt:lpstr>
      <vt:lpstr>Courier New</vt:lpstr>
      <vt:lpstr>Helvetica Neue</vt:lpstr>
      <vt:lpstr>SVN-Vanilla Daisy Pro</vt:lpstr>
      <vt:lpstr>Symbol</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WIN10</cp:lastModifiedBy>
  <cp:revision>213</cp:revision>
  <dcterms:created xsi:type="dcterms:W3CDTF">2021-06-28T15:32:15Z</dcterms:created>
  <dcterms:modified xsi:type="dcterms:W3CDTF">2021-10-11T04:37:03Z</dcterms:modified>
</cp:coreProperties>
</file>