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49" r:id="rId3"/>
    <p:sldId id="353" r:id="rId4"/>
    <p:sldId id="352" r:id="rId5"/>
    <p:sldId id="355" r:id="rId6"/>
    <p:sldId id="351" r:id="rId7"/>
    <p:sldId id="354" r:id="rId8"/>
    <p:sldId id="350" r:id="rId9"/>
    <p:sldId id="280" r:id="rId10"/>
    <p:sldId id="267" r:id="rId11"/>
    <p:sldId id="268" r:id="rId12"/>
    <p:sldId id="323" r:id="rId13"/>
    <p:sldId id="324" r:id="rId14"/>
    <p:sldId id="326" r:id="rId15"/>
    <p:sldId id="327" r:id="rId16"/>
    <p:sldId id="346" r:id="rId17"/>
    <p:sldId id="347" r:id="rId18"/>
    <p:sldId id="269" r:id="rId19"/>
    <p:sldId id="329" r:id="rId20"/>
    <p:sldId id="331" r:id="rId21"/>
    <p:sldId id="334" r:id="rId22"/>
    <p:sldId id="335" r:id="rId23"/>
    <p:sldId id="33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VNI-Auchon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FF0000"/>
    <a:srgbClr val="333300"/>
    <a:srgbClr val="000066"/>
    <a:srgbClr val="800000"/>
    <a:srgbClr val="660033"/>
    <a:srgbClr val="FF7453"/>
    <a:srgbClr val="E0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D1C8-4C94-4B8C-BA3D-E7AE949B4837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B5599-58B4-438A-83A5-18845173A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5599-58B4-438A-83A5-18845173AC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5599-58B4-438A-83A5-18845173AC3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5599-58B4-438A-83A5-18845173AC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D2A9-F91F-49EE-8600-E5DEDD4AE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81C85-1AF8-41D1-B79C-4A1E42A62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6C48-DC9F-4486-BE35-02D5DCC7D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A4EF59-24F9-45A8-A14F-EDAEBA645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2B90-CD1F-41E8-8C30-F1D887D32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8CD3-CA74-427F-8A96-2FB99E2D2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E3F8F-F83B-4A12-9E9E-AA3DAF4FA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F85E0-D964-401F-B53A-437880398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7766-0B0C-4694-998D-330D2DFEE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1DB6-1BF4-404B-BF8C-F83686747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36693-FEFC-4015-B8EA-30565C6C4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F9C9-12A1-4A73-B7FF-4AC57A622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5CFB16E5-284E-46BF-B883-B3C41824AD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audio" Target="../media/audio1.wav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WordArt 5" descr="1650892411[2]"/>
          <p:cNvSpPr>
            <a:spLocks noChangeArrowheads="1" noChangeShapeType="1" noTextEdit="1"/>
          </p:cNvSpPr>
          <p:nvPr/>
        </p:nvSpPr>
        <p:spPr bwMode="auto">
          <a:xfrm>
            <a:off x="1143000" y="3276600"/>
            <a:ext cx="6781800" cy="1447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22774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ather"/>
              </a:rPr>
              <a:t>CHÚNG  EM  VỚI  AN  TOÀN  GIAO  THÔNG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Heather"/>
            </a:endParaRPr>
          </a:p>
        </p:txBody>
      </p:sp>
      <p:sp>
        <p:nvSpPr>
          <p:cNvPr id="79879" name="Oval 7" descr="Lanrung"/>
          <p:cNvSpPr>
            <a:spLocks noChangeArrowheads="1"/>
          </p:cNvSpPr>
          <p:nvPr/>
        </p:nvSpPr>
        <p:spPr bwMode="auto">
          <a:xfrm>
            <a:off x="0" y="228600"/>
            <a:ext cx="2819400" cy="2133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AutoShape 8" descr="428907567_269b995a0d"/>
          <p:cNvSpPr>
            <a:spLocks noChangeArrowheads="1"/>
          </p:cNvSpPr>
          <p:nvPr/>
        </p:nvSpPr>
        <p:spPr bwMode="auto">
          <a:xfrm>
            <a:off x="6400800" y="4800600"/>
            <a:ext cx="2743200" cy="2057400"/>
          </a:xfrm>
          <a:prstGeom prst="star24">
            <a:avLst>
              <a:gd name="adj" fmla="val 3750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WordArt 4" descr="1285037186[1]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5486400" cy="13017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+mn-lt"/>
              </a:rPr>
              <a:t>CHUYÊN ĐỀ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219200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0"/>
            <a:ext cx="89916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00200"/>
            <a:ext cx="51816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715000"/>
            <a:ext cx="5562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06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36" name="AutoShape 108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7" name="AutoShape 109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8" name="AutoShape 110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9" name="AutoShape 111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40" name="AutoShape 112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41" name="AutoShape 113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42" name="AutoShape 114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3" name="AutoShape 115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44" name="AutoShape 116"/>
          <p:cNvSpPr>
            <a:spLocks noChangeArrowheads="1"/>
          </p:cNvSpPr>
          <p:nvPr/>
        </p:nvSpPr>
        <p:spPr bwMode="auto">
          <a:xfrm>
            <a:off x="7307943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2" descr="2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2390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174"/>
          <p:cNvPicPr>
            <a:picLocks noChangeAspect="1" noChangeArrowheads="1"/>
          </p:cNvPicPr>
          <p:nvPr/>
        </p:nvPicPr>
        <p:blipFill>
          <a:blip r:embed="rId5"/>
          <a:srcRect t="24107" r="74387" b="43750"/>
          <a:stretch>
            <a:fillRect/>
          </a:stretch>
        </p:blipFill>
        <p:spPr bwMode="auto">
          <a:xfrm>
            <a:off x="6400800" y="16002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4" descr="169"/>
          <p:cNvPicPr>
            <a:picLocks noChangeAspect="1" noChangeArrowheads="1"/>
          </p:cNvPicPr>
          <p:nvPr/>
        </p:nvPicPr>
        <p:blipFill>
          <a:blip r:embed="rId6"/>
          <a:srcRect l="70039" t="18750" b="43750"/>
          <a:stretch>
            <a:fillRect/>
          </a:stretch>
        </p:blipFill>
        <p:spPr bwMode="auto">
          <a:xfrm>
            <a:off x="0" y="17526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0"/>
            <a:ext cx="86868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3962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38600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403860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5638800"/>
            <a:ext cx="3048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06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40" name="AutoShape 107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41" name="AutoShape 108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42" name="AutoShape 109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43" name="AutoShape 110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44" name="AutoShape 111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45" name="AutoShape 112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46" name="AutoShape 113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47" name="AutoShape 114"/>
          <p:cNvSpPr>
            <a:spLocks noChangeArrowheads="1"/>
          </p:cNvSpPr>
          <p:nvPr/>
        </p:nvSpPr>
        <p:spPr bwMode="auto">
          <a:xfrm>
            <a:off x="73152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8" name="AutoShape 115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49" name="AutoShape 116"/>
          <p:cNvSpPr>
            <a:spLocks noChangeArrowheads="1"/>
          </p:cNvSpPr>
          <p:nvPr/>
        </p:nvSpPr>
        <p:spPr bwMode="auto">
          <a:xfrm>
            <a:off x="73152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0"/>
            <a:ext cx="86868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5257800"/>
            <a:ext cx="5562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Đáp án: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D:\NGOAI KHOA AN TOAN GIAO THONG\Biển Chỉ Dẫn_files\bienchidan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752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D:\NGOAI KHOA AN TOAN GIAO THONG\Biển Báo Cấm_files\baocam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752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D:\NGOAI KHOA AN TOAN GIAO THONG\Biển Báo Nguy Hiểm_files\baonguyhiem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752600"/>
            <a:ext cx="2828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143000" y="45352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A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191000" y="45352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B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0" y="45352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C</a:t>
            </a:r>
          </a:p>
        </p:txBody>
      </p:sp>
      <p:sp>
        <p:nvSpPr>
          <p:cNvPr id="40" name="AutoShape 106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46" name="AutoShape 107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47" name="AutoShape 108"/>
          <p:cNvSpPr>
            <a:spLocks noChangeArrowheads="1"/>
          </p:cNvSpPr>
          <p:nvPr/>
        </p:nvSpPr>
        <p:spPr bwMode="auto">
          <a:xfrm>
            <a:off x="74676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48" name="AutoShape 109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49" name="AutoShape 110"/>
          <p:cNvSpPr>
            <a:spLocks noChangeArrowheads="1"/>
          </p:cNvSpPr>
          <p:nvPr/>
        </p:nvSpPr>
        <p:spPr bwMode="auto">
          <a:xfrm>
            <a:off x="74676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50" name="AutoShape 111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51" name="AutoShape 112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52" name="AutoShape 113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53" name="AutoShape 114"/>
          <p:cNvSpPr>
            <a:spLocks noChangeArrowheads="1"/>
          </p:cNvSpPr>
          <p:nvPr/>
        </p:nvSpPr>
        <p:spPr bwMode="auto">
          <a:xfrm>
            <a:off x="74676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54" name="AutoShape 115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55" name="AutoShape 116"/>
          <p:cNvSpPr>
            <a:spLocks noChangeArrowheads="1"/>
          </p:cNvSpPr>
          <p:nvPr/>
        </p:nvSpPr>
        <p:spPr bwMode="auto">
          <a:xfrm>
            <a:off x="74676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8" grpId="0" animBg="1"/>
      <p:bldP spid="43" grpId="0"/>
      <p:bldP spid="44" grpId="0"/>
      <p:bldP spid="45" grpId="0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0"/>
            <a:ext cx="86868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5257800"/>
            <a:ext cx="5562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Đáp án: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143000" y="45352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A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B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0" y="45352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VNI-Duff" pitchFamily="2" charset="0"/>
              </a:rPr>
              <a:t>C</a:t>
            </a:r>
          </a:p>
        </p:txBody>
      </p:sp>
      <p:pic>
        <p:nvPicPr>
          <p:cNvPr id="40" name="Picture 2" descr="D:\NGOAI KHOA AN TOAN GIAO THONG\Biển Báo Nguy Hiểm_files\baonguyhiem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81200"/>
            <a:ext cx="2868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D:\NGOAI KHOA AN TOAN GIAO THONG\Biển Báo Cấm_files\baocam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981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D:\NGOAI KHOA AN TOAN GIAO THONG\Biển Chỉ Dẫn_files\bienchidan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106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41" name="AutoShape 107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42" name="AutoShape 108"/>
          <p:cNvSpPr>
            <a:spLocks noChangeArrowheads="1"/>
          </p:cNvSpPr>
          <p:nvPr/>
        </p:nvSpPr>
        <p:spPr bwMode="auto">
          <a:xfrm>
            <a:off x="75438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48" name="AutoShape 109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49" name="AutoShape 110"/>
          <p:cNvSpPr>
            <a:spLocks noChangeArrowheads="1"/>
          </p:cNvSpPr>
          <p:nvPr/>
        </p:nvSpPr>
        <p:spPr bwMode="auto">
          <a:xfrm>
            <a:off x="75438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50" name="AutoShape 111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51" name="AutoShape 112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52" name="AutoShape 113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53" name="AutoShape 114"/>
          <p:cNvSpPr>
            <a:spLocks noChangeArrowheads="1"/>
          </p:cNvSpPr>
          <p:nvPr/>
        </p:nvSpPr>
        <p:spPr bwMode="auto">
          <a:xfrm>
            <a:off x="75438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54" name="AutoShape 115"/>
          <p:cNvSpPr>
            <a:spLocks noChangeArrowheads="1"/>
          </p:cNvSpPr>
          <p:nvPr/>
        </p:nvSpPr>
        <p:spPr bwMode="auto">
          <a:xfrm>
            <a:off x="75438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55" name="AutoShape 116"/>
          <p:cNvSpPr>
            <a:spLocks noChangeArrowheads="1"/>
          </p:cNvSpPr>
          <p:nvPr/>
        </p:nvSpPr>
        <p:spPr bwMode="auto">
          <a:xfrm>
            <a:off x="7543800" y="5410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8" grpId="0" animBg="1"/>
      <p:bldP spid="43" grpId="0"/>
      <p:bldP spid="44" grpId="0"/>
      <p:bldP spid="45" grpId="0"/>
      <p:bldP spid="39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0"/>
            <a:ext cx="86868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84006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4687669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297269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946338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D:\NGOAI KHOA AN TOAN GIAO THONG\Biển Báo Nguy Hiểm_files\baonguyhiem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943" y="156966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06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33" name="AutoShape 107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34" name="AutoShape 108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5" name="AutoShape 109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6" name="AutoShape 110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7" name="AutoShape 111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54" name="AutoShape 112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55" name="AutoShape 113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56" name="AutoShape 114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57" name="AutoShape 115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58" name="AutoShape 116"/>
          <p:cNvSpPr>
            <a:spLocks noChangeArrowheads="1"/>
          </p:cNvSpPr>
          <p:nvPr/>
        </p:nvSpPr>
        <p:spPr bwMode="auto">
          <a:xfrm>
            <a:off x="6934200" y="28194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4724400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9" grpId="0" animBg="1"/>
      <p:bldP spid="4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0"/>
            <a:ext cx="86868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68766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00" y="4611469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5297269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5983069"/>
            <a:ext cx="845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143" y="5297269"/>
            <a:ext cx="9525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D:\NGOAI KHOA AN TOAN GIAO THONG\Biển Báo Cấm_files\baocam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600" y="1569660"/>
            <a:ext cx="3124400" cy="30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6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23" name="AutoShape 108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24" name="AutoShape 109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25" name="AutoShape 110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26" name="AutoShape 111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27" name="AutoShape 112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28" name="AutoShape 113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29" name="AutoShape 114"/>
          <p:cNvSpPr>
            <a:spLocks noChangeArrowheads="1"/>
          </p:cNvSpPr>
          <p:nvPr/>
        </p:nvSpPr>
        <p:spPr bwMode="auto">
          <a:xfrm>
            <a:off x="6934200" y="2667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0" name="AutoShape 115"/>
          <p:cNvSpPr>
            <a:spLocks noChangeArrowheads="1"/>
          </p:cNvSpPr>
          <p:nvPr/>
        </p:nvSpPr>
        <p:spPr bwMode="auto">
          <a:xfrm>
            <a:off x="6934200" y="27432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1" name="AutoShape 116"/>
          <p:cNvSpPr>
            <a:spLocks noChangeArrowheads="1"/>
          </p:cNvSpPr>
          <p:nvPr/>
        </p:nvSpPr>
        <p:spPr bwMode="auto">
          <a:xfrm>
            <a:off x="6934200" y="28194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0"/>
            <a:ext cx="8686800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5867400"/>
            <a:ext cx="6248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</a:rPr>
              <a:t>đạp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06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39" name="AutoShape 107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41" name="AutoShape 108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42" name="AutoShape 109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43" name="AutoShape 110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45" name="AutoShape 111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46" name="AutoShape 112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47" name="AutoShape 113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48" name="AutoShape 114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9" name="AutoShape 115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50" name="AutoShape 116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7" name="Picture 2" descr="Cam di xe d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5664" y="1153179"/>
            <a:ext cx="4361336" cy="45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5867400"/>
            <a:ext cx="4114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Đáp án:     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06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39" name="AutoShape 107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41" name="AutoShape 108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42" name="AutoShape 109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43" name="AutoShape 110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45" name="AutoShape 111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46" name="AutoShape 112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47" name="AutoShape 113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48" name="AutoShape 114"/>
          <p:cNvSpPr>
            <a:spLocks noChangeArrowheads="1"/>
          </p:cNvSpPr>
          <p:nvPr/>
        </p:nvSpPr>
        <p:spPr bwMode="auto">
          <a:xfrm>
            <a:off x="72390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49" name="AutoShape 115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50" name="AutoShape 116"/>
          <p:cNvSpPr>
            <a:spLocks noChangeArrowheads="1"/>
          </p:cNvSpPr>
          <p:nvPr/>
        </p:nvSpPr>
        <p:spPr bwMode="auto">
          <a:xfrm>
            <a:off x="72390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762000" y="1447800"/>
            <a:ext cx="21034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3810000" y="1600200"/>
            <a:ext cx="15843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6172200" y="1600200"/>
            <a:ext cx="1752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1066800" y="3733800"/>
            <a:ext cx="1905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>
            <a:lum contrast="24000"/>
          </a:blip>
          <a:srcRect/>
          <a:stretch>
            <a:fillRect/>
          </a:stretch>
        </p:blipFill>
        <p:spPr bwMode="auto">
          <a:xfrm>
            <a:off x="6172200" y="3733800"/>
            <a:ext cx="1584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>
            <a:lum contrast="24000"/>
          </a:blip>
          <a:srcRect b="-430"/>
          <a:stretch>
            <a:fillRect/>
          </a:stretch>
        </p:blipFill>
        <p:spPr bwMode="auto">
          <a:xfrm>
            <a:off x="3608388" y="3657600"/>
            <a:ext cx="18780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5240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343400" y="3124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81800" y="3124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7818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G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2672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E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764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D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4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3087" y="2442120"/>
            <a:ext cx="8677825" cy="7694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44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4400" b="1" i="0" u="none" strike="noStrike" cap="none" spc="0" normalizeH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 </a:t>
            </a:r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4400" b="1" i="0" u="none" strike="noStrike" cap="none" spc="0" normalizeH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HÌNH BẮT LỖI</a:t>
            </a:r>
            <a:endParaRPr lang="en-US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1400" y="5538987"/>
            <a:ext cx="2590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pic>
        <p:nvPicPr>
          <p:cNvPr id="38" name="Picture 2" descr="D:\NGOAI KHOA AN TOAN GIAO THONG\CAC TINH HUONG GIAO THONG\1_200909120221343R3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610600" cy="49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AutoShape 106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52" name="AutoShape 107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53" name="AutoShape 108"/>
          <p:cNvSpPr>
            <a:spLocks noChangeArrowheads="1"/>
          </p:cNvSpPr>
          <p:nvPr/>
        </p:nvSpPr>
        <p:spPr bwMode="auto">
          <a:xfrm>
            <a:off x="7772400" y="51816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54" name="AutoShape 109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55" name="AutoShape 110"/>
          <p:cNvSpPr>
            <a:spLocks noChangeArrowheads="1"/>
          </p:cNvSpPr>
          <p:nvPr/>
        </p:nvSpPr>
        <p:spPr bwMode="auto">
          <a:xfrm>
            <a:off x="7772400" y="51816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56" name="AutoShape 111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57" name="AutoShape 112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58" name="AutoShape 113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59" name="AutoShape 114"/>
          <p:cNvSpPr>
            <a:spLocks noChangeArrowheads="1"/>
          </p:cNvSpPr>
          <p:nvPr/>
        </p:nvSpPr>
        <p:spPr bwMode="auto">
          <a:xfrm>
            <a:off x="7772400" y="51816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60" name="AutoShape 115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61" name="AutoShape 116"/>
          <p:cNvSpPr>
            <a:spLocks noChangeArrowheads="1"/>
          </p:cNvSpPr>
          <p:nvPr/>
        </p:nvSpPr>
        <p:spPr bwMode="auto">
          <a:xfrm>
            <a:off x="7772400" y="5268686"/>
            <a:ext cx="1371600" cy="13716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 dirty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ĐÈN GIAO THÔNG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5566201"/>
            <a:ext cx="2590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27" name="AutoShape 10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29" name="AutoShape 108"/>
          <p:cNvSpPr>
            <a:spLocks noChangeArrowheads="1"/>
          </p:cNvSpPr>
          <p:nvPr/>
        </p:nvSpPr>
        <p:spPr bwMode="auto">
          <a:xfrm>
            <a:off x="7772400" y="5511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0" name="AutoShape 109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6" name="AutoShape 115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7" name="AutoShape 11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7" name="Picture 2" descr="D:\NGOAI KHOA AN TOAN GIAO THONG\CAC TINH HUONG GIAO THONG\3659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5658534"/>
            <a:ext cx="2590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27" name="AutoShape 10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29" name="AutoShape 10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0" name="AutoShape 109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6" name="AutoShape 115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7" name="AutoShape 11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8" name="Picture 2" descr="D:\NGOAI KHOA AN TOAN GIAO THONG\CAC TINH HUONG GIAO THONG\080824072820-277-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5658534"/>
            <a:ext cx="2590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27" name="AutoShape 10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29" name="AutoShape 10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0" name="AutoShape 109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6" name="AutoShape 115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7" name="AutoShape 11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7" name="Picture 2" descr="D:\NGOAI KHOA AN TOAN GIAO THONG\CAC TINH HUONG GIAO THONG\som-ngan-chan-tinh-trang-thanh-thieu-nien-hoc-sinh-di-xe-dap-dien-khong-doi-mu-bao-hiem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5904131"/>
            <a:ext cx="2590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5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aaa</a:t>
            </a:r>
            <a:endParaRPr lang="en-US"/>
          </a:p>
        </p:txBody>
      </p:sp>
      <p:sp>
        <p:nvSpPr>
          <p:cNvPr id="27" name="AutoShape 10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9</a:t>
            </a:r>
          </a:p>
        </p:txBody>
      </p:sp>
      <p:sp>
        <p:nvSpPr>
          <p:cNvPr id="29" name="AutoShape 108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8</a:t>
            </a:r>
          </a:p>
        </p:txBody>
      </p:sp>
      <p:sp>
        <p:nvSpPr>
          <p:cNvPr id="30" name="AutoShape 109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7772400" y="52578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6" name="AutoShape 115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7" name="AutoShape 116"/>
          <p:cNvSpPr>
            <a:spLocks noChangeArrowheads="1"/>
          </p:cNvSpPr>
          <p:nvPr/>
        </p:nvSpPr>
        <p:spPr bwMode="auto">
          <a:xfrm>
            <a:off x="7772400" y="5334000"/>
            <a:ext cx="1371600" cy="1295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 u="none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0</a:t>
            </a:r>
          </a:p>
        </p:txBody>
      </p:sp>
      <p:pic>
        <p:nvPicPr>
          <p:cNvPr id="18" name="Picture 2" descr="D:\NGOAI KHOA AN TOAN GIAO THONG\CAC TINH HUONG GIAO THONG\images108428_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87"/>
            <a:ext cx="8229600" cy="563562"/>
          </a:xfrm>
        </p:spPr>
        <p:txBody>
          <a:bodyPr/>
          <a:lstStyle/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0394"/>
            <a:ext cx="8229600" cy="5942806"/>
          </a:xfrm>
        </p:spPr>
      </p:pic>
    </p:spTree>
    <p:extLst>
      <p:ext uri="{BB962C8B-B14F-4D97-AF65-F5344CB8AC3E}">
        <p14:creationId xmlns:p14="http://schemas.microsoft.com/office/powerpoint/2010/main" val="123727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458200" cy="6477000"/>
          </a:xfrm>
        </p:spPr>
      </p:pic>
    </p:spTree>
    <p:extLst>
      <p:ext uri="{BB962C8B-B14F-4D97-AF65-F5344CB8AC3E}">
        <p14:creationId xmlns:p14="http://schemas.microsoft.com/office/powerpoint/2010/main" val="271967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629400"/>
          </a:xfrm>
        </p:spPr>
      </p:pic>
    </p:spTree>
    <p:extLst>
      <p:ext uri="{BB962C8B-B14F-4D97-AF65-F5344CB8AC3E}">
        <p14:creationId xmlns:p14="http://schemas.microsoft.com/office/powerpoint/2010/main" val="283360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113060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60338"/>
            <a:ext cx="8229600" cy="830262"/>
          </a:xfrm>
        </p:spPr>
        <p:txBody>
          <a:bodyPr/>
          <a:lstStyle/>
          <a:p>
            <a:r>
              <a:rPr lang="en-US" sz="3000" b="1" dirty="0" smtClean="0"/>
              <a:t>HIỆU LỆNH CỦA CẢNH SÁT GIAO THÔNG</a:t>
            </a:r>
            <a:endParaRPr lang="en-US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" y="914399"/>
            <a:ext cx="341856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Káº¿t quáº£ hÃ¬nh áº£nh cho hIá»U Lá»NH Cá»¦A Cáº¢NH SÃT GIAO THÃ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áº¿t quáº£ hÃ¬nh áº£nh cho hIá»U Lá»NH Cá»¦A Cáº¢NH SÃT GIAO THÃ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762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6289" y="4191000"/>
            <a:ext cx="3730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giơ</a:t>
            </a:r>
            <a:r>
              <a:rPr lang="en-US" sz="28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:Người</a:t>
            </a:r>
            <a:r>
              <a:rPr lang="en-US" sz="2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962400" y="4191000"/>
            <a:ext cx="480604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just" eaLnBrk="0" hangingPunct="0"/>
            <a:r>
              <a:rPr lang="en-US" sz="2400" b="1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dang </a:t>
            </a:r>
            <a:r>
              <a:rPr lang="en-US" sz="2400" b="1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sz="2400" i="1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khiển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khiển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232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2" y="805727"/>
            <a:ext cx="8802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44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4400" b="1" i="0" u="none" strike="noStrike" cap="none" spc="0" normalizeH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 QUAN SÁT BIỂN BÁO</a:t>
            </a:r>
            <a:endParaRPr lang="en-US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Auch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NI-Auchon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123</Template>
  <TotalTime>1561</TotalTime>
  <Words>458</Words>
  <Application>Microsoft Office PowerPoint</Application>
  <PresentationFormat>On-screen Show (4:3)</PresentationFormat>
  <Paragraphs>212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VNI-Auchon</vt:lpstr>
      <vt:lpstr>VNI-Duff</vt:lpstr>
      <vt:lpstr>VNI-Heather</vt:lpstr>
      <vt:lpstr>123</vt:lpstr>
      <vt:lpstr>PowerPoint Presentation</vt:lpstr>
      <vt:lpstr>ĐÈN GIAO THÔNG</vt:lpstr>
      <vt:lpstr>Các loại biển báo</vt:lpstr>
      <vt:lpstr>PowerPoint Presentation</vt:lpstr>
      <vt:lpstr>PowerPoint Presentation</vt:lpstr>
      <vt:lpstr>PowerPoint Presentation</vt:lpstr>
      <vt:lpstr>PowerPoint Presentation</vt:lpstr>
      <vt:lpstr>HIỆU LỆNH CỦA CẢNH SÁT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Truong THCS Hoa Phu</dc:subject>
  <dc:creator>Admin</dc:creator>
  <cp:lastModifiedBy>H2</cp:lastModifiedBy>
  <cp:revision>194</cp:revision>
  <dcterms:created xsi:type="dcterms:W3CDTF">2012-09-16T19:43:50Z</dcterms:created>
  <dcterms:modified xsi:type="dcterms:W3CDTF">2023-07-19T06:06:09Z</dcterms:modified>
</cp:coreProperties>
</file>