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09272" y="304689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980639" y="2210042"/>
              <a:ext cx="1847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5400" dirty="0">
                <a:solidFill>
                  <a:srgbClr val="FF69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67172" y="1678431"/>
            <a:ext cx="1354086" cy="1168595"/>
            <a:chOff x="3067172" y="1678431"/>
            <a:chExt cx="1354086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810242">
              <a:off x="3629260" y="1792429"/>
              <a:ext cx="18473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600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5309026" y="2111167"/>
              <a:ext cx="18473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7133630" y="2083588"/>
              <a:ext cx="18473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600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31140" y="3298845"/>
            <a:ext cx="7116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quý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dự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giờ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5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7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xmlns="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xmlns="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xmlns="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xmlns="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xmlns="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xmlns="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xmlns="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xmlns="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</a:rPr>
              <a:t>suy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nghĩ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độc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lập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yêu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cầu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sau</a:t>
            </a:r>
            <a:r>
              <a:rPr lang="en-US" sz="3200" b="1" dirty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Trả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câu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hỏi</a:t>
            </a:r>
            <a:r>
              <a:rPr lang="en-US" sz="3200" b="1" dirty="0">
                <a:solidFill>
                  <a:srgbClr val="F6DD00"/>
                </a:solidFill>
              </a:rPr>
              <a:t>: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Đưa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 smtClean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/>
              <a:t>* </a:t>
            </a:r>
            <a:r>
              <a:rPr lang="en-US" b="1" u="sng" dirty="0" err="1"/>
              <a:t>Hướng</a:t>
            </a:r>
            <a:r>
              <a:rPr lang="en-US" b="1" u="sng" dirty="0"/>
              <a:t> </a:t>
            </a:r>
            <a:r>
              <a:rPr lang="en-US" b="1" u="sng" dirty="0" err="1"/>
              <a:t>dẫn</a:t>
            </a:r>
            <a:r>
              <a:rPr lang="en-US" b="1" dirty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1396</Words>
  <Application>Microsoft Office PowerPoint</Application>
  <PresentationFormat>Widescreen</PresentationFormat>
  <Paragraphs>135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#9Slide03 Arima Madurai Black</vt:lpstr>
      <vt:lpstr>#9Slide07 Marbelia Regular</vt:lpstr>
      <vt:lpstr>.VnTime</vt:lpstr>
      <vt:lpstr>Arial</vt:lpstr>
      <vt:lpstr>Calibri</vt:lpstr>
      <vt:lpstr>Calibri Light</vt:lpstr>
      <vt:lpstr>Times New Roman</vt:lpstr>
      <vt:lpstr>Verdana</vt:lpstr>
      <vt:lpstr>方正少儿简体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H2</cp:lastModifiedBy>
  <cp:revision>4</cp:revision>
  <dcterms:created xsi:type="dcterms:W3CDTF">2021-07-17T13:49:39Z</dcterms:created>
  <dcterms:modified xsi:type="dcterms:W3CDTF">2022-04-17T11:51:58Z</dcterms:modified>
</cp:coreProperties>
</file>