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92" d="100"/>
          <a:sy n="92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08/03/2022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3/8/2022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08/03/2022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08/03/2022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3/8/2022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08/03/2022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</a:t>
            </a:r>
            <a:r>
              <a:rPr lang="en-US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XỬ LÝ TÌNH HUỐNG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</a:t>
            </a:r>
            <a:r>
              <a:rPr lang="en-GB" sz="2800" b="1" i="1" dirty="0" smtClean="0">
                <a:latin typeface="+mj-lt"/>
              </a:rPr>
              <a:t>: </a:t>
            </a:r>
            <a:r>
              <a:rPr lang="en-GB" sz="2800" dirty="0" err="1" smtClean="0">
                <a:latin typeface="+mj-lt"/>
              </a:rPr>
              <a:t>Bố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  IV. VẬN DỤNG</a:t>
            </a:r>
            <a:endParaRPr lang="en-US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1:  </a:t>
            </a:r>
            <a:r>
              <a:rPr lang="en-GB" sz="2400" dirty="0" err="1" smtClean="0">
                <a:latin typeface="+mj-lt"/>
              </a:rPr>
              <a:t>Em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 smtClean="0">
                <a:latin typeface="+mj-lt"/>
              </a:rPr>
              <a:t>Bài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tập</a:t>
            </a:r>
            <a:r>
              <a:rPr lang="en-GB" sz="2000" dirty="0" smtClean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</a:t>
            </a:r>
            <a:r>
              <a:rPr lang="de-DE" dirty="0" smtClean="0"/>
              <a:t>dịch </a:t>
            </a:r>
            <a:r>
              <a:rPr lang="de-DE" dirty="0"/>
              <a:t>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</a:t>
            </a:r>
            <a:r>
              <a:rPr lang="de-DE" dirty="0" smtClean="0"/>
              <a:t>để bảo vệ bản thân dịch </a:t>
            </a:r>
            <a:r>
              <a:rPr lang="de-DE" dirty="0"/>
              <a:t>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tắc</a:t>
            </a:r>
            <a:r>
              <a:rPr lang="en-US" dirty="0" smtClean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 smtClean="0">
                <a:latin typeface="+mj-lt"/>
              </a:rPr>
              <a:t>II- KHÁM PHÁ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GIẢI QUYẾT TÌNH HUỐNG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</a:t>
            </a:r>
            <a:r>
              <a:rPr lang="vi-VN" dirty="0" smtClean="0"/>
              <a:t>?</a:t>
            </a:r>
            <a:endParaRPr lang="en-US" dirty="0" smtClean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latin typeface="+mj-lt"/>
              </a:rPr>
              <a:t>MỖI HỌC SINH CẦN NHỚ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                                   III. LUYỆN TẬP</a:t>
            </a:r>
            <a:endParaRPr lang="en-US" sz="4400" dirty="0">
              <a:latin typeface="+mj-lt"/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Microsoft Office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2022-03-08T07:11:50Z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