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641" r:id="rId1"/>
    <p:sldMasterId id="2147489221" r:id="rId2"/>
    <p:sldMasterId id="2147489246" r:id="rId3"/>
  </p:sldMasterIdLst>
  <p:notesMasterIdLst>
    <p:notesMasterId r:id="rId48"/>
  </p:notesMasterIdLst>
  <p:sldIdLst>
    <p:sldId id="317" r:id="rId4"/>
    <p:sldId id="258" r:id="rId5"/>
    <p:sldId id="323" r:id="rId6"/>
    <p:sldId id="318" r:id="rId7"/>
    <p:sldId id="334" r:id="rId8"/>
    <p:sldId id="374" r:id="rId9"/>
    <p:sldId id="375" r:id="rId10"/>
    <p:sldId id="376" r:id="rId11"/>
    <p:sldId id="337" r:id="rId12"/>
    <p:sldId id="338" r:id="rId13"/>
    <p:sldId id="332" r:id="rId14"/>
    <p:sldId id="377" r:id="rId15"/>
    <p:sldId id="378" r:id="rId16"/>
    <p:sldId id="379" r:id="rId17"/>
    <p:sldId id="380" r:id="rId18"/>
    <p:sldId id="372" r:id="rId19"/>
    <p:sldId id="343" r:id="rId20"/>
    <p:sldId id="342" r:id="rId21"/>
    <p:sldId id="344" r:id="rId22"/>
    <p:sldId id="346" r:id="rId23"/>
    <p:sldId id="369" r:id="rId24"/>
    <p:sldId id="370" r:id="rId25"/>
    <p:sldId id="371" r:id="rId26"/>
    <p:sldId id="384" r:id="rId27"/>
    <p:sldId id="336" r:id="rId28"/>
    <p:sldId id="383" r:id="rId29"/>
    <p:sldId id="350" r:id="rId30"/>
    <p:sldId id="381" r:id="rId31"/>
    <p:sldId id="347" r:id="rId32"/>
    <p:sldId id="382" r:id="rId33"/>
    <p:sldId id="297" r:id="rId34"/>
    <p:sldId id="349" r:id="rId35"/>
    <p:sldId id="319" r:id="rId36"/>
    <p:sldId id="365" r:id="rId37"/>
    <p:sldId id="352" r:id="rId38"/>
    <p:sldId id="353" r:id="rId39"/>
    <p:sldId id="355" r:id="rId40"/>
    <p:sldId id="356" r:id="rId41"/>
    <p:sldId id="357" r:id="rId42"/>
    <p:sldId id="321" r:id="rId43"/>
    <p:sldId id="359" r:id="rId44"/>
    <p:sldId id="358" r:id="rId45"/>
    <p:sldId id="360" r:id="rId46"/>
    <p:sldId id="35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2" d="100"/>
          <a:sy n="92" d="100"/>
        </p:scale>
        <p:origin x="39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97bad8eef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97bad8eef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08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97bad8eef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97bad8eef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05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97bad8eef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97bad8eef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90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2021/10/21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2021/10/21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2021/10/21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2021/10/21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3"/>
        <p:cNvGrpSpPr/>
        <p:nvPr/>
      </p:nvGrpSpPr>
      <p:grpSpPr>
        <a:xfrm>
          <a:off x="0" y="0"/>
          <a:ext cx="0" cy="0"/>
          <a:chOff x="0" y="0"/>
          <a:chExt cx="0" cy="0"/>
        </a:xfrm>
      </p:grpSpPr>
      <p:sp>
        <p:nvSpPr>
          <p:cNvPr id="174" name="Google Shape;174;p13"/>
          <p:cNvSpPr txBox="1">
            <a:spLocks noGrp="1"/>
          </p:cNvSpPr>
          <p:nvPr>
            <p:ph type="title"/>
          </p:nvPr>
        </p:nvSpPr>
        <p:spPr>
          <a:xfrm>
            <a:off x="806688" y="3677667"/>
            <a:ext cx="32688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5" name="Google Shape;175;p13"/>
          <p:cNvSpPr txBox="1">
            <a:spLocks noGrp="1"/>
          </p:cNvSpPr>
          <p:nvPr>
            <p:ph type="subTitle" idx="1"/>
          </p:nvPr>
        </p:nvSpPr>
        <p:spPr>
          <a:xfrm>
            <a:off x="806688" y="4174800"/>
            <a:ext cx="3268800" cy="11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title" idx="2"/>
          </p:nvPr>
        </p:nvSpPr>
        <p:spPr>
          <a:xfrm>
            <a:off x="8116512" y="3677667"/>
            <a:ext cx="32688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7" name="Google Shape;177;p13"/>
          <p:cNvSpPr txBox="1">
            <a:spLocks noGrp="1"/>
          </p:cNvSpPr>
          <p:nvPr>
            <p:ph type="subTitle" idx="3"/>
          </p:nvPr>
        </p:nvSpPr>
        <p:spPr>
          <a:xfrm>
            <a:off x="8116512" y="4174800"/>
            <a:ext cx="3268800" cy="11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title" idx="4"/>
          </p:nvPr>
        </p:nvSpPr>
        <p:spPr>
          <a:xfrm>
            <a:off x="4461545" y="3677700"/>
            <a:ext cx="3268800" cy="4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9" name="Google Shape;179;p13"/>
          <p:cNvSpPr txBox="1">
            <a:spLocks noGrp="1"/>
          </p:cNvSpPr>
          <p:nvPr>
            <p:ph type="subTitle" idx="5"/>
          </p:nvPr>
        </p:nvSpPr>
        <p:spPr>
          <a:xfrm>
            <a:off x="4461545" y="4174800"/>
            <a:ext cx="3268800" cy="11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p:nvPr>
        </p:nvSpPr>
        <p:spPr>
          <a:xfrm>
            <a:off x="957200" y="723300"/>
            <a:ext cx="102776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3112327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pPr/>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2021/10/21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2021/10/21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2021/10/21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2021/10/21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2021/10/21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2021/10/21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42" Type="http://schemas.openxmlformats.org/officeDocument/2006/relationships/slideLayout" Target="../slideLayouts/slideLayout542.xml"/><Relationship Id="rId181" Type="http://schemas.openxmlformats.org/officeDocument/2006/relationships/slideLayout" Target="../slideLayouts/slideLayout181.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346" Type="http://schemas.openxmlformats.org/officeDocument/2006/relationships/slideLayout" Target="../slideLayouts/slideLayout346.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slideLayout" Target="../slideLayouts/slideLayout522.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44" Type="http://schemas.openxmlformats.org/officeDocument/2006/relationships/slideLayout" Target="../slideLayouts/slideLayout544.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46" Type="http://schemas.openxmlformats.org/officeDocument/2006/relationships/slideLayout" Target="../slideLayouts/slideLayout546.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slideLayout" Target="../slideLayouts/slideLayout526.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37" Type="http://schemas.openxmlformats.org/officeDocument/2006/relationships/slideLayout" Target="../slideLayouts/slideLayout537.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48" Type="http://schemas.openxmlformats.org/officeDocument/2006/relationships/slideLayout" Target="../slideLayouts/slideLayout548.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slideLayout" Target="../slideLayouts/slideLayout528.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539" Type="http://schemas.openxmlformats.org/officeDocument/2006/relationships/slideLayout" Target="../slideLayouts/slideLayout539.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550" Type="http://schemas.openxmlformats.org/officeDocument/2006/relationships/theme" Target="../theme/theme1.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541" Type="http://schemas.openxmlformats.org/officeDocument/2006/relationships/slideLayout" Target="../slideLayouts/slideLayout541.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532" Type="http://schemas.openxmlformats.org/officeDocument/2006/relationships/slideLayout" Target="../slideLayouts/slideLayout532.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543" Type="http://schemas.openxmlformats.org/officeDocument/2006/relationships/slideLayout" Target="../slideLayouts/slideLayout543.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534" Type="http://schemas.openxmlformats.org/officeDocument/2006/relationships/slideLayout" Target="../slideLayouts/slideLayout534.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545" Type="http://schemas.openxmlformats.org/officeDocument/2006/relationships/slideLayout" Target="../slideLayouts/slideLayout545.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36" Type="http://schemas.openxmlformats.org/officeDocument/2006/relationships/slideLayout" Target="../slideLayouts/slideLayout536.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547" Type="http://schemas.openxmlformats.org/officeDocument/2006/relationships/slideLayout" Target="../slideLayouts/slideLayout547.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slideLayout" Target="../slideLayouts/slideLayout527.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538" Type="http://schemas.openxmlformats.org/officeDocument/2006/relationships/slideLayout" Target="../slideLayouts/slideLayout538.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49" Type="http://schemas.openxmlformats.org/officeDocument/2006/relationships/slideLayout" Target="../slideLayouts/slideLayout54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237" Type="http://schemas.openxmlformats.org/officeDocument/2006/relationships/slideLayout" Target="../slideLayouts/slideLayout237.xml"/><Relationship Id="rId444" Type="http://schemas.openxmlformats.org/officeDocument/2006/relationships/slideLayout" Target="../slideLayouts/slideLayout444.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248" Type="http://schemas.openxmlformats.org/officeDocument/2006/relationships/slideLayout" Target="../slideLayouts/slideLayout248.xml"/><Relationship Id="rId455" Type="http://schemas.openxmlformats.org/officeDocument/2006/relationships/slideLayout" Target="../slideLayouts/slideLayout4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678.xml"/><Relationship Id="rId671" Type="http://schemas.openxmlformats.org/officeDocument/2006/relationships/slideLayout" Target="../slideLayouts/slideLayout1232.xml"/><Relationship Id="rId769" Type="http://schemas.openxmlformats.org/officeDocument/2006/relationships/slideLayout" Target="../slideLayouts/slideLayout1330.xml"/><Relationship Id="rId21" Type="http://schemas.openxmlformats.org/officeDocument/2006/relationships/slideLayout" Target="../slideLayouts/slideLayout582.xml"/><Relationship Id="rId324" Type="http://schemas.openxmlformats.org/officeDocument/2006/relationships/slideLayout" Target="../slideLayouts/slideLayout885.xml"/><Relationship Id="rId531" Type="http://schemas.openxmlformats.org/officeDocument/2006/relationships/slideLayout" Target="../slideLayouts/slideLayout1092.xml"/><Relationship Id="rId629" Type="http://schemas.openxmlformats.org/officeDocument/2006/relationships/slideLayout" Target="../slideLayouts/slideLayout1190.xml"/><Relationship Id="rId170" Type="http://schemas.openxmlformats.org/officeDocument/2006/relationships/slideLayout" Target="../slideLayouts/slideLayout731.xml"/><Relationship Id="rId268" Type="http://schemas.openxmlformats.org/officeDocument/2006/relationships/slideLayout" Target="../slideLayouts/slideLayout829.xml"/><Relationship Id="rId475" Type="http://schemas.openxmlformats.org/officeDocument/2006/relationships/slideLayout" Target="../slideLayouts/slideLayout1036.xml"/><Relationship Id="rId682" Type="http://schemas.openxmlformats.org/officeDocument/2006/relationships/slideLayout" Target="../slideLayouts/slideLayout1243.xml"/><Relationship Id="rId32" Type="http://schemas.openxmlformats.org/officeDocument/2006/relationships/slideLayout" Target="../slideLayouts/slideLayout593.xml"/><Relationship Id="rId128" Type="http://schemas.openxmlformats.org/officeDocument/2006/relationships/slideLayout" Target="../slideLayouts/slideLayout689.xml"/><Relationship Id="rId335" Type="http://schemas.openxmlformats.org/officeDocument/2006/relationships/slideLayout" Target="../slideLayouts/slideLayout896.xml"/><Relationship Id="rId542" Type="http://schemas.openxmlformats.org/officeDocument/2006/relationships/slideLayout" Target="../slideLayouts/slideLayout1103.xml"/><Relationship Id="rId181" Type="http://schemas.openxmlformats.org/officeDocument/2006/relationships/slideLayout" Target="../slideLayouts/slideLayout742.xml"/><Relationship Id="rId402" Type="http://schemas.openxmlformats.org/officeDocument/2006/relationships/slideLayout" Target="../slideLayouts/slideLayout963.xml"/><Relationship Id="rId279" Type="http://schemas.openxmlformats.org/officeDocument/2006/relationships/slideLayout" Target="../slideLayouts/slideLayout840.xml"/><Relationship Id="rId486" Type="http://schemas.openxmlformats.org/officeDocument/2006/relationships/slideLayout" Target="../slideLayouts/slideLayout1047.xml"/><Relationship Id="rId693" Type="http://schemas.openxmlformats.org/officeDocument/2006/relationships/slideLayout" Target="../slideLayouts/slideLayout1254.xml"/><Relationship Id="rId707" Type="http://schemas.openxmlformats.org/officeDocument/2006/relationships/slideLayout" Target="../slideLayouts/slideLayout1268.xml"/><Relationship Id="rId43" Type="http://schemas.openxmlformats.org/officeDocument/2006/relationships/slideLayout" Target="../slideLayouts/slideLayout604.xml"/><Relationship Id="rId139" Type="http://schemas.openxmlformats.org/officeDocument/2006/relationships/slideLayout" Target="../slideLayouts/slideLayout700.xml"/><Relationship Id="rId346" Type="http://schemas.openxmlformats.org/officeDocument/2006/relationships/slideLayout" Target="../slideLayouts/slideLayout907.xml"/><Relationship Id="rId553" Type="http://schemas.openxmlformats.org/officeDocument/2006/relationships/slideLayout" Target="../slideLayouts/slideLayout1114.xml"/><Relationship Id="rId760" Type="http://schemas.openxmlformats.org/officeDocument/2006/relationships/slideLayout" Target="../slideLayouts/slideLayout1321.xml"/><Relationship Id="rId192" Type="http://schemas.openxmlformats.org/officeDocument/2006/relationships/slideLayout" Target="../slideLayouts/slideLayout753.xml"/><Relationship Id="rId206" Type="http://schemas.openxmlformats.org/officeDocument/2006/relationships/slideLayout" Target="../slideLayouts/slideLayout767.xml"/><Relationship Id="rId413" Type="http://schemas.openxmlformats.org/officeDocument/2006/relationships/slideLayout" Target="../slideLayouts/slideLayout974.xml"/><Relationship Id="rId497" Type="http://schemas.openxmlformats.org/officeDocument/2006/relationships/slideLayout" Target="../slideLayouts/slideLayout1058.xml"/><Relationship Id="rId620" Type="http://schemas.openxmlformats.org/officeDocument/2006/relationships/slideLayout" Target="../slideLayouts/slideLayout1181.xml"/><Relationship Id="rId718" Type="http://schemas.openxmlformats.org/officeDocument/2006/relationships/slideLayout" Target="../slideLayouts/slideLayout1279.xml"/><Relationship Id="rId357" Type="http://schemas.openxmlformats.org/officeDocument/2006/relationships/slideLayout" Target="../slideLayouts/slideLayout918.xml"/><Relationship Id="rId54" Type="http://schemas.openxmlformats.org/officeDocument/2006/relationships/slideLayout" Target="../slideLayouts/slideLayout615.xml"/><Relationship Id="rId217" Type="http://schemas.openxmlformats.org/officeDocument/2006/relationships/slideLayout" Target="../slideLayouts/slideLayout778.xml"/><Relationship Id="rId564" Type="http://schemas.openxmlformats.org/officeDocument/2006/relationships/slideLayout" Target="../slideLayouts/slideLayout1125.xml"/><Relationship Id="rId771" Type="http://schemas.openxmlformats.org/officeDocument/2006/relationships/slideLayout" Target="../slideLayouts/slideLayout1332.xml"/><Relationship Id="rId424" Type="http://schemas.openxmlformats.org/officeDocument/2006/relationships/slideLayout" Target="../slideLayouts/slideLayout985.xml"/><Relationship Id="rId631" Type="http://schemas.openxmlformats.org/officeDocument/2006/relationships/slideLayout" Target="../slideLayouts/slideLayout1192.xml"/><Relationship Id="rId729" Type="http://schemas.openxmlformats.org/officeDocument/2006/relationships/slideLayout" Target="../slideLayouts/slideLayout1290.xml"/><Relationship Id="rId270" Type="http://schemas.openxmlformats.org/officeDocument/2006/relationships/slideLayout" Target="../slideLayouts/slideLayout831.xml"/><Relationship Id="rId65" Type="http://schemas.openxmlformats.org/officeDocument/2006/relationships/slideLayout" Target="../slideLayouts/slideLayout626.xml"/><Relationship Id="rId130" Type="http://schemas.openxmlformats.org/officeDocument/2006/relationships/slideLayout" Target="../slideLayouts/slideLayout691.xml"/><Relationship Id="rId368" Type="http://schemas.openxmlformats.org/officeDocument/2006/relationships/slideLayout" Target="../slideLayouts/slideLayout929.xml"/><Relationship Id="rId575" Type="http://schemas.openxmlformats.org/officeDocument/2006/relationships/slideLayout" Target="../slideLayouts/slideLayout1136.xml"/><Relationship Id="rId782" Type="http://schemas.openxmlformats.org/officeDocument/2006/relationships/slideLayout" Target="../slideLayouts/slideLayout1343.xml"/><Relationship Id="rId228" Type="http://schemas.openxmlformats.org/officeDocument/2006/relationships/slideLayout" Target="../slideLayouts/slideLayout789.xml"/><Relationship Id="rId435" Type="http://schemas.openxmlformats.org/officeDocument/2006/relationships/slideLayout" Target="../slideLayouts/slideLayout996.xml"/><Relationship Id="rId642" Type="http://schemas.openxmlformats.org/officeDocument/2006/relationships/slideLayout" Target="../slideLayouts/slideLayout1203.xml"/><Relationship Id="rId281" Type="http://schemas.openxmlformats.org/officeDocument/2006/relationships/slideLayout" Target="../slideLayouts/slideLayout842.xml"/><Relationship Id="rId502" Type="http://schemas.openxmlformats.org/officeDocument/2006/relationships/slideLayout" Target="../slideLayouts/slideLayout1063.xml"/><Relationship Id="rId76" Type="http://schemas.openxmlformats.org/officeDocument/2006/relationships/slideLayout" Target="../slideLayouts/slideLayout637.xml"/><Relationship Id="rId141" Type="http://schemas.openxmlformats.org/officeDocument/2006/relationships/slideLayout" Target="../slideLayouts/slideLayout702.xml"/><Relationship Id="rId379" Type="http://schemas.openxmlformats.org/officeDocument/2006/relationships/slideLayout" Target="../slideLayouts/slideLayout940.xml"/><Relationship Id="rId586" Type="http://schemas.openxmlformats.org/officeDocument/2006/relationships/slideLayout" Target="../slideLayouts/slideLayout1147.xml"/><Relationship Id="rId793" Type="http://schemas.openxmlformats.org/officeDocument/2006/relationships/slideLayout" Target="../slideLayouts/slideLayout1354.xml"/><Relationship Id="rId807" Type="http://schemas.openxmlformats.org/officeDocument/2006/relationships/slideLayout" Target="../slideLayouts/slideLayout1368.xml"/><Relationship Id="rId7" Type="http://schemas.openxmlformats.org/officeDocument/2006/relationships/slideLayout" Target="../slideLayouts/slideLayout568.xml"/><Relationship Id="rId239" Type="http://schemas.openxmlformats.org/officeDocument/2006/relationships/slideLayout" Target="../slideLayouts/slideLayout800.xml"/><Relationship Id="rId446" Type="http://schemas.openxmlformats.org/officeDocument/2006/relationships/slideLayout" Target="../slideLayouts/slideLayout1007.xml"/><Relationship Id="rId653" Type="http://schemas.openxmlformats.org/officeDocument/2006/relationships/slideLayout" Target="../slideLayouts/slideLayout1214.xml"/><Relationship Id="rId292" Type="http://schemas.openxmlformats.org/officeDocument/2006/relationships/slideLayout" Target="../slideLayouts/slideLayout853.xml"/><Relationship Id="rId306" Type="http://schemas.openxmlformats.org/officeDocument/2006/relationships/slideLayout" Target="../slideLayouts/slideLayout867.xml"/><Relationship Id="rId87" Type="http://schemas.openxmlformats.org/officeDocument/2006/relationships/slideLayout" Target="../slideLayouts/slideLayout648.xml"/><Relationship Id="rId513" Type="http://schemas.openxmlformats.org/officeDocument/2006/relationships/slideLayout" Target="../slideLayouts/slideLayout1074.xml"/><Relationship Id="rId597" Type="http://schemas.openxmlformats.org/officeDocument/2006/relationships/slideLayout" Target="../slideLayouts/slideLayout1158.xml"/><Relationship Id="rId720" Type="http://schemas.openxmlformats.org/officeDocument/2006/relationships/slideLayout" Target="../slideLayouts/slideLayout1281.xml"/><Relationship Id="rId152" Type="http://schemas.openxmlformats.org/officeDocument/2006/relationships/slideLayout" Target="../slideLayouts/slideLayout713.xml"/><Relationship Id="rId457" Type="http://schemas.openxmlformats.org/officeDocument/2006/relationships/slideLayout" Target="../slideLayouts/slideLayout1018.xml"/><Relationship Id="rId664" Type="http://schemas.openxmlformats.org/officeDocument/2006/relationships/slideLayout" Target="../slideLayouts/slideLayout1225.xml"/><Relationship Id="rId14" Type="http://schemas.openxmlformats.org/officeDocument/2006/relationships/slideLayout" Target="../slideLayouts/slideLayout575.xml"/><Relationship Id="rId317" Type="http://schemas.openxmlformats.org/officeDocument/2006/relationships/slideLayout" Target="../slideLayouts/slideLayout878.xml"/><Relationship Id="rId524" Type="http://schemas.openxmlformats.org/officeDocument/2006/relationships/slideLayout" Target="../slideLayouts/slideLayout1085.xml"/><Relationship Id="rId731" Type="http://schemas.openxmlformats.org/officeDocument/2006/relationships/slideLayout" Target="../slideLayouts/slideLayout1292.xml"/><Relationship Id="rId98" Type="http://schemas.openxmlformats.org/officeDocument/2006/relationships/slideLayout" Target="../slideLayouts/slideLayout659.xml"/><Relationship Id="rId163" Type="http://schemas.openxmlformats.org/officeDocument/2006/relationships/slideLayout" Target="../slideLayouts/slideLayout724.xml"/><Relationship Id="rId370" Type="http://schemas.openxmlformats.org/officeDocument/2006/relationships/slideLayout" Target="../slideLayouts/slideLayout931.xml"/><Relationship Id="rId230" Type="http://schemas.openxmlformats.org/officeDocument/2006/relationships/slideLayout" Target="../slideLayouts/slideLayout791.xml"/><Relationship Id="rId468" Type="http://schemas.openxmlformats.org/officeDocument/2006/relationships/slideLayout" Target="../slideLayouts/slideLayout1029.xml"/><Relationship Id="rId675" Type="http://schemas.openxmlformats.org/officeDocument/2006/relationships/slideLayout" Target="../slideLayouts/slideLayout1236.xml"/><Relationship Id="rId25" Type="http://schemas.openxmlformats.org/officeDocument/2006/relationships/slideLayout" Target="../slideLayouts/slideLayout586.xml"/><Relationship Id="rId328" Type="http://schemas.openxmlformats.org/officeDocument/2006/relationships/slideLayout" Target="../slideLayouts/slideLayout889.xml"/><Relationship Id="rId535" Type="http://schemas.openxmlformats.org/officeDocument/2006/relationships/slideLayout" Target="../slideLayouts/slideLayout1096.xml"/><Relationship Id="rId742" Type="http://schemas.openxmlformats.org/officeDocument/2006/relationships/slideLayout" Target="../slideLayouts/slideLayout1303.xml"/><Relationship Id="rId174" Type="http://schemas.openxmlformats.org/officeDocument/2006/relationships/slideLayout" Target="../slideLayouts/slideLayout735.xml"/><Relationship Id="rId381" Type="http://schemas.openxmlformats.org/officeDocument/2006/relationships/slideLayout" Target="../slideLayouts/slideLayout942.xml"/><Relationship Id="rId602" Type="http://schemas.openxmlformats.org/officeDocument/2006/relationships/slideLayout" Target="../slideLayouts/slideLayout1163.xml"/><Relationship Id="rId241" Type="http://schemas.openxmlformats.org/officeDocument/2006/relationships/slideLayout" Target="../slideLayouts/slideLayout802.xml"/><Relationship Id="rId479" Type="http://schemas.openxmlformats.org/officeDocument/2006/relationships/slideLayout" Target="../slideLayouts/slideLayout1040.xml"/><Relationship Id="rId686" Type="http://schemas.openxmlformats.org/officeDocument/2006/relationships/slideLayout" Target="../slideLayouts/slideLayout1247.xml"/><Relationship Id="rId36" Type="http://schemas.openxmlformats.org/officeDocument/2006/relationships/slideLayout" Target="../slideLayouts/slideLayout597.xml"/><Relationship Id="rId339" Type="http://schemas.openxmlformats.org/officeDocument/2006/relationships/slideLayout" Target="../slideLayouts/slideLayout900.xml"/><Relationship Id="rId546" Type="http://schemas.openxmlformats.org/officeDocument/2006/relationships/slideLayout" Target="../slideLayouts/slideLayout1107.xml"/><Relationship Id="rId753" Type="http://schemas.openxmlformats.org/officeDocument/2006/relationships/slideLayout" Target="../slideLayouts/slideLayout1314.xml"/><Relationship Id="rId101" Type="http://schemas.openxmlformats.org/officeDocument/2006/relationships/slideLayout" Target="../slideLayouts/slideLayout662.xml"/><Relationship Id="rId185" Type="http://schemas.openxmlformats.org/officeDocument/2006/relationships/slideLayout" Target="../slideLayouts/slideLayout746.xml"/><Relationship Id="rId406" Type="http://schemas.openxmlformats.org/officeDocument/2006/relationships/slideLayout" Target="../slideLayouts/slideLayout967.xml"/><Relationship Id="rId392" Type="http://schemas.openxmlformats.org/officeDocument/2006/relationships/slideLayout" Target="../slideLayouts/slideLayout953.xml"/><Relationship Id="rId613" Type="http://schemas.openxmlformats.org/officeDocument/2006/relationships/slideLayout" Target="../slideLayouts/slideLayout1174.xml"/><Relationship Id="rId697" Type="http://schemas.openxmlformats.org/officeDocument/2006/relationships/slideLayout" Target="../slideLayouts/slideLayout1258.xml"/><Relationship Id="rId252" Type="http://schemas.openxmlformats.org/officeDocument/2006/relationships/slideLayout" Target="../slideLayouts/slideLayout813.xml"/><Relationship Id="rId47" Type="http://schemas.openxmlformats.org/officeDocument/2006/relationships/slideLayout" Target="../slideLayouts/slideLayout608.xml"/><Relationship Id="rId112" Type="http://schemas.openxmlformats.org/officeDocument/2006/relationships/slideLayout" Target="../slideLayouts/slideLayout673.xml"/><Relationship Id="rId557" Type="http://schemas.openxmlformats.org/officeDocument/2006/relationships/slideLayout" Target="../slideLayouts/slideLayout1118.xml"/><Relationship Id="rId764" Type="http://schemas.openxmlformats.org/officeDocument/2006/relationships/slideLayout" Target="../slideLayouts/slideLayout1325.xml"/><Relationship Id="rId196" Type="http://schemas.openxmlformats.org/officeDocument/2006/relationships/slideLayout" Target="../slideLayouts/slideLayout757.xml"/><Relationship Id="rId417" Type="http://schemas.openxmlformats.org/officeDocument/2006/relationships/slideLayout" Target="../slideLayouts/slideLayout978.xml"/><Relationship Id="rId624" Type="http://schemas.openxmlformats.org/officeDocument/2006/relationships/slideLayout" Target="../slideLayouts/slideLayout1185.xml"/><Relationship Id="rId263" Type="http://schemas.openxmlformats.org/officeDocument/2006/relationships/slideLayout" Target="../slideLayouts/slideLayout824.xml"/><Relationship Id="rId470" Type="http://schemas.openxmlformats.org/officeDocument/2006/relationships/slideLayout" Target="../slideLayouts/slideLayout1031.xml"/><Relationship Id="rId58" Type="http://schemas.openxmlformats.org/officeDocument/2006/relationships/slideLayout" Target="../slideLayouts/slideLayout619.xml"/><Relationship Id="rId123" Type="http://schemas.openxmlformats.org/officeDocument/2006/relationships/slideLayout" Target="../slideLayouts/slideLayout684.xml"/><Relationship Id="rId330" Type="http://schemas.openxmlformats.org/officeDocument/2006/relationships/slideLayout" Target="../slideLayouts/slideLayout891.xml"/><Relationship Id="rId568" Type="http://schemas.openxmlformats.org/officeDocument/2006/relationships/slideLayout" Target="../slideLayouts/slideLayout1129.xml"/><Relationship Id="rId775" Type="http://schemas.openxmlformats.org/officeDocument/2006/relationships/slideLayout" Target="../slideLayouts/slideLayout1336.xml"/><Relationship Id="rId428" Type="http://schemas.openxmlformats.org/officeDocument/2006/relationships/slideLayout" Target="../slideLayouts/slideLayout989.xml"/><Relationship Id="rId635" Type="http://schemas.openxmlformats.org/officeDocument/2006/relationships/slideLayout" Target="../slideLayouts/slideLayout1196.xml"/><Relationship Id="rId274" Type="http://schemas.openxmlformats.org/officeDocument/2006/relationships/slideLayout" Target="../slideLayouts/slideLayout835.xml"/><Relationship Id="rId481" Type="http://schemas.openxmlformats.org/officeDocument/2006/relationships/slideLayout" Target="../slideLayouts/slideLayout1042.xml"/><Relationship Id="rId702" Type="http://schemas.openxmlformats.org/officeDocument/2006/relationships/slideLayout" Target="../slideLayouts/slideLayout1263.xml"/><Relationship Id="rId69" Type="http://schemas.openxmlformats.org/officeDocument/2006/relationships/slideLayout" Target="../slideLayouts/slideLayout630.xml"/><Relationship Id="rId134" Type="http://schemas.openxmlformats.org/officeDocument/2006/relationships/slideLayout" Target="../slideLayouts/slideLayout695.xml"/><Relationship Id="rId579" Type="http://schemas.openxmlformats.org/officeDocument/2006/relationships/slideLayout" Target="../slideLayouts/slideLayout1140.xml"/><Relationship Id="rId786" Type="http://schemas.openxmlformats.org/officeDocument/2006/relationships/slideLayout" Target="../slideLayouts/slideLayout1347.xml"/><Relationship Id="rId341" Type="http://schemas.openxmlformats.org/officeDocument/2006/relationships/slideLayout" Target="../slideLayouts/slideLayout902.xml"/><Relationship Id="rId439" Type="http://schemas.openxmlformats.org/officeDocument/2006/relationships/slideLayout" Target="../slideLayouts/slideLayout1000.xml"/><Relationship Id="rId646" Type="http://schemas.openxmlformats.org/officeDocument/2006/relationships/slideLayout" Target="../slideLayouts/slideLayout1207.xml"/><Relationship Id="rId201" Type="http://schemas.openxmlformats.org/officeDocument/2006/relationships/slideLayout" Target="../slideLayouts/slideLayout762.xml"/><Relationship Id="rId285" Type="http://schemas.openxmlformats.org/officeDocument/2006/relationships/slideLayout" Target="../slideLayouts/slideLayout846.xml"/><Relationship Id="rId506" Type="http://schemas.openxmlformats.org/officeDocument/2006/relationships/slideLayout" Target="../slideLayouts/slideLayout1067.xml"/><Relationship Id="rId492" Type="http://schemas.openxmlformats.org/officeDocument/2006/relationships/slideLayout" Target="../slideLayouts/slideLayout1053.xml"/><Relationship Id="rId713" Type="http://schemas.openxmlformats.org/officeDocument/2006/relationships/slideLayout" Target="../slideLayouts/slideLayout1274.xml"/><Relationship Id="rId797" Type="http://schemas.openxmlformats.org/officeDocument/2006/relationships/slideLayout" Target="../slideLayouts/slideLayout1358.xml"/><Relationship Id="rId145" Type="http://schemas.openxmlformats.org/officeDocument/2006/relationships/slideLayout" Target="../slideLayouts/slideLayout706.xml"/><Relationship Id="rId352" Type="http://schemas.openxmlformats.org/officeDocument/2006/relationships/slideLayout" Target="../slideLayouts/slideLayout913.xml"/><Relationship Id="rId212" Type="http://schemas.openxmlformats.org/officeDocument/2006/relationships/slideLayout" Target="../slideLayouts/slideLayout773.xml"/><Relationship Id="rId657" Type="http://schemas.openxmlformats.org/officeDocument/2006/relationships/slideLayout" Target="../slideLayouts/slideLayout1218.xml"/><Relationship Id="rId296" Type="http://schemas.openxmlformats.org/officeDocument/2006/relationships/slideLayout" Target="../slideLayouts/slideLayout857.xml"/><Relationship Id="rId517" Type="http://schemas.openxmlformats.org/officeDocument/2006/relationships/slideLayout" Target="../slideLayouts/slideLayout1078.xml"/><Relationship Id="rId724" Type="http://schemas.openxmlformats.org/officeDocument/2006/relationships/slideLayout" Target="../slideLayouts/slideLayout1285.xml"/><Relationship Id="rId60" Type="http://schemas.openxmlformats.org/officeDocument/2006/relationships/slideLayout" Target="../slideLayouts/slideLayout621.xml"/><Relationship Id="rId156" Type="http://schemas.openxmlformats.org/officeDocument/2006/relationships/slideLayout" Target="../slideLayouts/slideLayout717.xml"/><Relationship Id="rId363" Type="http://schemas.openxmlformats.org/officeDocument/2006/relationships/slideLayout" Target="../slideLayouts/slideLayout924.xml"/><Relationship Id="rId570" Type="http://schemas.openxmlformats.org/officeDocument/2006/relationships/slideLayout" Target="../slideLayouts/slideLayout1131.xml"/><Relationship Id="rId223" Type="http://schemas.openxmlformats.org/officeDocument/2006/relationships/slideLayout" Target="../slideLayouts/slideLayout784.xml"/><Relationship Id="rId430" Type="http://schemas.openxmlformats.org/officeDocument/2006/relationships/slideLayout" Target="../slideLayouts/slideLayout991.xml"/><Relationship Id="rId668" Type="http://schemas.openxmlformats.org/officeDocument/2006/relationships/slideLayout" Target="../slideLayouts/slideLayout1229.xml"/><Relationship Id="rId18" Type="http://schemas.openxmlformats.org/officeDocument/2006/relationships/slideLayout" Target="../slideLayouts/slideLayout579.xml"/><Relationship Id="rId528" Type="http://schemas.openxmlformats.org/officeDocument/2006/relationships/slideLayout" Target="../slideLayouts/slideLayout1089.xml"/><Relationship Id="rId735" Type="http://schemas.openxmlformats.org/officeDocument/2006/relationships/slideLayout" Target="../slideLayouts/slideLayout1296.xml"/><Relationship Id="rId167" Type="http://schemas.openxmlformats.org/officeDocument/2006/relationships/slideLayout" Target="../slideLayouts/slideLayout728.xml"/><Relationship Id="rId374" Type="http://schemas.openxmlformats.org/officeDocument/2006/relationships/slideLayout" Target="../slideLayouts/slideLayout935.xml"/><Relationship Id="rId581" Type="http://schemas.openxmlformats.org/officeDocument/2006/relationships/slideLayout" Target="../slideLayouts/slideLayout1142.xml"/><Relationship Id="rId71" Type="http://schemas.openxmlformats.org/officeDocument/2006/relationships/slideLayout" Target="../slideLayouts/slideLayout632.xml"/><Relationship Id="rId234" Type="http://schemas.openxmlformats.org/officeDocument/2006/relationships/slideLayout" Target="../slideLayouts/slideLayout795.xml"/><Relationship Id="rId679" Type="http://schemas.openxmlformats.org/officeDocument/2006/relationships/slideLayout" Target="../slideLayouts/slideLayout1240.xml"/><Relationship Id="rId802" Type="http://schemas.openxmlformats.org/officeDocument/2006/relationships/slideLayout" Target="../slideLayouts/slideLayout1363.xml"/><Relationship Id="rId2" Type="http://schemas.openxmlformats.org/officeDocument/2006/relationships/slideLayout" Target="../slideLayouts/slideLayout563.xml"/><Relationship Id="rId29" Type="http://schemas.openxmlformats.org/officeDocument/2006/relationships/slideLayout" Target="../slideLayouts/slideLayout590.xml"/><Relationship Id="rId441" Type="http://schemas.openxmlformats.org/officeDocument/2006/relationships/slideLayout" Target="../slideLayouts/slideLayout1002.xml"/><Relationship Id="rId539" Type="http://schemas.openxmlformats.org/officeDocument/2006/relationships/slideLayout" Target="../slideLayouts/slideLayout1100.xml"/><Relationship Id="rId746" Type="http://schemas.openxmlformats.org/officeDocument/2006/relationships/slideLayout" Target="../slideLayouts/slideLayout1307.xml"/><Relationship Id="rId178" Type="http://schemas.openxmlformats.org/officeDocument/2006/relationships/slideLayout" Target="../slideLayouts/slideLayout739.xml"/><Relationship Id="rId301" Type="http://schemas.openxmlformats.org/officeDocument/2006/relationships/slideLayout" Target="../slideLayouts/slideLayout862.xml"/><Relationship Id="rId82" Type="http://schemas.openxmlformats.org/officeDocument/2006/relationships/slideLayout" Target="../slideLayouts/slideLayout643.xml"/><Relationship Id="rId385" Type="http://schemas.openxmlformats.org/officeDocument/2006/relationships/slideLayout" Target="../slideLayouts/slideLayout946.xml"/><Relationship Id="rId592" Type="http://schemas.openxmlformats.org/officeDocument/2006/relationships/slideLayout" Target="../slideLayouts/slideLayout1153.xml"/><Relationship Id="rId606" Type="http://schemas.openxmlformats.org/officeDocument/2006/relationships/slideLayout" Target="../slideLayouts/slideLayout1167.xml"/><Relationship Id="rId813" Type="http://schemas.openxmlformats.org/officeDocument/2006/relationships/image" Target="../media/image13.emf"/><Relationship Id="rId245" Type="http://schemas.openxmlformats.org/officeDocument/2006/relationships/slideLayout" Target="../slideLayouts/slideLayout806.xml"/><Relationship Id="rId452" Type="http://schemas.openxmlformats.org/officeDocument/2006/relationships/slideLayout" Target="../slideLayouts/slideLayout1013.xml"/><Relationship Id="rId105" Type="http://schemas.openxmlformats.org/officeDocument/2006/relationships/slideLayout" Target="../slideLayouts/slideLayout666.xml"/><Relationship Id="rId312" Type="http://schemas.openxmlformats.org/officeDocument/2006/relationships/slideLayout" Target="../slideLayouts/slideLayout873.xml"/><Relationship Id="rId757" Type="http://schemas.openxmlformats.org/officeDocument/2006/relationships/slideLayout" Target="../slideLayouts/slideLayout1318.xml"/><Relationship Id="rId93" Type="http://schemas.openxmlformats.org/officeDocument/2006/relationships/slideLayout" Target="../slideLayouts/slideLayout654.xml"/><Relationship Id="rId189" Type="http://schemas.openxmlformats.org/officeDocument/2006/relationships/slideLayout" Target="../slideLayouts/slideLayout750.xml"/><Relationship Id="rId396" Type="http://schemas.openxmlformats.org/officeDocument/2006/relationships/slideLayout" Target="../slideLayouts/slideLayout957.xml"/><Relationship Id="rId617" Type="http://schemas.openxmlformats.org/officeDocument/2006/relationships/slideLayout" Target="../slideLayouts/slideLayout1178.xml"/><Relationship Id="rId256" Type="http://schemas.openxmlformats.org/officeDocument/2006/relationships/slideLayout" Target="../slideLayouts/slideLayout817.xml"/><Relationship Id="rId463" Type="http://schemas.openxmlformats.org/officeDocument/2006/relationships/slideLayout" Target="../slideLayouts/slideLayout1024.xml"/><Relationship Id="rId670" Type="http://schemas.openxmlformats.org/officeDocument/2006/relationships/slideLayout" Target="../slideLayouts/slideLayout1231.xml"/><Relationship Id="rId116" Type="http://schemas.openxmlformats.org/officeDocument/2006/relationships/slideLayout" Target="../slideLayouts/slideLayout677.xml"/><Relationship Id="rId323" Type="http://schemas.openxmlformats.org/officeDocument/2006/relationships/slideLayout" Target="../slideLayouts/slideLayout884.xml"/><Relationship Id="rId530" Type="http://schemas.openxmlformats.org/officeDocument/2006/relationships/slideLayout" Target="../slideLayouts/slideLayout1091.xml"/><Relationship Id="rId768" Type="http://schemas.openxmlformats.org/officeDocument/2006/relationships/slideLayout" Target="../slideLayouts/slideLayout1329.xml"/><Relationship Id="rId20" Type="http://schemas.openxmlformats.org/officeDocument/2006/relationships/slideLayout" Target="../slideLayouts/slideLayout581.xml"/><Relationship Id="rId628" Type="http://schemas.openxmlformats.org/officeDocument/2006/relationships/slideLayout" Target="../slideLayouts/slideLayout1189.xml"/><Relationship Id="rId267" Type="http://schemas.openxmlformats.org/officeDocument/2006/relationships/slideLayout" Target="../slideLayouts/slideLayout828.xml"/><Relationship Id="rId474" Type="http://schemas.openxmlformats.org/officeDocument/2006/relationships/slideLayout" Target="../slideLayouts/slideLayout1035.xml"/><Relationship Id="rId127" Type="http://schemas.openxmlformats.org/officeDocument/2006/relationships/slideLayout" Target="../slideLayouts/slideLayout688.xml"/><Relationship Id="rId681" Type="http://schemas.openxmlformats.org/officeDocument/2006/relationships/slideLayout" Target="../slideLayouts/slideLayout1242.xml"/><Relationship Id="rId779" Type="http://schemas.openxmlformats.org/officeDocument/2006/relationships/slideLayout" Target="../slideLayouts/slideLayout1340.xml"/><Relationship Id="rId31" Type="http://schemas.openxmlformats.org/officeDocument/2006/relationships/slideLayout" Target="../slideLayouts/slideLayout592.xml"/><Relationship Id="rId334" Type="http://schemas.openxmlformats.org/officeDocument/2006/relationships/slideLayout" Target="../slideLayouts/slideLayout895.xml"/><Relationship Id="rId541" Type="http://schemas.openxmlformats.org/officeDocument/2006/relationships/slideLayout" Target="../slideLayouts/slideLayout1102.xml"/><Relationship Id="rId639" Type="http://schemas.openxmlformats.org/officeDocument/2006/relationships/slideLayout" Target="../slideLayouts/slideLayout1200.xml"/><Relationship Id="rId180" Type="http://schemas.openxmlformats.org/officeDocument/2006/relationships/slideLayout" Target="../slideLayouts/slideLayout741.xml"/><Relationship Id="rId278" Type="http://schemas.openxmlformats.org/officeDocument/2006/relationships/slideLayout" Target="../slideLayouts/slideLayout839.xml"/><Relationship Id="rId401" Type="http://schemas.openxmlformats.org/officeDocument/2006/relationships/slideLayout" Target="../slideLayouts/slideLayout962.xml"/><Relationship Id="rId485" Type="http://schemas.openxmlformats.org/officeDocument/2006/relationships/slideLayout" Target="../slideLayouts/slideLayout1046.xml"/><Relationship Id="rId692" Type="http://schemas.openxmlformats.org/officeDocument/2006/relationships/slideLayout" Target="../slideLayouts/slideLayout1253.xml"/><Relationship Id="rId706" Type="http://schemas.openxmlformats.org/officeDocument/2006/relationships/slideLayout" Target="../slideLayouts/slideLayout1267.xml"/><Relationship Id="rId42" Type="http://schemas.openxmlformats.org/officeDocument/2006/relationships/slideLayout" Target="../slideLayouts/slideLayout603.xml"/><Relationship Id="rId138" Type="http://schemas.openxmlformats.org/officeDocument/2006/relationships/slideLayout" Target="../slideLayouts/slideLayout699.xml"/><Relationship Id="rId345" Type="http://schemas.openxmlformats.org/officeDocument/2006/relationships/slideLayout" Target="../slideLayouts/slideLayout906.xml"/><Relationship Id="rId552" Type="http://schemas.openxmlformats.org/officeDocument/2006/relationships/slideLayout" Target="../slideLayouts/slideLayout1113.xml"/><Relationship Id="rId191" Type="http://schemas.openxmlformats.org/officeDocument/2006/relationships/slideLayout" Target="../slideLayouts/slideLayout752.xml"/><Relationship Id="rId205" Type="http://schemas.openxmlformats.org/officeDocument/2006/relationships/slideLayout" Target="../slideLayouts/slideLayout766.xml"/><Relationship Id="rId412" Type="http://schemas.openxmlformats.org/officeDocument/2006/relationships/slideLayout" Target="../slideLayouts/slideLayout973.xml"/><Relationship Id="rId289" Type="http://schemas.openxmlformats.org/officeDocument/2006/relationships/slideLayout" Target="../slideLayouts/slideLayout850.xml"/><Relationship Id="rId496" Type="http://schemas.openxmlformats.org/officeDocument/2006/relationships/slideLayout" Target="../slideLayouts/slideLayout1057.xml"/><Relationship Id="rId717" Type="http://schemas.openxmlformats.org/officeDocument/2006/relationships/slideLayout" Target="../slideLayouts/slideLayout1278.xml"/><Relationship Id="rId53" Type="http://schemas.openxmlformats.org/officeDocument/2006/relationships/slideLayout" Target="../slideLayouts/slideLayout614.xml"/><Relationship Id="rId149" Type="http://schemas.openxmlformats.org/officeDocument/2006/relationships/slideLayout" Target="../slideLayouts/slideLayout710.xml"/><Relationship Id="rId356" Type="http://schemas.openxmlformats.org/officeDocument/2006/relationships/slideLayout" Target="../slideLayouts/slideLayout917.xml"/><Relationship Id="rId563" Type="http://schemas.openxmlformats.org/officeDocument/2006/relationships/slideLayout" Target="../slideLayouts/slideLayout1124.xml"/><Relationship Id="rId770" Type="http://schemas.openxmlformats.org/officeDocument/2006/relationships/slideLayout" Target="../slideLayouts/slideLayout1331.xml"/><Relationship Id="rId216" Type="http://schemas.openxmlformats.org/officeDocument/2006/relationships/slideLayout" Target="../slideLayouts/slideLayout777.xml"/><Relationship Id="rId423" Type="http://schemas.openxmlformats.org/officeDocument/2006/relationships/slideLayout" Target="../slideLayouts/slideLayout984.xml"/><Relationship Id="rId630" Type="http://schemas.openxmlformats.org/officeDocument/2006/relationships/slideLayout" Target="../slideLayouts/slideLayout1191.xml"/><Relationship Id="rId728" Type="http://schemas.openxmlformats.org/officeDocument/2006/relationships/slideLayout" Target="../slideLayouts/slideLayout1289.xml"/><Relationship Id="rId64" Type="http://schemas.openxmlformats.org/officeDocument/2006/relationships/slideLayout" Target="../slideLayouts/slideLayout625.xml"/><Relationship Id="rId367" Type="http://schemas.openxmlformats.org/officeDocument/2006/relationships/slideLayout" Target="../slideLayouts/slideLayout928.xml"/><Relationship Id="rId574" Type="http://schemas.openxmlformats.org/officeDocument/2006/relationships/slideLayout" Target="../slideLayouts/slideLayout1135.xml"/><Relationship Id="rId227" Type="http://schemas.openxmlformats.org/officeDocument/2006/relationships/slideLayout" Target="../slideLayouts/slideLayout788.xml"/><Relationship Id="rId781" Type="http://schemas.openxmlformats.org/officeDocument/2006/relationships/slideLayout" Target="../slideLayouts/slideLayout1342.xml"/><Relationship Id="rId434" Type="http://schemas.openxmlformats.org/officeDocument/2006/relationships/slideLayout" Target="../slideLayouts/slideLayout995.xml"/><Relationship Id="rId641" Type="http://schemas.openxmlformats.org/officeDocument/2006/relationships/slideLayout" Target="../slideLayouts/slideLayout1202.xml"/><Relationship Id="rId739" Type="http://schemas.openxmlformats.org/officeDocument/2006/relationships/slideLayout" Target="../slideLayouts/slideLayout1300.xml"/><Relationship Id="rId280" Type="http://schemas.openxmlformats.org/officeDocument/2006/relationships/slideLayout" Target="../slideLayouts/slideLayout841.xml"/><Relationship Id="rId501" Type="http://schemas.openxmlformats.org/officeDocument/2006/relationships/slideLayout" Target="../slideLayouts/slideLayout1062.xml"/><Relationship Id="rId75" Type="http://schemas.openxmlformats.org/officeDocument/2006/relationships/slideLayout" Target="../slideLayouts/slideLayout636.xml"/><Relationship Id="rId140" Type="http://schemas.openxmlformats.org/officeDocument/2006/relationships/slideLayout" Target="../slideLayouts/slideLayout701.xml"/><Relationship Id="rId378" Type="http://schemas.openxmlformats.org/officeDocument/2006/relationships/slideLayout" Target="../slideLayouts/slideLayout939.xml"/><Relationship Id="rId585" Type="http://schemas.openxmlformats.org/officeDocument/2006/relationships/slideLayout" Target="../slideLayouts/slideLayout1146.xml"/><Relationship Id="rId792" Type="http://schemas.openxmlformats.org/officeDocument/2006/relationships/slideLayout" Target="../slideLayouts/slideLayout1353.xml"/><Relationship Id="rId806" Type="http://schemas.openxmlformats.org/officeDocument/2006/relationships/slideLayout" Target="../slideLayouts/slideLayout1367.xml"/><Relationship Id="rId6" Type="http://schemas.openxmlformats.org/officeDocument/2006/relationships/slideLayout" Target="../slideLayouts/slideLayout567.xml"/><Relationship Id="rId238" Type="http://schemas.openxmlformats.org/officeDocument/2006/relationships/slideLayout" Target="../slideLayouts/slideLayout799.xml"/><Relationship Id="rId445" Type="http://schemas.openxmlformats.org/officeDocument/2006/relationships/slideLayout" Target="../slideLayouts/slideLayout1006.xml"/><Relationship Id="rId487" Type="http://schemas.openxmlformats.org/officeDocument/2006/relationships/slideLayout" Target="../slideLayouts/slideLayout1048.xml"/><Relationship Id="rId610" Type="http://schemas.openxmlformats.org/officeDocument/2006/relationships/slideLayout" Target="../slideLayouts/slideLayout1171.xml"/><Relationship Id="rId652" Type="http://schemas.openxmlformats.org/officeDocument/2006/relationships/slideLayout" Target="../slideLayouts/slideLayout1213.xml"/><Relationship Id="rId694" Type="http://schemas.openxmlformats.org/officeDocument/2006/relationships/slideLayout" Target="../slideLayouts/slideLayout1255.xml"/><Relationship Id="rId708" Type="http://schemas.openxmlformats.org/officeDocument/2006/relationships/slideLayout" Target="../slideLayouts/slideLayout1269.xml"/><Relationship Id="rId291" Type="http://schemas.openxmlformats.org/officeDocument/2006/relationships/slideLayout" Target="../slideLayouts/slideLayout852.xml"/><Relationship Id="rId305" Type="http://schemas.openxmlformats.org/officeDocument/2006/relationships/slideLayout" Target="../slideLayouts/slideLayout866.xml"/><Relationship Id="rId347" Type="http://schemas.openxmlformats.org/officeDocument/2006/relationships/slideLayout" Target="../slideLayouts/slideLayout908.xml"/><Relationship Id="rId512" Type="http://schemas.openxmlformats.org/officeDocument/2006/relationships/slideLayout" Target="../slideLayouts/slideLayout1073.xml"/><Relationship Id="rId44" Type="http://schemas.openxmlformats.org/officeDocument/2006/relationships/slideLayout" Target="../slideLayouts/slideLayout605.xml"/><Relationship Id="rId86" Type="http://schemas.openxmlformats.org/officeDocument/2006/relationships/slideLayout" Target="../slideLayouts/slideLayout647.xml"/><Relationship Id="rId151" Type="http://schemas.openxmlformats.org/officeDocument/2006/relationships/slideLayout" Target="../slideLayouts/slideLayout712.xml"/><Relationship Id="rId389" Type="http://schemas.openxmlformats.org/officeDocument/2006/relationships/slideLayout" Target="../slideLayouts/slideLayout950.xml"/><Relationship Id="rId554" Type="http://schemas.openxmlformats.org/officeDocument/2006/relationships/slideLayout" Target="../slideLayouts/slideLayout1115.xml"/><Relationship Id="rId596" Type="http://schemas.openxmlformats.org/officeDocument/2006/relationships/slideLayout" Target="../slideLayouts/slideLayout1157.xml"/><Relationship Id="rId761" Type="http://schemas.openxmlformats.org/officeDocument/2006/relationships/slideLayout" Target="../slideLayouts/slideLayout1322.xml"/><Relationship Id="rId193" Type="http://schemas.openxmlformats.org/officeDocument/2006/relationships/slideLayout" Target="../slideLayouts/slideLayout754.xml"/><Relationship Id="rId207" Type="http://schemas.openxmlformats.org/officeDocument/2006/relationships/slideLayout" Target="../slideLayouts/slideLayout768.xml"/><Relationship Id="rId249" Type="http://schemas.openxmlformats.org/officeDocument/2006/relationships/slideLayout" Target="../slideLayouts/slideLayout810.xml"/><Relationship Id="rId414" Type="http://schemas.openxmlformats.org/officeDocument/2006/relationships/slideLayout" Target="../slideLayouts/slideLayout975.xml"/><Relationship Id="rId456" Type="http://schemas.openxmlformats.org/officeDocument/2006/relationships/slideLayout" Target="../slideLayouts/slideLayout1017.xml"/><Relationship Id="rId498" Type="http://schemas.openxmlformats.org/officeDocument/2006/relationships/slideLayout" Target="../slideLayouts/slideLayout1059.xml"/><Relationship Id="rId621" Type="http://schemas.openxmlformats.org/officeDocument/2006/relationships/slideLayout" Target="../slideLayouts/slideLayout1182.xml"/><Relationship Id="rId663" Type="http://schemas.openxmlformats.org/officeDocument/2006/relationships/slideLayout" Target="../slideLayouts/slideLayout1224.xml"/><Relationship Id="rId13" Type="http://schemas.openxmlformats.org/officeDocument/2006/relationships/slideLayout" Target="../slideLayouts/slideLayout574.xml"/><Relationship Id="rId109" Type="http://schemas.openxmlformats.org/officeDocument/2006/relationships/slideLayout" Target="../slideLayouts/slideLayout670.xml"/><Relationship Id="rId260" Type="http://schemas.openxmlformats.org/officeDocument/2006/relationships/slideLayout" Target="../slideLayouts/slideLayout821.xml"/><Relationship Id="rId316" Type="http://schemas.openxmlformats.org/officeDocument/2006/relationships/slideLayout" Target="../slideLayouts/slideLayout877.xml"/><Relationship Id="rId523" Type="http://schemas.openxmlformats.org/officeDocument/2006/relationships/slideLayout" Target="../slideLayouts/slideLayout1084.xml"/><Relationship Id="rId719" Type="http://schemas.openxmlformats.org/officeDocument/2006/relationships/slideLayout" Target="../slideLayouts/slideLayout1280.xml"/><Relationship Id="rId55" Type="http://schemas.openxmlformats.org/officeDocument/2006/relationships/slideLayout" Target="../slideLayouts/slideLayout616.xml"/><Relationship Id="rId97" Type="http://schemas.openxmlformats.org/officeDocument/2006/relationships/slideLayout" Target="../slideLayouts/slideLayout658.xml"/><Relationship Id="rId120" Type="http://schemas.openxmlformats.org/officeDocument/2006/relationships/slideLayout" Target="../slideLayouts/slideLayout681.xml"/><Relationship Id="rId358" Type="http://schemas.openxmlformats.org/officeDocument/2006/relationships/slideLayout" Target="../slideLayouts/slideLayout919.xml"/><Relationship Id="rId565" Type="http://schemas.openxmlformats.org/officeDocument/2006/relationships/slideLayout" Target="../slideLayouts/slideLayout1126.xml"/><Relationship Id="rId730" Type="http://schemas.openxmlformats.org/officeDocument/2006/relationships/slideLayout" Target="../slideLayouts/slideLayout1291.xml"/><Relationship Id="rId772" Type="http://schemas.openxmlformats.org/officeDocument/2006/relationships/slideLayout" Target="../slideLayouts/slideLayout1333.xml"/><Relationship Id="rId162" Type="http://schemas.openxmlformats.org/officeDocument/2006/relationships/slideLayout" Target="../slideLayouts/slideLayout723.xml"/><Relationship Id="rId218" Type="http://schemas.openxmlformats.org/officeDocument/2006/relationships/slideLayout" Target="../slideLayouts/slideLayout779.xml"/><Relationship Id="rId425" Type="http://schemas.openxmlformats.org/officeDocument/2006/relationships/slideLayout" Target="../slideLayouts/slideLayout986.xml"/><Relationship Id="rId467" Type="http://schemas.openxmlformats.org/officeDocument/2006/relationships/slideLayout" Target="../slideLayouts/slideLayout1028.xml"/><Relationship Id="rId632" Type="http://schemas.openxmlformats.org/officeDocument/2006/relationships/slideLayout" Target="../slideLayouts/slideLayout1193.xml"/><Relationship Id="rId271" Type="http://schemas.openxmlformats.org/officeDocument/2006/relationships/slideLayout" Target="../slideLayouts/slideLayout832.xml"/><Relationship Id="rId674" Type="http://schemas.openxmlformats.org/officeDocument/2006/relationships/slideLayout" Target="../slideLayouts/slideLayout1235.xml"/><Relationship Id="rId24" Type="http://schemas.openxmlformats.org/officeDocument/2006/relationships/slideLayout" Target="../slideLayouts/slideLayout585.xml"/><Relationship Id="rId66" Type="http://schemas.openxmlformats.org/officeDocument/2006/relationships/slideLayout" Target="../slideLayouts/slideLayout627.xml"/><Relationship Id="rId131" Type="http://schemas.openxmlformats.org/officeDocument/2006/relationships/slideLayout" Target="../slideLayouts/slideLayout692.xml"/><Relationship Id="rId327" Type="http://schemas.openxmlformats.org/officeDocument/2006/relationships/slideLayout" Target="../slideLayouts/slideLayout888.xml"/><Relationship Id="rId369" Type="http://schemas.openxmlformats.org/officeDocument/2006/relationships/slideLayout" Target="../slideLayouts/slideLayout930.xml"/><Relationship Id="rId534" Type="http://schemas.openxmlformats.org/officeDocument/2006/relationships/slideLayout" Target="../slideLayouts/slideLayout1095.xml"/><Relationship Id="rId576" Type="http://schemas.openxmlformats.org/officeDocument/2006/relationships/slideLayout" Target="../slideLayouts/slideLayout1137.xml"/><Relationship Id="rId741" Type="http://schemas.openxmlformats.org/officeDocument/2006/relationships/slideLayout" Target="../slideLayouts/slideLayout1302.xml"/><Relationship Id="rId783" Type="http://schemas.openxmlformats.org/officeDocument/2006/relationships/slideLayout" Target="../slideLayouts/slideLayout1344.xml"/><Relationship Id="rId173" Type="http://schemas.openxmlformats.org/officeDocument/2006/relationships/slideLayout" Target="../slideLayouts/slideLayout734.xml"/><Relationship Id="rId229" Type="http://schemas.openxmlformats.org/officeDocument/2006/relationships/slideLayout" Target="../slideLayouts/slideLayout790.xml"/><Relationship Id="rId380" Type="http://schemas.openxmlformats.org/officeDocument/2006/relationships/slideLayout" Target="../slideLayouts/slideLayout941.xml"/><Relationship Id="rId436" Type="http://schemas.openxmlformats.org/officeDocument/2006/relationships/slideLayout" Target="../slideLayouts/slideLayout997.xml"/><Relationship Id="rId601" Type="http://schemas.openxmlformats.org/officeDocument/2006/relationships/slideLayout" Target="../slideLayouts/slideLayout1162.xml"/><Relationship Id="rId643" Type="http://schemas.openxmlformats.org/officeDocument/2006/relationships/slideLayout" Target="../slideLayouts/slideLayout1204.xml"/><Relationship Id="rId240" Type="http://schemas.openxmlformats.org/officeDocument/2006/relationships/slideLayout" Target="../slideLayouts/slideLayout801.xml"/><Relationship Id="rId478" Type="http://schemas.openxmlformats.org/officeDocument/2006/relationships/slideLayout" Target="../slideLayouts/slideLayout1039.xml"/><Relationship Id="rId685" Type="http://schemas.openxmlformats.org/officeDocument/2006/relationships/slideLayout" Target="../slideLayouts/slideLayout1246.xml"/><Relationship Id="rId35" Type="http://schemas.openxmlformats.org/officeDocument/2006/relationships/slideLayout" Target="../slideLayouts/slideLayout596.xml"/><Relationship Id="rId77" Type="http://schemas.openxmlformats.org/officeDocument/2006/relationships/slideLayout" Target="../slideLayouts/slideLayout638.xml"/><Relationship Id="rId100" Type="http://schemas.openxmlformats.org/officeDocument/2006/relationships/slideLayout" Target="../slideLayouts/slideLayout661.xml"/><Relationship Id="rId282" Type="http://schemas.openxmlformats.org/officeDocument/2006/relationships/slideLayout" Target="../slideLayouts/slideLayout843.xml"/><Relationship Id="rId338" Type="http://schemas.openxmlformats.org/officeDocument/2006/relationships/slideLayout" Target="../slideLayouts/slideLayout899.xml"/><Relationship Id="rId503" Type="http://schemas.openxmlformats.org/officeDocument/2006/relationships/slideLayout" Target="../slideLayouts/slideLayout1064.xml"/><Relationship Id="rId545" Type="http://schemas.openxmlformats.org/officeDocument/2006/relationships/slideLayout" Target="../slideLayouts/slideLayout1106.xml"/><Relationship Id="rId587" Type="http://schemas.openxmlformats.org/officeDocument/2006/relationships/slideLayout" Target="../slideLayouts/slideLayout1148.xml"/><Relationship Id="rId710" Type="http://schemas.openxmlformats.org/officeDocument/2006/relationships/slideLayout" Target="../slideLayouts/slideLayout1271.xml"/><Relationship Id="rId752" Type="http://schemas.openxmlformats.org/officeDocument/2006/relationships/slideLayout" Target="../slideLayouts/slideLayout1313.xml"/><Relationship Id="rId808" Type="http://schemas.openxmlformats.org/officeDocument/2006/relationships/slideLayout" Target="../slideLayouts/slideLayout1369.xml"/><Relationship Id="rId8" Type="http://schemas.openxmlformats.org/officeDocument/2006/relationships/slideLayout" Target="../slideLayouts/slideLayout569.xml"/><Relationship Id="rId142" Type="http://schemas.openxmlformats.org/officeDocument/2006/relationships/slideLayout" Target="../slideLayouts/slideLayout703.xml"/><Relationship Id="rId184" Type="http://schemas.openxmlformats.org/officeDocument/2006/relationships/slideLayout" Target="../slideLayouts/slideLayout745.xml"/><Relationship Id="rId391" Type="http://schemas.openxmlformats.org/officeDocument/2006/relationships/slideLayout" Target="../slideLayouts/slideLayout952.xml"/><Relationship Id="rId405" Type="http://schemas.openxmlformats.org/officeDocument/2006/relationships/slideLayout" Target="../slideLayouts/slideLayout966.xml"/><Relationship Id="rId447" Type="http://schemas.openxmlformats.org/officeDocument/2006/relationships/slideLayout" Target="../slideLayouts/slideLayout1008.xml"/><Relationship Id="rId612" Type="http://schemas.openxmlformats.org/officeDocument/2006/relationships/slideLayout" Target="../slideLayouts/slideLayout1173.xml"/><Relationship Id="rId794" Type="http://schemas.openxmlformats.org/officeDocument/2006/relationships/slideLayout" Target="../slideLayouts/slideLayout1355.xml"/><Relationship Id="rId251" Type="http://schemas.openxmlformats.org/officeDocument/2006/relationships/slideLayout" Target="../slideLayouts/slideLayout812.xml"/><Relationship Id="rId489" Type="http://schemas.openxmlformats.org/officeDocument/2006/relationships/slideLayout" Target="../slideLayouts/slideLayout1050.xml"/><Relationship Id="rId654" Type="http://schemas.openxmlformats.org/officeDocument/2006/relationships/slideLayout" Target="../slideLayouts/slideLayout1215.xml"/><Relationship Id="rId696" Type="http://schemas.openxmlformats.org/officeDocument/2006/relationships/slideLayout" Target="../slideLayouts/slideLayout1257.xml"/><Relationship Id="rId46" Type="http://schemas.openxmlformats.org/officeDocument/2006/relationships/slideLayout" Target="../slideLayouts/slideLayout607.xml"/><Relationship Id="rId293" Type="http://schemas.openxmlformats.org/officeDocument/2006/relationships/slideLayout" Target="../slideLayouts/slideLayout854.xml"/><Relationship Id="rId307" Type="http://schemas.openxmlformats.org/officeDocument/2006/relationships/slideLayout" Target="../slideLayouts/slideLayout868.xml"/><Relationship Id="rId349" Type="http://schemas.openxmlformats.org/officeDocument/2006/relationships/slideLayout" Target="../slideLayouts/slideLayout910.xml"/><Relationship Id="rId514" Type="http://schemas.openxmlformats.org/officeDocument/2006/relationships/slideLayout" Target="../slideLayouts/slideLayout1075.xml"/><Relationship Id="rId556" Type="http://schemas.openxmlformats.org/officeDocument/2006/relationships/slideLayout" Target="../slideLayouts/slideLayout1117.xml"/><Relationship Id="rId721" Type="http://schemas.openxmlformats.org/officeDocument/2006/relationships/slideLayout" Target="../slideLayouts/slideLayout1282.xml"/><Relationship Id="rId763" Type="http://schemas.openxmlformats.org/officeDocument/2006/relationships/slideLayout" Target="../slideLayouts/slideLayout1324.xml"/><Relationship Id="rId88" Type="http://schemas.openxmlformats.org/officeDocument/2006/relationships/slideLayout" Target="../slideLayouts/slideLayout649.xml"/><Relationship Id="rId111" Type="http://schemas.openxmlformats.org/officeDocument/2006/relationships/slideLayout" Target="../slideLayouts/slideLayout672.xml"/><Relationship Id="rId153" Type="http://schemas.openxmlformats.org/officeDocument/2006/relationships/slideLayout" Target="../slideLayouts/slideLayout714.xml"/><Relationship Id="rId195" Type="http://schemas.openxmlformats.org/officeDocument/2006/relationships/slideLayout" Target="../slideLayouts/slideLayout756.xml"/><Relationship Id="rId209" Type="http://schemas.openxmlformats.org/officeDocument/2006/relationships/slideLayout" Target="../slideLayouts/slideLayout770.xml"/><Relationship Id="rId360" Type="http://schemas.openxmlformats.org/officeDocument/2006/relationships/slideLayout" Target="../slideLayouts/slideLayout921.xml"/><Relationship Id="rId416" Type="http://schemas.openxmlformats.org/officeDocument/2006/relationships/slideLayout" Target="../slideLayouts/slideLayout977.xml"/><Relationship Id="rId598" Type="http://schemas.openxmlformats.org/officeDocument/2006/relationships/slideLayout" Target="../slideLayouts/slideLayout1159.xml"/><Relationship Id="rId220" Type="http://schemas.openxmlformats.org/officeDocument/2006/relationships/slideLayout" Target="../slideLayouts/slideLayout781.xml"/><Relationship Id="rId458" Type="http://schemas.openxmlformats.org/officeDocument/2006/relationships/slideLayout" Target="../slideLayouts/slideLayout1019.xml"/><Relationship Id="rId623" Type="http://schemas.openxmlformats.org/officeDocument/2006/relationships/slideLayout" Target="../slideLayouts/slideLayout1184.xml"/><Relationship Id="rId665" Type="http://schemas.openxmlformats.org/officeDocument/2006/relationships/slideLayout" Target="../slideLayouts/slideLayout1226.xml"/><Relationship Id="rId15" Type="http://schemas.openxmlformats.org/officeDocument/2006/relationships/slideLayout" Target="../slideLayouts/slideLayout576.xml"/><Relationship Id="rId57" Type="http://schemas.openxmlformats.org/officeDocument/2006/relationships/slideLayout" Target="../slideLayouts/slideLayout618.xml"/><Relationship Id="rId262" Type="http://schemas.openxmlformats.org/officeDocument/2006/relationships/slideLayout" Target="../slideLayouts/slideLayout823.xml"/><Relationship Id="rId318" Type="http://schemas.openxmlformats.org/officeDocument/2006/relationships/slideLayout" Target="../slideLayouts/slideLayout879.xml"/><Relationship Id="rId525" Type="http://schemas.openxmlformats.org/officeDocument/2006/relationships/slideLayout" Target="../slideLayouts/slideLayout1086.xml"/><Relationship Id="rId567" Type="http://schemas.openxmlformats.org/officeDocument/2006/relationships/slideLayout" Target="../slideLayouts/slideLayout1128.xml"/><Relationship Id="rId732" Type="http://schemas.openxmlformats.org/officeDocument/2006/relationships/slideLayout" Target="../slideLayouts/slideLayout1293.xml"/><Relationship Id="rId99" Type="http://schemas.openxmlformats.org/officeDocument/2006/relationships/slideLayout" Target="../slideLayouts/slideLayout660.xml"/><Relationship Id="rId122" Type="http://schemas.openxmlformats.org/officeDocument/2006/relationships/slideLayout" Target="../slideLayouts/slideLayout683.xml"/><Relationship Id="rId164" Type="http://schemas.openxmlformats.org/officeDocument/2006/relationships/slideLayout" Target="../slideLayouts/slideLayout725.xml"/><Relationship Id="rId371" Type="http://schemas.openxmlformats.org/officeDocument/2006/relationships/slideLayout" Target="../slideLayouts/slideLayout932.xml"/><Relationship Id="rId774" Type="http://schemas.openxmlformats.org/officeDocument/2006/relationships/slideLayout" Target="../slideLayouts/slideLayout1335.xml"/><Relationship Id="rId427" Type="http://schemas.openxmlformats.org/officeDocument/2006/relationships/slideLayout" Target="../slideLayouts/slideLayout988.xml"/><Relationship Id="rId469" Type="http://schemas.openxmlformats.org/officeDocument/2006/relationships/slideLayout" Target="../slideLayouts/slideLayout1030.xml"/><Relationship Id="rId634" Type="http://schemas.openxmlformats.org/officeDocument/2006/relationships/slideLayout" Target="../slideLayouts/slideLayout1195.xml"/><Relationship Id="rId676" Type="http://schemas.openxmlformats.org/officeDocument/2006/relationships/slideLayout" Target="../slideLayouts/slideLayout1237.xml"/><Relationship Id="rId26" Type="http://schemas.openxmlformats.org/officeDocument/2006/relationships/slideLayout" Target="../slideLayouts/slideLayout587.xml"/><Relationship Id="rId231" Type="http://schemas.openxmlformats.org/officeDocument/2006/relationships/slideLayout" Target="../slideLayouts/slideLayout792.xml"/><Relationship Id="rId273" Type="http://schemas.openxmlformats.org/officeDocument/2006/relationships/slideLayout" Target="../slideLayouts/slideLayout834.xml"/><Relationship Id="rId329" Type="http://schemas.openxmlformats.org/officeDocument/2006/relationships/slideLayout" Target="../slideLayouts/slideLayout890.xml"/><Relationship Id="rId480" Type="http://schemas.openxmlformats.org/officeDocument/2006/relationships/slideLayout" Target="../slideLayouts/slideLayout1041.xml"/><Relationship Id="rId536" Type="http://schemas.openxmlformats.org/officeDocument/2006/relationships/slideLayout" Target="../slideLayouts/slideLayout1097.xml"/><Relationship Id="rId701" Type="http://schemas.openxmlformats.org/officeDocument/2006/relationships/slideLayout" Target="../slideLayouts/slideLayout1262.xml"/><Relationship Id="rId68" Type="http://schemas.openxmlformats.org/officeDocument/2006/relationships/slideLayout" Target="../slideLayouts/slideLayout629.xml"/><Relationship Id="rId133" Type="http://schemas.openxmlformats.org/officeDocument/2006/relationships/slideLayout" Target="../slideLayouts/slideLayout694.xml"/><Relationship Id="rId175" Type="http://schemas.openxmlformats.org/officeDocument/2006/relationships/slideLayout" Target="../slideLayouts/slideLayout736.xml"/><Relationship Id="rId340" Type="http://schemas.openxmlformats.org/officeDocument/2006/relationships/slideLayout" Target="../slideLayouts/slideLayout901.xml"/><Relationship Id="rId578" Type="http://schemas.openxmlformats.org/officeDocument/2006/relationships/slideLayout" Target="../slideLayouts/slideLayout1139.xml"/><Relationship Id="rId743" Type="http://schemas.openxmlformats.org/officeDocument/2006/relationships/slideLayout" Target="../slideLayouts/slideLayout1304.xml"/><Relationship Id="rId785" Type="http://schemas.openxmlformats.org/officeDocument/2006/relationships/slideLayout" Target="../slideLayouts/slideLayout1346.xml"/><Relationship Id="rId200" Type="http://schemas.openxmlformats.org/officeDocument/2006/relationships/slideLayout" Target="../slideLayouts/slideLayout761.xml"/><Relationship Id="rId382" Type="http://schemas.openxmlformats.org/officeDocument/2006/relationships/slideLayout" Target="../slideLayouts/slideLayout943.xml"/><Relationship Id="rId438" Type="http://schemas.openxmlformats.org/officeDocument/2006/relationships/slideLayout" Target="../slideLayouts/slideLayout999.xml"/><Relationship Id="rId603" Type="http://schemas.openxmlformats.org/officeDocument/2006/relationships/slideLayout" Target="../slideLayouts/slideLayout1164.xml"/><Relationship Id="rId645" Type="http://schemas.openxmlformats.org/officeDocument/2006/relationships/slideLayout" Target="../slideLayouts/slideLayout1206.xml"/><Relationship Id="rId687" Type="http://schemas.openxmlformats.org/officeDocument/2006/relationships/slideLayout" Target="../slideLayouts/slideLayout1248.xml"/><Relationship Id="rId810" Type="http://schemas.openxmlformats.org/officeDocument/2006/relationships/image" Target="../media/image10.emf"/><Relationship Id="rId242" Type="http://schemas.openxmlformats.org/officeDocument/2006/relationships/slideLayout" Target="../slideLayouts/slideLayout803.xml"/><Relationship Id="rId284" Type="http://schemas.openxmlformats.org/officeDocument/2006/relationships/slideLayout" Target="../slideLayouts/slideLayout845.xml"/><Relationship Id="rId491" Type="http://schemas.openxmlformats.org/officeDocument/2006/relationships/slideLayout" Target="../slideLayouts/slideLayout1052.xml"/><Relationship Id="rId505" Type="http://schemas.openxmlformats.org/officeDocument/2006/relationships/slideLayout" Target="../slideLayouts/slideLayout1066.xml"/><Relationship Id="rId712" Type="http://schemas.openxmlformats.org/officeDocument/2006/relationships/slideLayout" Target="../slideLayouts/slideLayout1273.xml"/><Relationship Id="rId37" Type="http://schemas.openxmlformats.org/officeDocument/2006/relationships/slideLayout" Target="../slideLayouts/slideLayout598.xml"/><Relationship Id="rId79" Type="http://schemas.openxmlformats.org/officeDocument/2006/relationships/slideLayout" Target="../slideLayouts/slideLayout640.xml"/><Relationship Id="rId102" Type="http://schemas.openxmlformats.org/officeDocument/2006/relationships/slideLayout" Target="../slideLayouts/slideLayout663.xml"/><Relationship Id="rId144" Type="http://schemas.openxmlformats.org/officeDocument/2006/relationships/slideLayout" Target="../slideLayouts/slideLayout705.xml"/><Relationship Id="rId547" Type="http://schemas.openxmlformats.org/officeDocument/2006/relationships/slideLayout" Target="../slideLayouts/slideLayout1108.xml"/><Relationship Id="rId589" Type="http://schemas.openxmlformats.org/officeDocument/2006/relationships/slideLayout" Target="../slideLayouts/slideLayout1150.xml"/><Relationship Id="rId754" Type="http://schemas.openxmlformats.org/officeDocument/2006/relationships/slideLayout" Target="../slideLayouts/slideLayout1315.xml"/><Relationship Id="rId796" Type="http://schemas.openxmlformats.org/officeDocument/2006/relationships/slideLayout" Target="../slideLayouts/slideLayout1357.xml"/><Relationship Id="rId90" Type="http://schemas.openxmlformats.org/officeDocument/2006/relationships/slideLayout" Target="../slideLayouts/slideLayout651.xml"/><Relationship Id="rId186" Type="http://schemas.openxmlformats.org/officeDocument/2006/relationships/slideLayout" Target="../slideLayouts/slideLayout747.xml"/><Relationship Id="rId351" Type="http://schemas.openxmlformats.org/officeDocument/2006/relationships/slideLayout" Target="../slideLayouts/slideLayout912.xml"/><Relationship Id="rId393" Type="http://schemas.openxmlformats.org/officeDocument/2006/relationships/slideLayout" Target="../slideLayouts/slideLayout954.xml"/><Relationship Id="rId407" Type="http://schemas.openxmlformats.org/officeDocument/2006/relationships/slideLayout" Target="../slideLayouts/slideLayout968.xml"/><Relationship Id="rId449" Type="http://schemas.openxmlformats.org/officeDocument/2006/relationships/slideLayout" Target="../slideLayouts/slideLayout1010.xml"/><Relationship Id="rId614" Type="http://schemas.openxmlformats.org/officeDocument/2006/relationships/slideLayout" Target="../slideLayouts/slideLayout1175.xml"/><Relationship Id="rId656" Type="http://schemas.openxmlformats.org/officeDocument/2006/relationships/slideLayout" Target="../slideLayouts/slideLayout1217.xml"/><Relationship Id="rId211" Type="http://schemas.openxmlformats.org/officeDocument/2006/relationships/slideLayout" Target="../slideLayouts/slideLayout772.xml"/><Relationship Id="rId253" Type="http://schemas.openxmlformats.org/officeDocument/2006/relationships/slideLayout" Target="../slideLayouts/slideLayout814.xml"/><Relationship Id="rId295" Type="http://schemas.openxmlformats.org/officeDocument/2006/relationships/slideLayout" Target="../slideLayouts/slideLayout856.xml"/><Relationship Id="rId309" Type="http://schemas.openxmlformats.org/officeDocument/2006/relationships/slideLayout" Target="../slideLayouts/slideLayout870.xml"/><Relationship Id="rId460" Type="http://schemas.openxmlformats.org/officeDocument/2006/relationships/slideLayout" Target="../slideLayouts/slideLayout1021.xml"/><Relationship Id="rId516" Type="http://schemas.openxmlformats.org/officeDocument/2006/relationships/slideLayout" Target="../slideLayouts/slideLayout1077.xml"/><Relationship Id="rId698" Type="http://schemas.openxmlformats.org/officeDocument/2006/relationships/slideLayout" Target="../slideLayouts/slideLayout1259.xml"/><Relationship Id="rId48" Type="http://schemas.openxmlformats.org/officeDocument/2006/relationships/slideLayout" Target="../slideLayouts/slideLayout609.xml"/><Relationship Id="rId113" Type="http://schemas.openxmlformats.org/officeDocument/2006/relationships/slideLayout" Target="../slideLayouts/slideLayout674.xml"/><Relationship Id="rId320" Type="http://schemas.openxmlformats.org/officeDocument/2006/relationships/slideLayout" Target="../slideLayouts/slideLayout881.xml"/><Relationship Id="rId558" Type="http://schemas.openxmlformats.org/officeDocument/2006/relationships/slideLayout" Target="../slideLayouts/slideLayout1119.xml"/><Relationship Id="rId723" Type="http://schemas.openxmlformats.org/officeDocument/2006/relationships/slideLayout" Target="../slideLayouts/slideLayout1284.xml"/><Relationship Id="rId765" Type="http://schemas.openxmlformats.org/officeDocument/2006/relationships/slideLayout" Target="../slideLayouts/slideLayout1326.xml"/><Relationship Id="rId155" Type="http://schemas.openxmlformats.org/officeDocument/2006/relationships/slideLayout" Target="../slideLayouts/slideLayout716.xml"/><Relationship Id="rId197" Type="http://schemas.openxmlformats.org/officeDocument/2006/relationships/slideLayout" Target="../slideLayouts/slideLayout758.xml"/><Relationship Id="rId362" Type="http://schemas.openxmlformats.org/officeDocument/2006/relationships/slideLayout" Target="../slideLayouts/slideLayout923.xml"/><Relationship Id="rId418" Type="http://schemas.openxmlformats.org/officeDocument/2006/relationships/slideLayout" Target="../slideLayouts/slideLayout979.xml"/><Relationship Id="rId625" Type="http://schemas.openxmlformats.org/officeDocument/2006/relationships/slideLayout" Target="../slideLayouts/slideLayout1186.xml"/><Relationship Id="rId222" Type="http://schemas.openxmlformats.org/officeDocument/2006/relationships/slideLayout" Target="../slideLayouts/slideLayout783.xml"/><Relationship Id="rId264" Type="http://schemas.openxmlformats.org/officeDocument/2006/relationships/slideLayout" Target="../slideLayouts/slideLayout825.xml"/><Relationship Id="rId471" Type="http://schemas.openxmlformats.org/officeDocument/2006/relationships/slideLayout" Target="../slideLayouts/slideLayout1032.xml"/><Relationship Id="rId667" Type="http://schemas.openxmlformats.org/officeDocument/2006/relationships/slideLayout" Target="../slideLayouts/slideLayout1228.xml"/><Relationship Id="rId17" Type="http://schemas.openxmlformats.org/officeDocument/2006/relationships/slideLayout" Target="../slideLayouts/slideLayout578.xml"/><Relationship Id="rId59" Type="http://schemas.openxmlformats.org/officeDocument/2006/relationships/slideLayout" Target="../slideLayouts/slideLayout620.xml"/><Relationship Id="rId124" Type="http://schemas.openxmlformats.org/officeDocument/2006/relationships/slideLayout" Target="../slideLayouts/slideLayout685.xml"/><Relationship Id="rId527" Type="http://schemas.openxmlformats.org/officeDocument/2006/relationships/slideLayout" Target="../slideLayouts/slideLayout1088.xml"/><Relationship Id="rId569" Type="http://schemas.openxmlformats.org/officeDocument/2006/relationships/slideLayout" Target="../slideLayouts/slideLayout1130.xml"/><Relationship Id="rId734" Type="http://schemas.openxmlformats.org/officeDocument/2006/relationships/slideLayout" Target="../slideLayouts/slideLayout1295.xml"/><Relationship Id="rId776" Type="http://schemas.openxmlformats.org/officeDocument/2006/relationships/slideLayout" Target="../slideLayouts/slideLayout1337.xml"/><Relationship Id="rId70" Type="http://schemas.openxmlformats.org/officeDocument/2006/relationships/slideLayout" Target="../slideLayouts/slideLayout631.xml"/><Relationship Id="rId166" Type="http://schemas.openxmlformats.org/officeDocument/2006/relationships/slideLayout" Target="../slideLayouts/slideLayout727.xml"/><Relationship Id="rId331" Type="http://schemas.openxmlformats.org/officeDocument/2006/relationships/slideLayout" Target="../slideLayouts/slideLayout892.xml"/><Relationship Id="rId373" Type="http://schemas.openxmlformats.org/officeDocument/2006/relationships/slideLayout" Target="../slideLayouts/slideLayout934.xml"/><Relationship Id="rId429" Type="http://schemas.openxmlformats.org/officeDocument/2006/relationships/slideLayout" Target="../slideLayouts/slideLayout990.xml"/><Relationship Id="rId580" Type="http://schemas.openxmlformats.org/officeDocument/2006/relationships/slideLayout" Target="../slideLayouts/slideLayout1141.xml"/><Relationship Id="rId636" Type="http://schemas.openxmlformats.org/officeDocument/2006/relationships/slideLayout" Target="../slideLayouts/slideLayout1197.xml"/><Relationship Id="rId801" Type="http://schemas.openxmlformats.org/officeDocument/2006/relationships/slideLayout" Target="../slideLayouts/slideLayout1362.xml"/><Relationship Id="rId1" Type="http://schemas.openxmlformats.org/officeDocument/2006/relationships/slideLayout" Target="../slideLayouts/slideLayout562.xml"/><Relationship Id="rId233" Type="http://schemas.openxmlformats.org/officeDocument/2006/relationships/slideLayout" Target="../slideLayouts/slideLayout794.xml"/><Relationship Id="rId440" Type="http://schemas.openxmlformats.org/officeDocument/2006/relationships/slideLayout" Target="../slideLayouts/slideLayout1001.xml"/><Relationship Id="rId678" Type="http://schemas.openxmlformats.org/officeDocument/2006/relationships/slideLayout" Target="../slideLayouts/slideLayout1239.xml"/><Relationship Id="rId28" Type="http://schemas.openxmlformats.org/officeDocument/2006/relationships/slideLayout" Target="../slideLayouts/slideLayout589.xml"/><Relationship Id="rId275" Type="http://schemas.openxmlformats.org/officeDocument/2006/relationships/slideLayout" Target="../slideLayouts/slideLayout836.xml"/><Relationship Id="rId300" Type="http://schemas.openxmlformats.org/officeDocument/2006/relationships/slideLayout" Target="../slideLayouts/slideLayout861.xml"/><Relationship Id="rId482" Type="http://schemas.openxmlformats.org/officeDocument/2006/relationships/slideLayout" Target="../slideLayouts/slideLayout1043.xml"/><Relationship Id="rId538" Type="http://schemas.openxmlformats.org/officeDocument/2006/relationships/slideLayout" Target="../slideLayouts/slideLayout1099.xml"/><Relationship Id="rId703" Type="http://schemas.openxmlformats.org/officeDocument/2006/relationships/slideLayout" Target="../slideLayouts/slideLayout1264.xml"/><Relationship Id="rId745" Type="http://schemas.openxmlformats.org/officeDocument/2006/relationships/slideLayout" Target="../slideLayouts/slideLayout1306.xml"/><Relationship Id="rId81" Type="http://schemas.openxmlformats.org/officeDocument/2006/relationships/slideLayout" Target="../slideLayouts/slideLayout642.xml"/><Relationship Id="rId135" Type="http://schemas.openxmlformats.org/officeDocument/2006/relationships/slideLayout" Target="../slideLayouts/slideLayout696.xml"/><Relationship Id="rId177" Type="http://schemas.openxmlformats.org/officeDocument/2006/relationships/slideLayout" Target="../slideLayouts/slideLayout738.xml"/><Relationship Id="rId342" Type="http://schemas.openxmlformats.org/officeDocument/2006/relationships/slideLayout" Target="../slideLayouts/slideLayout903.xml"/><Relationship Id="rId384" Type="http://schemas.openxmlformats.org/officeDocument/2006/relationships/slideLayout" Target="../slideLayouts/slideLayout945.xml"/><Relationship Id="rId591" Type="http://schemas.openxmlformats.org/officeDocument/2006/relationships/slideLayout" Target="../slideLayouts/slideLayout1152.xml"/><Relationship Id="rId605" Type="http://schemas.openxmlformats.org/officeDocument/2006/relationships/slideLayout" Target="../slideLayouts/slideLayout1166.xml"/><Relationship Id="rId787" Type="http://schemas.openxmlformats.org/officeDocument/2006/relationships/slideLayout" Target="../slideLayouts/slideLayout1348.xml"/><Relationship Id="rId812" Type="http://schemas.openxmlformats.org/officeDocument/2006/relationships/image" Target="../media/image12.png"/><Relationship Id="rId202" Type="http://schemas.openxmlformats.org/officeDocument/2006/relationships/slideLayout" Target="../slideLayouts/slideLayout763.xml"/><Relationship Id="rId244" Type="http://schemas.openxmlformats.org/officeDocument/2006/relationships/slideLayout" Target="../slideLayouts/slideLayout805.xml"/><Relationship Id="rId647" Type="http://schemas.openxmlformats.org/officeDocument/2006/relationships/slideLayout" Target="../slideLayouts/slideLayout1208.xml"/><Relationship Id="rId689" Type="http://schemas.openxmlformats.org/officeDocument/2006/relationships/slideLayout" Target="../slideLayouts/slideLayout1250.xml"/><Relationship Id="rId39" Type="http://schemas.openxmlformats.org/officeDocument/2006/relationships/slideLayout" Target="../slideLayouts/slideLayout600.xml"/><Relationship Id="rId286" Type="http://schemas.openxmlformats.org/officeDocument/2006/relationships/slideLayout" Target="../slideLayouts/slideLayout847.xml"/><Relationship Id="rId451" Type="http://schemas.openxmlformats.org/officeDocument/2006/relationships/slideLayout" Target="../slideLayouts/slideLayout1012.xml"/><Relationship Id="rId493" Type="http://schemas.openxmlformats.org/officeDocument/2006/relationships/slideLayout" Target="../slideLayouts/slideLayout1054.xml"/><Relationship Id="rId507" Type="http://schemas.openxmlformats.org/officeDocument/2006/relationships/slideLayout" Target="../slideLayouts/slideLayout1068.xml"/><Relationship Id="rId549" Type="http://schemas.openxmlformats.org/officeDocument/2006/relationships/slideLayout" Target="../slideLayouts/slideLayout1110.xml"/><Relationship Id="rId714" Type="http://schemas.openxmlformats.org/officeDocument/2006/relationships/slideLayout" Target="../slideLayouts/slideLayout1275.xml"/><Relationship Id="rId756" Type="http://schemas.openxmlformats.org/officeDocument/2006/relationships/slideLayout" Target="../slideLayouts/slideLayout1317.xml"/><Relationship Id="rId50" Type="http://schemas.openxmlformats.org/officeDocument/2006/relationships/slideLayout" Target="../slideLayouts/slideLayout611.xml"/><Relationship Id="rId104" Type="http://schemas.openxmlformats.org/officeDocument/2006/relationships/slideLayout" Target="../slideLayouts/slideLayout665.xml"/><Relationship Id="rId146" Type="http://schemas.openxmlformats.org/officeDocument/2006/relationships/slideLayout" Target="../slideLayouts/slideLayout707.xml"/><Relationship Id="rId188" Type="http://schemas.openxmlformats.org/officeDocument/2006/relationships/slideLayout" Target="../slideLayouts/slideLayout749.xml"/><Relationship Id="rId311" Type="http://schemas.openxmlformats.org/officeDocument/2006/relationships/slideLayout" Target="../slideLayouts/slideLayout872.xml"/><Relationship Id="rId353" Type="http://schemas.openxmlformats.org/officeDocument/2006/relationships/slideLayout" Target="../slideLayouts/slideLayout914.xml"/><Relationship Id="rId395" Type="http://schemas.openxmlformats.org/officeDocument/2006/relationships/slideLayout" Target="../slideLayouts/slideLayout956.xml"/><Relationship Id="rId409" Type="http://schemas.openxmlformats.org/officeDocument/2006/relationships/slideLayout" Target="../slideLayouts/slideLayout970.xml"/><Relationship Id="rId560" Type="http://schemas.openxmlformats.org/officeDocument/2006/relationships/slideLayout" Target="../slideLayouts/slideLayout1121.xml"/><Relationship Id="rId798" Type="http://schemas.openxmlformats.org/officeDocument/2006/relationships/slideLayout" Target="../slideLayouts/slideLayout1359.xml"/><Relationship Id="rId92" Type="http://schemas.openxmlformats.org/officeDocument/2006/relationships/slideLayout" Target="../slideLayouts/slideLayout653.xml"/><Relationship Id="rId213" Type="http://schemas.openxmlformats.org/officeDocument/2006/relationships/slideLayout" Target="../slideLayouts/slideLayout774.xml"/><Relationship Id="rId420" Type="http://schemas.openxmlformats.org/officeDocument/2006/relationships/slideLayout" Target="../slideLayouts/slideLayout981.xml"/><Relationship Id="rId616" Type="http://schemas.openxmlformats.org/officeDocument/2006/relationships/slideLayout" Target="../slideLayouts/slideLayout1177.xml"/><Relationship Id="rId658" Type="http://schemas.openxmlformats.org/officeDocument/2006/relationships/slideLayout" Target="../slideLayouts/slideLayout1219.xml"/><Relationship Id="rId255" Type="http://schemas.openxmlformats.org/officeDocument/2006/relationships/slideLayout" Target="../slideLayouts/slideLayout816.xml"/><Relationship Id="rId297" Type="http://schemas.openxmlformats.org/officeDocument/2006/relationships/slideLayout" Target="../slideLayouts/slideLayout858.xml"/><Relationship Id="rId462" Type="http://schemas.openxmlformats.org/officeDocument/2006/relationships/slideLayout" Target="../slideLayouts/slideLayout1023.xml"/><Relationship Id="rId518" Type="http://schemas.openxmlformats.org/officeDocument/2006/relationships/slideLayout" Target="../slideLayouts/slideLayout1079.xml"/><Relationship Id="rId725" Type="http://schemas.openxmlformats.org/officeDocument/2006/relationships/slideLayout" Target="../slideLayouts/slideLayout1286.xml"/><Relationship Id="rId115" Type="http://schemas.openxmlformats.org/officeDocument/2006/relationships/slideLayout" Target="../slideLayouts/slideLayout676.xml"/><Relationship Id="rId157" Type="http://schemas.openxmlformats.org/officeDocument/2006/relationships/slideLayout" Target="../slideLayouts/slideLayout718.xml"/><Relationship Id="rId322" Type="http://schemas.openxmlformats.org/officeDocument/2006/relationships/slideLayout" Target="../slideLayouts/slideLayout883.xml"/><Relationship Id="rId364" Type="http://schemas.openxmlformats.org/officeDocument/2006/relationships/slideLayout" Target="../slideLayouts/slideLayout925.xml"/><Relationship Id="rId767" Type="http://schemas.openxmlformats.org/officeDocument/2006/relationships/slideLayout" Target="../slideLayouts/slideLayout1328.xml"/><Relationship Id="rId61" Type="http://schemas.openxmlformats.org/officeDocument/2006/relationships/slideLayout" Target="../slideLayouts/slideLayout622.xml"/><Relationship Id="rId199" Type="http://schemas.openxmlformats.org/officeDocument/2006/relationships/slideLayout" Target="../slideLayouts/slideLayout760.xml"/><Relationship Id="rId571" Type="http://schemas.openxmlformats.org/officeDocument/2006/relationships/slideLayout" Target="../slideLayouts/slideLayout1132.xml"/><Relationship Id="rId627" Type="http://schemas.openxmlformats.org/officeDocument/2006/relationships/slideLayout" Target="../slideLayouts/slideLayout1188.xml"/><Relationship Id="rId669" Type="http://schemas.openxmlformats.org/officeDocument/2006/relationships/slideLayout" Target="../slideLayouts/slideLayout1230.xml"/><Relationship Id="rId19" Type="http://schemas.openxmlformats.org/officeDocument/2006/relationships/slideLayout" Target="../slideLayouts/slideLayout580.xml"/><Relationship Id="rId224" Type="http://schemas.openxmlformats.org/officeDocument/2006/relationships/slideLayout" Target="../slideLayouts/slideLayout785.xml"/><Relationship Id="rId266" Type="http://schemas.openxmlformats.org/officeDocument/2006/relationships/slideLayout" Target="../slideLayouts/slideLayout827.xml"/><Relationship Id="rId431" Type="http://schemas.openxmlformats.org/officeDocument/2006/relationships/slideLayout" Target="../slideLayouts/slideLayout992.xml"/><Relationship Id="rId473" Type="http://schemas.openxmlformats.org/officeDocument/2006/relationships/slideLayout" Target="../slideLayouts/slideLayout1034.xml"/><Relationship Id="rId529" Type="http://schemas.openxmlformats.org/officeDocument/2006/relationships/slideLayout" Target="../slideLayouts/slideLayout1090.xml"/><Relationship Id="rId680" Type="http://schemas.openxmlformats.org/officeDocument/2006/relationships/slideLayout" Target="../slideLayouts/slideLayout1241.xml"/><Relationship Id="rId736" Type="http://schemas.openxmlformats.org/officeDocument/2006/relationships/slideLayout" Target="../slideLayouts/slideLayout1297.xml"/><Relationship Id="rId30" Type="http://schemas.openxmlformats.org/officeDocument/2006/relationships/slideLayout" Target="../slideLayouts/slideLayout591.xml"/><Relationship Id="rId126" Type="http://schemas.openxmlformats.org/officeDocument/2006/relationships/slideLayout" Target="../slideLayouts/slideLayout687.xml"/><Relationship Id="rId168" Type="http://schemas.openxmlformats.org/officeDocument/2006/relationships/slideLayout" Target="../slideLayouts/slideLayout729.xml"/><Relationship Id="rId333" Type="http://schemas.openxmlformats.org/officeDocument/2006/relationships/slideLayout" Target="../slideLayouts/slideLayout894.xml"/><Relationship Id="rId540" Type="http://schemas.openxmlformats.org/officeDocument/2006/relationships/slideLayout" Target="../slideLayouts/slideLayout1101.xml"/><Relationship Id="rId778" Type="http://schemas.openxmlformats.org/officeDocument/2006/relationships/slideLayout" Target="../slideLayouts/slideLayout1339.xml"/><Relationship Id="rId72" Type="http://schemas.openxmlformats.org/officeDocument/2006/relationships/slideLayout" Target="../slideLayouts/slideLayout633.xml"/><Relationship Id="rId375" Type="http://schemas.openxmlformats.org/officeDocument/2006/relationships/slideLayout" Target="../slideLayouts/slideLayout936.xml"/><Relationship Id="rId582" Type="http://schemas.openxmlformats.org/officeDocument/2006/relationships/slideLayout" Target="../slideLayouts/slideLayout1143.xml"/><Relationship Id="rId638" Type="http://schemas.openxmlformats.org/officeDocument/2006/relationships/slideLayout" Target="../slideLayouts/slideLayout1199.xml"/><Relationship Id="rId803" Type="http://schemas.openxmlformats.org/officeDocument/2006/relationships/slideLayout" Target="../slideLayouts/slideLayout1364.xml"/><Relationship Id="rId3" Type="http://schemas.openxmlformats.org/officeDocument/2006/relationships/slideLayout" Target="../slideLayouts/slideLayout564.xml"/><Relationship Id="rId235" Type="http://schemas.openxmlformats.org/officeDocument/2006/relationships/slideLayout" Target="../slideLayouts/slideLayout796.xml"/><Relationship Id="rId277" Type="http://schemas.openxmlformats.org/officeDocument/2006/relationships/slideLayout" Target="../slideLayouts/slideLayout838.xml"/><Relationship Id="rId400" Type="http://schemas.openxmlformats.org/officeDocument/2006/relationships/slideLayout" Target="../slideLayouts/slideLayout961.xml"/><Relationship Id="rId442" Type="http://schemas.openxmlformats.org/officeDocument/2006/relationships/slideLayout" Target="../slideLayouts/slideLayout1003.xml"/><Relationship Id="rId484" Type="http://schemas.openxmlformats.org/officeDocument/2006/relationships/slideLayout" Target="../slideLayouts/slideLayout1045.xml"/><Relationship Id="rId705" Type="http://schemas.openxmlformats.org/officeDocument/2006/relationships/slideLayout" Target="../slideLayouts/slideLayout1266.xml"/><Relationship Id="rId137" Type="http://schemas.openxmlformats.org/officeDocument/2006/relationships/slideLayout" Target="../slideLayouts/slideLayout698.xml"/><Relationship Id="rId302" Type="http://schemas.openxmlformats.org/officeDocument/2006/relationships/slideLayout" Target="../slideLayouts/slideLayout863.xml"/><Relationship Id="rId344" Type="http://schemas.openxmlformats.org/officeDocument/2006/relationships/slideLayout" Target="../slideLayouts/slideLayout905.xml"/><Relationship Id="rId691" Type="http://schemas.openxmlformats.org/officeDocument/2006/relationships/slideLayout" Target="../slideLayouts/slideLayout1252.xml"/><Relationship Id="rId747" Type="http://schemas.openxmlformats.org/officeDocument/2006/relationships/slideLayout" Target="../slideLayouts/slideLayout1308.xml"/><Relationship Id="rId789" Type="http://schemas.openxmlformats.org/officeDocument/2006/relationships/slideLayout" Target="../slideLayouts/slideLayout1350.xml"/><Relationship Id="rId41" Type="http://schemas.openxmlformats.org/officeDocument/2006/relationships/slideLayout" Target="../slideLayouts/slideLayout602.xml"/><Relationship Id="rId83" Type="http://schemas.openxmlformats.org/officeDocument/2006/relationships/slideLayout" Target="../slideLayouts/slideLayout644.xml"/><Relationship Id="rId179" Type="http://schemas.openxmlformats.org/officeDocument/2006/relationships/slideLayout" Target="../slideLayouts/slideLayout740.xml"/><Relationship Id="rId386" Type="http://schemas.openxmlformats.org/officeDocument/2006/relationships/slideLayout" Target="../slideLayouts/slideLayout947.xml"/><Relationship Id="rId551" Type="http://schemas.openxmlformats.org/officeDocument/2006/relationships/slideLayout" Target="../slideLayouts/slideLayout1112.xml"/><Relationship Id="rId593" Type="http://schemas.openxmlformats.org/officeDocument/2006/relationships/slideLayout" Target="../slideLayouts/slideLayout1154.xml"/><Relationship Id="rId607" Type="http://schemas.openxmlformats.org/officeDocument/2006/relationships/slideLayout" Target="../slideLayouts/slideLayout1168.xml"/><Relationship Id="rId649" Type="http://schemas.openxmlformats.org/officeDocument/2006/relationships/slideLayout" Target="../slideLayouts/slideLayout1210.xml"/><Relationship Id="rId814" Type="http://schemas.openxmlformats.org/officeDocument/2006/relationships/image" Target="../media/image14.emf"/><Relationship Id="rId190" Type="http://schemas.openxmlformats.org/officeDocument/2006/relationships/slideLayout" Target="../slideLayouts/slideLayout751.xml"/><Relationship Id="rId204" Type="http://schemas.openxmlformats.org/officeDocument/2006/relationships/slideLayout" Target="../slideLayouts/slideLayout765.xml"/><Relationship Id="rId246" Type="http://schemas.openxmlformats.org/officeDocument/2006/relationships/slideLayout" Target="../slideLayouts/slideLayout807.xml"/><Relationship Id="rId288" Type="http://schemas.openxmlformats.org/officeDocument/2006/relationships/slideLayout" Target="../slideLayouts/slideLayout849.xml"/><Relationship Id="rId411" Type="http://schemas.openxmlformats.org/officeDocument/2006/relationships/slideLayout" Target="../slideLayouts/slideLayout972.xml"/><Relationship Id="rId453" Type="http://schemas.openxmlformats.org/officeDocument/2006/relationships/slideLayout" Target="../slideLayouts/slideLayout1014.xml"/><Relationship Id="rId509" Type="http://schemas.openxmlformats.org/officeDocument/2006/relationships/slideLayout" Target="../slideLayouts/slideLayout1070.xml"/><Relationship Id="rId660" Type="http://schemas.openxmlformats.org/officeDocument/2006/relationships/slideLayout" Target="../slideLayouts/slideLayout1221.xml"/><Relationship Id="rId106" Type="http://schemas.openxmlformats.org/officeDocument/2006/relationships/slideLayout" Target="../slideLayouts/slideLayout667.xml"/><Relationship Id="rId313" Type="http://schemas.openxmlformats.org/officeDocument/2006/relationships/slideLayout" Target="../slideLayouts/slideLayout874.xml"/><Relationship Id="rId495" Type="http://schemas.openxmlformats.org/officeDocument/2006/relationships/slideLayout" Target="../slideLayouts/slideLayout1056.xml"/><Relationship Id="rId716" Type="http://schemas.openxmlformats.org/officeDocument/2006/relationships/slideLayout" Target="../slideLayouts/slideLayout1277.xml"/><Relationship Id="rId758" Type="http://schemas.openxmlformats.org/officeDocument/2006/relationships/slideLayout" Target="../slideLayouts/slideLayout1319.xml"/><Relationship Id="rId10" Type="http://schemas.openxmlformats.org/officeDocument/2006/relationships/slideLayout" Target="../slideLayouts/slideLayout571.xml"/><Relationship Id="rId52" Type="http://schemas.openxmlformats.org/officeDocument/2006/relationships/slideLayout" Target="../slideLayouts/slideLayout613.xml"/><Relationship Id="rId94" Type="http://schemas.openxmlformats.org/officeDocument/2006/relationships/slideLayout" Target="../slideLayouts/slideLayout655.xml"/><Relationship Id="rId148" Type="http://schemas.openxmlformats.org/officeDocument/2006/relationships/slideLayout" Target="../slideLayouts/slideLayout709.xml"/><Relationship Id="rId355" Type="http://schemas.openxmlformats.org/officeDocument/2006/relationships/slideLayout" Target="../slideLayouts/slideLayout916.xml"/><Relationship Id="rId397" Type="http://schemas.openxmlformats.org/officeDocument/2006/relationships/slideLayout" Target="../slideLayouts/slideLayout958.xml"/><Relationship Id="rId520" Type="http://schemas.openxmlformats.org/officeDocument/2006/relationships/slideLayout" Target="../slideLayouts/slideLayout1081.xml"/><Relationship Id="rId562" Type="http://schemas.openxmlformats.org/officeDocument/2006/relationships/slideLayout" Target="../slideLayouts/slideLayout1123.xml"/><Relationship Id="rId618" Type="http://schemas.openxmlformats.org/officeDocument/2006/relationships/slideLayout" Target="../slideLayouts/slideLayout1179.xml"/><Relationship Id="rId215" Type="http://schemas.openxmlformats.org/officeDocument/2006/relationships/slideLayout" Target="../slideLayouts/slideLayout776.xml"/><Relationship Id="rId257" Type="http://schemas.openxmlformats.org/officeDocument/2006/relationships/slideLayout" Target="../slideLayouts/slideLayout818.xml"/><Relationship Id="rId422" Type="http://schemas.openxmlformats.org/officeDocument/2006/relationships/slideLayout" Target="../slideLayouts/slideLayout983.xml"/><Relationship Id="rId464" Type="http://schemas.openxmlformats.org/officeDocument/2006/relationships/slideLayout" Target="../slideLayouts/slideLayout1025.xml"/><Relationship Id="rId299" Type="http://schemas.openxmlformats.org/officeDocument/2006/relationships/slideLayout" Target="../slideLayouts/slideLayout860.xml"/><Relationship Id="rId727" Type="http://schemas.openxmlformats.org/officeDocument/2006/relationships/slideLayout" Target="../slideLayouts/slideLayout1288.xml"/><Relationship Id="rId63" Type="http://schemas.openxmlformats.org/officeDocument/2006/relationships/slideLayout" Target="../slideLayouts/slideLayout624.xml"/><Relationship Id="rId159" Type="http://schemas.openxmlformats.org/officeDocument/2006/relationships/slideLayout" Target="../slideLayouts/slideLayout720.xml"/><Relationship Id="rId366" Type="http://schemas.openxmlformats.org/officeDocument/2006/relationships/slideLayout" Target="../slideLayouts/slideLayout927.xml"/><Relationship Id="rId573" Type="http://schemas.openxmlformats.org/officeDocument/2006/relationships/slideLayout" Target="../slideLayouts/slideLayout1134.xml"/><Relationship Id="rId780" Type="http://schemas.openxmlformats.org/officeDocument/2006/relationships/slideLayout" Target="../slideLayouts/slideLayout1341.xml"/><Relationship Id="rId226" Type="http://schemas.openxmlformats.org/officeDocument/2006/relationships/slideLayout" Target="../slideLayouts/slideLayout787.xml"/><Relationship Id="rId433" Type="http://schemas.openxmlformats.org/officeDocument/2006/relationships/slideLayout" Target="../slideLayouts/slideLayout994.xml"/><Relationship Id="rId640" Type="http://schemas.openxmlformats.org/officeDocument/2006/relationships/slideLayout" Target="../slideLayouts/slideLayout1201.xml"/><Relationship Id="rId738" Type="http://schemas.openxmlformats.org/officeDocument/2006/relationships/slideLayout" Target="../slideLayouts/slideLayout1299.xml"/><Relationship Id="rId74" Type="http://schemas.openxmlformats.org/officeDocument/2006/relationships/slideLayout" Target="../slideLayouts/slideLayout635.xml"/><Relationship Id="rId377" Type="http://schemas.openxmlformats.org/officeDocument/2006/relationships/slideLayout" Target="../slideLayouts/slideLayout938.xml"/><Relationship Id="rId500" Type="http://schemas.openxmlformats.org/officeDocument/2006/relationships/slideLayout" Target="../slideLayouts/slideLayout1061.xml"/><Relationship Id="rId584" Type="http://schemas.openxmlformats.org/officeDocument/2006/relationships/slideLayout" Target="../slideLayouts/slideLayout1145.xml"/><Relationship Id="rId805" Type="http://schemas.openxmlformats.org/officeDocument/2006/relationships/slideLayout" Target="../slideLayouts/slideLayout1366.xml"/><Relationship Id="rId5" Type="http://schemas.openxmlformats.org/officeDocument/2006/relationships/slideLayout" Target="../slideLayouts/slideLayout566.xml"/><Relationship Id="rId237" Type="http://schemas.openxmlformats.org/officeDocument/2006/relationships/slideLayout" Target="../slideLayouts/slideLayout798.xml"/><Relationship Id="rId791" Type="http://schemas.openxmlformats.org/officeDocument/2006/relationships/slideLayout" Target="../slideLayouts/slideLayout1352.xml"/><Relationship Id="rId444" Type="http://schemas.openxmlformats.org/officeDocument/2006/relationships/slideLayout" Target="../slideLayouts/slideLayout1005.xml"/><Relationship Id="rId651" Type="http://schemas.openxmlformats.org/officeDocument/2006/relationships/slideLayout" Target="../slideLayouts/slideLayout1212.xml"/><Relationship Id="rId749" Type="http://schemas.openxmlformats.org/officeDocument/2006/relationships/slideLayout" Target="../slideLayouts/slideLayout1310.xml"/><Relationship Id="rId290" Type="http://schemas.openxmlformats.org/officeDocument/2006/relationships/slideLayout" Target="../slideLayouts/slideLayout851.xml"/><Relationship Id="rId304" Type="http://schemas.openxmlformats.org/officeDocument/2006/relationships/slideLayout" Target="../slideLayouts/slideLayout865.xml"/><Relationship Id="rId388" Type="http://schemas.openxmlformats.org/officeDocument/2006/relationships/slideLayout" Target="../slideLayouts/slideLayout949.xml"/><Relationship Id="rId511" Type="http://schemas.openxmlformats.org/officeDocument/2006/relationships/slideLayout" Target="../slideLayouts/slideLayout1072.xml"/><Relationship Id="rId609" Type="http://schemas.openxmlformats.org/officeDocument/2006/relationships/slideLayout" Target="../slideLayouts/slideLayout1170.xml"/><Relationship Id="rId85" Type="http://schemas.openxmlformats.org/officeDocument/2006/relationships/slideLayout" Target="../slideLayouts/slideLayout646.xml"/><Relationship Id="rId150" Type="http://schemas.openxmlformats.org/officeDocument/2006/relationships/slideLayout" Target="../slideLayouts/slideLayout711.xml"/><Relationship Id="rId595" Type="http://schemas.openxmlformats.org/officeDocument/2006/relationships/slideLayout" Target="../slideLayouts/slideLayout1156.xml"/><Relationship Id="rId816" Type="http://schemas.openxmlformats.org/officeDocument/2006/relationships/image" Target="../media/image16.emf"/><Relationship Id="rId248" Type="http://schemas.openxmlformats.org/officeDocument/2006/relationships/slideLayout" Target="../slideLayouts/slideLayout809.xml"/><Relationship Id="rId455" Type="http://schemas.openxmlformats.org/officeDocument/2006/relationships/slideLayout" Target="../slideLayouts/slideLayout1016.xml"/><Relationship Id="rId662" Type="http://schemas.openxmlformats.org/officeDocument/2006/relationships/slideLayout" Target="../slideLayouts/slideLayout1223.xml"/><Relationship Id="rId12" Type="http://schemas.openxmlformats.org/officeDocument/2006/relationships/slideLayout" Target="../slideLayouts/slideLayout573.xml"/><Relationship Id="rId108" Type="http://schemas.openxmlformats.org/officeDocument/2006/relationships/slideLayout" Target="../slideLayouts/slideLayout669.xml"/><Relationship Id="rId315" Type="http://schemas.openxmlformats.org/officeDocument/2006/relationships/slideLayout" Target="../slideLayouts/slideLayout876.xml"/><Relationship Id="rId522" Type="http://schemas.openxmlformats.org/officeDocument/2006/relationships/slideLayout" Target="../slideLayouts/slideLayout1083.xml"/><Relationship Id="rId96" Type="http://schemas.openxmlformats.org/officeDocument/2006/relationships/slideLayout" Target="../slideLayouts/slideLayout657.xml"/><Relationship Id="rId161" Type="http://schemas.openxmlformats.org/officeDocument/2006/relationships/slideLayout" Target="../slideLayouts/slideLayout722.xml"/><Relationship Id="rId399" Type="http://schemas.openxmlformats.org/officeDocument/2006/relationships/slideLayout" Target="../slideLayouts/slideLayout960.xml"/><Relationship Id="rId259" Type="http://schemas.openxmlformats.org/officeDocument/2006/relationships/slideLayout" Target="../slideLayouts/slideLayout820.xml"/><Relationship Id="rId466" Type="http://schemas.openxmlformats.org/officeDocument/2006/relationships/slideLayout" Target="../slideLayouts/slideLayout1027.xml"/><Relationship Id="rId673" Type="http://schemas.openxmlformats.org/officeDocument/2006/relationships/slideLayout" Target="../slideLayouts/slideLayout1234.xml"/><Relationship Id="rId23" Type="http://schemas.openxmlformats.org/officeDocument/2006/relationships/slideLayout" Target="../slideLayouts/slideLayout584.xml"/><Relationship Id="rId119" Type="http://schemas.openxmlformats.org/officeDocument/2006/relationships/slideLayout" Target="../slideLayouts/slideLayout680.xml"/><Relationship Id="rId326" Type="http://schemas.openxmlformats.org/officeDocument/2006/relationships/slideLayout" Target="../slideLayouts/slideLayout887.xml"/><Relationship Id="rId533" Type="http://schemas.openxmlformats.org/officeDocument/2006/relationships/slideLayout" Target="../slideLayouts/slideLayout1094.xml"/><Relationship Id="rId740" Type="http://schemas.openxmlformats.org/officeDocument/2006/relationships/slideLayout" Target="../slideLayouts/slideLayout1301.xml"/><Relationship Id="rId172" Type="http://schemas.openxmlformats.org/officeDocument/2006/relationships/slideLayout" Target="../slideLayouts/slideLayout733.xml"/><Relationship Id="rId477" Type="http://schemas.openxmlformats.org/officeDocument/2006/relationships/slideLayout" Target="../slideLayouts/slideLayout1038.xml"/><Relationship Id="rId600" Type="http://schemas.openxmlformats.org/officeDocument/2006/relationships/slideLayout" Target="../slideLayouts/slideLayout1161.xml"/><Relationship Id="rId684" Type="http://schemas.openxmlformats.org/officeDocument/2006/relationships/slideLayout" Target="../slideLayouts/slideLayout1245.xml"/><Relationship Id="rId337" Type="http://schemas.openxmlformats.org/officeDocument/2006/relationships/slideLayout" Target="../slideLayouts/slideLayout898.xml"/><Relationship Id="rId34" Type="http://schemas.openxmlformats.org/officeDocument/2006/relationships/slideLayout" Target="../slideLayouts/slideLayout595.xml"/><Relationship Id="rId544" Type="http://schemas.openxmlformats.org/officeDocument/2006/relationships/slideLayout" Target="../slideLayouts/slideLayout1105.xml"/><Relationship Id="rId751" Type="http://schemas.openxmlformats.org/officeDocument/2006/relationships/slideLayout" Target="../slideLayouts/slideLayout1312.xml"/><Relationship Id="rId183" Type="http://schemas.openxmlformats.org/officeDocument/2006/relationships/slideLayout" Target="../slideLayouts/slideLayout744.xml"/><Relationship Id="rId390" Type="http://schemas.openxmlformats.org/officeDocument/2006/relationships/slideLayout" Target="../slideLayouts/slideLayout951.xml"/><Relationship Id="rId404" Type="http://schemas.openxmlformats.org/officeDocument/2006/relationships/slideLayout" Target="../slideLayouts/slideLayout965.xml"/><Relationship Id="rId611" Type="http://schemas.openxmlformats.org/officeDocument/2006/relationships/slideLayout" Target="../slideLayouts/slideLayout1172.xml"/><Relationship Id="rId250" Type="http://schemas.openxmlformats.org/officeDocument/2006/relationships/slideLayout" Target="../slideLayouts/slideLayout811.xml"/><Relationship Id="rId488" Type="http://schemas.openxmlformats.org/officeDocument/2006/relationships/slideLayout" Target="../slideLayouts/slideLayout1049.xml"/><Relationship Id="rId695" Type="http://schemas.openxmlformats.org/officeDocument/2006/relationships/slideLayout" Target="../slideLayouts/slideLayout1256.xml"/><Relationship Id="rId709" Type="http://schemas.openxmlformats.org/officeDocument/2006/relationships/slideLayout" Target="../slideLayouts/slideLayout1270.xml"/><Relationship Id="rId45" Type="http://schemas.openxmlformats.org/officeDocument/2006/relationships/slideLayout" Target="../slideLayouts/slideLayout606.xml"/><Relationship Id="rId110" Type="http://schemas.openxmlformats.org/officeDocument/2006/relationships/slideLayout" Target="../slideLayouts/slideLayout671.xml"/><Relationship Id="rId348" Type="http://schemas.openxmlformats.org/officeDocument/2006/relationships/slideLayout" Target="../slideLayouts/slideLayout909.xml"/><Relationship Id="rId555" Type="http://schemas.openxmlformats.org/officeDocument/2006/relationships/slideLayout" Target="../slideLayouts/slideLayout1116.xml"/><Relationship Id="rId762" Type="http://schemas.openxmlformats.org/officeDocument/2006/relationships/slideLayout" Target="../slideLayouts/slideLayout1323.xml"/><Relationship Id="rId194" Type="http://schemas.openxmlformats.org/officeDocument/2006/relationships/slideLayout" Target="../slideLayouts/slideLayout755.xml"/><Relationship Id="rId208" Type="http://schemas.openxmlformats.org/officeDocument/2006/relationships/slideLayout" Target="../slideLayouts/slideLayout769.xml"/><Relationship Id="rId415" Type="http://schemas.openxmlformats.org/officeDocument/2006/relationships/slideLayout" Target="../slideLayouts/slideLayout976.xml"/><Relationship Id="rId622" Type="http://schemas.openxmlformats.org/officeDocument/2006/relationships/slideLayout" Target="../slideLayouts/slideLayout1183.xml"/><Relationship Id="rId261" Type="http://schemas.openxmlformats.org/officeDocument/2006/relationships/slideLayout" Target="../slideLayouts/slideLayout822.xml"/><Relationship Id="rId499" Type="http://schemas.openxmlformats.org/officeDocument/2006/relationships/slideLayout" Target="../slideLayouts/slideLayout1060.xml"/><Relationship Id="rId56" Type="http://schemas.openxmlformats.org/officeDocument/2006/relationships/slideLayout" Target="../slideLayouts/slideLayout617.xml"/><Relationship Id="rId359" Type="http://schemas.openxmlformats.org/officeDocument/2006/relationships/slideLayout" Target="../slideLayouts/slideLayout920.xml"/><Relationship Id="rId566" Type="http://schemas.openxmlformats.org/officeDocument/2006/relationships/slideLayout" Target="../slideLayouts/slideLayout1127.xml"/><Relationship Id="rId773" Type="http://schemas.openxmlformats.org/officeDocument/2006/relationships/slideLayout" Target="../slideLayouts/slideLayout1334.xml"/><Relationship Id="rId121" Type="http://schemas.openxmlformats.org/officeDocument/2006/relationships/slideLayout" Target="../slideLayouts/slideLayout682.xml"/><Relationship Id="rId219" Type="http://schemas.openxmlformats.org/officeDocument/2006/relationships/slideLayout" Target="../slideLayouts/slideLayout780.xml"/><Relationship Id="rId426" Type="http://schemas.openxmlformats.org/officeDocument/2006/relationships/slideLayout" Target="../slideLayouts/slideLayout987.xml"/><Relationship Id="rId633" Type="http://schemas.openxmlformats.org/officeDocument/2006/relationships/slideLayout" Target="../slideLayouts/slideLayout1194.xml"/><Relationship Id="rId67" Type="http://schemas.openxmlformats.org/officeDocument/2006/relationships/slideLayout" Target="../slideLayouts/slideLayout628.xml"/><Relationship Id="rId272" Type="http://schemas.openxmlformats.org/officeDocument/2006/relationships/slideLayout" Target="../slideLayouts/slideLayout833.xml"/><Relationship Id="rId577" Type="http://schemas.openxmlformats.org/officeDocument/2006/relationships/slideLayout" Target="../slideLayouts/slideLayout1138.xml"/><Relationship Id="rId700" Type="http://schemas.openxmlformats.org/officeDocument/2006/relationships/slideLayout" Target="../slideLayouts/slideLayout1261.xml"/><Relationship Id="rId132" Type="http://schemas.openxmlformats.org/officeDocument/2006/relationships/slideLayout" Target="../slideLayouts/slideLayout693.xml"/><Relationship Id="rId784" Type="http://schemas.openxmlformats.org/officeDocument/2006/relationships/slideLayout" Target="../slideLayouts/slideLayout1345.xml"/><Relationship Id="rId437" Type="http://schemas.openxmlformats.org/officeDocument/2006/relationships/slideLayout" Target="../slideLayouts/slideLayout998.xml"/><Relationship Id="rId644" Type="http://schemas.openxmlformats.org/officeDocument/2006/relationships/slideLayout" Target="../slideLayouts/slideLayout1205.xml"/><Relationship Id="rId283" Type="http://schemas.openxmlformats.org/officeDocument/2006/relationships/slideLayout" Target="../slideLayouts/slideLayout844.xml"/><Relationship Id="rId490" Type="http://schemas.openxmlformats.org/officeDocument/2006/relationships/slideLayout" Target="../slideLayouts/slideLayout1051.xml"/><Relationship Id="rId504" Type="http://schemas.openxmlformats.org/officeDocument/2006/relationships/slideLayout" Target="../slideLayouts/slideLayout1065.xml"/><Relationship Id="rId711" Type="http://schemas.openxmlformats.org/officeDocument/2006/relationships/slideLayout" Target="../slideLayouts/slideLayout1272.xml"/><Relationship Id="rId78" Type="http://schemas.openxmlformats.org/officeDocument/2006/relationships/slideLayout" Target="../slideLayouts/slideLayout639.xml"/><Relationship Id="rId143" Type="http://schemas.openxmlformats.org/officeDocument/2006/relationships/slideLayout" Target="../slideLayouts/slideLayout704.xml"/><Relationship Id="rId350" Type="http://schemas.openxmlformats.org/officeDocument/2006/relationships/slideLayout" Target="../slideLayouts/slideLayout911.xml"/><Relationship Id="rId588" Type="http://schemas.openxmlformats.org/officeDocument/2006/relationships/slideLayout" Target="../slideLayouts/slideLayout1149.xml"/><Relationship Id="rId795" Type="http://schemas.openxmlformats.org/officeDocument/2006/relationships/slideLayout" Target="../slideLayouts/slideLayout1356.xml"/><Relationship Id="rId809" Type="http://schemas.openxmlformats.org/officeDocument/2006/relationships/theme" Target="../theme/theme3.xml"/><Relationship Id="rId9" Type="http://schemas.openxmlformats.org/officeDocument/2006/relationships/slideLayout" Target="../slideLayouts/slideLayout570.xml"/><Relationship Id="rId210" Type="http://schemas.openxmlformats.org/officeDocument/2006/relationships/slideLayout" Target="../slideLayouts/slideLayout771.xml"/><Relationship Id="rId448" Type="http://schemas.openxmlformats.org/officeDocument/2006/relationships/slideLayout" Target="../slideLayouts/slideLayout1009.xml"/><Relationship Id="rId655" Type="http://schemas.openxmlformats.org/officeDocument/2006/relationships/slideLayout" Target="../slideLayouts/slideLayout1216.xml"/><Relationship Id="rId294" Type="http://schemas.openxmlformats.org/officeDocument/2006/relationships/slideLayout" Target="../slideLayouts/slideLayout855.xml"/><Relationship Id="rId308" Type="http://schemas.openxmlformats.org/officeDocument/2006/relationships/slideLayout" Target="../slideLayouts/slideLayout869.xml"/><Relationship Id="rId515" Type="http://schemas.openxmlformats.org/officeDocument/2006/relationships/slideLayout" Target="../slideLayouts/slideLayout1076.xml"/><Relationship Id="rId722" Type="http://schemas.openxmlformats.org/officeDocument/2006/relationships/slideLayout" Target="../slideLayouts/slideLayout1283.xml"/><Relationship Id="rId89" Type="http://schemas.openxmlformats.org/officeDocument/2006/relationships/slideLayout" Target="../slideLayouts/slideLayout650.xml"/><Relationship Id="rId154" Type="http://schemas.openxmlformats.org/officeDocument/2006/relationships/slideLayout" Target="../slideLayouts/slideLayout715.xml"/><Relationship Id="rId361" Type="http://schemas.openxmlformats.org/officeDocument/2006/relationships/slideLayout" Target="../slideLayouts/slideLayout922.xml"/><Relationship Id="rId599" Type="http://schemas.openxmlformats.org/officeDocument/2006/relationships/slideLayout" Target="../slideLayouts/slideLayout1160.xml"/><Relationship Id="rId459" Type="http://schemas.openxmlformats.org/officeDocument/2006/relationships/slideLayout" Target="../slideLayouts/slideLayout1020.xml"/><Relationship Id="rId666" Type="http://schemas.openxmlformats.org/officeDocument/2006/relationships/slideLayout" Target="../slideLayouts/slideLayout1227.xml"/><Relationship Id="rId16" Type="http://schemas.openxmlformats.org/officeDocument/2006/relationships/slideLayout" Target="../slideLayouts/slideLayout577.xml"/><Relationship Id="rId221" Type="http://schemas.openxmlformats.org/officeDocument/2006/relationships/slideLayout" Target="../slideLayouts/slideLayout782.xml"/><Relationship Id="rId319" Type="http://schemas.openxmlformats.org/officeDocument/2006/relationships/slideLayout" Target="../slideLayouts/slideLayout880.xml"/><Relationship Id="rId526" Type="http://schemas.openxmlformats.org/officeDocument/2006/relationships/slideLayout" Target="../slideLayouts/slideLayout1087.xml"/><Relationship Id="rId733" Type="http://schemas.openxmlformats.org/officeDocument/2006/relationships/slideLayout" Target="../slideLayouts/slideLayout1294.xml"/><Relationship Id="rId165" Type="http://schemas.openxmlformats.org/officeDocument/2006/relationships/slideLayout" Target="../slideLayouts/slideLayout726.xml"/><Relationship Id="rId372" Type="http://schemas.openxmlformats.org/officeDocument/2006/relationships/slideLayout" Target="../slideLayouts/slideLayout933.xml"/><Relationship Id="rId677" Type="http://schemas.openxmlformats.org/officeDocument/2006/relationships/slideLayout" Target="../slideLayouts/slideLayout1238.xml"/><Relationship Id="rId800" Type="http://schemas.openxmlformats.org/officeDocument/2006/relationships/slideLayout" Target="../slideLayouts/slideLayout1361.xml"/><Relationship Id="rId232" Type="http://schemas.openxmlformats.org/officeDocument/2006/relationships/slideLayout" Target="../slideLayouts/slideLayout793.xml"/><Relationship Id="rId27" Type="http://schemas.openxmlformats.org/officeDocument/2006/relationships/slideLayout" Target="../slideLayouts/slideLayout588.xml"/><Relationship Id="rId537" Type="http://schemas.openxmlformats.org/officeDocument/2006/relationships/slideLayout" Target="../slideLayouts/slideLayout1098.xml"/><Relationship Id="rId744" Type="http://schemas.openxmlformats.org/officeDocument/2006/relationships/slideLayout" Target="../slideLayouts/slideLayout1305.xml"/><Relationship Id="rId80" Type="http://schemas.openxmlformats.org/officeDocument/2006/relationships/slideLayout" Target="../slideLayouts/slideLayout641.xml"/><Relationship Id="rId176" Type="http://schemas.openxmlformats.org/officeDocument/2006/relationships/slideLayout" Target="../slideLayouts/slideLayout737.xml"/><Relationship Id="rId383" Type="http://schemas.openxmlformats.org/officeDocument/2006/relationships/slideLayout" Target="../slideLayouts/slideLayout944.xml"/><Relationship Id="rId590" Type="http://schemas.openxmlformats.org/officeDocument/2006/relationships/slideLayout" Target="../slideLayouts/slideLayout1151.xml"/><Relationship Id="rId604" Type="http://schemas.openxmlformats.org/officeDocument/2006/relationships/slideLayout" Target="../slideLayouts/slideLayout1165.xml"/><Relationship Id="rId811" Type="http://schemas.openxmlformats.org/officeDocument/2006/relationships/image" Target="../media/image11.emf"/><Relationship Id="rId243" Type="http://schemas.openxmlformats.org/officeDocument/2006/relationships/slideLayout" Target="../slideLayouts/slideLayout804.xml"/><Relationship Id="rId450" Type="http://schemas.openxmlformats.org/officeDocument/2006/relationships/slideLayout" Target="../slideLayouts/slideLayout1011.xml"/><Relationship Id="rId688" Type="http://schemas.openxmlformats.org/officeDocument/2006/relationships/slideLayout" Target="../slideLayouts/slideLayout1249.xml"/><Relationship Id="rId38" Type="http://schemas.openxmlformats.org/officeDocument/2006/relationships/slideLayout" Target="../slideLayouts/slideLayout599.xml"/><Relationship Id="rId103" Type="http://schemas.openxmlformats.org/officeDocument/2006/relationships/slideLayout" Target="../slideLayouts/slideLayout664.xml"/><Relationship Id="rId310" Type="http://schemas.openxmlformats.org/officeDocument/2006/relationships/slideLayout" Target="../slideLayouts/slideLayout871.xml"/><Relationship Id="rId548" Type="http://schemas.openxmlformats.org/officeDocument/2006/relationships/slideLayout" Target="../slideLayouts/slideLayout1109.xml"/><Relationship Id="rId755" Type="http://schemas.openxmlformats.org/officeDocument/2006/relationships/slideLayout" Target="../slideLayouts/slideLayout1316.xml"/><Relationship Id="rId91" Type="http://schemas.openxmlformats.org/officeDocument/2006/relationships/slideLayout" Target="../slideLayouts/slideLayout652.xml"/><Relationship Id="rId187" Type="http://schemas.openxmlformats.org/officeDocument/2006/relationships/slideLayout" Target="../slideLayouts/slideLayout748.xml"/><Relationship Id="rId394" Type="http://schemas.openxmlformats.org/officeDocument/2006/relationships/slideLayout" Target="../slideLayouts/slideLayout955.xml"/><Relationship Id="rId408" Type="http://schemas.openxmlformats.org/officeDocument/2006/relationships/slideLayout" Target="../slideLayouts/slideLayout969.xml"/><Relationship Id="rId615" Type="http://schemas.openxmlformats.org/officeDocument/2006/relationships/slideLayout" Target="../slideLayouts/slideLayout1176.xml"/><Relationship Id="rId254" Type="http://schemas.openxmlformats.org/officeDocument/2006/relationships/slideLayout" Target="../slideLayouts/slideLayout815.xml"/><Relationship Id="rId699" Type="http://schemas.openxmlformats.org/officeDocument/2006/relationships/slideLayout" Target="../slideLayouts/slideLayout1260.xml"/><Relationship Id="rId49" Type="http://schemas.openxmlformats.org/officeDocument/2006/relationships/slideLayout" Target="../slideLayouts/slideLayout610.xml"/><Relationship Id="rId114" Type="http://schemas.openxmlformats.org/officeDocument/2006/relationships/slideLayout" Target="../slideLayouts/slideLayout675.xml"/><Relationship Id="rId461" Type="http://schemas.openxmlformats.org/officeDocument/2006/relationships/slideLayout" Target="../slideLayouts/slideLayout1022.xml"/><Relationship Id="rId559" Type="http://schemas.openxmlformats.org/officeDocument/2006/relationships/slideLayout" Target="../slideLayouts/slideLayout1120.xml"/><Relationship Id="rId766" Type="http://schemas.openxmlformats.org/officeDocument/2006/relationships/slideLayout" Target="../slideLayouts/slideLayout1327.xml"/><Relationship Id="rId198" Type="http://schemas.openxmlformats.org/officeDocument/2006/relationships/slideLayout" Target="../slideLayouts/slideLayout759.xml"/><Relationship Id="rId321" Type="http://schemas.openxmlformats.org/officeDocument/2006/relationships/slideLayout" Target="../slideLayouts/slideLayout882.xml"/><Relationship Id="rId419" Type="http://schemas.openxmlformats.org/officeDocument/2006/relationships/slideLayout" Target="../slideLayouts/slideLayout980.xml"/><Relationship Id="rId626" Type="http://schemas.openxmlformats.org/officeDocument/2006/relationships/slideLayout" Target="../slideLayouts/slideLayout1187.xml"/><Relationship Id="rId265" Type="http://schemas.openxmlformats.org/officeDocument/2006/relationships/slideLayout" Target="../slideLayouts/slideLayout826.xml"/><Relationship Id="rId472" Type="http://schemas.openxmlformats.org/officeDocument/2006/relationships/slideLayout" Target="../slideLayouts/slideLayout1033.xml"/><Relationship Id="rId125" Type="http://schemas.openxmlformats.org/officeDocument/2006/relationships/slideLayout" Target="../slideLayouts/slideLayout686.xml"/><Relationship Id="rId332" Type="http://schemas.openxmlformats.org/officeDocument/2006/relationships/slideLayout" Target="../slideLayouts/slideLayout893.xml"/><Relationship Id="rId777" Type="http://schemas.openxmlformats.org/officeDocument/2006/relationships/slideLayout" Target="../slideLayouts/slideLayout1338.xml"/><Relationship Id="rId637" Type="http://schemas.openxmlformats.org/officeDocument/2006/relationships/slideLayout" Target="../slideLayouts/slideLayout1198.xml"/><Relationship Id="rId276" Type="http://schemas.openxmlformats.org/officeDocument/2006/relationships/slideLayout" Target="../slideLayouts/slideLayout837.xml"/><Relationship Id="rId483" Type="http://schemas.openxmlformats.org/officeDocument/2006/relationships/slideLayout" Target="../slideLayouts/slideLayout1044.xml"/><Relationship Id="rId690" Type="http://schemas.openxmlformats.org/officeDocument/2006/relationships/slideLayout" Target="../slideLayouts/slideLayout1251.xml"/><Relationship Id="rId704" Type="http://schemas.openxmlformats.org/officeDocument/2006/relationships/slideLayout" Target="../slideLayouts/slideLayout1265.xml"/><Relationship Id="rId40" Type="http://schemas.openxmlformats.org/officeDocument/2006/relationships/slideLayout" Target="../slideLayouts/slideLayout601.xml"/><Relationship Id="rId136" Type="http://schemas.openxmlformats.org/officeDocument/2006/relationships/slideLayout" Target="../slideLayouts/slideLayout697.xml"/><Relationship Id="rId343" Type="http://schemas.openxmlformats.org/officeDocument/2006/relationships/slideLayout" Target="../slideLayouts/slideLayout904.xml"/><Relationship Id="rId550" Type="http://schemas.openxmlformats.org/officeDocument/2006/relationships/slideLayout" Target="../slideLayouts/slideLayout1111.xml"/><Relationship Id="rId788" Type="http://schemas.openxmlformats.org/officeDocument/2006/relationships/slideLayout" Target="../slideLayouts/slideLayout1349.xml"/><Relationship Id="rId203" Type="http://schemas.openxmlformats.org/officeDocument/2006/relationships/slideLayout" Target="../slideLayouts/slideLayout764.xml"/><Relationship Id="rId648" Type="http://schemas.openxmlformats.org/officeDocument/2006/relationships/slideLayout" Target="../slideLayouts/slideLayout1209.xml"/><Relationship Id="rId287" Type="http://schemas.openxmlformats.org/officeDocument/2006/relationships/slideLayout" Target="../slideLayouts/slideLayout848.xml"/><Relationship Id="rId410" Type="http://schemas.openxmlformats.org/officeDocument/2006/relationships/slideLayout" Target="../slideLayouts/slideLayout971.xml"/><Relationship Id="rId494" Type="http://schemas.openxmlformats.org/officeDocument/2006/relationships/slideLayout" Target="../slideLayouts/slideLayout1055.xml"/><Relationship Id="rId508" Type="http://schemas.openxmlformats.org/officeDocument/2006/relationships/slideLayout" Target="../slideLayouts/slideLayout1069.xml"/><Relationship Id="rId715" Type="http://schemas.openxmlformats.org/officeDocument/2006/relationships/slideLayout" Target="../slideLayouts/slideLayout1276.xml"/><Relationship Id="rId147" Type="http://schemas.openxmlformats.org/officeDocument/2006/relationships/slideLayout" Target="../slideLayouts/slideLayout708.xml"/><Relationship Id="rId354" Type="http://schemas.openxmlformats.org/officeDocument/2006/relationships/slideLayout" Target="../slideLayouts/slideLayout915.xml"/><Relationship Id="rId799" Type="http://schemas.openxmlformats.org/officeDocument/2006/relationships/slideLayout" Target="../slideLayouts/slideLayout1360.xml"/><Relationship Id="rId51" Type="http://schemas.openxmlformats.org/officeDocument/2006/relationships/slideLayout" Target="../slideLayouts/slideLayout612.xml"/><Relationship Id="rId561" Type="http://schemas.openxmlformats.org/officeDocument/2006/relationships/slideLayout" Target="../slideLayouts/slideLayout1122.xml"/><Relationship Id="rId659" Type="http://schemas.openxmlformats.org/officeDocument/2006/relationships/slideLayout" Target="../slideLayouts/slideLayout1220.xml"/><Relationship Id="rId214" Type="http://schemas.openxmlformats.org/officeDocument/2006/relationships/slideLayout" Target="../slideLayouts/slideLayout775.xml"/><Relationship Id="rId298" Type="http://schemas.openxmlformats.org/officeDocument/2006/relationships/slideLayout" Target="../slideLayouts/slideLayout859.xml"/><Relationship Id="rId421" Type="http://schemas.openxmlformats.org/officeDocument/2006/relationships/slideLayout" Target="../slideLayouts/slideLayout982.xml"/><Relationship Id="rId519" Type="http://schemas.openxmlformats.org/officeDocument/2006/relationships/slideLayout" Target="../slideLayouts/slideLayout1080.xml"/><Relationship Id="rId158" Type="http://schemas.openxmlformats.org/officeDocument/2006/relationships/slideLayout" Target="../slideLayouts/slideLayout719.xml"/><Relationship Id="rId726" Type="http://schemas.openxmlformats.org/officeDocument/2006/relationships/slideLayout" Target="../slideLayouts/slideLayout1287.xml"/><Relationship Id="rId62" Type="http://schemas.openxmlformats.org/officeDocument/2006/relationships/slideLayout" Target="../slideLayouts/slideLayout623.xml"/><Relationship Id="rId365" Type="http://schemas.openxmlformats.org/officeDocument/2006/relationships/slideLayout" Target="../slideLayouts/slideLayout926.xml"/><Relationship Id="rId572" Type="http://schemas.openxmlformats.org/officeDocument/2006/relationships/slideLayout" Target="../slideLayouts/slideLayout1133.xml"/><Relationship Id="rId225" Type="http://schemas.openxmlformats.org/officeDocument/2006/relationships/slideLayout" Target="../slideLayouts/slideLayout786.xml"/><Relationship Id="rId432" Type="http://schemas.openxmlformats.org/officeDocument/2006/relationships/slideLayout" Target="../slideLayouts/slideLayout993.xml"/><Relationship Id="rId737" Type="http://schemas.openxmlformats.org/officeDocument/2006/relationships/slideLayout" Target="../slideLayouts/slideLayout1298.xml"/><Relationship Id="rId73" Type="http://schemas.openxmlformats.org/officeDocument/2006/relationships/slideLayout" Target="../slideLayouts/slideLayout634.xml"/><Relationship Id="rId169" Type="http://schemas.openxmlformats.org/officeDocument/2006/relationships/slideLayout" Target="../slideLayouts/slideLayout730.xml"/><Relationship Id="rId376" Type="http://schemas.openxmlformats.org/officeDocument/2006/relationships/slideLayout" Target="../slideLayouts/slideLayout937.xml"/><Relationship Id="rId583" Type="http://schemas.openxmlformats.org/officeDocument/2006/relationships/slideLayout" Target="../slideLayouts/slideLayout1144.xml"/><Relationship Id="rId790" Type="http://schemas.openxmlformats.org/officeDocument/2006/relationships/slideLayout" Target="../slideLayouts/slideLayout1351.xml"/><Relationship Id="rId804" Type="http://schemas.openxmlformats.org/officeDocument/2006/relationships/slideLayout" Target="../slideLayouts/slideLayout1365.xml"/><Relationship Id="rId4" Type="http://schemas.openxmlformats.org/officeDocument/2006/relationships/slideLayout" Target="../slideLayouts/slideLayout565.xml"/><Relationship Id="rId236" Type="http://schemas.openxmlformats.org/officeDocument/2006/relationships/slideLayout" Target="../slideLayouts/slideLayout797.xml"/><Relationship Id="rId443" Type="http://schemas.openxmlformats.org/officeDocument/2006/relationships/slideLayout" Target="../slideLayouts/slideLayout1004.xml"/><Relationship Id="rId650" Type="http://schemas.openxmlformats.org/officeDocument/2006/relationships/slideLayout" Target="../slideLayouts/slideLayout1211.xml"/><Relationship Id="rId303" Type="http://schemas.openxmlformats.org/officeDocument/2006/relationships/slideLayout" Target="../slideLayouts/slideLayout864.xml"/><Relationship Id="rId748" Type="http://schemas.openxmlformats.org/officeDocument/2006/relationships/slideLayout" Target="../slideLayouts/slideLayout1309.xml"/><Relationship Id="rId84" Type="http://schemas.openxmlformats.org/officeDocument/2006/relationships/slideLayout" Target="../slideLayouts/slideLayout645.xml"/><Relationship Id="rId387" Type="http://schemas.openxmlformats.org/officeDocument/2006/relationships/slideLayout" Target="../slideLayouts/slideLayout948.xml"/><Relationship Id="rId510" Type="http://schemas.openxmlformats.org/officeDocument/2006/relationships/slideLayout" Target="../slideLayouts/slideLayout1071.xml"/><Relationship Id="rId594" Type="http://schemas.openxmlformats.org/officeDocument/2006/relationships/slideLayout" Target="../slideLayouts/slideLayout1155.xml"/><Relationship Id="rId608" Type="http://schemas.openxmlformats.org/officeDocument/2006/relationships/slideLayout" Target="../slideLayouts/slideLayout1169.xml"/><Relationship Id="rId815" Type="http://schemas.openxmlformats.org/officeDocument/2006/relationships/image" Target="../media/image15.emf"/><Relationship Id="rId247" Type="http://schemas.openxmlformats.org/officeDocument/2006/relationships/slideLayout" Target="../slideLayouts/slideLayout808.xml"/><Relationship Id="rId107" Type="http://schemas.openxmlformats.org/officeDocument/2006/relationships/slideLayout" Target="../slideLayouts/slideLayout668.xml"/><Relationship Id="rId454" Type="http://schemas.openxmlformats.org/officeDocument/2006/relationships/slideLayout" Target="../slideLayouts/slideLayout1015.xml"/><Relationship Id="rId661" Type="http://schemas.openxmlformats.org/officeDocument/2006/relationships/slideLayout" Target="../slideLayouts/slideLayout1222.xml"/><Relationship Id="rId759" Type="http://schemas.openxmlformats.org/officeDocument/2006/relationships/slideLayout" Target="../slideLayouts/slideLayout1320.xml"/><Relationship Id="rId11" Type="http://schemas.openxmlformats.org/officeDocument/2006/relationships/slideLayout" Target="../slideLayouts/slideLayout572.xml"/><Relationship Id="rId314" Type="http://schemas.openxmlformats.org/officeDocument/2006/relationships/slideLayout" Target="../slideLayouts/slideLayout875.xml"/><Relationship Id="rId398" Type="http://schemas.openxmlformats.org/officeDocument/2006/relationships/slideLayout" Target="../slideLayouts/slideLayout959.xml"/><Relationship Id="rId521" Type="http://schemas.openxmlformats.org/officeDocument/2006/relationships/slideLayout" Target="../slideLayouts/slideLayout1082.xml"/><Relationship Id="rId619" Type="http://schemas.openxmlformats.org/officeDocument/2006/relationships/slideLayout" Target="../slideLayouts/slideLayout1180.xml"/><Relationship Id="rId95" Type="http://schemas.openxmlformats.org/officeDocument/2006/relationships/slideLayout" Target="../slideLayouts/slideLayout656.xml"/><Relationship Id="rId160" Type="http://schemas.openxmlformats.org/officeDocument/2006/relationships/slideLayout" Target="../slideLayouts/slideLayout721.xml"/><Relationship Id="rId258" Type="http://schemas.openxmlformats.org/officeDocument/2006/relationships/slideLayout" Target="../slideLayouts/slideLayout819.xml"/><Relationship Id="rId465" Type="http://schemas.openxmlformats.org/officeDocument/2006/relationships/slideLayout" Target="../slideLayouts/slideLayout1026.xml"/><Relationship Id="rId672" Type="http://schemas.openxmlformats.org/officeDocument/2006/relationships/slideLayout" Target="../slideLayouts/slideLayout1233.xml"/><Relationship Id="rId22" Type="http://schemas.openxmlformats.org/officeDocument/2006/relationships/slideLayout" Target="../slideLayouts/slideLayout583.xml"/><Relationship Id="rId118" Type="http://schemas.openxmlformats.org/officeDocument/2006/relationships/slideLayout" Target="../slideLayouts/slideLayout679.xml"/><Relationship Id="rId325" Type="http://schemas.openxmlformats.org/officeDocument/2006/relationships/slideLayout" Target="../slideLayouts/slideLayout886.xml"/><Relationship Id="rId532" Type="http://schemas.openxmlformats.org/officeDocument/2006/relationships/slideLayout" Target="../slideLayouts/slideLayout1093.xml"/><Relationship Id="rId171" Type="http://schemas.openxmlformats.org/officeDocument/2006/relationships/slideLayout" Target="../slideLayouts/slideLayout732.xml"/><Relationship Id="rId269" Type="http://schemas.openxmlformats.org/officeDocument/2006/relationships/slideLayout" Target="../slideLayouts/slideLayout830.xml"/><Relationship Id="rId476" Type="http://schemas.openxmlformats.org/officeDocument/2006/relationships/slideLayout" Target="../slideLayouts/slideLayout1037.xml"/><Relationship Id="rId683" Type="http://schemas.openxmlformats.org/officeDocument/2006/relationships/slideLayout" Target="../slideLayouts/slideLayout1244.xml"/><Relationship Id="rId33" Type="http://schemas.openxmlformats.org/officeDocument/2006/relationships/slideLayout" Target="../slideLayouts/slideLayout594.xml"/><Relationship Id="rId129" Type="http://schemas.openxmlformats.org/officeDocument/2006/relationships/slideLayout" Target="../slideLayouts/slideLayout690.xml"/><Relationship Id="rId336" Type="http://schemas.openxmlformats.org/officeDocument/2006/relationships/slideLayout" Target="../slideLayouts/slideLayout897.xml"/><Relationship Id="rId543" Type="http://schemas.openxmlformats.org/officeDocument/2006/relationships/slideLayout" Target="../slideLayouts/slideLayout1104.xml"/><Relationship Id="rId182" Type="http://schemas.openxmlformats.org/officeDocument/2006/relationships/slideLayout" Target="../slideLayouts/slideLayout743.xml"/><Relationship Id="rId403" Type="http://schemas.openxmlformats.org/officeDocument/2006/relationships/slideLayout" Target="../slideLayouts/slideLayout964.xml"/><Relationship Id="rId750" Type="http://schemas.openxmlformats.org/officeDocument/2006/relationships/slideLayout" Target="../slideLayouts/slideLayout13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 id="2147489258" r:id="rId5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10/21/2021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549.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549.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549.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51.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551.xml"/><Relationship Id="rId5" Type="http://schemas.openxmlformats.org/officeDocument/2006/relationships/image" Target="../media/image52.wmf"/><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file:///D:\NAM%20HOC%202021-2022\GDCD6\giao%20an%20soan\b&#224;i%201\LA%20CO%20(online-video-cutter.com).mp4" TargetMode="External"/><Relationship Id="rId5" Type="http://schemas.openxmlformats.org/officeDocument/2006/relationships/image" Target="../media/image23.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55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51.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51.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51.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5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60.png"/><Relationship Id="rId1" Type="http://schemas.openxmlformats.org/officeDocument/2006/relationships/slideLayout" Target="../slideLayouts/slideLayout56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46.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87.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cstate="print">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36948"/>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917583" y="377370"/>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MỘT SỐ TRUYỀN THỐNG :</a:t>
            </a:r>
            <a:endParaRPr lang="vi-VN" sz="2000" i="1"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endParaRPr lang="en-US" sz="2000" i="1"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Truyền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thống</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lao</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động</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sản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xuất</a:t>
            </a:r>
            <a:r>
              <a:rPr lang="en-US" sz="2000" i="1" dirty="0">
                <a:solidFill>
                  <a:srgbClr val="0000FF"/>
                </a:solidFill>
                <a:latin typeface="Times New Roman" pitchFamily="18" charset="0"/>
                <a:cs typeface="Times New Roman" pitchFamily="18"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Times New Roman" pitchFamily="18" charset="0"/>
                <a:cs typeface="Times New Roman" pitchFamily="18" charset="0"/>
              </a:rPr>
              <a:t>Kinh</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nghiệm</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trồng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lúa</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nước</a:t>
            </a:r>
            <a:r>
              <a:rPr lang="en-US" sz="2000" i="1"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Chữa</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bệnh</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bằng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cây</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thuốc</a:t>
            </a:r>
            <a:r>
              <a:rPr lang="en-US" sz="2000" i="1" dirty="0">
                <a:solidFill>
                  <a:srgbClr val="FF0000"/>
                </a:solidFill>
                <a:latin typeface="Times New Roman" pitchFamily="18" charset="0"/>
                <a:cs typeface="Times New Roman" pitchFamily="18" charset="0"/>
              </a:rPr>
              <a:t> Nam……..</a:t>
            </a:r>
          </a:p>
          <a:p>
            <a:pPr eaLnBrk="1" fontAlgn="base" hangingPunct="1">
              <a:spcBef>
                <a:spcPct val="0"/>
              </a:spcBef>
              <a:spcAft>
                <a:spcPct val="0"/>
              </a:spcAft>
              <a:defRPr/>
            </a:pPr>
            <a:endParaRPr lang="en-US" sz="2000" i="1"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Truyền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thống</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về</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đạo</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đức</a:t>
            </a:r>
            <a:r>
              <a:rPr lang="en-US" sz="2000" i="1" dirty="0">
                <a:solidFill>
                  <a:srgbClr val="0000FF"/>
                </a:solidFill>
                <a:latin typeface="Times New Roman" pitchFamily="18" charset="0"/>
                <a:cs typeface="Times New Roman" pitchFamily="18" charset="0"/>
              </a:rPr>
              <a:t>:</a:t>
            </a:r>
          </a:p>
          <a:p>
            <a:pPr eaLnBrk="1" fontAlgn="base" hangingPunct="1">
              <a:spcBef>
                <a:spcPct val="0"/>
              </a:spcBef>
              <a:spcAft>
                <a:spcPct val="0"/>
              </a:spcAft>
              <a:defRPr/>
            </a:pPr>
            <a:r>
              <a:rPr lang="vi-VN" sz="2000" i="1" dirty="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Hiếu</a:t>
            </a:r>
            <a:r>
              <a:rPr lang="en-US" sz="2000" i="1" dirty="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thảo</a:t>
            </a:r>
            <a:r>
              <a:rPr lang="en-US" sz="2000" i="1" dirty="0" smtClean="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hiếu</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học</a:t>
            </a:r>
            <a:r>
              <a:rPr lang="en-US" sz="2000" i="1" dirty="0">
                <a:solidFill>
                  <a:srgbClr val="FF0000"/>
                </a:solidFill>
                <a:latin typeface="Times New Roman" pitchFamily="18" charset="0"/>
                <a:cs typeface="Times New Roman" pitchFamily="18" charset="0"/>
              </a:rPr>
              <a:t> </a:t>
            </a: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Yêu</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nước</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chống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ngoại</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xâm</a:t>
            </a:r>
            <a:r>
              <a:rPr lang="en-US" sz="2000" i="1"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Nhân</a:t>
            </a:r>
            <a:r>
              <a:rPr lang="en-US" sz="2000" i="1" dirty="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nghĩa</a:t>
            </a:r>
            <a:r>
              <a:rPr lang="en-US" sz="2000" i="1" dirty="0" smtClean="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đoàn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kết</a:t>
            </a:r>
            <a:r>
              <a:rPr lang="en-US" sz="2000" i="1" dirty="0">
                <a:solidFill>
                  <a:srgbClr val="FF0000"/>
                </a:solidFill>
                <a:latin typeface="Times New Roman" pitchFamily="18" charset="0"/>
                <a:cs typeface="Times New Roman" pitchFamily="18" charset="0"/>
              </a:rPr>
              <a:t> ………</a:t>
            </a:r>
          </a:p>
          <a:p>
            <a:pPr eaLnBrk="1" fontAlgn="base" hangingPunct="1">
              <a:spcBef>
                <a:spcPct val="0"/>
              </a:spcBef>
              <a:spcAft>
                <a:spcPct val="0"/>
              </a:spcAft>
              <a:defRPr/>
            </a:pPr>
            <a:endParaRPr lang="vi-VN" sz="2000" i="1"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Truyền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thống</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văn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hóa</a:t>
            </a:r>
            <a:r>
              <a:rPr lang="en-US" sz="2000" i="1" dirty="0">
                <a:solidFill>
                  <a:srgbClr val="0000FF"/>
                </a:solidFill>
                <a:latin typeface="Times New Roman" pitchFamily="18" charset="0"/>
                <a:cs typeface="Times New Roman" pitchFamily="18" charset="0"/>
              </a:rPr>
              <a:t>:</a:t>
            </a: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Cách</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giao</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tiếp</a:t>
            </a:r>
            <a:r>
              <a:rPr lang="en-US" sz="2000" i="1"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Trang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phục</a:t>
            </a:r>
            <a:r>
              <a:rPr lang="en-US" sz="2000" i="1"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vi-VN" sz="2000" i="1" dirty="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      - </a:t>
            </a:r>
            <a:r>
              <a:rPr lang="en-US" sz="2000" i="1" dirty="0" err="1">
                <a:solidFill>
                  <a:srgbClr val="FF0000"/>
                </a:solidFill>
                <a:latin typeface="Times New Roman" pitchFamily="18" charset="0"/>
                <a:cs typeface="Times New Roman" pitchFamily="18" charset="0"/>
              </a:rPr>
              <a:t>Phong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tục</a:t>
            </a:r>
            <a:r>
              <a:rPr lang="en-US" sz="2000" i="1" dirty="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tập</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tập</a:t>
            </a:r>
            <a:r>
              <a:rPr lang="en-US" sz="2000" i="1" dirty="0" smtClean="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quán</a:t>
            </a:r>
            <a:r>
              <a:rPr lang="en-US" sz="2000" i="1" dirty="0">
                <a:solidFill>
                  <a:srgbClr val="FF0000"/>
                </a:solidFill>
                <a:latin typeface="Times New Roman" pitchFamily="18" charset="0"/>
                <a:cs typeface="Times New Roman" pitchFamily="18" charset="0"/>
              </a:rPr>
              <a:t>………</a:t>
            </a: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a:t>
            </a:r>
            <a:endParaRPr lang="vi-VN" sz="2000" i="1"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Truyền</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thống</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nghệ</a:t>
            </a:r>
            <a:r>
              <a:rPr lang="en-US" sz="2000" i="1" dirty="0">
                <a:solidFill>
                  <a:srgbClr val="0000FF"/>
                </a:solidFill>
                <a:latin typeface="Times New Roman" pitchFamily="18" charset="0"/>
                <a:cs typeface="Times New Roman" pitchFamily="18" charset="0"/>
              </a:rPr>
              <a:t> </a:t>
            </a:r>
            <a:r>
              <a:rPr lang="en-US" sz="2000" i="1" dirty="0" err="1">
                <a:solidFill>
                  <a:srgbClr val="0000FF"/>
                </a:solidFill>
                <a:latin typeface="Times New Roman" pitchFamily="18" charset="0"/>
                <a:cs typeface="Times New Roman" pitchFamily="18" charset="0"/>
              </a:rPr>
              <a:t>thuật</a:t>
            </a:r>
            <a:r>
              <a:rPr lang="en-US" sz="2000" i="1" dirty="0">
                <a:solidFill>
                  <a:srgbClr val="0000FF"/>
                </a:solidFill>
                <a:latin typeface="Times New Roman" pitchFamily="18" charset="0"/>
                <a:cs typeface="Times New Roman" pitchFamily="18" charset="0"/>
              </a:rPr>
              <a:t>:</a:t>
            </a:r>
          </a:p>
          <a:p>
            <a:pPr eaLnBrk="1" fontAlgn="base" hangingPunct="1">
              <a:spcBef>
                <a:spcPct val="0"/>
              </a:spcBef>
              <a:spcAft>
                <a:spcPct val="0"/>
              </a:spcAft>
              <a:defRPr/>
            </a:pPr>
            <a:r>
              <a:rPr lang="vi-VN" sz="2000" i="1" dirty="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  </a:t>
            </a:r>
            <a:r>
              <a:rPr lang="en-US" sz="2000" i="1" dirty="0" smtClean="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Tranh</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dân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gian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Đông</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Hồ</a:t>
            </a:r>
            <a:endParaRPr lang="en-US" sz="2000" i="1"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r>
              <a:rPr lang="en-US" sz="2000" i="1" dirty="0">
                <a:solidFill>
                  <a:srgbClr val="FF0000"/>
                </a:solidFill>
                <a:latin typeface="Times New Roman" pitchFamily="18" charset="0"/>
                <a:cs typeface="Times New Roman" pitchFamily="18" charset="0"/>
              </a:rPr>
              <a:t>  </a:t>
            </a:r>
            <a:r>
              <a:rPr lang="en-US" sz="2000" i="1" dirty="0" smtClean="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a:t>
            </a:r>
            <a:r>
              <a:rPr lang="vi-VN" sz="2000" i="1" dirty="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Múa</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rối</a:t>
            </a:r>
            <a:r>
              <a:rPr lang="en-US" sz="2000" i="1" dirty="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nước</a:t>
            </a:r>
            <a:r>
              <a:rPr lang="en-US" sz="2000" i="1" dirty="0" smtClean="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điêu</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khắc</a:t>
            </a:r>
            <a:r>
              <a:rPr lang="en-US" sz="2000" i="1" dirty="0">
                <a:solidFill>
                  <a:srgbClr val="FF0000"/>
                </a:solidFill>
                <a:latin typeface="Times New Roman" pitchFamily="18" charset="0"/>
                <a:cs typeface="Times New Roman" pitchFamily="18" charset="0"/>
              </a:rPr>
              <a:t> </a:t>
            </a:r>
          </a:p>
          <a:p>
            <a:pPr eaLnBrk="1" fontAlgn="base" hangingPunct="1">
              <a:spcBef>
                <a:spcPct val="0"/>
              </a:spcBef>
              <a:spcAft>
                <a:spcPct val="0"/>
              </a:spcAft>
              <a:defRPr/>
            </a:pPr>
            <a:r>
              <a:rPr lang="en-US" sz="2000" i="1" dirty="0" smtClean="0">
                <a:solidFill>
                  <a:srgbClr val="FF0000"/>
                </a:solidFill>
                <a:latin typeface="Times New Roman" pitchFamily="18" charset="0"/>
                <a:cs typeface="Times New Roman" pitchFamily="18" charset="0"/>
              </a:rPr>
              <a:t>-</a:t>
            </a:r>
            <a:r>
              <a:rPr lang="vi-VN" sz="2000" i="1" dirty="0" smtClean="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Các</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làn</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điệu</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dân</a:t>
            </a:r>
            <a:r>
              <a:rPr lang="en-US" sz="2000" i="1" dirty="0">
                <a:solidFill>
                  <a:srgbClr val="FF0000"/>
                </a:solidFill>
                <a:latin typeface="Times New Roman" pitchFamily="18" charset="0"/>
                <a:cs typeface="Times New Roman" pitchFamily="18" charset="0"/>
              </a:rPr>
              <a:t> </a:t>
            </a:r>
            <a:r>
              <a:rPr lang="en-US" sz="2000" i="1" dirty="0" smtClean="0">
                <a:solidFill>
                  <a:srgbClr val="FF0000"/>
                </a:solidFill>
                <a:latin typeface="Times New Roman" pitchFamily="18" charset="0"/>
                <a:cs typeface="Times New Roman" pitchFamily="18" charset="0"/>
              </a:rPr>
              <a:t>ca, ca </a:t>
            </a:r>
            <a:r>
              <a:rPr lang="en-US" sz="2000" i="1" dirty="0" err="1" smtClean="0">
                <a:solidFill>
                  <a:srgbClr val="FF0000"/>
                </a:solidFill>
                <a:latin typeface="Times New Roman" pitchFamily="18" charset="0"/>
                <a:cs typeface="Times New Roman" pitchFamily="18" charset="0"/>
              </a:rPr>
              <a:t>cổ</a:t>
            </a:r>
            <a:r>
              <a:rPr lang="en-US" sz="2000" i="1" dirty="0" smtClean="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ca </a:t>
            </a:r>
            <a:r>
              <a:rPr lang="en-US" sz="2000" i="1" dirty="0" err="1">
                <a:solidFill>
                  <a:srgbClr val="FF0000"/>
                </a:solidFill>
                <a:latin typeface="Times New Roman" pitchFamily="18" charset="0"/>
                <a:cs typeface="Times New Roman" pitchFamily="18" charset="0"/>
              </a:rPr>
              <a:t>cải</a:t>
            </a:r>
            <a:r>
              <a:rPr lang="en-US" sz="2000" i="1" dirty="0">
                <a:solidFill>
                  <a:srgbClr val="FF0000"/>
                </a:solidFill>
                <a:latin typeface="Times New Roman" pitchFamily="18" charset="0"/>
                <a:cs typeface="Times New Roman" pitchFamily="18" charset="0"/>
              </a:rPr>
              <a:t> </a:t>
            </a:r>
            <a:r>
              <a:rPr lang="en-US" sz="2000" i="1" dirty="0" err="1">
                <a:solidFill>
                  <a:srgbClr val="FF0000"/>
                </a:solidFill>
                <a:latin typeface="Times New Roman" pitchFamily="18" charset="0"/>
                <a:cs typeface="Times New Roman" pitchFamily="18" charset="0"/>
              </a:rPr>
              <a:t>lương</a:t>
            </a:r>
            <a:r>
              <a:rPr lang="en-US" sz="2000" i="1" dirty="0">
                <a:solidFill>
                  <a:srgbClr val="FF0000"/>
                </a:solidFill>
                <a:latin typeface="Times New Roman" pitchFamily="18" charset="0"/>
                <a:cs typeface="Times New Roman" pitchFamily="18" charset="0"/>
              </a:rPr>
              <a:t> ……..</a:t>
            </a:r>
          </a:p>
          <a:p>
            <a:pPr eaLnBrk="1" fontAlgn="base" hangingPunct="1">
              <a:spcBef>
                <a:spcPct val="0"/>
              </a:spcBef>
              <a:spcAft>
                <a:spcPct val="0"/>
              </a:spcAft>
              <a:defRPr/>
            </a:pPr>
            <a:endParaRPr lang="en-US" sz="1900" i="1" dirty="0">
              <a:solidFill>
                <a:srgbClr val="0000FF"/>
              </a:solidFill>
              <a:latin typeface="Times New Roman" pitchFamily="18" charset="0"/>
              <a:cs typeface="Times New Roman" pitchFamily="18" charset="0"/>
            </a:endParaRPr>
          </a:p>
          <a:p>
            <a:pPr eaLnBrk="1" fontAlgn="base" hangingPunct="1">
              <a:spcBef>
                <a:spcPct val="50000"/>
              </a:spcBef>
              <a:spcAft>
                <a:spcPct val="0"/>
              </a:spcAft>
              <a:defRPr/>
            </a:pPr>
            <a:endParaRPr lang="en-US" sz="1900" dirty="0">
              <a:solidFill>
                <a:srgbClr val="0000FF"/>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stretch>
            <a:fillRect/>
          </a:stretch>
        </p:blipFill>
        <p:spPr>
          <a:xfrm>
            <a:off x="7495454" y="5285563"/>
            <a:ext cx="2792627" cy="1310187"/>
          </a:xfrm>
          <a:prstGeom prst="rect">
            <a:avLst/>
          </a:prstGeom>
        </p:spPr>
      </p:pic>
      <p:pic>
        <p:nvPicPr>
          <p:cNvPr id="6" name="Picture 5"/>
          <p:cNvPicPr>
            <a:picLocks noChangeAspect="1"/>
          </p:cNvPicPr>
          <p:nvPr/>
        </p:nvPicPr>
        <p:blipFill>
          <a:blip r:embed="rId3"/>
          <a:stretch>
            <a:fillRect/>
          </a:stretch>
        </p:blipFill>
        <p:spPr>
          <a:xfrm>
            <a:off x="6907670" y="3523036"/>
            <a:ext cx="2792627" cy="1603418"/>
          </a:xfrm>
          <a:prstGeom prst="rect">
            <a:avLst/>
          </a:prstGeom>
        </p:spPr>
      </p:pic>
      <p:pic>
        <p:nvPicPr>
          <p:cNvPr id="7" name="Picture 6"/>
          <p:cNvPicPr>
            <a:picLocks noChangeAspect="1"/>
          </p:cNvPicPr>
          <p:nvPr/>
        </p:nvPicPr>
        <p:blipFill>
          <a:blip r:embed="rId4"/>
          <a:stretch>
            <a:fillRect/>
          </a:stretch>
        </p:blipFill>
        <p:spPr>
          <a:xfrm>
            <a:off x="7755147" y="2108744"/>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186" y="448405"/>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6" cstate="print"/>
          <a:srcRect l="7143" t="16071" r="5357" b="14286"/>
          <a:stretch>
            <a:fillRect/>
          </a:stretch>
        </p:blipFill>
        <p:spPr>
          <a:xfrm>
            <a:off x="-345440" y="-477781"/>
            <a:ext cx="12524826" cy="8045338"/>
          </a:xfrm>
          <a:prstGeom prst="rect">
            <a:avLst/>
          </a:prstGeom>
        </p:spPr>
      </p:pic>
    </p:spTree>
    <p:extLst>
      <p:ext uri="{BB962C8B-B14F-4D97-AF65-F5344CB8AC3E}">
        <p14:creationId xmlns:p14="http://schemas.microsoft.com/office/powerpoint/2010/main" val="1401179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10" name="Flowchart: Alternate Process 9"/>
          <p:cNvSpPr/>
          <p:nvPr/>
        </p:nvSpPr>
        <p:spPr>
          <a:xfrm>
            <a:off x="2702298" y="29633"/>
            <a:ext cx="7916997" cy="105017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030A0"/>
                </a:solidFill>
                <a:latin typeface="Times" panose="02020603050405020304" pitchFamily="18" charset="0"/>
                <a:ea typeface="Roboto Medium" panose="020B0604020202020204" charset="0"/>
                <a:cs typeface="Times" panose="02020603050405020304" pitchFamily="18" charset="0"/>
              </a:rPr>
              <a:t>ĐỌC TÊN CÁC TRUYỀN THỐNG SAU</a:t>
            </a:r>
          </a:p>
        </p:txBody>
      </p:sp>
      <p:sp>
        <p:nvSpPr>
          <p:cNvPr id="11" name="Flowchart: Process 10"/>
          <p:cNvSpPr/>
          <p:nvPr/>
        </p:nvSpPr>
        <p:spPr>
          <a:xfrm>
            <a:off x="6660797" y="6138333"/>
            <a:ext cx="4994313" cy="5434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HIẾU HỌC</a:t>
            </a:r>
          </a:p>
        </p:txBody>
      </p:sp>
      <p:sp>
        <p:nvSpPr>
          <p:cNvPr id="14" name="AutoShape 8" descr="Dòng họ Phạm hiếu học ở Mỹ Bằ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4110" name="Picture 14" descr="Ươm mầm tài năng từ truyền thống hiếu học của gia đình - Người tốt việc tốt  - Cổng thông tin điện tử tỉnh Vĩ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361" y="1276686"/>
            <a:ext cx="5283183" cy="4331633"/>
          </a:xfrm>
          <a:prstGeom prst="rect">
            <a:avLst/>
          </a:prstGeom>
          <a:noFill/>
          <a:extLst>
            <a:ext uri="{909E8E84-426E-40DD-AFC4-6F175D3DCCD1}">
              <a14:hiddenFill xmlns:a14="http://schemas.microsoft.com/office/drawing/2010/main">
                <a:solidFill>
                  <a:srgbClr val="FFFFFF"/>
                </a:solidFill>
              </a14:hiddenFill>
            </a:ext>
          </a:extLst>
        </p:spPr>
      </p:pic>
      <p:sp>
        <p:nvSpPr>
          <p:cNvPr id="39" name="Flowchart: Process 38"/>
          <p:cNvSpPr/>
          <p:nvPr/>
        </p:nvSpPr>
        <p:spPr>
          <a:xfrm>
            <a:off x="513661" y="6138333"/>
            <a:ext cx="4994313" cy="5434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THỜ CÚNG TỔ TIÊN</a:t>
            </a:r>
          </a:p>
        </p:txBody>
      </p:sp>
      <p:pic>
        <p:nvPicPr>
          <p:cNvPr id="4112" name="Picture 16" descr="Phong tục thờ cúng tổ tiên: Cầu nối đưa đạo Phật đi vào lòng dân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1231390"/>
            <a:ext cx="5295900" cy="437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84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11" name="Flowchart: Process 10"/>
          <p:cNvSpPr/>
          <p:nvPr/>
        </p:nvSpPr>
        <p:spPr>
          <a:xfrm>
            <a:off x="6660797" y="6138333"/>
            <a:ext cx="4994313" cy="5434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Times New Roman" panose="02020603050405020304" pitchFamily="18" charset="0"/>
                <a:cs typeface="Times New Roman" panose="02020603050405020304" pitchFamily="18" charset="0"/>
              </a:rPr>
              <a:t>TƯƠNG THÂN, TƯƠNG ÁI</a:t>
            </a:r>
          </a:p>
        </p:txBody>
      </p:sp>
      <p:sp>
        <p:nvSpPr>
          <p:cNvPr id="14" name="AutoShape 8" descr="Dòng họ Phạm hiếu học ở Mỹ Bằ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39" name="Flowchart: Process 38"/>
          <p:cNvSpPr/>
          <p:nvPr/>
        </p:nvSpPr>
        <p:spPr>
          <a:xfrm>
            <a:off x="613834" y="6138333"/>
            <a:ext cx="5275140" cy="5434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Times New Roman" panose="02020603050405020304" pitchFamily="18" charset="0"/>
                <a:cs typeface="Times New Roman" panose="02020603050405020304" pitchFamily="18" charset="0"/>
              </a:rPr>
              <a:t>LÀM GỐM</a:t>
            </a:r>
          </a:p>
        </p:txBody>
      </p:sp>
      <p:pic>
        <p:nvPicPr>
          <p:cNvPr id="8196" name="Picture 4" descr="news - Báo Bắc N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47" y="1542626"/>
            <a:ext cx="5771053" cy="4330701"/>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Alternate Process 7"/>
          <p:cNvSpPr/>
          <p:nvPr/>
        </p:nvSpPr>
        <p:spPr>
          <a:xfrm>
            <a:off x="2702298" y="29633"/>
            <a:ext cx="7916997" cy="105017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030A0"/>
                </a:solidFill>
                <a:latin typeface="Times" panose="02020603050405020304" pitchFamily="18" charset="0"/>
                <a:ea typeface="Roboto Medium" panose="020B0604020202020204" charset="0"/>
                <a:cs typeface="Times" panose="02020603050405020304" pitchFamily="18" charset="0"/>
              </a:rPr>
              <a:t>ĐỌC TÊN CÁC TRUYỀN THỐNG SAU</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900" y="1542626"/>
            <a:ext cx="5353050" cy="3726299"/>
          </a:xfrm>
          <a:prstGeom prst="rect">
            <a:avLst/>
          </a:prstGeom>
        </p:spPr>
      </p:pic>
    </p:spTree>
    <p:extLst>
      <p:ext uri="{BB962C8B-B14F-4D97-AF65-F5344CB8AC3E}">
        <p14:creationId xmlns:p14="http://schemas.microsoft.com/office/powerpoint/2010/main" val="88693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11" name="Flowchart: Process 10"/>
          <p:cNvSpPr/>
          <p:nvPr/>
        </p:nvSpPr>
        <p:spPr>
          <a:xfrm>
            <a:off x="6616729" y="6138333"/>
            <a:ext cx="4994313" cy="5434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LÀM NÓN LÁ</a:t>
            </a:r>
          </a:p>
        </p:txBody>
      </p:sp>
      <p:sp>
        <p:nvSpPr>
          <p:cNvPr id="14" name="AutoShape 8" descr="Dòng họ Phạm hiếu học ở Mỹ Bằ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39" name="Flowchart: Process 38"/>
          <p:cNvSpPr/>
          <p:nvPr/>
        </p:nvSpPr>
        <p:spPr>
          <a:xfrm>
            <a:off x="613834" y="6138333"/>
            <a:ext cx="4994313" cy="5434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TRỒNG DÂU NUÔI TẰM</a:t>
            </a:r>
          </a:p>
        </p:txBody>
      </p:sp>
      <p:pic>
        <p:nvPicPr>
          <p:cNvPr id="9218" name="Picture 2" descr="Trồng dâu, nuôi tằm hết thời ăn &amp;#39;cơm đứng&amp;#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35" y="1277956"/>
            <a:ext cx="5970465" cy="456832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Giữ gìn nghề làm nón truyền thống | Cổng Thông Tin Điện Tử Phú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768" y="1277957"/>
            <a:ext cx="5421381" cy="4729908"/>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Alternate Process 7"/>
          <p:cNvSpPr/>
          <p:nvPr/>
        </p:nvSpPr>
        <p:spPr>
          <a:xfrm>
            <a:off x="2702298" y="29633"/>
            <a:ext cx="7916997" cy="105017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030A0"/>
                </a:solidFill>
                <a:latin typeface="Times" panose="02020603050405020304" pitchFamily="18" charset="0"/>
                <a:ea typeface="Roboto Medium" panose="020B0604020202020204" charset="0"/>
                <a:cs typeface="Times" panose="02020603050405020304" pitchFamily="18" charset="0"/>
              </a:rPr>
              <a:t>ĐỌC TÊN CÁC TRUYỀN THỐNG SAU</a:t>
            </a:r>
          </a:p>
        </p:txBody>
      </p:sp>
    </p:spTree>
    <p:extLst>
      <p:ext uri="{BB962C8B-B14F-4D97-AF65-F5344CB8AC3E}">
        <p14:creationId xmlns:p14="http://schemas.microsoft.com/office/powerpoint/2010/main" val="2607327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65;p9"/>
          <p:cNvPicPr preferRelativeResize="0"/>
          <p:nvPr/>
        </p:nvPicPr>
        <p:blipFill rotWithShape="1">
          <a:blip r:embed="rId2">
            <a:alphaModFix/>
          </a:blip>
          <a:srcRect l="18975" t="9789" r="12467"/>
          <a:stretch/>
        </p:blipFill>
        <p:spPr>
          <a:xfrm>
            <a:off x="10878956" y="2542502"/>
            <a:ext cx="1541458" cy="948044"/>
          </a:xfrm>
          <a:prstGeom prst="rect">
            <a:avLst/>
          </a:prstGeom>
          <a:noFill/>
          <a:ln>
            <a:no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4"/>
          <a:stretch>
            <a:fillRect/>
          </a:stretch>
        </p:blipFill>
        <p:spPr>
          <a:xfrm>
            <a:off x="8916038" y="2320220"/>
            <a:ext cx="3853006" cy="4359018"/>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75" y="-152400"/>
            <a:ext cx="10823746" cy="7183056"/>
          </a:xfrm>
          <a:prstGeom prst="rect">
            <a:avLst/>
          </a:prstGeom>
        </p:spPr>
      </p:pic>
      <p:sp>
        <p:nvSpPr>
          <p:cNvPr id="2" name="TextBox 1"/>
          <p:cNvSpPr txBox="1"/>
          <p:nvPr/>
        </p:nvSpPr>
        <p:spPr>
          <a:xfrm>
            <a:off x="1896374" y="1841024"/>
            <a:ext cx="7128747" cy="3539430"/>
          </a:xfrm>
          <a:prstGeom prst="rect">
            <a:avLst/>
          </a:prstGeom>
          <a:noFill/>
        </p:spPr>
        <p:txBody>
          <a:bodyPr wrap="square" rtlCol="0">
            <a:spAutoFit/>
          </a:bodyPr>
          <a:lstStyle/>
          <a:p>
            <a:pPr algn="just"/>
            <a:r>
              <a:rPr lang="vi-VN" sz="2800" dirty="0">
                <a:latin typeface="+mj-lt"/>
              </a:rPr>
              <a:t>+ Truyền thống gia đình, dòng họ là những giá trị tốt đẹp của gia đình, dòng họ được lưu truyền từ đời này sang đời khác. </a:t>
            </a:r>
            <a:endParaRPr lang="en-US" sz="2800" dirty="0" smtClean="0">
              <a:latin typeface="+mj-lt"/>
            </a:endParaRPr>
          </a:p>
          <a:p>
            <a:pPr algn="just"/>
            <a:r>
              <a:rPr lang="vi-VN" sz="2800" dirty="0" smtClean="0">
                <a:latin typeface="+mj-lt"/>
              </a:rPr>
              <a:t>+ </a:t>
            </a:r>
            <a:r>
              <a:rPr lang="vi-VN" sz="2800" dirty="0">
                <a:latin typeface="+mj-lt"/>
              </a:rPr>
              <a:t>Gia đình, dòng họ ở Việt Nam có một số truyền thống tiêu biểu như: yêu nước, yêu thương con người, hiếu học, cần cù lao động, các nghề truyền thống,... được lưu giữ, tiếp nối và phát huy qua nhiều thế hệ.</a:t>
            </a:r>
            <a:endParaRPr lang="en-US" sz="2800" dirty="0">
              <a:latin typeface="+mj-lt"/>
            </a:endParaRPr>
          </a:p>
        </p:txBody>
      </p:sp>
    </p:spTree>
    <p:extLst>
      <p:ext uri="{BB962C8B-B14F-4D97-AF65-F5344CB8AC3E}">
        <p14:creationId xmlns:p14="http://schemas.microsoft.com/office/powerpoint/2010/main" val="90862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42" presetClass="path" presetSubtype="0" fill="hold" nodeType="withEffect">
                                  <p:stCondLst>
                                    <p:cond delay="0"/>
                                  </p:stCondLst>
                                  <p:childTnLst>
                                    <p:animMotion origin="layout" path="M -0.12708 0.14746 L -0.07617 -0.04004 " pathEditMode="relative" rAng="0" ptsTypes="AA">
                                      <p:cBhvr>
                                        <p:cTn id="12" dur="750" fill="hold"/>
                                        <p:tgtEl>
                                          <p:spTgt spid="8"/>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116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93" y="378494"/>
            <a:ext cx="4919287" cy="3471611"/>
          </a:xfrm>
          <a:prstGeom prst="rect">
            <a:avLst/>
          </a:prstGeom>
        </p:spPr>
      </p:pic>
      <p:sp>
        <p:nvSpPr>
          <p:cNvPr id="5" name="TextBox 4"/>
          <p:cNvSpPr txBox="1"/>
          <p:nvPr/>
        </p:nvSpPr>
        <p:spPr>
          <a:xfrm>
            <a:off x="6797641" y="1575690"/>
            <a:ext cx="499974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smtClean="0">
                <a:latin typeface="Times New Roman" pitchFamily="18" charset="0"/>
                <a:cs typeface="Times New Roman" pitchFamily="18" charset="0"/>
              </a:rPr>
              <a:t>Tục “kéo vợ”, “bắt vợ” của người Hmong</a:t>
            </a:r>
            <a:endParaRPr lang="en-US" sz="3200">
              <a:latin typeface="Times New Roman" pitchFamily="18" charset="0"/>
              <a:cs typeface="Times New Roman" pitchFamily="18" charset="0"/>
            </a:endParaRPr>
          </a:p>
        </p:txBody>
      </p:sp>
      <p:cxnSp>
        <p:nvCxnSpPr>
          <p:cNvPr id="7" name="Straight Arrow Connector 6"/>
          <p:cNvCxnSpPr>
            <a:stCxn id="4" idx="3"/>
            <a:endCxn id="5" idx="1"/>
          </p:cNvCxnSpPr>
          <p:nvPr/>
        </p:nvCxnSpPr>
        <p:spPr>
          <a:xfrm flipV="1">
            <a:off x="5563980" y="2114299"/>
            <a:ext cx="1233661"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686" y="3077911"/>
            <a:ext cx="5370701" cy="3580467"/>
          </a:xfrm>
          <a:prstGeom prst="rect">
            <a:avLst/>
          </a:prstGeom>
        </p:spPr>
      </p:pic>
      <p:sp>
        <p:nvSpPr>
          <p:cNvPr id="9" name="TextBox 8"/>
          <p:cNvSpPr txBox="1"/>
          <p:nvPr/>
        </p:nvSpPr>
        <p:spPr>
          <a:xfrm>
            <a:off x="489396" y="4868144"/>
            <a:ext cx="5074583" cy="9541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smtClean="0">
                <a:latin typeface="Times New Roman" pitchFamily="18" charset="0"/>
                <a:cs typeface="Times New Roman" pitchFamily="18" charset="0"/>
              </a:rPr>
              <a:t>Các bé gái phải đeo chiếc vòng bằng đồng, tăng dần theo độ tuổi</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68331473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2308324"/>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2. Ý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nghĩa</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của</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4" name="Google Shape;164;p9"/>
          <p:cNvPicPr preferRelativeResize="0"/>
          <p:nvPr/>
        </p:nvPicPr>
        <p:blipFill rotWithShape="1">
          <a:blip r:embed="rId3">
            <a:alphaModFix/>
          </a:blip>
          <a:srcRect l="15285" t="10430" r="46645" b="11190"/>
          <a:stretch/>
        </p:blipFill>
        <p:spPr>
          <a:xfrm>
            <a:off x="5037842" y="571500"/>
            <a:ext cx="7647644" cy="3472466"/>
          </a:xfrm>
          <a:prstGeom prst="rect">
            <a:avLst/>
          </a:prstGeom>
          <a:noFill/>
          <a:ln>
            <a:noFill/>
          </a:ln>
        </p:spPr>
      </p:pic>
      <p:pic>
        <p:nvPicPr>
          <p:cNvPr id="10" name="Google Shape;164;p9"/>
          <p:cNvPicPr preferRelativeResize="0"/>
          <p:nvPr/>
        </p:nvPicPr>
        <p:blipFill rotWithShape="1">
          <a:blip r:embed="rId3">
            <a:alphaModFix/>
          </a:blip>
          <a:srcRect l="15285" t="10430" r="46645" b="11190"/>
          <a:stretch/>
        </p:blipFill>
        <p:spPr>
          <a:xfrm>
            <a:off x="-652943" y="1120718"/>
            <a:ext cx="7154158" cy="4198257"/>
          </a:xfrm>
          <a:prstGeom prst="rect">
            <a:avLst/>
          </a:prstGeom>
          <a:noFill/>
          <a:ln>
            <a:noFill/>
          </a:ln>
        </p:spPr>
      </p:pic>
      <p:sp>
        <p:nvSpPr>
          <p:cNvPr id="8" name="Rectangle 7"/>
          <p:cNvSpPr/>
          <p:nvPr/>
        </p:nvSpPr>
        <p:spPr>
          <a:xfrm>
            <a:off x="405215" y="1881412"/>
            <a:ext cx="5305120" cy="3170099"/>
          </a:xfrm>
          <a:prstGeom prst="rect">
            <a:avLst/>
          </a:prstGeom>
        </p:spPr>
        <p:txBody>
          <a:bodyPr wrap="square">
            <a:spAutoFit/>
          </a:bodyPr>
          <a:lstStyle/>
          <a:p>
            <a:pPr algn="just"/>
            <a:r>
              <a:rPr lang="en-US" sz="2000" smtClean="0">
                <a:solidFill>
                  <a:srgbClr val="000000"/>
                </a:solidFill>
                <a:latin typeface="Times New Roman" pitchFamily="18" charset="0"/>
                <a:ea typeface="Courier New" panose="02070309020205020404" pitchFamily="49" charset="0"/>
                <a:cs typeface="Times New Roman" pitchFamily="18" charset="0"/>
              </a:rPr>
              <a:t>   </a:t>
            </a:r>
            <a:r>
              <a:rPr lang="vi-VN" sz="2000" smtClean="0">
                <a:solidFill>
                  <a:srgbClr val="0000FF"/>
                </a:solidFill>
                <a:latin typeface="Times New Roman" pitchFamily="18" charset="0"/>
                <a:ea typeface="Courier New" panose="02070309020205020404" pitchFamily="49" charset="0"/>
                <a:cs typeface="Times New Roman" pitchFamily="18"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000" dirty="0">
              <a:solidFill>
                <a:srgbClr val="0000FF"/>
              </a:solidFill>
              <a:latin typeface="Times New Roman" pitchFamily="18" charset="0"/>
              <a:cs typeface="Times New Roman" pitchFamily="18" charset="0"/>
            </a:endParaRPr>
          </a:p>
        </p:txBody>
      </p:sp>
      <p:sp>
        <p:nvSpPr>
          <p:cNvPr id="9" name="Rectangle 8"/>
          <p:cNvSpPr/>
          <p:nvPr/>
        </p:nvSpPr>
        <p:spPr>
          <a:xfrm>
            <a:off x="6184094" y="1117600"/>
            <a:ext cx="5659563" cy="2541530"/>
          </a:xfrm>
          <a:prstGeom prst="rect">
            <a:avLst/>
          </a:prstGeom>
        </p:spPr>
        <p:txBody>
          <a:bodyPr wrap="square">
            <a:spAutoFit/>
          </a:bodyPr>
          <a:lstStyle/>
          <a:p>
            <a:pPr marL="190500" marR="0" indent="-190500" algn="just">
              <a:lnSpc>
                <a:spcPct val="115000"/>
              </a:lnSpc>
              <a:spcBef>
                <a:spcPts val="0"/>
              </a:spcBef>
              <a:spcAft>
                <a:spcPts val="0"/>
              </a:spcAft>
            </a:pPr>
            <a:r>
              <a:rPr lang="en-US" sz="2000" dirty="0" smtClean="0">
                <a:latin typeface="Times New Roman" pitchFamily="18" charset="0"/>
                <a:ea typeface="Arial" panose="020B0604020202020204" pitchFamily="34" charset="0"/>
                <a:cs typeface="Times New Roman" pitchFamily="18" charset="0"/>
              </a:rPr>
              <a:t>       </a:t>
            </a:r>
            <a:r>
              <a:rPr lang="vi-VN" sz="2000" b="1" dirty="0" smtClean="0">
                <a:latin typeface="Times New Roman" pitchFamily="18" charset="0"/>
                <a:ea typeface="Arial" panose="020B0604020202020204" pitchFamily="34" charset="0"/>
                <a:cs typeface="Times New Roman" pitchFamily="18" charset="0"/>
              </a:rPr>
              <a:t>Gia </a:t>
            </a:r>
            <a:r>
              <a:rPr lang="vi-VN" sz="2000" b="1" dirty="0">
                <a:latin typeface="Times New Roman" pitchFamily="18" charset="0"/>
                <a:ea typeface="Arial" panose="020B0604020202020204" pitchFamily="34" charset="0"/>
                <a:cs typeface="Times New Roman" pitchFamily="18"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000" b="1" dirty="0">
              <a:effectLst/>
              <a:latin typeface="Times New Roman" pitchFamily="18" charset="0"/>
              <a:ea typeface="Arial" panose="020B0604020202020204" pitchFamily="34" charset="0"/>
              <a:cs typeface="Times New Roman" pitchFamily="18" charset="0"/>
            </a:endParaRPr>
          </a:p>
        </p:txBody>
      </p:sp>
      <p:pic>
        <p:nvPicPr>
          <p:cNvPr id="12"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itchFamily="18" charset="0"/>
                <a:cs typeface="Times New Roman" pitchFamily="18" charset="0"/>
              </a:rPr>
              <a:t>ĐỌC THÔNG </a:t>
            </a:r>
            <a:r>
              <a:rPr lang="en-US" altLang="en-US" sz="2800" b="1" dirty="0">
                <a:solidFill>
                  <a:srgbClr val="0070C0"/>
                </a:solidFill>
                <a:latin typeface="Times New Roman" pitchFamily="18" charset="0"/>
                <a:cs typeface="Times New Roman" pitchFamily="18" charset="0"/>
              </a:rPr>
              <a:t>TIN</a:t>
            </a:r>
            <a:endParaRPr lang="en-US" altLang="en-US" sz="2000" dirty="0">
              <a:solidFill>
                <a:srgbClr val="5F5F5F"/>
              </a:solidFill>
              <a:latin typeface="Times New Roman" pitchFamily="18" charset="0"/>
              <a:cs typeface="Times New Roman" pitchFamily="18" charset="0"/>
            </a:endParaRPr>
          </a:p>
        </p:txBody>
      </p:sp>
      <p:sp>
        <p:nvSpPr>
          <p:cNvPr id="11" name="Rectangle 10"/>
          <p:cNvSpPr/>
          <p:nvPr/>
        </p:nvSpPr>
        <p:spPr>
          <a:xfrm>
            <a:off x="1246166" y="5295632"/>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Times New Roman" pitchFamily="18" charset="0"/>
                <a:ea typeface="Times New Roman" panose="02020603050405020304" pitchFamily="18" charset="0"/>
                <a:cs typeface="Times New Roman" pitchFamily="18" charset="0"/>
              </a:rPr>
              <a:t>Nhóm </a:t>
            </a:r>
            <a:r>
              <a:rPr lang="en-US" sz="2000" b="1" dirty="0" smtClean="0">
                <a:solidFill>
                  <a:srgbClr val="C00000"/>
                </a:solidFill>
                <a:latin typeface="Times New Roman" pitchFamily="18" charset="0"/>
                <a:ea typeface="Times New Roman" panose="02020603050405020304" pitchFamily="18" charset="0"/>
                <a:cs typeface="Times New Roman" pitchFamily="18" charset="0"/>
              </a:rPr>
              <a:t>I,III</a:t>
            </a:r>
            <a:r>
              <a:rPr lang="vi-VN" sz="2000" dirty="0" smtClean="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Gia</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đình</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bạn</a:t>
            </a:r>
            <a:r>
              <a:rPr lang="en-US" sz="2000" dirty="0">
                <a:solidFill>
                  <a:srgbClr val="C00000"/>
                </a:solidFill>
                <a:latin typeface="Times New Roman" pitchFamily="18" charset="0"/>
                <a:ea typeface="Times New Roman" panose="02020603050405020304" pitchFamily="18" charset="0"/>
                <a:cs typeface="Times New Roman" pitchFamily="18" charset="0"/>
              </a:rPr>
              <a:t> Dung </a:t>
            </a:r>
            <a:r>
              <a:rPr lang="en-US" sz="2000" dirty="0" err="1">
                <a:solidFill>
                  <a:srgbClr val="C00000"/>
                </a:solidFill>
                <a:latin typeface="Times New Roman" pitchFamily="18" charset="0"/>
                <a:ea typeface="Times New Roman" panose="02020603050405020304" pitchFamily="18" charset="0"/>
                <a:cs typeface="Times New Roman" pitchFamily="18" charset="0"/>
              </a:rPr>
              <a:t>có</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truyền</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thống</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tốt</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đẹp</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nào</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Bạn</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đã</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có</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thái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độ</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và</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việc</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làm</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như</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thế</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nào</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đối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với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truyền</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thống</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đó</a:t>
            </a:r>
            <a:r>
              <a:rPr lang="en-US" sz="2000" dirty="0">
                <a:solidFill>
                  <a:srgbClr val="C00000"/>
                </a:solidFill>
                <a:latin typeface="Times New Roman" pitchFamily="18" charset="0"/>
                <a:ea typeface="Times New Roman" panose="02020603050405020304" pitchFamily="18" charset="0"/>
                <a:cs typeface="Times New Roman" pitchFamily="18" charset="0"/>
              </a:rPr>
              <a:t>?</a:t>
            </a:r>
          </a:p>
          <a:p>
            <a:pPr algn="just"/>
            <a:r>
              <a:rPr lang="vi-VN" sz="2000" b="1" dirty="0">
                <a:solidFill>
                  <a:srgbClr val="C00000"/>
                </a:solidFill>
                <a:latin typeface="Times New Roman" pitchFamily="18" charset="0"/>
                <a:ea typeface="Times New Roman" panose="02020603050405020304" pitchFamily="18" charset="0"/>
                <a:cs typeface="Times New Roman" pitchFamily="18" charset="0"/>
              </a:rPr>
              <a:t>Nhóm </a:t>
            </a:r>
            <a:r>
              <a:rPr lang="vi-VN" sz="2000" b="1" dirty="0" smtClean="0">
                <a:solidFill>
                  <a:srgbClr val="C00000"/>
                </a:solidFill>
                <a:latin typeface="Times New Roman" pitchFamily="18" charset="0"/>
                <a:ea typeface="Times New Roman" panose="02020603050405020304" pitchFamily="18" charset="0"/>
                <a:cs typeface="Times New Roman" pitchFamily="18" charset="0"/>
              </a:rPr>
              <a:t>II</a:t>
            </a:r>
            <a:r>
              <a:rPr lang="en-US" sz="2000" b="1" dirty="0" smtClean="0">
                <a:solidFill>
                  <a:srgbClr val="C00000"/>
                </a:solidFill>
                <a:latin typeface="Times New Roman" pitchFamily="18" charset="0"/>
                <a:ea typeface="Times New Roman" panose="02020603050405020304" pitchFamily="18" charset="0"/>
                <a:cs typeface="Times New Roman" pitchFamily="18" charset="0"/>
              </a:rPr>
              <a:t>, IV</a:t>
            </a:r>
            <a:r>
              <a:rPr lang="vi-VN" sz="2000" dirty="0" smtClean="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Gia</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đình</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bạn</a:t>
            </a:r>
            <a:r>
              <a:rPr lang="en-US" sz="2000" dirty="0">
                <a:solidFill>
                  <a:srgbClr val="C00000"/>
                </a:solidFill>
                <a:latin typeface="Times New Roman" pitchFamily="18" charset="0"/>
                <a:ea typeface="Times New Roman" panose="02020603050405020304" pitchFamily="18" charset="0"/>
                <a:cs typeface="Times New Roman" pitchFamily="18" charset="0"/>
              </a:rPr>
              <a:t> Nam </a:t>
            </a:r>
            <a:r>
              <a:rPr lang="en-US" sz="2000" dirty="0" err="1">
                <a:solidFill>
                  <a:srgbClr val="C00000"/>
                </a:solidFill>
                <a:latin typeface="Times New Roman" pitchFamily="18" charset="0"/>
                <a:ea typeface="Times New Roman" panose="02020603050405020304" pitchFamily="18" charset="0"/>
                <a:cs typeface="Times New Roman" pitchFamily="18" charset="0"/>
              </a:rPr>
              <a:t>có</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truyền</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thống</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tốt</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đẹp</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nào</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Mọi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người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trong</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gia</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đình</a:t>
            </a:r>
            <a:r>
              <a:rPr lang="en-US" sz="2000" dirty="0">
                <a:solidFill>
                  <a:srgbClr val="C00000"/>
                </a:solidFill>
                <a:latin typeface="Times New Roman" pitchFamily="18" charset="0"/>
                <a:ea typeface="Times New Roman" panose="02020603050405020304" pitchFamily="18" charset="0"/>
                <a:cs typeface="Times New Roman" pitchFamily="18" charset="0"/>
              </a:rPr>
              <a:t> Nam </a:t>
            </a:r>
            <a:r>
              <a:rPr lang="en-US" sz="2000" dirty="0" err="1">
                <a:solidFill>
                  <a:srgbClr val="C00000"/>
                </a:solidFill>
                <a:latin typeface="Times New Roman" pitchFamily="18" charset="0"/>
                <a:ea typeface="Times New Roman" panose="02020603050405020304" pitchFamily="18" charset="0"/>
                <a:cs typeface="Times New Roman" pitchFamily="18" charset="0"/>
              </a:rPr>
              <a:t>đã</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có</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thái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độ</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và</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việc</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làm</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như</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thế</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nào</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đối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với</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truyền</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thống</a:t>
            </a:r>
            <a:r>
              <a:rPr lang="en-US" sz="2000" dirty="0">
                <a:solidFill>
                  <a:srgbClr val="C00000"/>
                </a:solidFill>
                <a:latin typeface="Times New Roman" pitchFamily="18" charset="0"/>
                <a:ea typeface="Times New Roman" panose="02020603050405020304" pitchFamily="18" charset="0"/>
                <a:cs typeface="Times New Roman" pitchFamily="18" charset="0"/>
              </a:rPr>
              <a:t> </a:t>
            </a:r>
            <a:r>
              <a:rPr lang="en-US" sz="2000" dirty="0" err="1">
                <a:solidFill>
                  <a:srgbClr val="C00000"/>
                </a:solidFill>
                <a:latin typeface="Times New Roman" pitchFamily="18" charset="0"/>
                <a:ea typeface="Times New Roman" panose="02020603050405020304" pitchFamily="18" charset="0"/>
                <a:cs typeface="Times New Roman" pitchFamily="18" charset="0"/>
              </a:rPr>
              <a:t>đó</a:t>
            </a:r>
            <a:r>
              <a:rPr lang="en-US" sz="2000" dirty="0">
                <a:solidFill>
                  <a:srgbClr val="C00000"/>
                </a:solidFill>
                <a:latin typeface="Times New Roman" pitchFamily="18" charset="0"/>
                <a:ea typeface="Times New Roman" panose="02020603050405020304" pitchFamily="18" charset="0"/>
                <a:cs typeface="Times New Roman" pitchFamily="18" charset="0"/>
              </a:rPr>
              <a:t>?</a:t>
            </a:r>
            <a:endParaRPr lang="en-US" sz="2000" dirty="0">
              <a:solidFill>
                <a:srgbClr val="C00000"/>
              </a:solidFill>
              <a:effectLst/>
              <a:latin typeface="Times New Roman" pitchFamily="18" charset="0"/>
              <a:ea typeface="Times New Roman" panose="02020603050405020304" pitchFamily="18" charset="0"/>
              <a:cs typeface="Times New Roman" pitchFamily="18" charset="0"/>
            </a:endParaRPr>
          </a:p>
        </p:txBody>
      </p:sp>
      <p:sp>
        <p:nvSpPr>
          <p:cNvPr id="4" name="Rectangle 3"/>
          <p:cNvSpPr/>
          <p:nvPr/>
        </p:nvSpPr>
        <p:spPr>
          <a:xfrm>
            <a:off x="405214" y="1892573"/>
            <a:ext cx="5441793" cy="31700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a:solidFill>
                  <a:srgbClr val="000000"/>
                </a:solidFill>
                <a:latin typeface="Times New Roman" pitchFamily="18" charset="0"/>
                <a:ea typeface="Courier New" panose="02070309020205020404" pitchFamily="49" charset="0"/>
                <a:cs typeface="Times New Roman" pitchFamily="18" charset="0"/>
              </a:rPr>
              <a:t> </a:t>
            </a:r>
            <a:r>
              <a:rPr lang="vi-VN" sz="2000">
                <a:solidFill>
                  <a:srgbClr val="0000FF"/>
                </a:solidFill>
                <a:latin typeface="Times New Roman" pitchFamily="18" charset="0"/>
                <a:ea typeface="Courier New" panose="02070309020205020404" pitchFamily="49" charset="0"/>
                <a:cs typeface="Times New Roman" pitchFamily="18" charset="0"/>
              </a:rPr>
              <a:t>Dung xa nhà lên phố huyện học. Mỗi khi gặp khó khăn trong cuộc sống hay học tập, Dung lại nhớ tới ông ngoại, người đã </a:t>
            </a:r>
            <a:r>
              <a:rPr lang="vi-VN" sz="2000" b="1">
                <a:solidFill>
                  <a:srgbClr val="FF0000"/>
                </a:solidFill>
                <a:latin typeface="Times New Roman" pitchFamily="18" charset="0"/>
                <a:ea typeface="Courier New" panose="02070309020205020404" pitchFamily="49" charset="0"/>
                <a:cs typeface="Times New Roman" pitchFamily="18" charset="0"/>
              </a:rPr>
              <a:t>cần cù lao động</a:t>
            </a:r>
            <a:r>
              <a:rPr lang="vi-VN" sz="2000">
                <a:solidFill>
                  <a:srgbClr val="0000FF"/>
                </a:solidFill>
                <a:latin typeface="Times New Roman" pitchFamily="18" charset="0"/>
                <a:ea typeface="Courier New" panose="02070309020205020404" pitchFamily="49" charset="0"/>
                <a:cs typeface="Times New Roman" pitchFamily="18" charset="0"/>
              </a:rPr>
              <a:t>, khai khẩn đất đai đề trồng trọt, chăn nuôi. Cũng như ông ngoại, bố mẹ Dung không quản khó khăn, vất vả đề tiếp tục mở rộng và phát triển kinh tế. Bạn cảm thấy </a:t>
            </a:r>
            <a:r>
              <a:rPr lang="vi-VN" sz="2000" b="1">
                <a:solidFill>
                  <a:srgbClr val="FF0000"/>
                </a:solidFill>
                <a:latin typeface="Times New Roman" pitchFamily="18" charset="0"/>
                <a:ea typeface="Courier New" panose="02070309020205020404" pitchFamily="49" charset="0"/>
                <a:cs typeface="Times New Roman" pitchFamily="18" charset="0"/>
              </a:rPr>
              <a:t>tự hào </a:t>
            </a:r>
            <a:r>
              <a:rPr lang="vi-VN" sz="2000">
                <a:solidFill>
                  <a:srgbClr val="0000FF"/>
                </a:solidFill>
                <a:latin typeface="Times New Roman" pitchFamily="18" charset="0"/>
                <a:ea typeface="Courier New" panose="02070309020205020404" pitchFamily="49" charset="0"/>
                <a:cs typeface="Times New Roman" pitchFamily="18" charset="0"/>
              </a:rPr>
              <a:t>về </a:t>
            </a:r>
            <a:r>
              <a:rPr lang="vi-VN" sz="2000" b="1">
                <a:solidFill>
                  <a:srgbClr val="FF0000"/>
                </a:solidFill>
                <a:latin typeface="Times New Roman" pitchFamily="18" charset="0"/>
                <a:ea typeface="Courier New" panose="02070309020205020404" pitchFamily="49" charset="0"/>
                <a:cs typeface="Times New Roman" pitchFamily="18" charset="0"/>
              </a:rPr>
              <a:t>tinh thần lao động chăm chỉ </a:t>
            </a:r>
            <a:r>
              <a:rPr lang="vi-VN" sz="2000">
                <a:solidFill>
                  <a:srgbClr val="0000FF"/>
                </a:solidFill>
                <a:latin typeface="Times New Roman" pitchFamily="18" charset="0"/>
                <a:ea typeface="Courier New" panose="02070309020205020404" pitchFamily="49" charset="0"/>
                <a:cs typeface="Times New Roman" pitchFamily="18" charset="0"/>
              </a:rPr>
              <a:t>và </a:t>
            </a:r>
            <a:r>
              <a:rPr lang="vi-VN" sz="2000" b="1">
                <a:solidFill>
                  <a:srgbClr val="FF0000"/>
                </a:solidFill>
                <a:latin typeface="Times New Roman" pitchFamily="18" charset="0"/>
                <a:ea typeface="Courier New" panose="02070309020205020404" pitchFamily="49" charset="0"/>
                <a:cs typeface="Times New Roman" pitchFamily="18" charset="0"/>
              </a:rPr>
              <a:t>không ngại khó của ông ngoại và bố mẹ mình</a:t>
            </a:r>
            <a:r>
              <a:rPr lang="vi-VN" sz="2000">
                <a:solidFill>
                  <a:srgbClr val="0000FF"/>
                </a:solidFill>
                <a:latin typeface="Times New Roman" pitchFamily="18" charset="0"/>
                <a:ea typeface="Courier New" panose="02070309020205020404" pitchFamily="49" charset="0"/>
                <a:cs typeface="Times New Roman" pitchFamily="18" charset="0"/>
              </a:rPr>
              <a:t>. Nhờ đó, bạn có động lực đề tiếp tục học tập tốt dù ở xa nhà.</a:t>
            </a:r>
            <a:endParaRPr lang="en-US" sz="2000"/>
          </a:p>
        </p:txBody>
      </p:sp>
      <p:sp>
        <p:nvSpPr>
          <p:cNvPr id="5" name="Rectangle 4"/>
          <p:cNvSpPr/>
          <p:nvPr/>
        </p:nvSpPr>
        <p:spPr>
          <a:xfrm>
            <a:off x="6266723" y="1114319"/>
            <a:ext cx="5576934"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a:latin typeface="Times New Roman" pitchFamily="18" charset="0"/>
                <a:ea typeface="Arial" panose="020B0604020202020204" pitchFamily="34" charset="0"/>
                <a:cs typeface="Times New Roman" pitchFamily="18" charset="0"/>
              </a:rPr>
              <a:t> </a:t>
            </a:r>
            <a:r>
              <a:rPr lang="vi-VN" sz="2000" b="1">
                <a:latin typeface="Times New Roman" pitchFamily="18" charset="0"/>
                <a:ea typeface="Arial" panose="020B0604020202020204" pitchFamily="34" charset="0"/>
                <a:cs typeface="Times New Roman" pitchFamily="18" charset="0"/>
              </a:rPr>
              <a:t>Gia đình Nam có nhiều thế hệ sống chung một nhà, việc duy trì nề nếp, gia phong </a:t>
            </a:r>
            <a:r>
              <a:rPr lang="vi-VN" sz="2000" b="1">
                <a:solidFill>
                  <a:srgbClr val="FF0000"/>
                </a:solidFill>
                <a:latin typeface="Times New Roman" pitchFamily="18" charset="0"/>
                <a:ea typeface="Arial" panose="020B0604020202020204" pitchFamily="34" charset="0"/>
                <a:cs typeface="Times New Roman" pitchFamily="18" charset="0"/>
              </a:rPr>
              <a:t>“kính trên, nhường dưới”, “uống nước nhớ nguồn” </a:t>
            </a:r>
            <a:r>
              <a:rPr lang="vi-VN" sz="2000" b="1">
                <a:latin typeface="Times New Roman" pitchFamily="18" charset="0"/>
                <a:ea typeface="Arial" panose="020B0604020202020204" pitchFamily="34" charset="0"/>
                <a:cs typeface="Times New Roman" pitchFamily="18" charset="0"/>
              </a:rPr>
              <a:t>đã trở thành truyền thống của gia đình. Mỗi thế hệ có nếp nghĩ, cách sống khác nhau nhưng </a:t>
            </a:r>
            <a:r>
              <a:rPr lang="vi-VN" sz="2000" b="1">
                <a:solidFill>
                  <a:srgbClr val="FF0000"/>
                </a:solidFill>
                <a:latin typeface="Times New Roman" pitchFamily="18" charset="0"/>
                <a:ea typeface="Arial" panose="020B0604020202020204" pitchFamily="34" charset="0"/>
                <a:cs typeface="Times New Roman" pitchFamily="18" charset="0"/>
              </a:rPr>
              <a:t>mọi người luôn lắng nghe và bao dung </a:t>
            </a:r>
            <a:r>
              <a:rPr lang="vi-VN" sz="2000" b="1">
                <a:latin typeface="Times New Roman" pitchFamily="18" charset="0"/>
                <a:ea typeface="Arial" panose="020B0604020202020204" pitchFamily="34" charset="0"/>
                <a:cs typeface="Times New Roman" pitchFamily="18" charset="0"/>
              </a:rPr>
              <a:t>nên cuộc sống gia đình luôn đoàn kết, vui vẻ, đầm ấm.</a:t>
            </a:r>
            <a:endParaRPr lang="en-US" sz="2000"/>
          </a:p>
        </p:txBody>
      </p:sp>
    </p:spTree>
    <p:extLst>
      <p:ext uri="{BB962C8B-B14F-4D97-AF65-F5344CB8AC3E}">
        <p14:creationId xmlns:p14="http://schemas.microsoft.com/office/powerpoint/2010/main" val="2776456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12" name="图片 16" descr="ce1ed7f935192fceca30dfb2bcebe602"/>
          <p:cNvPicPr>
            <a:picLocks noChangeAspect="1"/>
          </p:cNvPicPr>
          <p:nvPr/>
        </p:nvPicPr>
        <p:blipFill>
          <a:blip r:embed="rId4"/>
          <a:srcRect l="11188" t="20367" r="10619" b="19944"/>
          <a:stretch>
            <a:fillRect/>
          </a:stretch>
        </p:blipFill>
        <p:spPr>
          <a:xfrm>
            <a:off x="6036786" y="135371"/>
            <a:ext cx="6457494" cy="6510127"/>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Times New Roman" pitchFamily="18" charset="0"/>
                <a:ea typeface="Arial" panose="020B0604020202020204" pitchFamily="34" charset="0"/>
                <a:cs typeface="Times New Roman" pitchFamily="18" charset="0"/>
              </a:rPr>
              <a:t>1. </a:t>
            </a:r>
            <a:r>
              <a:rPr lang="vi-VN" sz="2400" dirty="0" smtClean="0">
                <a:solidFill>
                  <a:srgbClr val="1D02DA"/>
                </a:solidFill>
                <a:latin typeface="Times New Roman" pitchFamily="18" charset="0"/>
                <a:ea typeface="Arial" panose="020B0604020202020204" pitchFamily="34" charset="0"/>
                <a:cs typeface="Times New Roman" pitchFamily="18" charset="0"/>
              </a:rPr>
              <a:t>Việc </a:t>
            </a:r>
            <a:r>
              <a:rPr lang="vi-VN" sz="2400" dirty="0">
                <a:solidFill>
                  <a:srgbClr val="1D02DA"/>
                </a:solidFill>
                <a:latin typeface="Times New Roman" pitchFamily="18" charset="0"/>
                <a:ea typeface="Arial" panose="020B0604020202020204" pitchFamily="34" charset="0"/>
                <a:cs typeface="Times New Roman" pitchFamily="18" charset="0"/>
              </a:rPr>
              <a:t>tự hào về truyền thống gia đình, dòng họ đã giúp ích gì cho Dung?</a:t>
            </a:r>
            <a:endParaRPr lang="en-US" sz="2400" dirty="0">
              <a:latin typeface="Times New Roman" pitchFamily="18" charset="0"/>
              <a:ea typeface="Arial" panose="020B0604020202020204" pitchFamily="34" charset="0"/>
              <a:cs typeface="Times New Roman"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Times New Roman" pitchFamily="18" charset="0"/>
                <a:ea typeface="Arial" panose="020B0604020202020204" pitchFamily="34" charset="0"/>
                <a:cs typeface="Times New Roman" pitchFamily="18" charset="0"/>
              </a:rPr>
              <a:t>2. </a:t>
            </a:r>
            <a:r>
              <a:rPr lang="vi-VN" sz="2400" dirty="0" smtClean="0">
                <a:solidFill>
                  <a:srgbClr val="1D02DA"/>
                </a:solidFill>
                <a:latin typeface="Times New Roman" pitchFamily="18" charset="0"/>
                <a:ea typeface="Arial" panose="020B0604020202020204" pitchFamily="34" charset="0"/>
                <a:cs typeface="Times New Roman" pitchFamily="18" charset="0"/>
              </a:rPr>
              <a:t>Việc </a:t>
            </a:r>
            <a:r>
              <a:rPr lang="vi-VN" sz="2400" dirty="0">
                <a:solidFill>
                  <a:srgbClr val="1D02DA"/>
                </a:solidFill>
                <a:latin typeface="Times New Roman" pitchFamily="18" charset="0"/>
                <a:ea typeface="Arial" panose="020B0604020202020204" pitchFamily="34" charset="0"/>
                <a:cs typeface="Times New Roman" pitchFamily="18" charset="0"/>
              </a:rPr>
              <a:t>duy trì nền nếp, gia phong đã đem lại điều gì cho gia đình Nam?</a:t>
            </a:r>
            <a:endParaRPr lang="en-US" sz="2400" dirty="0">
              <a:latin typeface="Times New Roman" pitchFamily="18" charset="0"/>
              <a:ea typeface="Arial" panose="020B0604020202020204" pitchFamily="34" charset="0"/>
              <a:cs typeface="Times New Roman"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Times New Roman" pitchFamily="18" charset="0"/>
                <a:ea typeface="Arial" panose="020B0604020202020204" pitchFamily="34" charset="0"/>
                <a:cs typeface="Times New Roman" pitchFamily="18" charset="0"/>
              </a:rPr>
              <a:t>3. </a:t>
            </a:r>
            <a:r>
              <a:rPr lang="vi-VN" sz="2400" dirty="0" smtClean="0">
                <a:solidFill>
                  <a:srgbClr val="1D02DA"/>
                </a:solidFill>
                <a:latin typeface="Times New Roman" pitchFamily="18" charset="0"/>
                <a:ea typeface="Arial" panose="020B0604020202020204" pitchFamily="34" charset="0"/>
                <a:cs typeface="Times New Roman" pitchFamily="18" charset="0"/>
              </a:rPr>
              <a:t>Theo </a:t>
            </a:r>
            <a:r>
              <a:rPr lang="vi-VN" sz="2400" dirty="0">
                <a:solidFill>
                  <a:srgbClr val="1D02DA"/>
                </a:solidFill>
                <a:latin typeface="Times New Roman" pitchFamily="18" charset="0"/>
                <a:ea typeface="Arial" panose="020B0604020202020204" pitchFamily="34" charset="0"/>
                <a:cs typeface="Times New Roman" pitchFamily="18" charset="0"/>
              </a:rPr>
              <a:t>em, truyền thống gia đình, dòng họ có ý nghĩa như thế nào đối với mỗi cá nhân, gia đình và xã hội?</a:t>
            </a:r>
            <a:endParaRPr lang="en-US" sz="2400" u="none" strike="noStrike" spc="0" dirty="0">
              <a:effectLst/>
              <a:latin typeface="Times New Roman" pitchFamily="18" charset="0"/>
              <a:ea typeface="Arial" panose="020B0604020202020204" pitchFamily="34" charset="0"/>
              <a:cs typeface="Times New Roman" pitchFamily="18" charset="0"/>
            </a:endParaRPr>
          </a:p>
        </p:txBody>
      </p:sp>
      <p:sp>
        <p:nvSpPr>
          <p:cNvPr id="14" name="Rectangle 13"/>
          <p:cNvSpPr/>
          <p:nvPr/>
        </p:nvSpPr>
        <p:spPr>
          <a:xfrm>
            <a:off x="6759716" y="977512"/>
            <a:ext cx="5133421" cy="4401205"/>
          </a:xfrm>
          <a:prstGeom prst="rect">
            <a:avLst/>
          </a:prstGeom>
        </p:spPr>
        <p:txBody>
          <a:bodyPr wrap="square">
            <a:spAutoFit/>
          </a:bodyPr>
          <a:lstStyle/>
          <a:p>
            <a:pPr marL="457200" indent="-457200" eaLnBrk="0" fontAlgn="base" hangingPunct="0">
              <a:buAutoNum type="arabicPeriod"/>
            </a:pPr>
            <a:r>
              <a:rPr lang="en-US" sz="2000" b="1" smtClean="0">
                <a:solidFill>
                  <a:srgbClr val="FF0000"/>
                </a:solidFill>
                <a:latin typeface="Times New Roman" pitchFamily="18" charset="0"/>
                <a:cs typeface="Times New Roman" pitchFamily="18" charset="0"/>
              </a:rPr>
              <a:t>Việc </a:t>
            </a:r>
            <a:r>
              <a:rPr lang="en-US" sz="2000" b="1" dirty="0" err="1">
                <a:solidFill>
                  <a:srgbClr val="FF0000"/>
                </a:solidFill>
                <a:latin typeface="Times New Roman" pitchFamily="18" charset="0"/>
                <a:cs typeface="Times New Roman" pitchFamily="18" charset="0"/>
              </a:rPr>
              <a:t>tự</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truyền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giúp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ích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cho</a:t>
            </a:r>
            <a:r>
              <a:rPr lang="en-US" sz="2000" b="1" dirty="0">
                <a:solidFill>
                  <a:srgbClr val="FF0000"/>
                </a:solidFill>
                <a:latin typeface="Times New Roman" pitchFamily="18" charset="0"/>
                <a:cs typeface="Times New Roman" pitchFamily="18" charset="0"/>
              </a:rPr>
              <a:t> Dung: </a:t>
            </a:r>
            <a:r>
              <a:rPr lang="en-US" sz="2000" b="1" dirty="0" err="1" smtClean="0">
                <a:solidFill>
                  <a:srgbClr val="FF0000"/>
                </a:solidFill>
                <a:latin typeface="Times New Roman" pitchFamily="18" charset="0"/>
                <a:cs typeface="Times New Roman" pitchFamily="18" charset="0"/>
              </a:rPr>
              <a:t>Có</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động</a:t>
            </a:r>
            <a:r>
              <a:rPr lang="en-US" sz="2000" b="1"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để</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tục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dù</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xa</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nhà</a:t>
            </a:r>
            <a:r>
              <a:rPr lang="en-US" sz="2000" b="1" smtClean="0">
                <a:solidFill>
                  <a:srgbClr val="FF0000"/>
                </a:solidFill>
                <a:latin typeface="Times New Roman" pitchFamily="18" charset="0"/>
                <a:cs typeface="Times New Roman" pitchFamily="18" charset="0"/>
              </a:rPr>
              <a:t>.</a:t>
            </a:r>
          </a:p>
          <a:p>
            <a:pPr eaLnBrk="0" fontAlgn="base" hangingPunct="0"/>
            <a:r>
              <a:rPr lang="en-US" sz="2000" b="1" dirty="0">
                <a:solidFill>
                  <a:srgbClr val="FF0000"/>
                </a:solidFill>
                <a:latin typeface="Times New Roman" pitchFamily="18" charset="0"/>
                <a:cs typeface="Times New Roman" pitchFamily="18" charset="0"/>
              </a:rPr>
              <a:t/>
            </a:r>
            <a:br>
              <a:rPr lang="en-US" sz="2000" b="1" dirty="0">
                <a:solidFill>
                  <a:srgbClr val="FF0000"/>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2. </a:t>
            </a:r>
            <a:r>
              <a:rPr lang="en-US" sz="2000" b="1" dirty="0" err="1" smtClean="0">
                <a:solidFill>
                  <a:srgbClr val="FF0000"/>
                </a:solidFill>
                <a:latin typeface="Times New Roman" pitchFamily="18" charset="0"/>
                <a:cs typeface="Times New Roman" pitchFamily="18" charset="0"/>
              </a:rPr>
              <a:t>Việc</a:t>
            </a:r>
            <a:r>
              <a:rPr lang="en-US" sz="2000" b="1"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duy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trì</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đem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Nam: </a:t>
            </a:r>
            <a:r>
              <a:rPr lang="en-US" sz="2000" b="1" dirty="0" err="1">
                <a:solidFill>
                  <a:srgbClr val="FF0000"/>
                </a:solidFill>
                <a:latin typeface="Times New Roman" pitchFamily="18" charset="0"/>
                <a:cs typeface="Times New Roman" pitchFamily="18" charset="0"/>
              </a:rPr>
              <a:t>biết</a:t>
            </a:r>
            <a:r>
              <a:rPr lang="en-US" sz="2000" b="1" dirty="0">
                <a:solidFill>
                  <a:srgbClr val="FF0000"/>
                </a:solidFill>
                <a:latin typeface="Times New Roman" pitchFamily="18" charset="0"/>
                <a:cs typeface="Times New Roman" pitchFamily="18" charset="0"/>
              </a:rPr>
              <a:t> chia </a:t>
            </a:r>
            <a:r>
              <a:rPr lang="en-US" sz="2000" b="1" dirty="0" err="1">
                <a:solidFill>
                  <a:srgbClr val="FF0000"/>
                </a:solidFill>
                <a:latin typeface="Times New Roman" pitchFamily="18" charset="0"/>
                <a:cs typeface="Times New Roman" pitchFamily="18" charset="0"/>
              </a:rPr>
              <a:t>sẻ</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nghe</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tôn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ý </a:t>
            </a:r>
            <a:r>
              <a:rPr lang="en-US" sz="2000" b="1" dirty="0" err="1">
                <a:solidFill>
                  <a:srgbClr val="FF0000"/>
                </a:solidFill>
                <a:latin typeface="Times New Roman" pitchFamily="18" charset="0"/>
                <a:cs typeface="Times New Roman" pitchFamily="18" charset="0"/>
              </a:rPr>
              <a:t>kiến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nhau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luôn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đoàn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vui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vẻ</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đầm</a:t>
            </a:r>
            <a:r>
              <a:rPr lang="en-US" sz="2000" b="1" dirty="0">
                <a:solidFill>
                  <a:srgbClr val="FF0000"/>
                </a:solidFill>
                <a:latin typeface="Times New Roman" pitchFamily="18" charset="0"/>
                <a:cs typeface="Times New Roman" pitchFamily="18" charset="0"/>
              </a:rPr>
              <a:t> </a:t>
            </a:r>
            <a:r>
              <a:rPr lang="en-US" sz="2000" b="1" err="1">
                <a:solidFill>
                  <a:srgbClr val="FF0000"/>
                </a:solidFill>
                <a:latin typeface="Times New Roman" pitchFamily="18" charset="0"/>
                <a:cs typeface="Times New Roman" pitchFamily="18" charset="0"/>
              </a:rPr>
              <a:t>ấm</a:t>
            </a:r>
            <a:r>
              <a:rPr lang="en-US" sz="2000" b="1" smtClean="0">
                <a:solidFill>
                  <a:srgbClr val="FF0000"/>
                </a:solidFill>
                <a:latin typeface="Times New Roman" pitchFamily="18" charset="0"/>
                <a:cs typeface="Times New Roman" pitchFamily="18" charset="0"/>
              </a:rPr>
              <a:t>.</a:t>
            </a:r>
          </a:p>
          <a:p>
            <a:pPr eaLnBrk="0" fontAlgn="base" hangingPunct="0"/>
            <a:r>
              <a:rPr lang="en-US" sz="2000" b="1" dirty="0">
                <a:solidFill>
                  <a:srgbClr val="FF0000"/>
                </a:solidFill>
                <a:latin typeface="Times New Roman" pitchFamily="18" charset="0"/>
                <a:cs typeface="Times New Roman" pitchFamily="18" charset="0"/>
              </a:rPr>
              <a:t/>
            </a:r>
            <a:br>
              <a:rPr lang="en-US" sz="2000" b="1" dirty="0">
                <a:solidFill>
                  <a:srgbClr val="FF0000"/>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3.Theo </a:t>
            </a:r>
            <a:r>
              <a:rPr lang="en-US" sz="2000" b="1" dirty="0" err="1">
                <a:solidFill>
                  <a:srgbClr val="FF0000"/>
                </a:solidFill>
                <a:latin typeface="Times New Roman" pitchFamily="18" charset="0"/>
                <a:cs typeface="Times New Roman" pitchFamily="18" charset="0"/>
              </a:rPr>
              <a:t>em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truyền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ý </a:t>
            </a:r>
            <a:r>
              <a:rPr lang="en-US" sz="2000" b="1" dirty="0" err="1">
                <a:solidFill>
                  <a:srgbClr val="FF0000"/>
                </a:solidFill>
                <a:latin typeface="Times New Roman" pitchFamily="18" charset="0"/>
                <a:cs typeface="Times New Roman" pitchFamily="18" charset="0"/>
              </a:rPr>
              <a:t>nghĩa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đối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mỗi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giúp</a:t>
            </a:r>
            <a:r>
              <a:rPr lang="en-US" sz="2000" b="1" dirty="0">
                <a:solidFill>
                  <a:srgbClr val="FF0000"/>
                </a:solidFill>
                <a:latin typeface="Times New Roman" pitchFamily="18" charset="0"/>
                <a:cs typeface="Times New Roman" pitchFamily="18" charset="0"/>
              </a:rPr>
              <a:t> ta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thêm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sức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góp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phú</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truyền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sắc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Việt</a:t>
            </a:r>
            <a:r>
              <a:rPr lang="en-US" sz="2000" b="1" dirty="0">
                <a:solidFill>
                  <a:srgbClr val="FF0000"/>
                </a:solidFill>
                <a:latin typeface="Times New Roman" pitchFamily="18" charset="0"/>
                <a:cs typeface="Times New Roman" pitchFamily="18" charset="0"/>
              </a:rPr>
              <a:t> Nam.</a:t>
            </a:r>
            <a:endParaRPr lang="en-US" sz="2000" b="1" i="1" dirty="0">
              <a:solidFill>
                <a:srgbClr val="FF0000"/>
              </a:solidFill>
              <a:latin typeface="Times New Roman" pitchFamily="18" charset="0"/>
              <a:ea typeface="Times New Roman" panose="02020603050405020304" pitchFamily="18" charset="0"/>
              <a:cs typeface="Times New Roman" pitchFamily="18" charset="0"/>
            </a:endParaRPr>
          </a:p>
        </p:txBody>
      </p:sp>
      <p:pic>
        <p:nvPicPr>
          <p:cNvPr id="15" name="Picture 7" descr="BACK0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itchFamily="18" charset="0"/>
                <a:cs typeface="Times New Roman" pitchFamily="18" charset="0"/>
              </a:rPr>
              <a:t>       </a:t>
            </a:r>
            <a:r>
              <a:rPr lang="en-US" altLang="en-US" sz="3200" dirty="0" err="1" smtClean="0">
                <a:solidFill>
                  <a:srgbClr val="FF3300"/>
                </a:solidFill>
                <a:latin typeface="Times New Roman" pitchFamily="18" charset="0"/>
                <a:cs typeface="Times New Roman" pitchFamily="18" charset="0"/>
              </a:rPr>
              <a:t>Mảnh</a:t>
            </a:r>
            <a:r>
              <a:rPr lang="en-US" altLang="en-US" sz="3200" dirty="0" smtClean="0">
                <a:solidFill>
                  <a:srgbClr val="FF3300"/>
                </a:solidFill>
                <a:latin typeface="Times New Roman" pitchFamily="18" charset="0"/>
                <a:cs typeface="Times New Roman" pitchFamily="18" charset="0"/>
              </a:rPr>
              <a:t> </a:t>
            </a:r>
            <a:r>
              <a:rPr lang="en-US" altLang="en-US" sz="3200" dirty="0" err="1" smtClean="0">
                <a:solidFill>
                  <a:srgbClr val="FF3300"/>
                </a:solidFill>
                <a:latin typeface="Times New Roman" pitchFamily="18" charset="0"/>
                <a:cs typeface="Times New Roman" pitchFamily="18" charset="0"/>
              </a:rPr>
              <a:t>ghép</a:t>
            </a:r>
            <a:r>
              <a:rPr lang="en-US" altLang="en-US" sz="3200" dirty="0" smtClean="0">
                <a:solidFill>
                  <a:srgbClr val="FF3300"/>
                </a:solidFill>
                <a:latin typeface="Times New Roman" pitchFamily="18" charset="0"/>
                <a:cs typeface="Times New Roman" pitchFamily="18" charset="0"/>
              </a:rPr>
              <a:t> </a:t>
            </a:r>
            <a:r>
              <a:rPr lang="en-US" altLang="en-US" sz="3200" dirty="0" err="1" smtClean="0">
                <a:solidFill>
                  <a:srgbClr val="FF3300"/>
                </a:solidFill>
                <a:latin typeface="Times New Roman" pitchFamily="18" charset="0"/>
                <a:cs typeface="Times New Roman" pitchFamily="18" charset="0"/>
              </a:rPr>
              <a:t>hoàn</a:t>
            </a:r>
            <a:r>
              <a:rPr lang="en-US" altLang="en-US" sz="3200" dirty="0" smtClean="0">
                <a:solidFill>
                  <a:srgbClr val="FF3300"/>
                </a:solidFill>
                <a:latin typeface="Times New Roman" pitchFamily="18" charset="0"/>
                <a:cs typeface="Times New Roman" pitchFamily="18" charset="0"/>
              </a:rPr>
              <a:t> </a:t>
            </a:r>
            <a:r>
              <a:rPr lang="en-US" altLang="en-US" sz="3200" dirty="0" err="1" smtClean="0">
                <a:solidFill>
                  <a:srgbClr val="FF3300"/>
                </a:solidFill>
                <a:latin typeface="Times New Roman" pitchFamily="18" charset="0"/>
                <a:cs typeface="Times New Roman" pitchFamily="18" charset="0"/>
              </a:rPr>
              <a:t>hảo</a:t>
            </a:r>
            <a:endParaRPr lang="en-US" altLang="en-US" sz="3200" dirty="0">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3560876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barn(inVertical)">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3">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46744" y="1509485"/>
            <a:ext cx="4760685" cy="4252685"/>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943430" y="1853261"/>
            <a:ext cx="3773714"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mj-lt"/>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mj-lt"/>
              <a:ea typeface="Arial" panose="020B0604020202020204" pitchFamily="34" charset="0"/>
              <a:cs typeface="#9Slide03 Arima Madurai Black" panose="00000A00000000000000" pitchFamily="2" charset="0"/>
            </a:endParaRPr>
          </a:p>
        </p:txBody>
      </p:sp>
      <p:sp>
        <p:nvSpPr>
          <p:cNvPr id="10" name="TextBox 9"/>
          <p:cNvSpPr txBox="1">
            <a:spLocks noChangeArrowheads="1"/>
          </p:cNvSpPr>
          <p:nvPr/>
        </p:nvSpPr>
        <p:spPr bwMode="auto">
          <a:xfrm>
            <a:off x="704540" y="104775"/>
            <a:ext cx="10253271"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itchFamily="18" charset="0"/>
                <a:ea typeface="微软雅黑" panose="020B0503020204020204" pitchFamily="34" charset="-122"/>
                <a:cs typeface="Times New Roman" pitchFamily="18" charset="0"/>
              </a:rPr>
              <a:t>TRÒ CHƠI: </a:t>
            </a:r>
            <a:r>
              <a:rPr lang="en-US" altLang="en-US" sz="4400" b="1" dirty="0" smtClean="0">
                <a:solidFill>
                  <a:srgbClr val="FF0000"/>
                </a:solidFill>
                <a:latin typeface="Times New Roman" pitchFamily="18" charset="0"/>
                <a:ea typeface="微软雅黑" panose="020B0503020204020204" pitchFamily="34" charset="-122"/>
                <a:cs typeface="Times New Roman" pitchFamily="18" charset="0"/>
              </a:rPr>
              <a:t>THẨM THẤU ÂM NHẠC</a:t>
            </a:r>
            <a:endParaRPr lang="it-IT" altLang="en-US" sz="4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3" name="Rectangle 2"/>
          <p:cNvSpPr/>
          <p:nvPr/>
        </p:nvSpPr>
        <p:spPr>
          <a:xfrm>
            <a:off x="719546" y="5610420"/>
            <a:ext cx="10312888" cy="808619"/>
          </a:xfrm>
          <a:prstGeom prst="rect">
            <a:avLst/>
          </a:prstGeom>
        </p:spPr>
        <p:txBody>
          <a:bodyPr wrap="none">
            <a:spAutoFit/>
          </a:bodyPr>
          <a:lstStyle/>
          <a:p>
            <a:pPr algn="just">
              <a:lnSpc>
                <a:spcPct val="115000"/>
              </a:lnSpc>
              <a:spcAft>
                <a:spcPts val="400"/>
              </a:spcAft>
            </a:pPr>
            <a:r>
              <a:rPr lang="en-US" sz="4400" dirty="0" smtClean="0">
                <a:solidFill>
                  <a:srgbClr val="FF0000"/>
                </a:solidFill>
                <a:latin typeface="Times New Roman" pitchFamily="18" charset="0"/>
                <a:ea typeface="Arial" panose="020B0604020202020204" pitchFamily="34" charset="0"/>
                <a:cs typeface="Times New Roman" pitchFamily="18" charset="0"/>
              </a:rPr>
              <a:t>B</a:t>
            </a:r>
            <a:r>
              <a:rPr lang="vi-VN" sz="4400" dirty="0" smtClean="0">
                <a:solidFill>
                  <a:srgbClr val="FF0000"/>
                </a:solidFill>
                <a:latin typeface="Times New Roman" pitchFamily="18" charset="0"/>
                <a:ea typeface="Arial" panose="020B0604020202020204" pitchFamily="34" charset="0"/>
                <a:cs typeface="Times New Roman" pitchFamily="18" charset="0"/>
              </a:rPr>
              <a:t>ài </a:t>
            </a:r>
            <a:r>
              <a:rPr lang="vi-VN" sz="4400" dirty="0">
                <a:solidFill>
                  <a:srgbClr val="FF0000"/>
                </a:solidFill>
                <a:latin typeface="Times New Roman" pitchFamily="18" charset="0"/>
                <a:ea typeface="Arial" panose="020B0604020202020204" pitchFamily="34" charset="0"/>
                <a:cs typeface="Times New Roman" pitchFamily="18" charset="0"/>
              </a:rPr>
              <a:t>hát “Lá cờ” (sáng tác: Tạ Quang Thắng).</a:t>
            </a:r>
            <a:endParaRPr lang="en-US" sz="4400" dirty="0">
              <a:solidFill>
                <a:srgbClr val="FF0000"/>
              </a:solidFill>
              <a:effectLst/>
              <a:latin typeface="Times New Roman" pitchFamily="18" charset="0"/>
              <a:ea typeface="Arial" panose="020B0604020202020204" pitchFamily="34" charset="0"/>
              <a:cs typeface="Times New Roman" pitchFamily="18" charset="0"/>
            </a:endParaRPr>
          </a:p>
        </p:txBody>
      </p:sp>
      <p:pic>
        <p:nvPicPr>
          <p:cNvPr id="19" name="Picture 18"/>
          <p:cNvPicPr>
            <a:picLocks noChangeAspect="1"/>
          </p:cNvPicPr>
          <p:nvPr/>
        </p:nvPicPr>
        <p:blipFill>
          <a:blip r:embed="rId4"/>
          <a:stretch>
            <a:fillRect/>
          </a:stretch>
        </p:blipFill>
        <p:spPr>
          <a:xfrm>
            <a:off x="10936762" y="0"/>
            <a:ext cx="1255238" cy="937524"/>
          </a:xfrm>
          <a:prstGeom prst="rect">
            <a:avLst/>
          </a:prstGeom>
        </p:spPr>
      </p:pic>
      <p:pic>
        <p:nvPicPr>
          <p:cNvPr id="13" name="LA CO (online-video-cutter.com).mp4">
            <a:hlinkClick r:id="" action="ppaction://media"/>
          </p:cNvPr>
          <p:cNvPicPr>
            <a:picLocks noRot="1" noChangeAspect="1"/>
          </p:cNvPicPr>
          <p:nvPr>
            <a:videoFile r:link="rId1"/>
          </p:nvPr>
        </p:nvPicPr>
        <p:blipFill>
          <a:blip r:embed="rId5"/>
          <a:stretch>
            <a:fillRect/>
          </a:stretch>
        </p:blipFill>
        <p:spPr>
          <a:xfrm>
            <a:off x="5617028" y="1473200"/>
            <a:ext cx="5660571" cy="4245428"/>
          </a:xfrm>
          <a:prstGeom prst="rect">
            <a:avLst/>
          </a:prstGeom>
        </p:spPr>
      </p:pic>
    </p:spTree>
    <p:extLst>
      <p:ext uri="{BB962C8B-B14F-4D97-AF65-F5344CB8AC3E}">
        <p14:creationId xmlns:p14="http://schemas.microsoft.com/office/powerpoint/2010/main" val="432463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cstate="print">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822226"/>
            <a:ext cx="545533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Times New Roman" pitchFamily="18" charset="0"/>
                <a:cs typeface="Times New Roman" pitchFamily="18" charset="0"/>
              </a:rPr>
              <a:t>Truyền thống của gia đình, dòng họ giúp chúng ta có thêm kinh nghiệm, động lực, </a:t>
            </a:r>
            <a:r>
              <a:rPr lang="vi-VN" sz="3200" b="1" i="1">
                <a:solidFill>
                  <a:srgbClr val="0000FF"/>
                </a:solidFill>
                <a:latin typeface="Times New Roman" pitchFamily="18" charset="0"/>
                <a:cs typeface="Times New Roman" pitchFamily="18" charset="0"/>
              </a:rPr>
              <a:t>vượt </a:t>
            </a:r>
            <a:r>
              <a:rPr lang="en-US" sz="3200" b="1" i="1" smtClean="0">
                <a:solidFill>
                  <a:srgbClr val="0000FF"/>
                </a:solidFill>
                <a:latin typeface="Times New Roman" pitchFamily="18" charset="0"/>
                <a:cs typeface="Times New Roman" pitchFamily="18" charset="0"/>
              </a:rPr>
              <a:t>qua </a:t>
            </a:r>
            <a:r>
              <a:rPr lang="vi-VN" sz="3200" b="1" i="1" smtClean="0">
                <a:solidFill>
                  <a:srgbClr val="0000FF"/>
                </a:solidFill>
                <a:latin typeface="Times New Roman" pitchFamily="18" charset="0"/>
                <a:cs typeface="Times New Roman" pitchFamily="18" charset="0"/>
              </a:rPr>
              <a:t>khó </a:t>
            </a:r>
            <a:r>
              <a:rPr lang="vi-VN" sz="3200" b="1" i="1" dirty="0">
                <a:solidFill>
                  <a:srgbClr val="0000FF"/>
                </a:solidFill>
                <a:latin typeface="Times New Roman" pitchFamily="18" charset="0"/>
                <a:cs typeface="Times New Roman" pitchFamily="18" charset="0"/>
              </a:rPr>
              <a:t>khăn, thử thách và nỗ lực vươn lên để thành công.</a:t>
            </a:r>
            <a:endParaRPr lang="en-US" sz="3200" b="1" dirty="0">
              <a:solidFill>
                <a:srgbClr val="0000FF"/>
              </a:solidFill>
              <a:latin typeface="Times New Roman" pitchFamily="18" charset="0"/>
              <a:cs typeface="Times New Roman" pitchFamily="18" charset="0"/>
            </a:endParaRPr>
          </a:p>
          <a:p>
            <a:pPr algn="just" fontAlgn="base">
              <a:lnSpc>
                <a:spcPct val="100000"/>
              </a:lnSpc>
              <a:spcBef>
                <a:spcPct val="50000"/>
              </a:spcBef>
              <a:spcAft>
                <a:spcPct val="0"/>
              </a:spcAft>
              <a:buFontTx/>
              <a:buNone/>
            </a:pPr>
            <a:endParaRPr lang="en-US" altLang="en-US" sz="2400" b="1" i="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712099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2" y="-1"/>
            <a:ext cx="12236002" cy="6872309"/>
          </a:xfrm>
          <a:prstGeom prst="rect">
            <a:avLst/>
          </a:prstGeom>
        </p:spPr>
      </p:pic>
      <p:sp>
        <p:nvSpPr>
          <p:cNvPr id="4" name="Rectangle 3"/>
          <p:cNvSpPr/>
          <p:nvPr/>
        </p:nvSpPr>
        <p:spPr>
          <a:xfrm>
            <a:off x="1390919" y="941977"/>
            <a:ext cx="9028089" cy="5262979"/>
          </a:xfrm>
          <a:prstGeom prst="rect">
            <a:avLst/>
          </a:prstGeom>
        </p:spPr>
        <p:txBody>
          <a:bodyPr wrap="square">
            <a:spAutoFit/>
          </a:bodyPr>
          <a:lstStyle/>
          <a:p>
            <a:pPr>
              <a:lnSpc>
                <a:spcPct val="200000"/>
              </a:lnSpc>
            </a:pPr>
            <a:r>
              <a:rPr lang="en-US" sz="2800" b="1">
                <a:latin typeface="Times New Roman" pitchFamily="18" charset="0"/>
                <a:cs typeface="Times New Roman" pitchFamily="18" charset="0"/>
              </a:rPr>
              <a:t>Câu </a:t>
            </a:r>
            <a:r>
              <a:rPr lang="vi-VN" sz="2800" b="1">
                <a:latin typeface="Times New Roman" pitchFamily="18" charset="0"/>
                <a:cs typeface="Times New Roman" pitchFamily="18" charset="0"/>
              </a:rPr>
              <a:t>1</a:t>
            </a:r>
            <a:r>
              <a:rPr lang="en-US" sz="2800" b="1">
                <a:latin typeface="Times New Roman" pitchFamily="18" charset="0"/>
                <a:cs typeface="Times New Roman" pitchFamily="18" charset="0"/>
              </a:rPr>
              <a:t>: Câu “Đi một ngày đàng học một sàng khôn</a:t>
            </a:r>
            <a:r>
              <a:rPr lang="vi-VN" sz="2800" b="1">
                <a:latin typeface="Times New Roman" pitchFamily="18" charset="0"/>
                <a:cs typeface="Times New Roman" pitchFamily="18" charset="0"/>
              </a:rPr>
              <a:t>”</a:t>
            </a:r>
            <a:r>
              <a:rPr lang="en-US" sz="2800" b="1">
                <a:latin typeface="Times New Roman" pitchFamily="18" charset="0"/>
                <a:cs typeface="Times New Roman" pitchFamily="18" charset="0"/>
              </a:rPr>
              <a:t> nói về truyền thống nào?</a:t>
            </a:r>
            <a:endParaRPr lang="en-US" sz="2800">
              <a:latin typeface="Times New Roman" pitchFamily="18" charset="0"/>
              <a:cs typeface="Times New Roman" pitchFamily="18" charset="0"/>
            </a:endParaRPr>
          </a:p>
          <a:p>
            <a:pPr>
              <a:lnSpc>
                <a:spcPct val="200000"/>
              </a:lnSpc>
            </a:pPr>
            <a:r>
              <a:rPr lang="en-US" sz="2800">
                <a:latin typeface="Times New Roman" pitchFamily="18" charset="0"/>
                <a:cs typeface="Times New Roman" pitchFamily="18" charset="0"/>
              </a:rPr>
              <a:t>A. Truyền thống yêu nước.</a:t>
            </a:r>
          </a:p>
          <a:p>
            <a:pPr>
              <a:lnSpc>
                <a:spcPct val="200000"/>
              </a:lnSpc>
            </a:pPr>
            <a:r>
              <a:rPr lang="en-US" sz="2800">
                <a:latin typeface="Times New Roman" pitchFamily="18" charset="0"/>
                <a:cs typeface="Times New Roman" pitchFamily="18" charset="0"/>
              </a:rPr>
              <a:t>B. Truyền thống hiếu học</a:t>
            </a:r>
            <a:r>
              <a:rPr lang="en-US" sz="2800" smtClean="0">
                <a:latin typeface="Times New Roman" pitchFamily="18" charset="0"/>
                <a:cs typeface="Times New Roman" pitchFamily="18" charset="0"/>
              </a:rPr>
              <a:t>.</a:t>
            </a:r>
            <a:r>
              <a:rPr lang="en-US" sz="2800">
                <a:latin typeface="Times New Roman" pitchFamily="18" charset="0"/>
                <a:cs typeface="Times New Roman" pitchFamily="18" charset="0"/>
              </a:rPr>
              <a:t> </a:t>
            </a:r>
            <a:endParaRPr lang="en-US" sz="2800" smtClean="0">
              <a:latin typeface="Times New Roman" pitchFamily="18" charset="0"/>
              <a:cs typeface="Times New Roman" pitchFamily="18" charset="0"/>
            </a:endParaRPr>
          </a:p>
          <a:p>
            <a:pPr>
              <a:lnSpc>
                <a:spcPct val="200000"/>
              </a:lnSpc>
            </a:pPr>
            <a:r>
              <a:rPr lang="en-US" sz="2800" smtClean="0">
                <a:latin typeface="Times New Roman" pitchFamily="18" charset="0"/>
                <a:cs typeface="Times New Roman" pitchFamily="18" charset="0"/>
              </a:rPr>
              <a:t>C</a:t>
            </a:r>
            <a:r>
              <a:rPr lang="en-US" sz="2800">
                <a:latin typeface="Times New Roman" pitchFamily="18" charset="0"/>
                <a:cs typeface="Times New Roman" pitchFamily="18" charset="0"/>
              </a:rPr>
              <a:t>. Truyền thống tôn sư trọng đạo.</a:t>
            </a:r>
          </a:p>
          <a:p>
            <a:pPr>
              <a:lnSpc>
                <a:spcPct val="200000"/>
              </a:lnSpc>
            </a:pPr>
            <a:r>
              <a:rPr lang="en-US" sz="2800">
                <a:latin typeface="Times New Roman" pitchFamily="18" charset="0"/>
                <a:cs typeface="Times New Roman" pitchFamily="18" charset="0"/>
              </a:rPr>
              <a:t>D. Truyền thống đoàn kết chống giặc ngoại xâm.</a:t>
            </a:r>
          </a:p>
        </p:txBody>
      </p:sp>
      <p:sp>
        <p:nvSpPr>
          <p:cNvPr id="6" name="Rectangle 5"/>
          <p:cNvSpPr/>
          <p:nvPr/>
        </p:nvSpPr>
        <p:spPr>
          <a:xfrm>
            <a:off x="1390919" y="3769459"/>
            <a:ext cx="3932615" cy="82278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nSpc>
                <a:spcPct val="200000"/>
              </a:lnSpc>
            </a:pPr>
            <a:r>
              <a:rPr lang="en-US" sz="2800">
                <a:latin typeface="Times New Roman" pitchFamily="18" charset="0"/>
                <a:cs typeface="Times New Roman" pitchFamily="18" charset="0"/>
              </a:rPr>
              <a:t>B. Truyền thống hiếu học.</a:t>
            </a:r>
          </a:p>
        </p:txBody>
      </p:sp>
    </p:spTree>
    <p:extLst>
      <p:ext uri="{BB962C8B-B14F-4D97-AF65-F5344CB8AC3E}">
        <p14:creationId xmlns:p14="http://schemas.microsoft.com/office/powerpoint/2010/main" val="1636330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32"/>
            <a:ext cx="12192000" cy="6921932"/>
          </a:xfrm>
          <a:prstGeom prst="rect">
            <a:avLst/>
          </a:prstGeom>
        </p:spPr>
      </p:pic>
      <p:sp>
        <p:nvSpPr>
          <p:cNvPr id="4" name="Rectangle 3"/>
          <p:cNvSpPr/>
          <p:nvPr/>
        </p:nvSpPr>
        <p:spPr>
          <a:xfrm>
            <a:off x="1390918" y="1254238"/>
            <a:ext cx="10019764" cy="4524315"/>
          </a:xfrm>
          <a:prstGeom prst="rect">
            <a:avLst/>
          </a:prstGeom>
        </p:spPr>
        <p:txBody>
          <a:bodyPr wrap="square">
            <a:spAutoFit/>
          </a:bodyPr>
          <a:lstStyle/>
          <a:p>
            <a:pPr>
              <a:lnSpc>
                <a:spcPct val="200000"/>
              </a:lnSpc>
            </a:pPr>
            <a:r>
              <a:rPr lang="vi-VN" sz="2400" b="1">
                <a:latin typeface="Times New Roman" pitchFamily="18" charset="0"/>
                <a:cs typeface="Times New Roman" pitchFamily="18" charset="0"/>
              </a:rPr>
              <a:t>Câu 2: </a:t>
            </a:r>
            <a:r>
              <a:rPr lang="en-US" sz="2400" b="1">
                <a:latin typeface="Times New Roman" pitchFamily="18" charset="0"/>
                <a:cs typeface="Times New Roman" pitchFamily="18" charset="0"/>
              </a:rPr>
              <a:t>Gia đình </a:t>
            </a:r>
            <a:r>
              <a:rPr lang="vi-VN" sz="2400" b="1">
                <a:latin typeface="Times New Roman" pitchFamily="18" charset="0"/>
                <a:cs typeface="Times New Roman" pitchFamily="18" charset="0"/>
              </a:rPr>
              <a:t>Lan</a:t>
            </a:r>
            <a:r>
              <a:rPr lang="en-US" sz="2400" b="1">
                <a:latin typeface="Times New Roman" pitchFamily="18" charset="0"/>
                <a:cs typeface="Times New Roman" pitchFamily="18" charset="0"/>
              </a:rPr>
              <a:t> luôn động viên con cháu trong gia đình theo ngành Y để làm nghề làm thuốc nam. Việc làm đó thể hiện điều gì?</a:t>
            </a:r>
            <a:endParaRPr lang="en-US" sz="2400">
              <a:latin typeface="Times New Roman" pitchFamily="18" charset="0"/>
              <a:cs typeface="Times New Roman" pitchFamily="18" charset="0"/>
            </a:endParaRPr>
          </a:p>
          <a:p>
            <a:pPr>
              <a:lnSpc>
                <a:spcPct val="200000"/>
              </a:lnSpc>
            </a:pPr>
            <a:r>
              <a:rPr lang="en-US" sz="2400">
                <a:latin typeface="Times New Roman" pitchFamily="18" charset="0"/>
                <a:cs typeface="Times New Roman" pitchFamily="18" charset="0"/>
              </a:rPr>
              <a:t>A. Kế thừa truyền thống tốt đẹp của gia đình, dòng họ.</a:t>
            </a:r>
          </a:p>
          <a:p>
            <a:pPr>
              <a:lnSpc>
                <a:spcPct val="200000"/>
              </a:lnSpc>
            </a:pPr>
            <a:r>
              <a:rPr lang="en-US" sz="2400">
                <a:latin typeface="Times New Roman" pitchFamily="18" charset="0"/>
                <a:cs typeface="Times New Roman" pitchFamily="18" charset="0"/>
              </a:rPr>
              <a:t>B. Yêu thương con cháu.</a:t>
            </a:r>
          </a:p>
          <a:p>
            <a:pPr>
              <a:lnSpc>
                <a:spcPct val="200000"/>
              </a:lnSpc>
            </a:pPr>
            <a:r>
              <a:rPr lang="en-US" sz="2400">
                <a:latin typeface="Times New Roman" pitchFamily="18" charset="0"/>
                <a:cs typeface="Times New Roman" pitchFamily="18" charset="0"/>
              </a:rPr>
              <a:t>C. Giúp đỡ con cháu.</a:t>
            </a:r>
          </a:p>
          <a:p>
            <a:pPr>
              <a:lnSpc>
                <a:spcPct val="200000"/>
              </a:lnSpc>
            </a:pPr>
            <a:r>
              <a:rPr lang="en-US" sz="2400">
                <a:latin typeface="Times New Roman" pitchFamily="18" charset="0"/>
                <a:cs typeface="Times New Roman" pitchFamily="18" charset="0"/>
              </a:rPr>
              <a:t>D. Quan tâm con cháu.</a:t>
            </a:r>
          </a:p>
        </p:txBody>
      </p:sp>
      <p:sp>
        <p:nvSpPr>
          <p:cNvPr id="7" name="Oval 6"/>
          <p:cNvSpPr/>
          <p:nvPr/>
        </p:nvSpPr>
        <p:spPr>
          <a:xfrm>
            <a:off x="1390918" y="3000777"/>
            <a:ext cx="399245" cy="3962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8473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418"/>
            <a:ext cx="12192000" cy="6893418"/>
          </a:xfrm>
          <a:prstGeom prst="rect">
            <a:avLst/>
          </a:prstGeom>
        </p:spPr>
      </p:pic>
      <p:sp>
        <p:nvSpPr>
          <p:cNvPr id="4" name="Rectangle 3"/>
          <p:cNvSpPr/>
          <p:nvPr/>
        </p:nvSpPr>
        <p:spPr>
          <a:xfrm>
            <a:off x="721217" y="697279"/>
            <a:ext cx="9569003"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200000"/>
              </a:lnSpc>
            </a:pP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3:</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i="1" u="sng"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đẹp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dòng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vi-VN" sz="2400" b="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nSpc>
                <a:spcPct val="200000"/>
              </a:lnSpc>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gốm</a:t>
            </a:r>
            <a:r>
              <a:rPr lang="en-US" sz="2400" dirty="0">
                <a:latin typeface="Times New Roman" pitchFamily="18" charset="0"/>
                <a:cs typeface="Times New Roman" pitchFamily="18" charset="0"/>
              </a:rPr>
              <a:t>.</a:t>
            </a:r>
          </a:p>
          <a:p>
            <a:pPr>
              <a:lnSpc>
                <a:spcPct val="200000"/>
              </a:lnSpc>
            </a:pPr>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Quảng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a:t>
            </a:r>
          </a:p>
          <a:p>
            <a:pPr>
              <a:lnSpc>
                <a:spcPct val="200000"/>
              </a:lnSpc>
            </a:pPr>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cháu</a:t>
            </a:r>
            <a:r>
              <a:rPr lang="en-US" sz="2400" dirty="0">
                <a:latin typeface="Times New Roman" pitchFamily="18" charset="0"/>
                <a:cs typeface="Times New Roman" pitchFamily="18" charset="0"/>
              </a:rPr>
              <a:t>.</a:t>
            </a:r>
          </a:p>
          <a:p>
            <a:pPr>
              <a:lnSpc>
                <a:spcPct val="200000"/>
              </a:lnSpc>
            </a:pPr>
            <a:r>
              <a:rPr lang="en-US" sz="2400" dirty="0">
                <a:latin typeface="Times New Roman" pitchFamily="18" charset="0"/>
                <a:cs typeface="Times New Roman" pitchFamily="18" charset="0"/>
              </a:rPr>
              <a:t>D. </a:t>
            </a:r>
            <a:r>
              <a:rPr lang="vi-VN" sz="2400" dirty="0">
                <a:latin typeface="Times New Roman" pitchFamily="18" charset="0"/>
                <a:cs typeface="Times New Roman" pitchFamily="18" charset="0"/>
              </a:rPr>
              <a:t>Luôn che giấu nguồn gốc xuất thân của bản thân.</a:t>
            </a:r>
            <a:endParaRPr lang="en-US" sz="2400" dirty="0">
              <a:latin typeface="Times New Roman" pitchFamily="18" charset="0"/>
              <a:cs typeface="Times New Roman" pitchFamily="18" charset="0"/>
            </a:endParaRPr>
          </a:p>
        </p:txBody>
      </p:sp>
      <p:sp>
        <p:nvSpPr>
          <p:cNvPr id="6" name="Oval 5"/>
          <p:cNvSpPr/>
          <p:nvPr/>
        </p:nvSpPr>
        <p:spPr>
          <a:xfrm>
            <a:off x="721217" y="4623515"/>
            <a:ext cx="399245" cy="412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624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316"/>
          </a:xfrm>
          <a:prstGeom prst="rect">
            <a:avLst/>
          </a:prstGeom>
        </p:spPr>
      </p:pic>
      <p:sp>
        <p:nvSpPr>
          <p:cNvPr id="4" name="Rectangle 3"/>
          <p:cNvSpPr/>
          <p:nvPr/>
        </p:nvSpPr>
        <p:spPr>
          <a:xfrm>
            <a:off x="1475872" y="1723337"/>
            <a:ext cx="9625263" cy="1569660"/>
          </a:xfrm>
          <a:prstGeom prst="rect">
            <a:avLst/>
          </a:prstGeom>
        </p:spPr>
        <p:txBody>
          <a:bodyPr wrap="square">
            <a:spAutoFit/>
          </a:bodyPr>
          <a:lstStyle/>
          <a:p>
            <a:pPr algn="just"/>
            <a:r>
              <a:rPr lang="vi-VN" sz="3200" smtClean="0">
                <a:latin typeface="+mj-lt"/>
              </a:rPr>
              <a:t> </a:t>
            </a:r>
            <a:r>
              <a:rPr lang="en-US" sz="3200" smtClean="0">
                <a:latin typeface="Times" pitchFamily="18" charset="0"/>
                <a:cs typeface="Times" pitchFamily="18" charset="0"/>
              </a:rPr>
              <a:t>Khái niệm: </a:t>
            </a:r>
            <a:r>
              <a:rPr lang="vi-VN" sz="3200" b="1" smtClean="0">
                <a:latin typeface="+mj-lt"/>
              </a:rPr>
              <a:t>Truyền </a:t>
            </a:r>
            <a:r>
              <a:rPr lang="vi-VN" sz="3200" b="1">
                <a:latin typeface="+mj-lt"/>
              </a:rPr>
              <a:t>thống gia đình, dòng họ </a:t>
            </a:r>
            <a:r>
              <a:rPr lang="vi-VN" sz="3200" b="1" smtClean="0">
                <a:latin typeface="+mj-lt"/>
              </a:rPr>
              <a:t>là</a:t>
            </a:r>
            <a:r>
              <a:rPr lang="en-US" sz="3200" b="1" smtClean="0">
                <a:latin typeface="+mj-lt"/>
              </a:rPr>
              <a:t>: </a:t>
            </a:r>
            <a:r>
              <a:rPr lang="vi-VN" sz="3200" b="1" smtClean="0">
                <a:latin typeface="+mj-lt"/>
              </a:rPr>
              <a:t> </a:t>
            </a:r>
            <a:r>
              <a:rPr lang="vi-VN" sz="3200">
                <a:latin typeface="+mj-lt"/>
              </a:rPr>
              <a:t>những giá trị tốt đẹp của gia đình, dòng họ được lưu truyền từ đời này sang đời khác. </a:t>
            </a:r>
            <a:endParaRPr lang="en-US" sz="3200" dirty="0">
              <a:latin typeface="+mj-lt"/>
            </a:endParaRPr>
          </a:p>
        </p:txBody>
      </p:sp>
      <p:sp>
        <p:nvSpPr>
          <p:cNvPr id="5" name="Rectangle 4"/>
          <p:cNvSpPr/>
          <p:nvPr/>
        </p:nvSpPr>
        <p:spPr>
          <a:xfrm>
            <a:off x="1475872" y="3865693"/>
            <a:ext cx="9625263" cy="1569660"/>
          </a:xfrm>
          <a:prstGeom prst="rect">
            <a:avLst/>
          </a:prstGeom>
        </p:spPr>
        <p:txBody>
          <a:bodyPr wrap="square">
            <a:spAutoFit/>
          </a:bodyPr>
          <a:lstStyle/>
          <a:p>
            <a:pPr algn="just" fontAlgn="base">
              <a:lnSpc>
                <a:spcPct val="100000"/>
              </a:lnSpc>
              <a:spcBef>
                <a:spcPct val="50000"/>
              </a:spcBef>
              <a:spcAft>
                <a:spcPct val="0"/>
              </a:spcAft>
              <a:buFont typeface="Arial" panose="020B0604020202020204" pitchFamily="34" charset="0"/>
              <a:buNone/>
            </a:pPr>
            <a:r>
              <a:rPr lang="en-US" sz="3200" b="1" i="1" smtClean="0">
                <a:solidFill>
                  <a:srgbClr val="0000FF"/>
                </a:solidFill>
                <a:latin typeface="Times" pitchFamily="18" charset="0"/>
                <a:cs typeface="Times" pitchFamily="18" charset="0"/>
              </a:rPr>
              <a:t>Ý nghĩa: </a:t>
            </a:r>
            <a:r>
              <a:rPr lang="vi-VN" sz="3200" b="1" i="1" smtClean="0">
                <a:solidFill>
                  <a:srgbClr val="0000FF"/>
                </a:solidFill>
                <a:latin typeface="+mj-lt"/>
                <a:cs typeface="Times New Roman" pitchFamily="18" charset="0"/>
              </a:rPr>
              <a:t>Truyền </a:t>
            </a:r>
            <a:r>
              <a:rPr lang="vi-VN" sz="3200" b="1" i="1">
                <a:solidFill>
                  <a:srgbClr val="0000FF"/>
                </a:solidFill>
                <a:latin typeface="+mj-lt"/>
                <a:cs typeface="Times New Roman" pitchFamily="18" charset="0"/>
              </a:rPr>
              <a:t>thống của gia đình, dòng họ giúp chúng ta có thêm kinh nghiệm, động lực, vượt </a:t>
            </a:r>
            <a:r>
              <a:rPr lang="en-US" sz="3200" b="1" i="1">
                <a:solidFill>
                  <a:srgbClr val="0000FF"/>
                </a:solidFill>
                <a:latin typeface="+mj-lt"/>
                <a:cs typeface="Times New Roman" pitchFamily="18" charset="0"/>
              </a:rPr>
              <a:t>qua </a:t>
            </a:r>
            <a:r>
              <a:rPr lang="vi-VN" sz="3200" b="1" i="1">
                <a:solidFill>
                  <a:srgbClr val="0000FF"/>
                </a:solidFill>
                <a:latin typeface="+mj-lt"/>
                <a:cs typeface="Times New Roman" pitchFamily="18" charset="0"/>
              </a:rPr>
              <a:t>khó khăn, thử thách và nỗ lực vươn lên để thành công.</a:t>
            </a:r>
            <a:endParaRPr lang="en-US" sz="3200" b="1" dirty="0">
              <a:solidFill>
                <a:srgbClr val="0000FF"/>
              </a:solidFill>
              <a:latin typeface="+mj-lt"/>
              <a:cs typeface="Times New Roman" pitchFamily="18" charset="0"/>
            </a:endParaRPr>
          </a:p>
        </p:txBody>
      </p:sp>
    </p:spTree>
    <p:extLst>
      <p:ext uri="{BB962C8B-B14F-4D97-AF65-F5344CB8AC3E}">
        <p14:creationId xmlns:p14="http://schemas.microsoft.com/office/powerpoint/2010/main" val="661007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4698" y="0"/>
            <a:ext cx="11947302" cy="6197616"/>
          </a:xfrm>
          <a:prstGeom prst="rect">
            <a:avLst/>
          </a:prstGeom>
        </p:spPr>
      </p:pic>
      <p:sp>
        <p:nvSpPr>
          <p:cNvPr id="5" name="文本框 6"/>
          <p:cNvSpPr txBox="1"/>
          <p:nvPr/>
        </p:nvSpPr>
        <p:spPr>
          <a:xfrm>
            <a:off x="2024233" y="2830656"/>
            <a:ext cx="8594530"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Giữ</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gìn</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và</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phát</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huy</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p>
          <a:p>
            <a:pPr algn="ct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809659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8"/>
          <p:cNvPicPr preferRelativeResize="0"/>
          <p:nvPr/>
        </p:nvPicPr>
        <p:blipFill rotWithShape="1">
          <a:blip r:embed="rId3">
            <a:alphaModFix/>
          </a:blip>
          <a:srcRect l="16992" t="-937" r="50159" b="17086"/>
          <a:stretch/>
        </p:blipFill>
        <p:spPr>
          <a:xfrm>
            <a:off x="5910470" y="-1126434"/>
            <a:ext cx="6555227" cy="8586778"/>
          </a:xfrm>
          <a:prstGeom prst="rect">
            <a:avLst/>
          </a:prstGeom>
          <a:noFill/>
          <a:ln>
            <a:noFill/>
          </a:ln>
        </p:spPr>
      </p:pic>
      <p:pic>
        <p:nvPicPr>
          <p:cNvPr id="10" name="Google Shape;164;p9"/>
          <p:cNvPicPr preferRelativeResize="0"/>
          <p:nvPr/>
        </p:nvPicPr>
        <p:blipFill rotWithShape="1">
          <a:blip r:embed="rId4">
            <a:alphaModFix/>
          </a:blip>
          <a:srcRect l="15285" t="10430" r="46645" b="11190"/>
          <a:stretch/>
        </p:blipFill>
        <p:spPr>
          <a:xfrm>
            <a:off x="-972457" y="554419"/>
            <a:ext cx="7604301" cy="6629917"/>
          </a:xfrm>
          <a:prstGeom prst="rect">
            <a:avLst/>
          </a:prstGeom>
          <a:noFill/>
          <a:ln>
            <a:noFill/>
          </a:ln>
        </p:spPr>
      </p:pic>
      <p:sp>
        <p:nvSpPr>
          <p:cNvPr id="8" name="Rectangle 7"/>
          <p:cNvSpPr/>
          <p:nvPr/>
        </p:nvSpPr>
        <p:spPr>
          <a:xfrm>
            <a:off x="177635" y="1348800"/>
            <a:ext cx="5600313" cy="5016758"/>
          </a:xfrm>
          <a:prstGeom prst="rect">
            <a:avLst/>
          </a:prstGeom>
        </p:spPr>
        <p:txBody>
          <a:bodyPr wrap="square">
            <a:spAutoFit/>
          </a:bodyPr>
          <a:lstStyle/>
          <a:p>
            <a:pPr algn="just"/>
            <a:r>
              <a:rPr lang="en-US" sz="2400" dirty="0" smtClean="0">
                <a:solidFill>
                  <a:srgbClr val="000000"/>
                </a:solidFill>
                <a:latin typeface="Times New Roman" pitchFamily="18" charset="0"/>
                <a:ea typeface="Courier New" panose="02070309020205020404" pitchFamily="49" charset="0"/>
                <a:cs typeface="Times New Roman" pitchFamily="18" charset="0"/>
              </a:rPr>
              <a:t>   </a:t>
            </a:r>
            <a:r>
              <a:rPr lang="vi-VN" sz="3200" dirty="0">
                <a:latin typeface="Times New Roman" pitchFamily="18" charset="0"/>
                <a:cs typeface="Times New Roman" pitchFamily="18"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Times New Roman" pitchFamily="18" charset="0"/>
              <a:cs typeface="Times New Roman" pitchFamily="18" charset="0"/>
            </a:endParaRPr>
          </a:p>
        </p:txBody>
      </p:sp>
      <p:sp>
        <p:nvSpPr>
          <p:cNvPr id="9" name="Rectangle 8"/>
          <p:cNvSpPr/>
          <p:nvPr/>
        </p:nvSpPr>
        <p:spPr>
          <a:xfrm>
            <a:off x="6316757" y="1027135"/>
            <a:ext cx="5514420" cy="6038576"/>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Times New Roman" pitchFamily="18" charset="0"/>
                <a:ea typeface="Arial" panose="020B0604020202020204" pitchFamily="34" charset="0"/>
                <a:cs typeface="Times New Roman" pitchFamily="18" charset="0"/>
              </a:rPr>
              <a:t>       </a:t>
            </a:r>
            <a:r>
              <a:rPr lang="vi-VN" sz="2800" b="1" dirty="0">
                <a:solidFill>
                  <a:srgbClr val="0000FF"/>
                </a:solidFill>
                <a:latin typeface="Times New Roman" pitchFamily="18" charset="0"/>
                <a:cs typeface="Times New Roman" pitchFamily="18"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Times New Roman" pitchFamily="18" charset="0"/>
              <a:cs typeface="Times New Roman" pitchFamily="18" charset="0"/>
            </a:endParaRPr>
          </a:p>
          <a:p>
            <a:pPr marL="190500" indent="-190500" algn="just">
              <a:lnSpc>
                <a:spcPct val="115000"/>
              </a:lnSpc>
            </a:pPr>
            <a:endParaRPr lang="en-US" sz="2800" b="1" dirty="0">
              <a:solidFill>
                <a:srgbClr val="000000"/>
              </a:solidFill>
              <a:latin typeface="Times New Roman" pitchFamily="18" charset="0"/>
              <a:ea typeface="Arial" panose="020B0604020202020204" pitchFamily="34" charset="0"/>
              <a:cs typeface="Times New Roman" pitchFamily="18" charset="0"/>
            </a:endParaRPr>
          </a:p>
        </p:txBody>
      </p:sp>
      <p:pic>
        <p:nvPicPr>
          <p:cNvPr id="12"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09" y="-102140"/>
            <a:ext cx="50125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1430748" y="302196"/>
            <a:ext cx="33637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itchFamily="18" charset="0"/>
                <a:cs typeface="Times New Roman" pitchFamily="18" charset="0"/>
              </a:rPr>
              <a:t>ĐỌC THÔNG </a:t>
            </a:r>
            <a:r>
              <a:rPr lang="en-US" altLang="en-US" sz="2800" b="1" dirty="0">
                <a:solidFill>
                  <a:srgbClr val="0070C0"/>
                </a:solidFill>
                <a:latin typeface="Times New Roman" pitchFamily="18" charset="0"/>
                <a:cs typeface="Times New Roman" pitchFamily="18" charset="0"/>
              </a:rPr>
              <a:t>TIN</a:t>
            </a:r>
            <a:endParaRPr lang="en-US" altLang="en-US" sz="2000" dirty="0">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1062520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46089" y="1269580"/>
            <a:ext cx="4898265" cy="1815882"/>
          </a:xfrm>
          <a:prstGeom prst="rect">
            <a:avLst/>
          </a:prstGeom>
        </p:spPr>
        <p:txBody>
          <a:bodyPr wrap="square">
            <a:spAutoFit/>
          </a:bodyPr>
          <a:lstStyle/>
          <a:p>
            <a:pPr algn="just"/>
            <a:r>
              <a:rPr lang="en-US" sz="2800" u="sng" smtClean="0">
                <a:solidFill>
                  <a:srgbClr val="CC00CC"/>
                </a:solidFill>
                <a:effectLst>
                  <a:outerShdw blurRad="38100" dist="38100" dir="2700000" algn="tl">
                    <a:srgbClr val="C0C0C0"/>
                  </a:outerShdw>
                </a:effectLst>
                <a:latin typeface="Times New Roman" pitchFamily="18" charset="0"/>
                <a:cs typeface="Times New Roman" pitchFamily="18" charset="0"/>
              </a:rPr>
              <a:t>Câu 1: </a:t>
            </a:r>
            <a:r>
              <a:rPr lang="vi-VN" sz="2800" smtClean="0">
                <a:latin typeface="Times New Roman" pitchFamily="18" charset="0"/>
                <a:cs typeface="Times New Roman" pitchFamily="18" charset="0"/>
              </a:rPr>
              <a:t>Theo </a:t>
            </a:r>
            <a:r>
              <a:rPr lang="vi-VN" sz="2800">
                <a:latin typeface="Times New Roman" pitchFamily="18" charset="0"/>
                <a:cs typeface="Times New Roman" pitchFamily="18" charset="0"/>
              </a:rPr>
              <a:t>em, việc làm của Linh và gia đình sẽ mang đến cảm xúc như thế nào cho người thân</a:t>
            </a:r>
            <a:r>
              <a:rPr lang="en-US" altLang="en-US" sz="2800">
                <a:latin typeface="Times New Roman" pitchFamily="18" charset="0"/>
                <a:cs typeface="Times New Roman" pitchFamily="18" charset="0"/>
              </a:rPr>
              <a:t>?</a:t>
            </a:r>
            <a:endParaRPr lang="en-US" altLang="en-US" sz="2800" dirty="0">
              <a:latin typeface="Times New Roman" pitchFamily="18" charset="0"/>
              <a:cs typeface="Times New Roman" pitchFamily="18" charset="0"/>
            </a:endParaRPr>
          </a:p>
        </p:txBody>
      </p:sp>
      <p:sp>
        <p:nvSpPr>
          <p:cNvPr id="5" name="Rectangle 4"/>
          <p:cNvSpPr/>
          <p:nvPr/>
        </p:nvSpPr>
        <p:spPr>
          <a:xfrm>
            <a:off x="6555346" y="1269580"/>
            <a:ext cx="4649274" cy="1384995"/>
          </a:xfrm>
          <a:prstGeom prst="rect">
            <a:avLst/>
          </a:prstGeom>
        </p:spPr>
        <p:txBody>
          <a:bodyPr wrap="square">
            <a:spAutoFit/>
          </a:bodyPr>
          <a:lstStyle/>
          <a:p>
            <a:pPr algn="just"/>
            <a:r>
              <a:rPr lang="en-US" sz="2800" b="1" u="sng" smtClean="0">
                <a:solidFill>
                  <a:srgbClr val="0000FF"/>
                </a:solidFill>
                <a:effectLst>
                  <a:outerShdw blurRad="38100" dist="38100" dir="2700000" algn="tl">
                    <a:srgbClr val="C0C0C0"/>
                  </a:outerShdw>
                </a:effectLst>
                <a:latin typeface="Times New Roman" pitchFamily="18" charset="0"/>
                <a:cs typeface="Times New Roman" pitchFamily="18" charset="0"/>
              </a:rPr>
              <a:t>Câu 2; </a:t>
            </a:r>
            <a:r>
              <a:rPr lang="vi-VN" sz="2800" smtClean="0">
                <a:latin typeface="Times New Roman" pitchFamily="18" charset="0"/>
                <a:cs typeface="Times New Roman" pitchFamily="18" charset="0"/>
              </a:rPr>
              <a:t>Em </a:t>
            </a:r>
            <a:r>
              <a:rPr lang="vi-VN" sz="2800">
                <a:latin typeface="Times New Roman" pitchFamily="18" charset="0"/>
                <a:cs typeface="Times New Roman" pitchFamily="18" charset="0"/>
              </a:rPr>
              <a:t>có suy nghĩ gì về mong muốn của bạn An?</a:t>
            </a:r>
            <a:endParaRPr lang="en-US" sz="2800">
              <a:latin typeface="Times New Roman" pitchFamily="18" charset="0"/>
              <a:cs typeface="Times New Roman" pitchFamily="18" charset="0"/>
            </a:endParaRPr>
          </a:p>
          <a:p>
            <a:pPr algn="just"/>
            <a:endParaRPr lang="en-US" altLang="en-US" sz="2800" b="1" dirty="0">
              <a:solidFill>
                <a:srgbClr val="2B05CB"/>
              </a:solidFill>
              <a:latin typeface="Times New Roman" pitchFamily="18" charset="0"/>
              <a:cs typeface="Times New Roman" pitchFamily="18" charset="0"/>
            </a:endParaRPr>
          </a:p>
        </p:txBody>
      </p:sp>
      <p:sp>
        <p:nvSpPr>
          <p:cNvPr id="9" name="TextBox 8"/>
          <p:cNvSpPr txBox="1"/>
          <p:nvPr/>
        </p:nvSpPr>
        <p:spPr>
          <a:xfrm>
            <a:off x="729800" y="3330109"/>
            <a:ext cx="4988420" cy="1938992"/>
          </a:xfrm>
          <a:prstGeom prst="rect">
            <a:avLst/>
          </a:prstGeom>
          <a:noFill/>
        </p:spPr>
        <p:txBody>
          <a:bodyPr wrap="square" rtlCol="0">
            <a:spAutoFit/>
          </a:bodyPr>
          <a:lstStyle/>
          <a:p>
            <a:pPr marL="285750" indent="-285750">
              <a:buFontTx/>
              <a:buChar char="-"/>
            </a:pPr>
            <a:r>
              <a:rPr lang="en-US" sz="2000" dirty="0" err="1">
                <a:latin typeface="Times" pitchFamily="18" charset="0"/>
                <a:cs typeface="Times" pitchFamily="18" charset="0"/>
              </a:rPr>
              <a:t>C</a:t>
            </a:r>
            <a:r>
              <a:rPr lang="en-US" sz="2000" dirty="0" err="1" smtClean="0">
                <a:latin typeface="Times" pitchFamily="18" charset="0"/>
                <a:cs typeface="Times" pitchFamily="18" charset="0"/>
              </a:rPr>
              <a:t>ảm</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xúc</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vui</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vẻ</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đầm</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ấm</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ngày</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tết</a:t>
            </a:r>
            <a:endParaRPr lang="en-US" sz="2000" dirty="0" smtClean="0">
              <a:latin typeface="Times" pitchFamily="18" charset="0"/>
              <a:cs typeface="Times" pitchFamily="18" charset="0"/>
            </a:endParaRPr>
          </a:p>
          <a:p>
            <a:pPr marL="285750" indent="-285750">
              <a:buFontTx/>
              <a:buChar char="-"/>
            </a:pPr>
            <a:r>
              <a:rPr lang="en-US" sz="2000" dirty="0" err="1" smtClean="0">
                <a:latin typeface="Times" pitchFamily="18" charset="0"/>
                <a:cs typeface="Times" pitchFamily="18" charset="0"/>
              </a:rPr>
              <a:t>Gia</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đình</a:t>
            </a:r>
            <a:r>
              <a:rPr lang="en-US" sz="2000" dirty="0" smtClean="0">
                <a:latin typeface="Times" pitchFamily="18" charset="0"/>
                <a:cs typeface="Times" pitchFamily="18" charset="0"/>
              </a:rPr>
              <a:t> </a:t>
            </a:r>
            <a:r>
              <a:rPr lang="en-US" sz="2000" dirty="0">
                <a:latin typeface="Times" pitchFamily="18" charset="0"/>
                <a:cs typeface="Times" pitchFamily="18" charset="0"/>
              </a:rPr>
              <a:t>s</a:t>
            </a:r>
            <a:r>
              <a:rPr lang="en-US" sz="2000" dirty="0" smtClean="0">
                <a:latin typeface="Times" pitchFamily="18" charset="0"/>
                <a:cs typeface="Times" pitchFamily="18" charset="0"/>
              </a:rPr>
              <a:t>um </a:t>
            </a:r>
            <a:r>
              <a:rPr lang="en-US" sz="2000" dirty="0" err="1" smtClean="0">
                <a:latin typeface="Times" pitchFamily="18" charset="0"/>
                <a:cs typeface="Times" pitchFamily="18" charset="0"/>
              </a:rPr>
              <a:t>họp</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ngày</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tết</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là</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nét</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đẹp</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truyền</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thống</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cần</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lưu</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giữ</a:t>
            </a:r>
            <a:endParaRPr lang="en-US" sz="2000" dirty="0" smtClean="0">
              <a:latin typeface="Times" pitchFamily="18" charset="0"/>
              <a:cs typeface="Times" pitchFamily="18" charset="0"/>
            </a:endParaRPr>
          </a:p>
          <a:p>
            <a:pPr marL="285750" indent="-285750">
              <a:buFontTx/>
              <a:buChar char="-"/>
            </a:pPr>
            <a:r>
              <a:rPr lang="en-US" sz="2000" dirty="0">
                <a:latin typeface="Times" pitchFamily="18" charset="0"/>
                <a:cs typeface="Times" pitchFamily="18" charset="0"/>
              </a:rPr>
              <a:t>V</a:t>
            </a:r>
            <a:r>
              <a:rPr lang="vi-VN" sz="2000" dirty="0" smtClean="0">
                <a:latin typeface="Times" pitchFamily="18" charset="0"/>
                <a:cs typeface="Times" pitchFamily="18" charset="0"/>
              </a:rPr>
              <a:t>iệc </a:t>
            </a:r>
            <a:r>
              <a:rPr lang="vi-VN" sz="2000" dirty="0">
                <a:latin typeface="Times" pitchFamily="18" charset="0"/>
                <a:cs typeface="Times" pitchFamily="18" charset="0"/>
              </a:rPr>
              <a:t>làm của Linh và gia đình sẽ mang đến cảm xúc </a:t>
            </a:r>
            <a:r>
              <a:rPr lang="en-US" sz="2000" dirty="0" err="1" smtClean="0">
                <a:latin typeface="Times" pitchFamily="18" charset="0"/>
                <a:cs typeface="Times" pitchFamily="18" charset="0"/>
              </a:rPr>
              <a:t>đầm</a:t>
            </a:r>
            <a:r>
              <a:rPr lang="en-US" sz="2000" dirty="0" smtClean="0">
                <a:latin typeface="Times" pitchFamily="18" charset="0"/>
                <a:cs typeface="Times" pitchFamily="18" charset="0"/>
              </a:rPr>
              <a:t> </a:t>
            </a:r>
            <a:r>
              <a:rPr lang="en-US" sz="2000" dirty="0" err="1" smtClean="0">
                <a:latin typeface="Times" pitchFamily="18" charset="0"/>
                <a:cs typeface="Times" pitchFamily="18" charset="0"/>
              </a:rPr>
              <a:t>ấm</a:t>
            </a:r>
            <a:r>
              <a:rPr lang="vi-VN" sz="2000" dirty="0" smtClean="0">
                <a:latin typeface="Times" pitchFamily="18" charset="0"/>
                <a:cs typeface="Times" pitchFamily="18" charset="0"/>
              </a:rPr>
              <a:t>, </a:t>
            </a:r>
            <a:r>
              <a:rPr lang="vi-VN" sz="2000" dirty="0">
                <a:latin typeface="Times" pitchFamily="18" charset="0"/>
                <a:cs typeface="Times" pitchFamily="18" charset="0"/>
              </a:rPr>
              <a:t>hạnh phúc và gần gũi nhau hơn  cho người thân</a:t>
            </a:r>
            <a:endParaRPr lang="en-US" sz="2000" dirty="0">
              <a:latin typeface="Times" pitchFamily="18" charset="0"/>
              <a:cs typeface="Times" pitchFamily="18" charset="0"/>
            </a:endParaRPr>
          </a:p>
        </p:txBody>
      </p:sp>
      <p:sp>
        <p:nvSpPr>
          <p:cNvPr id="14" name="TextBox 13"/>
          <p:cNvSpPr txBox="1"/>
          <p:nvPr/>
        </p:nvSpPr>
        <p:spPr>
          <a:xfrm>
            <a:off x="6980349" y="3107948"/>
            <a:ext cx="4121240" cy="2246769"/>
          </a:xfrm>
          <a:prstGeom prst="rect">
            <a:avLst/>
          </a:prstGeom>
          <a:noFill/>
        </p:spPr>
        <p:txBody>
          <a:bodyPr wrap="square" rtlCol="0">
            <a:spAutoFit/>
          </a:bodyPr>
          <a:lstStyle/>
          <a:p>
            <a:r>
              <a:rPr lang="en-US" sz="2000" smtClean="0">
                <a:latin typeface="Times" pitchFamily="18" charset="0"/>
                <a:cs typeface="Times" pitchFamily="18" charset="0"/>
              </a:rPr>
              <a:t>-    An rất tự hào về truyến thông gia đình</a:t>
            </a:r>
          </a:p>
          <a:p>
            <a:pPr marL="285750" indent="-285750">
              <a:buFontTx/>
              <a:buChar char="-"/>
            </a:pPr>
            <a:r>
              <a:rPr lang="en-US" sz="2000" smtClean="0">
                <a:latin typeface="Times" pitchFamily="18" charset="0"/>
                <a:cs typeface="Times" pitchFamily="18" charset="0"/>
              </a:rPr>
              <a:t>An muốn mang nét đẹp truyền thống này giới thiệu cho mọi người trong và ngoài nước đều biết</a:t>
            </a:r>
          </a:p>
          <a:p>
            <a:pPr marL="285750" indent="-285750">
              <a:buFontTx/>
              <a:buChar char="-"/>
            </a:pPr>
            <a:r>
              <a:rPr lang="en-US" sz="2000">
                <a:latin typeface="Times" pitchFamily="18" charset="0"/>
                <a:cs typeface="Times" pitchFamily="18" charset="0"/>
              </a:rPr>
              <a:t>S</a:t>
            </a:r>
            <a:r>
              <a:rPr lang="vi-VN" sz="2000" smtClean="0">
                <a:latin typeface="Times" pitchFamily="18" charset="0"/>
                <a:cs typeface="Times" pitchFamily="18" charset="0"/>
              </a:rPr>
              <a:t>uy nghĩ </a:t>
            </a:r>
            <a:r>
              <a:rPr lang="vi-VN" sz="2000">
                <a:latin typeface="Times" pitchFamily="18" charset="0"/>
                <a:cs typeface="Times" pitchFamily="18" charset="0"/>
              </a:rPr>
              <a:t>tích cực, rất đáng được phát huy</a:t>
            </a:r>
            <a:endParaRPr lang="en-US" sz="2000" smtClean="0">
              <a:latin typeface="Times" pitchFamily="18" charset="0"/>
              <a:cs typeface="Times" pitchFamily="18" charset="0"/>
            </a:endParaRPr>
          </a:p>
        </p:txBody>
      </p:sp>
      <p:sp>
        <p:nvSpPr>
          <p:cNvPr id="15" name="Rectangle 14"/>
          <p:cNvSpPr/>
          <p:nvPr/>
        </p:nvSpPr>
        <p:spPr>
          <a:xfrm>
            <a:off x="1390919" y="5659019"/>
            <a:ext cx="9710670" cy="954107"/>
          </a:xfrm>
          <a:prstGeom prst="rect">
            <a:avLst/>
          </a:prstGeom>
        </p:spPr>
        <p:txBody>
          <a:bodyPr wrap="square">
            <a:spAutoFit/>
          </a:bodyPr>
          <a:lstStyle/>
          <a:p>
            <a:r>
              <a:rPr lang="vi-VN" sz="2800" i="1" smtClean="0">
                <a:latin typeface="Times New Roman" pitchFamily="18" charset="0"/>
                <a:cs typeface="Times New Roman" pitchFamily="18" charset="0"/>
              </a:rPr>
              <a:t>Từ </a:t>
            </a:r>
            <a:r>
              <a:rPr lang="vi-VN" sz="2800" i="1">
                <a:latin typeface="Times New Roman" pitchFamily="18" charset="0"/>
                <a:cs typeface="Times New Roman" pitchFamily="18" charset="0"/>
              </a:rPr>
              <a:t>việc làm của gia đình bạn Linh và bạn An, theo em mỗi người cần làm gì để giữ gìn, phát huy truyền thống gia đình, dòng họ?</a:t>
            </a:r>
            <a:endParaRPr lang="en-US"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375948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46975" y="2009104"/>
            <a:ext cx="10082503" cy="4584878"/>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cstate="print">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163244" y="2962715"/>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1800" b="1" dirty="0" smtClean="0">
                <a:solidFill>
                  <a:srgbClr val="0000FF"/>
                </a:solidFill>
                <a:latin typeface="Times New Roman" pitchFamily="18" charset="0"/>
                <a:cs typeface="Times New Roman" pitchFamily="18" charset="0"/>
              </a:rPr>
              <a:t>-</a:t>
            </a:r>
            <a:r>
              <a:rPr lang="vi-VN" altLang="en-US" sz="1800" b="1" dirty="0" smtClean="0">
                <a:solidFill>
                  <a:srgbClr val="0000FF"/>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Trân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trọng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tự</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hào</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phát</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huy</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truyền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thống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tốt</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đẹp</a:t>
            </a:r>
            <a:r>
              <a:rPr lang="en-US" altLang="en-US" b="1" dirty="0" smtClean="0">
                <a:solidFill>
                  <a:srgbClr val="FF0000"/>
                </a:solidFill>
                <a:latin typeface="Times New Roman" pitchFamily="18" charset="0"/>
                <a:cs typeface="Times New Roman" pitchFamily="18" charset="0"/>
              </a:rPr>
              <a:t>.</a:t>
            </a:r>
          </a:p>
          <a:p>
            <a:pPr algn="just" fontAlgn="base">
              <a:lnSpc>
                <a:spcPct val="100000"/>
              </a:lnSpc>
              <a:spcBef>
                <a:spcPct val="50000"/>
              </a:spcBef>
              <a:spcAft>
                <a:spcPct val="0"/>
              </a:spcAft>
              <a:buFontTx/>
              <a:buNone/>
            </a:pPr>
            <a:r>
              <a:rPr lang="en-US" altLang="en-US" b="1" dirty="0" smtClean="0">
                <a:solidFill>
                  <a:srgbClr val="FF0000"/>
                </a:solidFill>
                <a:latin typeface="Times New Roman" pitchFamily="18" charset="0"/>
                <a:cs typeface="Times New Roman" pitchFamily="18" charset="0"/>
              </a:rPr>
              <a:t>-</a:t>
            </a:r>
            <a:r>
              <a:rPr lang="vi-VN"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Phải</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sống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trong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sạch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lương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thiện</a:t>
            </a:r>
            <a:r>
              <a:rPr lang="en-US" altLang="en-US" b="1" dirty="0" smtClean="0">
                <a:solidFill>
                  <a:srgbClr val="FF0000"/>
                </a:solidFill>
                <a:latin typeface="Times New Roman" pitchFamily="18" charset="0"/>
                <a:cs typeface="Times New Roman" pitchFamily="18" charset="0"/>
              </a:rPr>
              <a:t>.</a:t>
            </a:r>
          </a:p>
          <a:p>
            <a:pPr algn="just" fontAlgn="base">
              <a:lnSpc>
                <a:spcPct val="100000"/>
              </a:lnSpc>
              <a:spcBef>
                <a:spcPct val="50000"/>
              </a:spcBef>
              <a:spcAft>
                <a:spcPct val="0"/>
              </a:spcAft>
              <a:buFontTx/>
              <a:buNone/>
            </a:pPr>
            <a:r>
              <a:rPr lang="en-US" altLang="en-US" b="1" dirty="0" smtClean="0">
                <a:solidFill>
                  <a:srgbClr val="FF0000"/>
                </a:solidFill>
                <a:latin typeface="Times New Roman" pitchFamily="18" charset="0"/>
                <a:cs typeface="Times New Roman" pitchFamily="18" charset="0"/>
              </a:rPr>
              <a:t>-</a:t>
            </a:r>
            <a:r>
              <a:rPr lang="vi-VN"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Không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làm</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điều</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gì</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tổn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hại</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đến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thanh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danh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gia</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đình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dòng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họ</a:t>
            </a:r>
            <a:r>
              <a:rPr lang="en-US" altLang="en-US" b="1" dirty="0" smtClean="0">
                <a:solidFill>
                  <a:srgbClr val="FF0000"/>
                </a:solidFill>
                <a:latin typeface="Times New Roman" pitchFamily="18" charset="0"/>
                <a:cs typeface="Times New Roman" pitchFamily="18" charset="0"/>
              </a:rPr>
              <a:t>.</a:t>
            </a:r>
          </a:p>
        </p:txBody>
      </p:sp>
      <p:sp>
        <p:nvSpPr>
          <p:cNvPr id="2" name="Rectangle 1"/>
          <p:cNvSpPr/>
          <p:nvPr/>
        </p:nvSpPr>
        <p:spPr>
          <a:xfrm>
            <a:off x="2126509" y="415578"/>
            <a:ext cx="7844842" cy="1446550"/>
          </a:xfrm>
          <a:prstGeom prst="rect">
            <a:avLst/>
          </a:prstGeom>
        </p:spPr>
        <p:txBody>
          <a:bodyPr wrap="square">
            <a:spAutoFit/>
          </a:bodyPr>
          <a:lstStyle/>
          <a:p>
            <a:pPr algn="ctr"/>
            <a:r>
              <a:rPr lang="en-US" altLang="zh-CN" sz="4400" b="1">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3. Giữ gìn và phát huy </a:t>
            </a:r>
          </a:p>
          <a:p>
            <a:pPr algn="ctr"/>
            <a:r>
              <a:rPr lang="en-US" altLang="zh-CN" sz="4400" b="1">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truyền thống gia đình, dòng họ</a:t>
            </a:r>
            <a:endParaRPr lang="zh-CN" altLang="en-US" sz="44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18095039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8686" y="2400732"/>
            <a:ext cx="11713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New Roman" pitchFamily="18" charset="0"/>
                <a:ea typeface="Helvetica Neue"/>
                <a:cs typeface="Times New Roman" pitchFamily="18" charset="0"/>
              </a:rPr>
              <a:t>Bài</a:t>
            </a:r>
            <a:r>
              <a:rPr lang="en-US" altLang="en-US" sz="4400" b="1" dirty="0" smtClean="0">
                <a:solidFill>
                  <a:srgbClr val="0000FF"/>
                </a:solidFill>
                <a:latin typeface="Times New Roman" pitchFamily="18" charset="0"/>
                <a:ea typeface="Helvetica Neue"/>
                <a:cs typeface="Times New Roman" pitchFamily="18" charset="0"/>
              </a:rPr>
              <a:t> 1:</a:t>
            </a:r>
            <a:r>
              <a:rPr lang="en-US" altLang="en-US" sz="44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3600" b="1" dirty="0" smtClean="0">
                <a:solidFill>
                  <a:srgbClr val="FF0000"/>
                </a:solidFill>
                <a:latin typeface="Times New Roman" pitchFamily="18" charset="0"/>
                <a:ea typeface="Helvetica Neue"/>
                <a:cs typeface="Times New Roman" pitchFamily="18" charset="0"/>
              </a:rPr>
              <a:t>TỰ HÀO VỀ TRUYỀN THỐNG GIA ĐÌNH, DÒNG HỌ</a:t>
            </a:r>
            <a:endParaRPr lang="en-SG" altLang="en-US" sz="3600" b="1" dirty="0">
              <a:solidFill>
                <a:srgbClr val="0000FF"/>
              </a:solidFill>
              <a:latin typeface="Times New Roman" pitchFamily="18" charset="0"/>
              <a:cs typeface="Times New Roman"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Callout 4"/>
          <p:cNvSpPr/>
          <p:nvPr/>
        </p:nvSpPr>
        <p:spPr>
          <a:xfrm>
            <a:off x="257577" y="502278"/>
            <a:ext cx="7933386" cy="3606084"/>
          </a:xfrm>
          <a:prstGeom prst="cloudCallout">
            <a:avLst>
              <a:gd name="adj1" fmla="val 55141"/>
              <a:gd name="adj2" fmla="val 85714"/>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altLang="en-US" sz="3200" b="1">
                <a:latin typeface="Times New Roman" pitchFamily="18" charset="0"/>
                <a:cs typeface="Times New Roman" pitchFamily="18" charset="0"/>
              </a:rPr>
              <a:t>Hãy nêu những việc làm biểu hiện không giữ gìn và phát huy truyền thống tốt đẹp của gia đình, dòng họ ?</a:t>
            </a:r>
            <a:endParaRPr lang="en-US" altLang="en-US" sz="3200" b="1" dirty="0">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7868413" y="2305320"/>
            <a:ext cx="4211970" cy="4359018"/>
          </a:xfrm>
          <a:prstGeom prst="rect">
            <a:avLst/>
          </a:prstGeom>
        </p:spPr>
      </p:pic>
      <p:sp>
        <p:nvSpPr>
          <p:cNvPr id="2" name="Rectangle 1"/>
          <p:cNvSpPr/>
          <p:nvPr/>
        </p:nvSpPr>
        <p:spPr>
          <a:xfrm>
            <a:off x="1891796" y="5145505"/>
            <a:ext cx="4707571" cy="461665"/>
          </a:xfrm>
          <a:prstGeom prst="rect">
            <a:avLst/>
          </a:prstGeom>
        </p:spPr>
        <p:txBody>
          <a:bodyPr wrap="none">
            <a:spAutoFit/>
          </a:bodyPr>
          <a:lstStyle/>
          <a:p>
            <a:r>
              <a:rPr lang="en-US" sz="2400" i="1">
                <a:latin typeface="Times" pitchFamily="18" charset="0"/>
                <a:cs typeface="Times" pitchFamily="18" charset="0"/>
              </a:rPr>
              <a:t>https://www.menti.com/v84mqjkdyn</a:t>
            </a:r>
          </a:p>
        </p:txBody>
      </p:sp>
    </p:spTree>
    <p:extLst>
      <p:ext uri="{BB962C8B-B14F-4D97-AF65-F5344CB8AC3E}">
        <p14:creationId xmlns:p14="http://schemas.microsoft.com/office/powerpoint/2010/main" val="87590263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1627078" y="-107158"/>
            <a:ext cx="8062174"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0" y="1566760"/>
            <a:ext cx="3756908" cy="3320925"/>
            <a:chOff x="290286" y="1479675"/>
            <a:chExt cx="3756908" cy="3320925"/>
          </a:xfrm>
        </p:grpSpPr>
        <p:pic>
          <p:nvPicPr>
            <p:cNvPr id="27" name="Picture 26" descr="58PIC58PIC58PIC58PICHsaGKG559akDq_PIC2018.png"/>
            <p:cNvPicPr>
              <a:picLocks noChangeAspect="1"/>
            </p:cNvPicPr>
            <p:nvPr/>
          </p:nvPicPr>
          <p:blipFill>
            <a:blip r:embed="rId16" cstate="print"/>
            <a:srcRect l="7143" t="16071" r="5357" b="14286"/>
            <a:stretch>
              <a:fillRect/>
            </a:stretch>
          </p:blipFill>
          <p:spPr>
            <a:xfrm>
              <a:off x="290286" y="1479675"/>
              <a:ext cx="3756908" cy="3320925"/>
            </a:xfrm>
            <a:prstGeom prst="rect">
              <a:avLst/>
            </a:prstGeom>
          </p:spPr>
        </p:pic>
        <p:pic>
          <p:nvPicPr>
            <p:cNvPr id="21"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458" y="1807765"/>
              <a:ext cx="3276268" cy="28025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2" name="图片 2"/>
          <p:cNvPicPr>
            <a:picLocks noChangeAspect="1"/>
          </p:cNvPicPr>
          <p:nvPr/>
        </p:nvPicPr>
        <p:blipFill>
          <a:blip r:embed="rId18"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2566555" y="3137812"/>
            <a:ext cx="62477" cy="31415"/>
          </a:xfrm>
          <a:custGeom>
            <a:avLst/>
            <a:gdLst>
              <a:gd name="connsiteX0" fmla="*/ 0 w 62477"/>
              <a:gd name="connsiteY0" fmla="*/ 31415 h 31415"/>
              <a:gd name="connsiteX1" fmla="*/ 62345 w 62477"/>
              <a:gd name="connsiteY1" fmla="*/ 243 h 31415"/>
              <a:gd name="connsiteX2" fmla="*/ 0 w 62477"/>
              <a:gd name="connsiteY2" fmla="*/ 31415 h 31415"/>
            </a:gdLst>
            <a:ahLst/>
            <a:cxnLst>
              <a:cxn ang="0">
                <a:pos x="connsiteX0" y="connsiteY0"/>
              </a:cxn>
              <a:cxn ang="0">
                <a:pos x="connsiteX1" y="connsiteY1"/>
              </a:cxn>
              <a:cxn ang="0">
                <a:pos x="connsiteX2" y="connsiteY2"/>
              </a:cxn>
            </a:cxnLst>
            <a:rect l="l" t="t" r="r" b="b"/>
            <a:pathLst>
              <a:path w="62477" h="31415">
                <a:moveTo>
                  <a:pt x="0" y="31415"/>
                </a:moveTo>
                <a:cubicBezTo>
                  <a:pt x="0" y="31415"/>
                  <a:pt x="58882" y="-3221"/>
                  <a:pt x="62345" y="243"/>
                </a:cubicBezTo>
                <a:cubicBezTo>
                  <a:pt x="65808" y="3707"/>
                  <a:pt x="0" y="31415"/>
                  <a:pt x="0" y="3141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7299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left)">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cstate="print">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298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cstate="print">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100175" y="1938006"/>
            <a:ext cx="3740462" cy="4585871"/>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huống</a:t>
            </a:r>
            <a:r>
              <a:rPr lang="en-US" sz="2000" b="1" dirty="0">
                <a:solidFill>
                  <a:srgbClr val="FF0000"/>
                </a:solidFill>
                <a:latin typeface="Times New Roman" pitchFamily="18" charset="0"/>
                <a:cs typeface="Times New Roman" pitchFamily="18" charset="0"/>
              </a:rPr>
              <a:t> 2: </a:t>
            </a:r>
          </a:p>
          <a:p>
            <a:pPr algn="just"/>
            <a:r>
              <a:rPr lang="en-US" sz="2000" smtClean="0">
                <a:latin typeface="Times New Roman" pitchFamily="18" charset="0"/>
                <a:cs typeface="Times New Roman" pitchFamily="18" charset="0"/>
              </a:rPr>
              <a:t>    </a:t>
            </a:r>
            <a:r>
              <a:rPr lang="vi-VN" sz="2000" smtClean="0">
                <a:solidFill>
                  <a:srgbClr val="0000FF"/>
                </a:solidFill>
                <a:latin typeface="Times New Roman" pitchFamily="18" charset="0"/>
                <a:cs typeface="Times New Roman" pitchFamily="18"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Times New Roman" pitchFamily="18" charset="0"/>
              <a:cs typeface="Times New Roman" pitchFamily="18" charset="0"/>
            </a:endParaRPr>
          </a:p>
        </p:txBody>
      </p:sp>
      <p:sp>
        <p:nvSpPr>
          <p:cNvPr id="13" name="Text Box 6"/>
          <p:cNvSpPr txBox="1">
            <a:spLocks noChangeArrowheads="1"/>
          </p:cNvSpPr>
          <p:nvPr/>
        </p:nvSpPr>
        <p:spPr bwMode="auto">
          <a:xfrm>
            <a:off x="7837715" y="275771"/>
            <a:ext cx="3947886"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2000" i="1" kern="0"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ea typeface="Times New Roman" panose="02020603050405020304" pitchFamily="18" charset="0"/>
                <a:cs typeface="Times New Roman" pitchFamily="18" charset="0"/>
              </a:rPr>
              <a:t>Tình</a:t>
            </a:r>
            <a:r>
              <a:rPr lang="en-US" sz="20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2000" b="1" dirty="0" err="1">
                <a:solidFill>
                  <a:srgbClr val="FF0000"/>
                </a:solidFill>
                <a:latin typeface="Times New Roman" pitchFamily="18" charset="0"/>
                <a:ea typeface="Times New Roman" panose="02020603050405020304" pitchFamily="18" charset="0"/>
                <a:cs typeface="Times New Roman" pitchFamily="18" charset="0"/>
              </a:rPr>
              <a:t>huống</a:t>
            </a:r>
            <a:r>
              <a:rPr lang="en-US" sz="2000" b="1" dirty="0">
                <a:solidFill>
                  <a:srgbClr val="FF0000"/>
                </a:solidFill>
                <a:latin typeface="Times New Roman" pitchFamily="18" charset="0"/>
                <a:ea typeface="Times New Roman" panose="02020603050405020304" pitchFamily="18" charset="0"/>
                <a:cs typeface="Times New Roman" pitchFamily="18" charset="0"/>
              </a:rPr>
              <a:t> 3: </a:t>
            </a:r>
            <a:endParaRPr lang="en-US" sz="20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en-US" sz="2000" b="1" dirty="0">
                <a:solidFill>
                  <a:srgbClr val="FF0000"/>
                </a:solidFill>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     </a:t>
            </a:r>
            <a:r>
              <a:rPr lang="vi-VN" sz="2000" dirty="0" smtClean="0">
                <a:latin typeface="Times New Roman" pitchFamily="18" charset="0"/>
                <a:cs typeface="Times New Roman" pitchFamily="18" charset="0"/>
              </a:rPr>
              <a:t>Gia </a:t>
            </a:r>
            <a:r>
              <a:rPr lang="vi-VN" sz="2000" dirty="0">
                <a:latin typeface="Times New Roman" pitchFamily="18" charset="0"/>
                <a:cs typeface="Times New Roman" pitchFamily="18"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a:t>
            </a:r>
            <a:r>
              <a:rPr lang="vi-VN" sz="2000" dirty="0" smtClean="0">
                <a:latin typeface="Times New Roman" pitchFamily="18" charset="0"/>
                <a:cs typeface="Times New Roman" pitchFamily="18" charset="0"/>
              </a:rPr>
              <a:t>đình. Em </a:t>
            </a:r>
            <a:r>
              <a:rPr lang="vi-VN" sz="2000" dirty="0">
                <a:latin typeface="Times New Roman" pitchFamily="18" charset="0"/>
                <a:cs typeface="Times New Roman" pitchFamily="18" charset="0"/>
              </a:rPr>
              <a:t>đồng tình với ý kiến của bạn nào? Vì sao</a:t>
            </a:r>
            <a:r>
              <a:rPr lang="vi-VN"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4" name="Text Box 5"/>
          <p:cNvSpPr txBox="1">
            <a:spLocks noChangeArrowheads="1"/>
          </p:cNvSpPr>
          <p:nvPr/>
        </p:nvSpPr>
        <p:spPr bwMode="auto">
          <a:xfrm>
            <a:off x="546974" y="2324717"/>
            <a:ext cx="3416490" cy="4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huống</a:t>
            </a:r>
            <a:r>
              <a:rPr lang="en-US" sz="2400" b="1" dirty="0">
                <a:solidFill>
                  <a:srgbClr val="FF0000"/>
                </a:solidFill>
                <a:latin typeface="Times New Roman" pitchFamily="18" charset="0"/>
                <a:cs typeface="Times New Roman" pitchFamily="18" charset="0"/>
              </a:rPr>
              <a:t> 1: </a:t>
            </a:r>
          </a:p>
          <a:p>
            <a:pPr>
              <a:buNone/>
            </a:pPr>
            <a:r>
              <a:rPr lang="vi-VN" sz="2000" dirty="0">
                <a:latin typeface="Times New Roman" pitchFamily="18" charset="0"/>
                <a:cs typeface="Times New Roman" pitchFamily="18"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Theo em, Bình cần làm gì để phát huy </a:t>
            </a:r>
            <a:r>
              <a:rPr lang="vi-VN" sz="2000" dirty="0" smtClean="0">
                <a:latin typeface="Times New Roman" pitchFamily="18" charset="0"/>
                <a:cs typeface="Times New Roman" pitchFamily="18" charset="0"/>
              </a:rPr>
              <a:t>truyền </a:t>
            </a:r>
            <a:r>
              <a:rPr lang="vi-VN" sz="2000" dirty="0">
                <a:latin typeface="Times New Roman" pitchFamily="18" charset="0"/>
                <a:cs typeface="Times New Roman" pitchFamily="18" charset="0"/>
              </a:rPr>
              <a:t>thống hiếu học của dòng họ</a:t>
            </a:r>
            <a:r>
              <a:rPr lang="vi-VN" sz="2000" dirty="0" smtClean="0">
                <a:latin typeface="Times New Roman" pitchFamily="18" charset="0"/>
                <a:cs typeface="Times New Roman" pitchFamily="18" charset="0"/>
              </a:rPr>
              <a:t>?</a:t>
            </a:r>
            <a:endParaRPr lang="en-US" sz="2000" b="1" dirty="0">
              <a:solidFill>
                <a:srgbClr val="0000FF"/>
              </a:solidFill>
              <a:latin typeface="Times New Roman" pitchFamily="18" charset="0"/>
              <a:cs typeface="Times New Roman" pitchFamily="18" charset="0"/>
            </a:endParaRPr>
          </a:p>
        </p:txBody>
      </p:sp>
      <p:pic>
        <p:nvPicPr>
          <p:cNvPr id="15" name="Picture 14" descr="58PIC58PIC58PIC58PICHsaGKG559akDq_PIC2018.png"/>
          <p:cNvPicPr>
            <a:picLocks noChangeAspect="1"/>
          </p:cNvPicPr>
          <p:nvPr/>
        </p:nvPicPr>
        <p:blipFill>
          <a:blip r:embed="rId4" cstate="print"/>
          <a:srcRect l="7143" t="16071" r="5357" b="14286"/>
          <a:stretch>
            <a:fillRect/>
          </a:stretch>
        </p:blipFill>
        <p:spPr>
          <a:xfrm>
            <a:off x="214550" y="1417305"/>
            <a:ext cx="4081337" cy="563397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itchFamily="18" charset="0"/>
                <a:ea typeface="Microsoft YaHei" panose="020B0503020204020204" pitchFamily="34" charset="-122"/>
                <a:cs typeface="Times New Roman"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0" y="757926"/>
            <a:ext cx="7840637"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itchFamily="18" charset="0"/>
                <a:cs typeface="Times New Roman" pitchFamily="18" charset="0"/>
              </a:rPr>
              <a:t>LUẬT CHƠI</a:t>
            </a:r>
            <a:r>
              <a:rPr lang="en-US" sz="2400" dirty="0">
                <a:solidFill>
                  <a:prstClr val="black"/>
                </a:solidFill>
                <a:latin typeface="Times New Roman" pitchFamily="18" charset="0"/>
                <a:cs typeface="Times New Roman" pitchFamily="18" charset="0"/>
              </a:rPr>
              <a:t>: </a:t>
            </a:r>
            <a:endParaRPr lang="en-US" sz="2400" dirty="0" smtClean="0">
              <a:solidFill>
                <a:prstClr val="black"/>
              </a:solidFill>
              <a:latin typeface="Times New Roman" pitchFamily="18" charset="0"/>
              <a:cs typeface="Times New Roman" pitchFamily="18" charset="0"/>
            </a:endParaRPr>
          </a:p>
          <a:p>
            <a:r>
              <a:rPr lang="en-US" sz="2800" dirty="0" smtClean="0">
                <a:solidFill>
                  <a:srgbClr val="0000FF"/>
                </a:solidFill>
                <a:latin typeface="Times New Roman" pitchFamily="18" charset="0"/>
                <a:cs typeface="Times New Roman" pitchFamily="18" charset="0"/>
              </a:rPr>
              <a:t>S</a:t>
            </a:r>
            <a:r>
              <a:rPr lang="vi-VN" sz="2800" dirty="0" smtClean="0">
                <a:solidFill>
                  <a:srgbClr val="0000FF"/>
                </a:solidFill>
                <a:latin typeface="Times New Roman" pitchFamily="18" charset="0"/>
                <a:cs typeface="Times New Roman" pitchFamily="18" charset="0"/>
              </a:rPr>
              <a:t>ắm </a:t>
            </a:r>
            <a:r>
              <a:rPr lang="vi-VN" sz="2800" dirty="0">
                <a:solidFill>
                  <a:srgbClr val="0000FF"/>
                </a:solidFill>
                <a:latin typeface="Times New Roman" pitchFamily="18" charset="0"/>
                <a:cs typeface="Times New Roman" pitchFamily="18" charset="0"/>
              </a:rPr>
              <a:t>vai ở tình huống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tập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lời</a:t>
            </a:r>
            <a:r>
              <a:rPr lang="en-US" sz="2400" dirty="0">
                <a:solidFill>
                  <a:prstClr val="black"/>
                </a:solidFill>
                <a:latin typeface="Times New Roman" pitchFamily="18" charset="0"/>
                <a:cs typeface="Times New Roman" pitchFamily="18" charset="0"/>
              </a:rPr>
              <a:t>.</a:t>
            </a:r>
          </a:p>
        </p:txBody>
      </p:sp>
      <p:sp>
        <p:nvSpPr>
          <p:cNvPr id="2" name="Rectangle 1"/>
          <p:cNvSpPr/>
          <p:nvPr/>
        </p:nvSpPr>
        <p:spPr>
          <a:xfrm>
            <a:off x="546974" y="2215004"/>
            <a:ext cx="3373344" cy="40318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buFont typeface="Arial" panose="020B0604020202020204" pitchFamily="34" charset="0"/>
              <a:buNone/>
            </a:pPr>
            <a:r>
              <a:rPr lang="en-US" sz="3200" b="1">
                <a:solidFill>
                  <a:srgbClr val="FF0000"/>
                </a:solidFill>
                <a:latin typeface="Times New Roman" pitchFamily="18" charset="0"/>
                <a:cs typeface="Times New Roman" pitchFamily="18" charset="0"/>
              </a:rPr>
              <a:t>Tình huống 1: </a:t>
            </a:r>
          </a:p>
          <a:p>
            <a:pPr lvl="0" algn="just" defTabSz="457200">
              <a:lnSpc>
                <a:spcPct val="100000"/>
              </a:lnSpc>
              <a:spcBef>
                <a:spcPts val="0"/>
              </a:spcBef>
              <a:buNone/>
            </a:pPr>
            <a:r>
              <a:rPr lang="en-US" sz="3200">
                <a:latin typeface="Times New Roman" pitchFamily="18" charset="0"/>
                <a:cs typeface="Times New Roman" pitchFamily="18" charset="0"/>
              </a:rPr>
              <a:t>Theo em, Bình cần làm để phát huy truyền thống hiếu học của dòng họ: cố gắng nổ lực trong học tập, rèn luyện đạo đức tốt.</a:t>
            </a:r>
            <a:endParaRPr lang="en-US" sz="3200" dirty="0">
              <a:latin typeface="Times New Roman" pitchFamily="18" charset="0"/>
              <a:cs typeface="Times New Roman" pitchFamily="18" charset="0"/>
            </a:endParaRPr>
          </a:p>
        </p:txBody>
      </p:sp>
      <p:sp>
        <p:nvSpPr>
          <p:cNvPr id="3" name="Rectangle 2"/>
          <p:cNvSpPr/>
          <p:nvPr/>
        </p:nvSpPr>
        <p:spPr>
          <a:xfrm>
            <a:off x="4100175" y="2014187"/>
            <a:ext cx="3700730"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i="1" kern="0">
                <a:solidFill>
                  <a:srgbClr val="FF0000"/>
                </a:solidFill>
                <a:latin typeface="Times New Roman" pitchFamily="18" charset="0"/>
                <a:cs typeface="Times New Roman" pitchFamily="18" charset="0"/>
              </a:rPr>
              <a:t> </a:t>
            </a:r>
            <a:r>
              <a:rPr lang="en-US" sz="2400" b="1">
                <a:solidFill>
                  <a:srgbClr val="FF0000"/>
                </a:solidFill>
                <a:latin typeface="Times New Roman" pitchFamily="18" charset="0"/>
                <a:cs typeface="Times New Roman" pitchFamily="18" charset="0"/>
              </a:rPr>
              <a:t>Tình huống 2: </a:t>
            </a:r>
          </a:p>
          <a:p>
            <a:pPr algn="just"/>
            <a:r>
              <a:rPr lang="en-US" sz="2400">
                <a:solidFill>
                  <a:srgbClr val="000000"/>
                </a:solidFill>
                <a:latin typeface="Times New Roman" pitchFamily="18" charset="0"/>
                <a:cs typeface="Times New Roman" pitchFamily="18" charset="0"/>
              </a:rPr>
              <a:t>    </a:t>
            </a:r>
            <a:r>
              <a:rPr lang="vi-VN" sz="2400">
                <a:solidFill>
                  <a:srgbClr val="0000FF"/>
                </a:solidFill>
                <a:latin typeface="Times New Roman" pitchFamily="18" charset="0"/>
                <a:cs typeface="Times New Roman" pitchFamily="18"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sz="2400"/>
          </a:p>
        </p:txBody>
      </p:sp>
      <p:sp>
        <p:nvSpPr>
          <p:cNvPr id="4" name="Rectangle 3"/>
          <p:cNvSpPr/>
          <p:nvPr/>
        </p:nvSpPr>
        <p:spPr>
          <a:xfrm>
            <a:off x="8115846" y="510628"/>
            <a:ext cx="3669755" cy="501675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i="1" kern="0">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ea typeface="Times New Roman" panose="02020603050405020304" pitchFamily="18" charset="0"/>
                <a:cs typeface="Times New Roman" pitchFamily="18" charset="0"/>
              </a:rPr>
              <a:t>Tình huống 3: </a:t>
            </a:r>
          </a:p>
          <a:p>
            <a:pPr algn="just"/>
            <a:r>
              <a:rPr lang="en-US" sz="3200" b="1">
                <a:solidFill>
                  <a:srgbClr val="FF0000"/>
                </a:solidFill>
                <a:latin typeface="Times New Roman" pitchFamily="18" charset="0"/>
                <a:cs typeface="Times New Roman" pitchFamily="18" charset="0"/>
              </a:rPr>
              <a:t>      </a:t>
            </a:r>
            <a:r>
              <a:rPr lang="vi-VN" sz="3200">
                <a:solidFill>
                  <a:srgbClr val="FF0000"/>
                </a:solidFill>
                <a:latin typeface="Times New Roman" pitchFamily="18" charset="0"/>
                <a:cs typeface="Times New Roman" pitchFamily="18" charset="0"/>
              </a:rPr>
              <a:t>Em đồng tình với ý kiến bạn Tùng. Vì truyền thống là những gì được lưu truyền từ đời này sang đời khác, từ thế hệ này sang thế hệ khác thì mới được gọi là truyền thống.</a:t>
            </a:r>
            <a:endParaRPr lang="en-US" sz="3200"/>
          </a:p>
        </p:txBody>
      </p:sp>
    </p:spTree>
    <p:extLst>
      <p:ext uri="{BB962C8B-B14F-4D97-AF65-F5344CB8AC3E}">
        <p14:creationId xmlns:p14="http://schemas.microsoft.com/office/powerpoint/2010/main" val="3683735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P spid="2" grpId="0" animBg="1"/>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WordArt 5"/>
          <p:cNvSpPr>
            <a:spLocks noChangeArrowheads="1" noChangeShapeType="1" noTextEdit="1"/>
          </p:cNvSpPr>
          <p:nvPr/>
        </p:nvSpPr>
        <p:spPr bwMode="auto">
          <a:xfrm>
            <a:off x="1654154" y="0"/>
            <a:ext cx="9292887" cy="2021968"/>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mj-lt"/>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mj-lt"/>
              <a:ea typeface="Verdana" panose="020B0604030504040204" pitchFamily="34" charset="0"/>
            </a:endParaRPr>
          </a:p>
        </p:txBody>
      </p:sp>
      <p:sp>
        <p:nvSpPr>
          <p:cNvPr id="14" name="Text Box 33"/>
          <p:cNvSpPr txBox="1">
            <a:spLocks noChangeArrowheads="1"/>
          </p:cNvSpPr>
          <p:nvPr/>
        </p:nvSpPr>
        <p:spPr bwMode="auto">
          <a:xfrm>
            <a:off x="1822939" y="1885487"/>
            <a:ext cx="8955315"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Tìm</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ca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dao</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tục</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ngữ</a:t>
            </a:r>
            <a:r>
              <a:rPr kumimoji="0" lang="vi-VN"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châm ngôn</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về</a:t>
            </a:r>
            <a:r>
              <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truyền</a:t>
            </a:r>
            <a:r>
              <a:rPr kumimoji="0" lang="en-US" altLang="en-US" sz="54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thống</a:t>
            </a:r>
            <a:r>
              <a:rPr kumimoji="0" lang="en-US" altLang="en-US" sz="54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tốt</a:t>
            </a:r>
            <a:r>
              <a:rPr kumimoji="0" lang="en-US" altLang="en-US" sz="54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 </a:t>
            </a:r>
            <a:r>
              <a:rPr kumimoji="0" lang="en-US" altLang="en-US" sz="54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đẹp</a:t>
            </a:r>
            <a:endParaRPr kumimoji="0" lang="en-US" altLang="en-US" sz="5400" b="1" i="0" u="none" strike="noStrike" kern="0" cap="none" spc="0" normalizeH="0" baseline="0" noProof="0" dirty="0">
              <a:ln>
                <a:noFill/>
              </a:ln>
              <a:solidFill>
                <a:srgbClr val="FF00FF"/>
              </a:solidFill>
              <a:effectLst/>
              <a:uLnTx/>
              <a:uFillTx/>
              <a:latin typeface="Times New Roman" pitchFamily="18" charset="0"/>
              <a:cs typeface="Times New Roman" pitchFamily="18" charset="0"/>
            </a:endParaRPr>
          </a:p>
        </p:txBody>
      </p:sp>
      <p:sp>
        <p:nvSpPr>
          <p:cNvPr id="15" name="Rectangle 14"/>
          <p:cNvSpPr/>
          <p:nvPr/>
        </p:nvSpPr>
        <p:spPr>
          <a:xfrm>
            <a:off x="1481070" y="3907574"/>
            <a:ext cx="9027273" cy="2677656"/>
          </a:xfrm>
          <a:prstGeom prst="rect">
            <a:avLst/>
          </a:prstGeom>
          <a:solidFill>
            <a:schemeClr val="accent2">
              <a:lumMod val="20000"/>
              <a:lumOff val="80000"/>
            </a:schemeClr>
          </a:solidFill>
          <a:ln w="57150">
            <a:solidFill>
              <a:schemeClr val="tx1"/>
            </a:solidFill>
          </a:ln>
        </p:spPr>
        <p:txBody>
          <a:bodyPr wrap="square">
            <a:spAutoFit/>
          </a:bodyPr>
          <a:lstStyle/>
          <a:p>
            <a:r>
              <a:rPr lang="en-US" sz="2800" b="1" dirty="0">
                <a:solidFill>
                  <a:prstClr val="black"/>
                </a:solidFill>
                <a:latin typeface="Times New Roman" pitchFamily="18" charset="0"/>
                <a:cs typeface="Times New Roman" pitchFamily="18" charset="0"/>
              </a:rPr>
              <a:t>LUẬT CHƠI</a:t>
            </a:r>
            <a:r>
              <a:rPr lang="en-US" sz="2800" dirty="0">
                <a:solidFill>
                  <a:prstClr val="black"/>
                </a:solidFill>
                <a:latin typeface="Times New Roman" pitchFamily="18" charset="0"/>
                <a:cs typeface="Times New Roman" pitchFamily="18" charset="0"/>
              </a:rPr>
              <a:t>: </a:t>
            </a:r>
            <a:endParaRPr lang="en-US" sz="2800" dirty="0" smtClean="0">
              <a:solidFill>
                <a:prstClr val="black"/>
              </a:solidFill>
              <a:latin typeface="Times New Roman" pitchFamily="18" charset="0"/>
              <a:cs typeface="Times New Roman" pitchFamily="18" charset="0"/>
            </a:endParaRPr>
          </a:p>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người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tham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gia</a:t>
            </a:r>
            <a:r>
              <a:rPr lang="en-US" sz="2800" b="1" dirty="0" smtClean="0">
                <a:solidFill>
                  <a:srgbClr val="0000FF"/>
                </a:solidFill>
                <a:latin typeface="Times New Roman" pitchFamily="18" charset="0"/>
                <a:cs typeface="Times New Roman" pitchFamily="18" charset="0"/>
              </a:rPr>
              <a:t>: 5 </a:t>
            </a:r>
            <a:r>
              <a:rPr lang="en-US" sz="2800" b="1" dirty="0" err="1" smtClean="0">
                <a:solidFill>
                  <a:srgbClr val="0000FF"/>
                </a:solidFill>
                <a:latin typeface="Times New Roman" pitchFamily="18" charset="0"/>
                <a:cs typeface="Times New Roman" pitchFamily="18" charset="0"/>
              </a:rPr>
              <a:t>bạn</a:t>
            </a:r>
            <a:endParaRPr lang="en-US" sz="2800" b="1" dirty="0" smtClean="0">
              <a:solidFill>
                <a:srgbClr val="0000FF"/>
              </a:solidFill>
              <a:latin typeface="Times New Roman" pitchFamily="18" charset="0"/>
              <a:cs typeface="Times New Roman" pitchFamily="18" charset="0"/>
            </a:endParaRPr>
          </a:p>
          <a:p>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Cách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thức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đứng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vòng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tròn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Lần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lượt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đọc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câu</a:t>
            </a:r>
            <a:r>
              <a:rPr lang="en-US" sz="2800" b="1" dirty="0" smtClean="0">
                <a:solidFill>
                  <a:srgbClr val="0000FF"/>
                </a:solidFill>
                <a:latin typeface="Times New Roman" pitchFamily="18" charset="0"/>
                <a:cs typeface="Times New Roman" pitchFamily="18" charset="0"/>
              </a:rPr>
              <a:t> ca </a:t>
            </a:r>
            <a:r>
              <a:rPr lang="en-US" sz="2800" b="1" dirty="0" err="1" smtClean="0">
                <a:solidFill>
                  <a:srgbClr val="0000FF"/>
                </a:solidFill>
                <a:latin typeface="Times New Roman" pitchFamily="18" charset="0"/>
                <a:cs typeface="Times New Roman" pitchFamily="18" charset="0"/>
              </a:rPr>
              <a:t>dao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tục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ngữ</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châm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ngôn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truyền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thống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tốt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đẹp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được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đọc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lặp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câu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người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Đến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lượt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bạn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nào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đọc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được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sẽ</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bị</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loại</a:t>
            </a:r>
            <a:r>
              <a:rPr lang="en-US" sz="2800" b="1" dirty="0" smtClean="0">
                <a:solidFill>
                  <a:srgbClr val="0000FF"/>
                </a:solidFill>
                <a:latin typeface="Times New Roman" pitchFamily="18" charset="0"/>
                <a:cs typeface="Times New Roman" pitchFamily="18" charset="0"/>
              </a:rPr>
              <a:t>. </a:t>
            </a:r>
            <a:endParaRPr lang="en-US" sz="2800" b="1" dirty="0">
              <a:solidFill>
                <a:srgbClr val="0000FF"/>
              </a:solidFill>
              <a:latin typeface="Times New Roman" pitchFamily="18" charset="0"/>
              <a:cs typeface="Times New Roman" pitchFamily="18" charset="0"/>
            </a:endParaRPr>
          </a:p>
        </p:txBody>
      </p:sp>
      <p:pic>
        <p:nvPicPr>
          <p:cNvPr id="16"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9978" y="5258602"/>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304749"/>
            <a:ext cx="542925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Giấy</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rách</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phải</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giữ</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lấy</a:t>
            </a:r>
            <a:r>
              <a:rPr lang="en-US" altLang="en-US" sz="2800" b="1" dirty="0" smtClean="0">
                <a:solidFill>
                  <a:srgbClr val="FF0066"/>
                </a:solidFill>
                <a:latin typeface="Times New Roman" pitchFamily="18" charset="0"/>
                <a:cs typeface="Times New Roman" pitchFamily="18" charset="0"/>
              </a:rPr>
              <a:t> </a:t>
            </a:r>
            <a:r>
              <a:rPr lang="en-US" altLang="en-US" sz="2800" b="1" err="1" smtClean="0">
                <a:solidFill>
                  <a:srgbClr val="FF0066"/>
                </a:solidFill>
                <a:latin typeface="Times New Roman" pitchFamily="18" charset="0"/>
                <a:cs typeface="Times New Roman" pitchFamily="18" charset="0"/>
              </a:rPr>
              <a:t>lề</a:t>
            </a:r>
            <a:r>
              <a:rPr lang="en-US" altLang="en-US" sz="2800" b="1" smtClean="0">
                <a:solidFill>
                  <a:srgbClr val="FF0066"/>
                </a:solidFill>
                <a:latin typeface="Times New Roman" pitchFamily="18" charset="0"/>
                <a:cs typeface="Times New Roman" pitchFamily="18" charset="0"/>
              </a:rPr>
              <a:t>.</a:t>
            </a:r>
          </a:p>
          <a:p>
            <a:pPr algn="just" eaLnBrk="0" fontAlgn="base" hangingPunct="0">
              <a:spcBef>
                <a:spcPct val="0"/>
              </a:spcBef>
              <a:spcAft>
                <a:spcPct val="0"/>
              </a:spcAft>
              <a:buFontTx/>
              <a:buChar char="-"/>
            </a:pPr>
            <a:endParaRPr lang="en-US" altLang="en-US" sz="2800" b="1" dirty="0" smtClean="0">
              <a:solidFill>
                <a:srgbClr val="FF0066"/>
              </a:solidFill>
              <a:latin typeface="Times New Roman" pitchFamily="18" charset="0"/>
              <a:cs typeface="Times New Roman" pitchFamily="18" charset="0"/>
            </a:endParaRPr>
          </a:p>
          <a:p>
            <a:pPr algn="just" eaLnBrk="0" fontAlgn="base" hangingPunct="0">
              <a:spcBef>
                <a:spcPct val="0"/>
              </a:spcBef>
              <a:spcAft>
                <a:spcPct val="0"/>
              </a:spcAft>
              <a:buFontTx/>
              <a:buChar char="-"/>
            </a:pPr>
            <a:r>
              <a:rPr lang="en-US" altLang="en-US" sz="2800" b="1" dirty="0" smtClean="0">
                <a:solidFill>
                  <a:srgbClr val="FF0066"/>
                </a:solidFill>
                <a:latin typeface="Times New Roman" pitchFamily="18" charset="0"/>
                <a:cs typeface="Times New Roman" pitchFamily="18" charset="0"/>
              </a:rPr>
              <a:t> Con </a:t>
            </a:r>
            <a:r>
              <a:rPr lang="en-US" altLang="en-US" sz="2800" b="1" dirty="0" err="1" smtClean="0">
                <a:solidFill>
                  <a:srgbClr val="FF0066"/>
                </a:solidFill>
                <a:latin typeface="Times New Roman" pitchFamily="18" charset="0"/>
                <a:cs typeface="Times New Roman" pitchFamily="18" charset="0"/>
              </a:rPr>
              <a:t>hơn</a:t>
            </a:r>
            <a:r>
              <a:rPr lang="en-US" altLang="en-US" sz="2800" b="1" dirty="0" smtClean="0">
                <a:solidFill>
                  <a:srgbClr val="FF0066"/>
                </a:solidFill>
                <a:latin typeface="Times New Roman" pitchFamily="18" charset="0"/>
                <a:cs typeface="Times New Roman" pitchFamily="18" charset="0"/>
              </a:rPr>
              <a:t> cha </a:t>
            </a:r>
            <a:r>
              <a:rPr lang="en-US" altLang="en-US" sz="2800" b="1" dirty="0" err="1" smtClean="0">
                <a:solidFill>
                  <a:srgbClr val="FF0066"/>
                </a:solidFill>
                <a:latin typeface="Times New Roman" pitchFamily="18" charset="0"/>
                <a:cs typeface="Times New Roman" pitchFamily="18" charset="0"/>
              </a:rPr>
              <a:t>là</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nhà</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có</a:t>
            </a:r>
            <a:r>
              <a:rPr lang="en-US" altLang="en-US" sz="2800" b="1" dirty="0" smtClean="0">
                <a:solidFill>
                  <a:srgbClr val="FF0066"/>
                </a:solidFill>
                <a:latin typeface="Times New Roman" pitchFamily="18" charset="0"/>
                <a:cs typeface="Times New Roman" pitchFamily="18" charset="0"/>
              </a:rPr>
              <a:t> </a:t>
            </a:r>
            <a:r>
              <a:rPr lang="en-US" altLang="en-US" sz="2800" b="1" err="1" smtClean="0">
                <a:solidFill>
                  <a:srgbClr val="FF0066"/>
                </a:solidFill>
                <a:latin typeface="Times New Roman" pitchFamily="18" charset="0"/>
                <a:cs typeface="Times New Roman" pitchFamily="18" charset="0"/>
              </a:rPr>
              <a:t>phúc</a:t>
            </a:r>
            <a:r>
              <a:rPr lang="en-US" altLang="en-US" sz="2800" b="1" smtClean="0">
                <a:solidFill>
                  <a:srgbClr val="FF0066"/>
                </a:solidFill>
                <a:latin typeface="Times New Roman" pitchFamily="18" charset="0"/>
                <a:cs typeface="Times New Roman" pitchFamily="18" charset="0"/>
              </a:rPr>
              <a:t>.</a:t>
            </a:r>
          </a:p>
          <a:p>
            <a:pPr algn="just" eaLnBrk="0" fontAlgn="base" hangingPunct="0">
              <a:spcBef>
                <a:spcPct val="0"/>
              </a:spcBef>
              <a:spcAft>
                <a:spcPct val="0"/>
              </a:spcAft>
              <a:buFontTx/>
              <a:buChar char="-"/>
            </a:pPr>
            <a:endParaRPr lang="en-US" altLang="en-US" sz="2800" b="1" dirty="0" smtClean="0">
              <a:solidFill>
                <a:srgbClr val="FF0066"/>
              </a:solidFill>
              <a:latin typeface="Times New Roman" pitchFamily="18" charset="0"/>
              <a:cs typeface="Times New Roman" pitchFamily="18" charset="0"/>
            </a:endParaRPr>
          </a:p>
          <a:p>
            <a:pPr marL="457200" indent="-457200" algn="just" eaLnBrk="0" fontAlgn="base" hangingPunct="0">
              <a:spcBef>
                <a:spcPct val="0"/>
              </a:spcBef>
              <a:spcAft>
                <a:spcPct val="0"/>
              </a:spcAft>
              <a:buFontTx/>
              <a:buChar char="-"/>
            </a:pPr>
            <a:r>
              <a:rPr lang="en-US" altLang="en-US" sz="2800" b="1" smtClean="0">
                <a:solidFill>
                  <a:srgbClr val="FF0066"/>
                </a:solidFill>
                <a:latin typeface="Times New Roman" pitchFamily="18" charset="0"/>
                <a:cs typeface="Times New Roman" pitchFamily="18" charset="0"/>
              </a:rPr>
              <a:t>Tôn sư trọng đạo</a:t>
            </a:r>
          </a:p>
          <a:p>
            <a:pPr marL="457200" indent="-457200" algn="just" eaLnBrk="0" fontAlgn="base" hangingPunct="0">
              <a:spcBef>
                <a:spcPct val="0"/>
              </a:spcBef>
              <a:spcAft>
                <a:spcPct val="0"/>
              </a:spcAft>
              <a:buFontTx/>
              <a:buChar char="-"/>
            </a:pPr>
            <a:endParaRPr lang="en-US" altLang="en-US" sz="2800" b="1" smtClean="0">
              <a:solidFill>
                <a:srgbClr val="FF0066"/>
              </a:solidFill>
              <a:latin typeface="Times New Roman" pitchFamily="18" charset="0"/>
              <a:cs typeface="Times New Roman" pitchFamily="18" charset="0"/>
            </a:endParaRPr>
          </a:p>
          <a:p>
            <a:pPr marL="457200" indent="-457200" algn="just" eaLnBrk="0" fontAlgn="base" hangingPunct="0">
              <a:spcBef>
                <a:spcPct val="0"/>
              </a:spcBef>
              <a:spcAft>
                <a:spcPct val="0"/>
              </a:spcAft>
              <a:buFontTx/>
              <a:buChar char="-"/>
            </a:pPr>
            <a:r>
              <a:rPr lang="en-US" altLang="en-US" sz="2800" b="1" smtClean="0">
                <a:solidFill>
                  <a:srgbClr val="FF0066"/>
                </a:solidFill>
                <a:latin typeface="Times New Roman" pitchFamily="18" charset="0"/>
                <a:cs typeface="Times New Roman" pitchFamily="18" charset="0"/>
              </a:rPr>
              <a:t>Ăn quả nhớ kẻ trồng cây </a:t>
            </a:r>
            <a:endParaRPr lang="en-US" altLang="en-US" sz="2800" b="1" dirty="0" smtClean="0">
              <a:solidFill>
                <a:srgbClr val="FF0066"/>
              </a:solidFill>
              <a:latin typeface="Times New Roman" pitchFamily="18" charset="0"/>
              <a:cs typeface="Times New Roman"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Các</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câu</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ca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dao</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tục</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ngữ</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a:t>
            </a:r>
          </a:p>
        </p:txBody>
      </p:sp>
      <p:pic>
        <p:nvPicPr>
          <p:cNvPr id="15" name="Picture 7" descr="cam%20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936089" y="4557052"/>
            <a:ext cx="6077067" cy="2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b="1" dirty="0" smtClean="0">
                <a:solidFill>
                  <a:srgbClr val="FF0066"/>
                </a:solidFill>
                <a:latin typeface="Times New Roman" pitchFamily="18" charset="0"/>
                <a:cs typeface="Times New Roman" pitchFamily="18" charset="0"/>
              </a:rPr>
              <a:t>- Con </a:t>
            </a:r>
            <a:r>
              <a:rPr lang="en-US" altLang="en-US" sz="2800" b="1" dirty="0" err="1" smtClean="0">
                <a:solidFill>
                  <a:srgbClr val="FF0066"/>
                </a:solidFill>
                <a:latin typeface="Times New Roman" pitchFamily="18" charset="0"/>
                <a:cs typeface="Times New Roman" pitchFamily="18" charset="0"/>
              </a:rPr>
              <a:t>người</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có</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tổ</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có</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tông</a:t>
            </a:r>
            <a:r>
              <a:rPr lang="en-US" altLang="en-US" sz="2800" b="1" dirty="0" smtClean="0">
                <a:solidFill>
                  <a:srgbClr val="FF0066"/>
                </a:solidFill>
                <a:latin typeface="Times New Roman" pitchFamily="18" charset="0"/>
                <a:cs typeface="Times New Roman" pitchFamily="18" charset="0"/>
              </a:rPr>
              <a:t>.</a:t>
            </a:r>
          </a:p>
          <a:p>
            <a:pPr algn="l" eaLnBrk="0" fontAlgn="base" hangingPunct="0">
              <a:lnSpc>
                <a:spcPct val="140000"/>
              </a:lnSpc>
              <a:spcBef>
                <a:spcPct val="0"/>
              </a:spcBef>
              <a:spcAft>
                <a:spcPct val="0"/>
              </a:spcAft>
            </a:pPr>
            <a:r>
              <a:rPr lang="en-US" altLang="en-US" sz="2800" b="1" dirty="0" err="1" smtClean="0">
                <a:solidFill>
                  <a:srgbClr val="FF0066"/>
                </a:solidFill>
                <a:latin typeface="Times New Roman" pitchFamily="18" charset="0"/>
                <a:cs typeface="Times New Roman" pitchFamily="18" charset="0"/>
              </a:rPr>
              <a:t>Như</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cây</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có</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cội</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như</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sông</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có</a:t>
            </a:r>
            <a:r>
              <a:rPr lang="en-US" altLang="en-US" sz="2800" b="1" dirty="0" smtClean="0">
                <a:solidFill>
                  <a:srgbClr val="FF0066"/>
                </a:solidFill>
                <a:latin typeface="Times New Roman" pitchFamily="18" charset="0"/>
                <a:cs typeface="Times New Roman" pitchFamily="18" charset="0"/>
              </a:rPr>
              <a:t> </a:t>
            </a:r>
            <a:r>
              <a:rPr lang="en-US" altLang="en-US" sz="2800" b="1" dirty="0" err="1" smtClean="0">
                <a:solidFill>
                  <a:srgbClr val="FF0066"/>
                </a:solidFill>
                <a:latin typeface="Times New Roman" pitchFamily="18" charset="0"/>
                <a:cs typeface="Times New Roman" pitchFamily="18" charset="0"/>
              </a:rPr>
              <a:t>nguồn</a:t>
            </a:r>
            <a:r>
              <a:rPr lang="en-US" altLang="en-US" sz="2800" b="1" dirty="0" smtClean="0">
                <a:solidFill>
                  <a:srgbClr val="FF0066"/>
                </a:solidFill>
                <a:latin typeface="Times New Roman" pitchFamily="18" charset="0"/>
                <a:cs typeface="Times New Roman" pitchFamily="18" charset="0"/>
              </a:rPr>
              <a:t>.</a:t>
            </a:r>
          </a:p>
          <a:p>
            <a:pPr algn="l" eaLnBrk="0" fontAlgn="base" hangingPunct="0">
              <a:lnSpc>
                <a:spcPct val="140000"/>
              </a:lnSpc>
              <a:spcAft>
                <a:spcPct val="0"/>
              </a:spcAft>
            </a:pPr>
            <a:endParaRPr lang="en-US" altLang="en-US" sz="2800" dirty="0" smtClean="0">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12718856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cstate="print">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01370" y="1609913"/>
            <a:ext cx="7445829" cy="2092881"/>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cs typeface="Times New Roman" pitchFamily="18" charset="0"/>
              </a:rPr>
              <a:t>TRÒ </a:t>
            </a:r>
            <a:r>
              <a:rPr kumimoji="0" lang="en-US" sz="3200" b="1" i="0" u="sng" strike="noStrike" kern="0" cap="none" spc="0" normalizeH="0" baseline="0" noProof="0" dirty="0" smtClean="0">
                <a:ln>
                  <a:noFill/>
                </a:ln>
                <a:solidFill>
                  <a:srgbClr val="FF0000"/>
                </a:solidFill>
                <a:effectLst>
                  <a:outerShdw blurRad="38100" dist="38100" dir="2700000" algn="tl">
                    <a:srgbClr val="000000"/>
                  </a:outerShdw>
                </a:effectLst>
                <a:uLnTx/>
                <a:uFillTx/>
                <a:latin typeface="Times New Roman" pitchFamily="18" charset="0"/>
                <a:cs typeface="Times New Roman" pitchFamily="18" charset="0"/>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cs typeface="Times New Roman" pitchFamily="18"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“ĐOÁN Ô CHỮ</a:t>
            </a:r>
            <a:r>
              <a:rPr kumimoji="0" lang="en-US" sz="6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367127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1869841" y="656905"/>
            <a:ext cx="8355984"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78" name="Bitmap Image" r:id="rId4" imgW="1209524" imgH="1047619" progId="PBrush">
                    <p:embed/>
                  </p:oleObj>
                </mc:Choice>
                <mc:Fallback>
                  <p:oleObj name="Bitmap Image" r:id="rId4" imgW="1209524" imgH="1047619" progId="PBrush">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Times New Roman" pitchFamily="18" charset="0"/>
                  <a:cs typeface="Times New Roman" pitchFamily="18" charset="0"/>
                </a:rPr>
                <a:t>Ô </a:t>
              </a:r>
              <a:r>
                <a:rPr kumimoji="0" lang="en-US" altLang="en-US" sz="2800" b="1" i="0" u="none" strike="noStrike" kern="0" cap="none" spc="0" normalizeH="0" baseline="0" noProof="0" dirty="0" err="1">
                  <a:ln>
                    <a:noFill/>
                  </a:ln>
                  <a:solidFill>
                    <a:srgbClr val="3333CC"/>
                  </a:solidFill>
                  <a:effectLst/>
                  <a:uLnTx/>
                  <a:uFillTx/>
                  <a:latin typeface="Times New Roman" pitchFamily="18" charset="0"/>
                  <a:cs typeface="Times New Roman" pitchFamily="18" charset="0"/>
                </a:rPr>
                <a:t>chữ</a:t>
              </a:r>
              <a:r>
                <a:rPr kumimoji="0" lang="en-US" altLang="en-US" sz="1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2800" b="1" i="0" u="none" strike="noStrike" kern="0" cap="none" spc="0" normalizeH="0" baseline="0" noProof="0" dirty="0" err="1">
                  <a:ln>
                    <a:noFill/>
                  </a:ln>
                  <a:solidFill>
                    <a:srgbClr val="3333CC"/>
                  </a:solidFill>
                  <a:effectLst/>
                  <a:uLnTx/>
                  <a:uFillTx/>
                  <a:latin typeface="Times New Roman" pitchFamily="18" charset="0"/>
                  <a:cs typeface="Times New Roman" pitchFamily="18" charset="0"/>
                </a:rPr>
                <a:t>thứ</a:t>
              </a:r>
              <a:r>
                <a:rPr kumimoji="0" lang="en-US" altLang="en-US" sz="2800" b="1" i="0" u="none" strike="noStrike" kern="0" cap="none" spc="0" normalizeH="0" baseline="0" noProof="0" dirty="0">
                  <a:ln>
                    <a:noFill/>
                  </a:ln>
                  <a:solidFill>
                    <a:srgbClr val="3333CC"/>
                  </a:solidFill>
                  <a:effectLst/>
                  <a:uLnTx/>
                  <a:uFillTx/>
                  <a:latin typeface="Times New Roman" pitchFamily="18" charset="0"/>
                  <a:cs typeface="Times New Roman" pitchFamily="18" charset="0"/>
                </a:rPr>
                <a:t> </a:t>
              </a:r>
              <a:r>
                <a:rPr kumimoji="0" lang="en-US" altLang="en-US" sz="2800" b="1" i="0" u="none" strike="noStrike" kern="0" cap="none" spc="0" normalizeH="0" baseline="0" noProof="0" dirty="0" err="1">
                  <a:ln>
                    <a:noFill/>
                  </a:ln>
                  <a:solidFill>
                    <a:srgbClr val="3333CC"/>
                  </a:solidFill>
                  <a:effectLst/>
                  <a:uLnTx/>
                  <a:uFillTx/>
                  <a:latin typeface="Times New Roman" pitchFamily="18" charset="0"/>
                  <a:cs typeface="Times New Roman" pitchFamily="18" charset="0"/>
                </a:rPr>
                <a:t>nhất</a:t>
              </a:r>
              <a:r>
                <a:rPr kumimoji="0" lang="en-US" altLang="en-US" sz="1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itchFamily="18" charset="0"/>
                <a:cs typeface="Times New Roman"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itchFamily="18" charset="0"/>
                <a:cs typeface="Times New Roman"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itchFamily="18" charset="0"/>
                <a:cs typeface="Times New Roman"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itchFamily="18" charset="0"/>
                <a:cs typeface="Times New Roman"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itchFamily="18" charset="0"/>
                <a:cs typeface="Times New Roman"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itchFamily="18" charset="0"/>
                <a:cs typeface="Times New Roman"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itchFamily="18" charset="0"/>
                <a:cs typeface="Times New Roman" pitchFamily="18" charset="0"/>
              </a:rPr>
              <a:t>Đ</a:t>
            </a:r>
          </a:p>
        </p:txBody>
      </p:sp>
      <p:pic>
        <p:nvPicPr>
          <p:cNvPr id="23" name="Picture 22"/>
          <p:cNvPicPr>
            <a:picLocks noChangeAspect="1"/>
          </p:cNvPicPr>
          <p:nvPr/>
        </p:nvPicPr>
        <p:blipFill>
          <a:blip r:embed="rId6"/>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4"/>
          <a:stretch>
            <a:fillRect/>
          </a:stretch>
        </p:blipFill>
        <p:spPr>
          <a:xfrm>
            <a:off x="8066314" y="2481648"/>
            <a:ext cx="4582384"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1326524" y="509961"/>
            <a:ext cx="10212946" cy="4953000"/>
            <a:chOff x="672" y="720"/>
            <a:chExt cx="4805"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304" name="Bitmap Image" r:id="rId6" imgW="1000000" imgH="1428949" progId="PBrush">
                    <p:embed/>
                  </p:oleObj>
                </mc:Choice>
                <mc:Fallback>
                  <p:oleObj name="Bitmap Image" r:id="rId6" imgW="1000000" imgH="1428949" progId="PBrush">
                    <p:embed/>
                    <p:pic>
                      <p:nvPicPr>
                        <p:cNvPr id="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805" cy="958"/>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5400" kern="0" noProof="0" dirty="0" smtClean="0">
                <a:solidFill>
                  <a:srgbClr val="000099"/>
                </a:solidFill>
                <a:latin typeface=".VnTimeH" panose="020B7200000000000000" pitchFamily="34" charset="0"/>
              </a:rPr>
              <a:t>Ọ</a:t>
            </a:r>
            <a:endParaRPr kumimoji="0" lang="en-US" altLang="en-US" sz="5400" b="0" i="0" u="none" strike="noStrike" kern="0" cap="none" spc="0" normalizeH="0" baseline="0" noProof="0" dirty="0" smtClean="0">
              <a:ln>
                <a:noFill/>
              </a:ln>
              <a:solidFill>
                <a:srgbClr val="000099"/>
              </a:solidFill>
              <a:effectLst/>
              <a:uLnTx/>
              <a:uFillTx/>
              <a:latin typeface=".VnTimeH" panose="020B7200000000000000" pitchFamily="34" charset="0"/>
            </a:endParaRP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5400" kern="0" noProof="0" dirty="0" smtClean="0">
                <a:solidFill>
                  <a:srgbClr val="000099"/>
                </a:solidFill>
                <a:latin typeface=".VnTimeH" panose="020B7200000000000000" pitchFamily="34" charset="0"/>
              </a:rPr>
              <a:t>ò</a:t>
            </a:r>
            <a:endParaRPr kumimoji="0" lang="en-US" altLang="en-US" sz="5400" b="0" i="0" u="none" strike="noStrike" kern="0" cap="none" spc="0" normalizeH="0" baseline="0" noProof="0" dirty="0" smtClean="0">
              <a:ln>
                <a:noFill/>
              </a:ln>
              <a:solidFill>
                <a:srgbClr val="000099"/>
              </a:solidFill>
              <a:effectLst/>
              <a:uLnTx/>
              <a:uFillTx/>
              <a:latin typeface=".VnTimeH" panose="020B7200000000000000" pitchFamily="34" charset="0"/>
            </a:endParaRPr>
          </a:p>
        </p:txBody>
      </p:sp>
    </p:spTree>
    <p:extLst>
      <p:ext uri="{BB962C8B-B14F-4D97-AF65-F5344CB8AC3E}">
        <p14:creationId xmlns:p14="http://schemas.microsoft.com/office/powerpoint/2010/main" val="9914071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80">
                                          <p:stCondLst>
                                            <p:cond delay="0"/>
                                          </p:stCondLst>
                                        </p:cTn>
                                        <p:tgtEl>
                                          <p:spTgt spid="18"/>
                                        </p:tgtEl>
                                      </p:cBhvr>
                                    </p:animEffect>
                                    <p:anim calcmode="lin" valueType="num">
                                      <p:cBhvr>
                                        <p:cTn id="2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8" dur="26">
                                          <p:stCondLst>
                                            <p:cond delay="650"/>
                                          </p:stCondLst>
                                        </p:cTn>
                                        <p:tgtEl>
                                          <p:spTgt spid="18"/>
                                        </p:tgtEl>
                                      </p:cBhvr>
                                      <p:to x="100000" y="60000"/>
                                    </p:animScale>
                                    <p:animScale>
                                      <p:cBhvr>
                                        <p:cTn id="29" dur="166" decel="50000">
                                          <p:stCondLst>
                                            <p:cond delay="676"/>
                                          </p:stCondLst>
                                        </p:cTn>
                                        <p:tgtEl>
                                          <p:spTgt spid="18"/>
                                        </p:tgtEl>
                                      </p:cBhvr>
                                      <p:to x="100000" y="100000"/>
                                    </p:animScale>
                                    <p:animScale>
                                      <p:cBhvr>
                                        <p:cTn id="30" dur="26">
                                          <p:stCondLst>
                                            <p:cond delay="1312"/>
                                          </p:stCondLst>
                                        </p:cTn>
                                        <p:tgtEl>
                                          <p:spTgt spid="18"/>
                                        </p:tgtEl>
                                      </p:cBhvr>
                                      <p:to x="100000" y="80000"/>
                                    </p:animScale>
                                    <p:animScale>
                                      <p:cBhvr>
                                        <p:cTn id="31" dur="166" decel="50000">
                                          <p:stCondLst>
                                            <p:cond delay="1338"/>
                                          </p:stCondLst>
                                        </p:cTn>
                                        <p:tgtEl>
                                          <p:spTgt spid="18"/>
                                        </p:tgtEl>
                                      </p:cBhvr>
                                      <p:to x="100000" y="100000"/>
                                    </p:animScale>
                                    <p:animScale>
                                      <p:cBhvr>
                                        <p:cTn id="32" dur="26">
                                          <p:stCondLst>
                                            <p:cond delay="1642"/>
                                          </p:stCondLst>
                                        </p:cTn>
                                        <p:tgtEl>
                                          <p:spTgt spid="18"/>
                                        </p:tgtEl>
                                      </p:cBhvr>
                                      <p:to x="100000" y="90000"/>
                                    </p:animScale>
                                    <p:animScale>
                                      <p:cBhvr>
                                        <p:cTn id="33" dur="166" decel="50000">
                                          <p:stCondLst>
                                            <p:cond delay="1668"/>
                                          </p:stCondLst>
                                        </p:cTn>
                                        <p:tgtEl>
                                          <p:spTgt spid="18"/>
                                        </p:tgtEl>
                                      </p:cBhvr>
                                      <p:to x="100000" y="100000"/>
                                    </p:animScale>
                                    <p:animScale>
                                      <p:cBhvr>
                                        <p:cTn id="34" dur="26">
                                          <p:stCondLst>
                                            <p:cond delay="1808"/>
                                          </p:stCondLst>
                                        </p:cTn>
                                        <p:tgtEl>
                                          <p:spTgt spid="18"/>
                                        </p:tgtEl>
                                      </p:cBhvr>
                                      <p:to x="100000" y="95000"/>
                                    </p:animScale>
                                    <p:animScale>
                                      <p:cBhvr>
                                        <p:cTn id="35" dur="166" decel="50000">
                                          <p:stCondLst>
                                            <p:cond delay="1834"/>
                                          </p:stCondLst>
                                        </p:cTn>
                                        <p:tgtEl>
                                          <p:spTgt spid="18"/>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80">
                                          <p:stCondLst>
                                            <p:cond delay="0"/>
                                          </p:stCondLst>
                                        </p:cTn>
                                        <p:tgtEl>
                                          <p:spTgt spid="21"/>
                                        </p:tgtEl>
                                      </p:cBhvr>
                                    </p:animEffect>
                                    <p:anim calcmode="lin" valueType="num">
                                      <p:cBhvr>
                                        <p:cTn id="3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4" dur="26">
                                          <p:stCondLst>
                                            <p:cond delay="650"/>
                                          </p:stCondLst>
                                        </p:cTn>
                                        <p:tgtEl>
                                          <p:spTgt spid="21"/>
                                        </p:tgtEl>
                                      </p:cBhvr>
                                      <p:to x="100000" y="60000"/>
                                    </p:animScale>
                                    <p:animScale>
                                      <p:cBhvr>
                                        <p:cTn id="45" dur="166" decel="50000">
                                          <p:stCondLst>
                                            <p:cond delay="676"/>
                                          </p:stCondLst>
                                        </p:cTn>
                                        <p:tgtEl>
                                          <p:spTgt spid="21"/>
                                        </p:tgtEl>
                                      </p:cBhvr>
                                      <p:to x="100000" y="100000"/>
                                    </p:animScale>
                                    <p:animScale>
                                      <p:cBhvr>
                                        <p:cTn id="46" dur="26">
                                          <p:stCondLst>
                                            <p:cond delay="1312"/>
                                          </p:stCondLst>
                                        </p:cTn>
                                        <p:tgtEl>
                                          <p:spTgt spid="21"/>
                                        </p:tgtEl>
                                      </p:cBhvr>
                                      <p:to x="100000" y="80000"/>
                                    </p:animScale>
                                    <p:animScale>
                                      <p:cBhvr>
                                        <p:cTn id="47" dur="166" decel="50000">
                                          <p:stCondLst>
                                            <p:cond delay="1338"/>
                                          </p:stCondLst>
                                        </p:cTn>
                                        <p:tgtEl>
                                          <p:spTgt spid="21"/>
                                        </p:tgtEl>
                                      </p:cBhvr>
                                      <p:to x="100000" y="100000"/>
                                    </p:animScale>
                                    <p:animScale>
                                      <p:cBhvr>
                                        <p:cTn id="48" dur="26">
                                          <p:stCondLst>
                                            <p:cond delay="1642"/>
                                          </p:stCondLst>
                                        </p:cTn>
                                        <p:tgtEl>
                                          <p:spTgt spid="21"/>
                                        </p:tgtEl>
                                      </p:cBhvr>
                                      <p:to x="100000" y="90000"/>
                                    </p:animScale>
                                    <p:animScale>
                                      <p:cBhvr>
                                        <p:cTn id="49" dur="166" decel="50000">
                                          <p:stCondLst>
                                            <p:cond delay="1668"/>
                                          </p:stCondLst>
                                        </p:cTn>
                                        <p:tgtEl>
                                          <p:spTgt spid="21"/>
                                        </p:tgtEl>
                                      </p:cBhvr>
                                      <p:to x="100000" y="100000"/>
                                    </p:animScale>
                                    <p:animScale>
                                      <p:cBhvr>
                                        <p:cTn id="50" dur="26">
                                          <p:stCondLst>
                                            <p:cond delay="1808"/>
                                          </p:stCondLst>
                                        </p:cTn>
                                        <p:tgtEl>
                                          <p:spTgt spid="21"/>
                                        </p:tgtEl>
                                      </p:cBhvr>
                                      <p:to x="100000" y="95000"/>
                                    </p:animScale>
                                    <p:animScale>
                                      <p:cBhvr>
                                        <p:cTn id="51" dur="166" decel="50000">
                                          <p:stCondLst>
                                            <p:cond delay="1834"/>
                                          </p:stCondLst>
                                        </p:cTn>
                                        <p:tgtEl>
                                          <p:spTgt spid="21"/>
                                        </p:tgtEl>
                                      </p:cBhvr>
                                      <p:to x="100000" y="100000"/>
                                    </p:animScale>
                                  </p:childTnLst>
                                </p:cTn>
                              </p:par>
                              <p:par>
                                <p:cTn id="52" presetID="26"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80">
                                          <p:stCondLst>
                                            <p:cond delay="0"/>
                                          </p:stCondLst>
                                        </p:cTn>
                                        <p:tgtEl>
                                          <p:spTgt spid="19"/>
                                        </p:tgtEl>
                                      </p:cBhvr>
                                    </p:animEffect>
                                    <p:anim calcmode="lin" valueType="num">
                                      <p:cBhvr>
                                        <p:cTn id="5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0" dur="26">
                                          <p:stCondLst>
                                            <p:cond delay="650"/>
                                          </p:stCondLst>
                                        </p:cTn>
                                        <p:tgtEl>
                                          <p:spTgt spid="19"/>
                                        </p:tgtEl>
                                      </p:cBhvr>
                                      <p:to x="100000" y="60000"/>
                                    </p:animScale>
                                    <p:animScale>
                                      <p:cBhvr>
                                        <p:cTn id="61" dur="166" decel="50000">
                                          <p:stCondLst>
                                            <p:cond delay="676"/>
                                          </p:stCondLst>
                                        </p:cTn>
                                        <p:tgtEl>
                                          <p:spTgt spid="19"/>
                                        </p:tgtEl>
                                      </p:cBhvr>
                                      <p:to x="100000" y="100000"/>
                                    </p:animScale>
                                    <p:animScale>
                                      <p:cBhvr>
                                        <p:cTn id="62" dur="26">
                                          <p:stCondLst>
                                            <p:cond delay="1312"/>
                                          </p:stCondLst>
                                        </p:cTn>
                                        <p:tgtEl>
                                          <p:spTgt spid="19"/>
                                        </p:tgtEl>
                                      </p:cBhvr>
                                      <p:to x="100000" y="80000"/>
                                    </p:animScale>
                                    <p:animScale>
                                      <p:cBhvr>
                                        <p:cTn id="63" dur="166" decel="50000">
                                          <p:stCondLst>
                                            <p:cond delay="1338"/>
                                          </p:stCondLst>
                                        </p:cTn>
                                        <p:tgtEl>
                                          <p:spTgt spid="19"/>
                                        </p:tgtEl>
                                      </p:cBhvr>
                                      <p:to x="100000" y="100000"/>
                                    </p:animScale>
                                    <p:animScale>
                                      <p:cBhvr>
                                        <p:cTn id="64" dur="26">
                                          <p:stCondLst>
                                            <p:cond delay="1642"/>
                                          </p:stCondLst>
                                        </p:cTn>
                                        <p:tgtEl>
                                          <p:spTgt spid="19"/>
                                        </p:tgtEl>
                                      </p:cBhvr>
                                      <p:to x="100000" y="90000"/>
                                    </p:animScale>
                                    <p:animScale>
                                      <p:cBhvr>
                                        <p:cTn id="65" dur="166" decel="50000">
                                          <p:stCondLst>
                                            <p:cond delay="1668"/>
                                          </p:stCondLst>
                                        </p:cTn>
                                        <p:tgtEl>
                                          <p:spTgt spid="19"/>
                                        </p:tgtEl>
                                      </p:cBhvr>
                                      <p:to x="100000" y="100000"/>
                                    </p:animScale>
                                    <p:animScale>
                                      <p:cBhvr>
                                        <p:cTn id="66" dur="26">
                                          <p:stCondLst>
                                            <p:cond delay="1808"/>
                                          </p:stCondLst>
                                        </p:cTn>
                                        <p:tgtEl>
                                          <p:spTgt spid="19"/>
                                        </p:tgtEl>
                                      </p:cBhvr>
                                      <p:to x="100000" y="95000"/>
                                    </p:animScale>
                                    <p:animScale>
                                      <p:cBhvr>
                                        <p:cTn id="67" dur="166" decel="50000">
                                          <p:stCondLst>
                                            <p:cond delay="1834"/>
                                          </p:stCondLst>
                                        </p:cTn>
                                        <p:tgtEl>
                                          <p:spTgt spid="19"/>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80">
                                          <p:stCondLst>
                                            <p:cond delay="0"/>
                                          </p:stCondLst>
                                        </p:cTn>
                                        <p:tgtEl>
                                          <p:spTgt spid="20"/>
                                        </p:tgtEl>
                                      </p:cBhvr>
                                    </p:animEffect>
                                    <p:anim calcmode="lin" valueType="num">
                                      <p:cBhvr>
                                        <p:cTn id="7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6" dur="26">
                                          <p:stCondLst>
                                            <p:cond delay="650"/>
                                          </p:stCondLst>
                                        </p:cTn>
                                        <p:tgtEl>
                                          <p:spTgt spid="20"/>
                                        </p:tgtEl>
                                      </p:cBhvr>
                                      <p:to x="100000" y="60000"/>
                                    </p:animScale>
                                    <p:animScale>
                                      <p:cBhvr>
                                        <p:cTn id="77" dur="166" decel="50000">
                                          <p:stCondLst>
                                            <p:cond delay="676"/>
                                          </p:stCondLst>
                                        </p:cTn>
                                        <p:tgtEl>
                                          <p:spTgt spid="20"/>
                                        </p:tgtEl>
                                      </p:cBhvr>
                                      <p:to x="100000" y="100000"/>
                                    </p:animScale>
                                    <p:animScale>
                                      <p:cBhvr>
                                        <p:cTn id="78" dur="26">
                                          <p:stCondLst>
                                            <p:cond delay="1312"/>
                                          </p:stCondLst>
                                        </p:cTn>
                                        <p:tgtEl>
                                          <p:spTgt spid="20"/>
                                        </p:tgtEl>
                                      </p:cBhvr>
                                      <p:to x="100000" y="80000"/>
                                    </p:animScale>
                                    <p:animScale>
                                      <p:cBhvr>
                                        <p:cTn id="79" dur="166" decel="50000">
                                          <p:stCondLst>
                                            <p:cond delay="1338"/>
                                          </p:stCondLst>
                                        </p:cTn>
                                        <p:tgtEl>
                                          <p:spTgt spid="20"/>
                                        </p:tgtEl>
                                      </p:cBhvr>
                                      <p:to x="100000" y="100000"/>
                                    </p:animScale>
                                    <p:animScale>
                                      <p:cBhvr>
                                        <p:cTn id="80" dur="26">
                                          <p:stCondLst>
                                            <p:cond delay="1642"/>
                                          </p:stCondLst>
                                        </p:cTn>
                                        <p:tgtEl>
                                          <p:spTgt spid="20"/>
                                        </p:tgtEl>
                                      </p:cBhvr>
                                      <p:to x="100000" y="90000"/>
                                    </p:animScale>
                                    <p:animScale>
                                      <p:cBhvr>
                                        <p:cTn id="81" dur="166" decel="50000">
                                          <p:stCondLst>
                                            <p:cond delay="1668"/>
                                          </p:stCondLst>
                                        </p:cTn>
                                        <p:tgtEl>
                                          <p:spTgt spid="20"/>
                                        </p:tgtEl>
                                      </p:cBhvr>
                                      <p:to x="100000" y="100000"/>
                                    </p:animScale>
                                    <p:animScale>
                                      <p:cBhvr>
                                        <p:cTn id="82" dur="26">
                                          <p:stCondLst>
                                            <p:cond delay="1808"/>
                                          </p:stCondLst>
                                        </p:cTn>
                                        <p:tgtEl>
                                          <p:spTgt spid="20"/>
                                        </p:tgtEl>
                                      </p:cBhvr>
                                      <p:to x="100000" y="95000"/>
                                    </p:animScale>
                                    <p:animScale>
                                      <p:cBhvr>
                                        <p:cTn id="83" dur="166" decel="50000">
                                          <p:stCondLst>
                                            <p:cond delay="1834"/>
                                          </p:stCondLst>
                                        </p:cTn>
                                        <p:tgtEl>
                                          <p:spTgt spid="20"/>
                                        </p:tgtEl>
                                      </p:cBhvr>
                                      <p:to x="100000" y="100000"/>
                                    </p:animScale>
                                  </p:childTnLst>
                                </p:cTn>
                              </p:par>
                              <p:par>
                                <p:cTn id="84" presetID="26"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down)">
                                      <p:cBhvr>
                                        <p:cTn id="86" dur="580">
                                          <p:stCondLst>
                                            <p:cond delay="0"/>
                                          </p:stCondLst>
                                        </p:cTn>
                                        <p:tgtEl>
                                          <p:spTgt spid="16"/>
                                        </p:tgtEl>
                                      </p:cBhvr>
                                    </p:animEffect>
                                    <p:anim calcmode="lin" valueType="num">
                                      <p:cBhvr>
                                        <p:cTn id="8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2" dur="26">
                                          <p:stCondLst>
                                            <p:cond delay="650"/>
                                          </p:stCondLst>
                                        </p:cTn>
                                        <p:tgtEl>
                                          <p:spTgt spid="16"/>
                                        </p:tgtEl>
                                      </p:cBhvr>
                                      <p:to x="100000" y="60000"/>
                                    </p:animScale>
                                    <p:animScale>
                                      <p:cBhvr>
                                        <p:cTn id="93" dur="166" decel="50000">
                                          <p:stCondLst>
                                            <p:cond delay="676"/>
                                          </p:stCondLst>
                                        </p:cTn>
                                        <p:tgtEl>
                                          <p:spTgt spid="16"/>
                                        </p:tgtEl>
                                      </p:cBhvr>
                                      <p:to x="100000" y="100000"/>
                                    </p:animScale>
                                    <p:animScale>
                                      <p:cBhvr>
                                        <p:cTn id="94" dur="26">
                                          <p:stCondLst>
                                            <p:cond delay="1312"/>
                                          </p:stCondLst>
                                        </p:cTn>
                                        <p:tgtEl>
                                          <p:spTgt spid="16"/>
                                        </p:tgtEl>
                                      </p:cBhvr>
                                      <p:to x="100000" y="80000"/>
                                    </p:animScale>
                                    <p:animScale>
                                      <p:cBhvr>
                                        <p:cTn id="95" dur="166" decel="50000">
                                          <p:stCondLst>
                                            <p:cond delay="1338"/>
                                          </p:stCondLst>
                                        </p:cTn>
                                        <p:tgtEl>
                                          <p:spTgt spid="16"/>
                                        </p:tgtEl>
                                      </p:cBhvr>
                                      <p:to x="100000" y="100000"/>
                                    </p:animScale>
                                    <p:animScale>
                                      <p:cBhvr>
                                        <p:cTn id="96" dur="26">
                                          <p:stCondLst>
                                            <p:cond delay="1642"/>
                                          </p:stCondLst>
                                        </p:cTn>
                                        <p:tgtEl>
                                          <p:spTgt spid="16"/>
                                        </p:tgtEl>
                                      </p:cBhvr>
                                      <p:to x="100000" y="90000"/>
                                    </p:animScale>
                                    <p:animScale>
                                      <p:cBhvr>
                                        <p:cTn id="97" dur="166" decel="50000">
                                          <p:stCondLst>
                                            <p:cond delay="1668"/>
                                          </p:stCondLst>
                                        </p:cTn>
                                        <p:tgtEl>
                                          <p:spTgt spid="16"/>
                                        </p:tgtEl>
                                      </p:cBhvr>
                                      <p:to x="100000" y="100000"/>
                                    </p:animScale>
                                    <p:animScale>
                                      <p:cBhvr>
                                        <p:cTn id="98" dur="26">
                                          <p:stCondLst>
                                            <p:cond delay="1808"/>
                                          </p:stCondLst>
                                        </p:cTn>
                                        <p:tgtEl>
                                          <p:spTgt spid="16"/>
                                        </p:tgtEl>
                                      </p:cBhvr>
                                      <p:to x="100000" y="95000"/>
                                    </p:animScale>
                                    <p:animScale>
                                      <p:cBhvr>
                                        <p:cTn id="99" dur="166" decel="50000">
                                          <p:stCondLst>
                                            <p:cond delay="1834"/>
                                          </p:stCondLst>
                                        </p:cTn>
                                        <p:tgtEl>
                                          <p:spTgt spid="16"/>
                                        </p:tgtEl>
                                      </p:cBhvr>
                                      <p:to x="100000" y="100000"/>
                                    </p:animScale>
                                  </p:childTnLst>
                                </p:cTn>
                              </p:par>
                              <p:par>
                                <p:cTn id="100" presetID="26"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wipe(down)">
                                      <p:cBhvr>
                                        <p:cTn id="102" dur="580">
                                          <p:stCondLst>
                                            <p:cond delay="0"/>
                                          </p:stCondLst>
                                        </p:cTn>
                                        <p:tgtEl>
                                          <p:spTgt spid="17"/>
                                        </p:tgtEl>
                                      </p:cBhvr>
                                    </p:animEffect>
                                    <p:anim calcmode="lin" valueType="num">
                                      <p:cBhvr>
                                        <p:cTn id="10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8" dur="26">
                                          <p:stCondLst>
                                            <p:cond delay="650"/>
                                          </p:stCondLst>
                                        </p:cTn>
                                        <p:tgtEl>
                                          <p:spTgt spid="17"/>
                                        </p:tgtEl>
                                      </p:cBhvr>
                                      <p:to x="100000" y="60000"/>
                                    </p:animScale>
                                    <p:animScale>
                                      <p:cBhvr>
                                        <p:cTn id="109" dur="166" decel="50000">
                                          <p:stCondLst>
                                            <p:cond delay="676"/>
                                          </p:stCondLst>
                                        </p:cTn>
                                        <p:tgtEl>
                                          <p:spTgt spid="17"/>
                                        </p:tgtEl>
                                      </p:cBhvr>
                                      <p:to x="100000" y="100000"/>
                                    </p:animScale>
                                    <p:animScale>
                                      <p:cBhvr>
                                        <p:cTn id="110" dur="26">
                                          <p:stCondLst>
                                            <p:cond delay="1312"/>
                                          </p:stCondLst>
                                        </p:cTn>
                                        <p:tgtEl>
                                          <p:spTgt spid="17"/>
                                        </p:tgtEl>
                                      </p:cBhvr>
                                      <p:to x="100000" y="80000"/>
                                    </p:animScale>
                                    <p:animScale>
                                      <p:cBhvr>
                                        <p:cTn id="111" dur="166" decel="50000">
                                          <p:stCondLst>
                                            <p:cond delay="1338"/>
                                          </p:stCondLst>
                                        </p:cTn>
                                        <p:tgtEl>
                                          <p:spTgt spid="17"/>
                                        </p:tgtEl>
                                      </p:cBhvr>
                                      <p:to x="100000" y="100000"/>
                                    </p:animScale>
                                    <p:animScale>
                                      <p:cBhvr>
                                        <p:cTn id="112" dur="26">
                                          <p:stCondLst>
                                            <p:cond delay="1642"/>
                                          </p:stCondLst>
                                        </p:cTn>
                                        <p:tgtEl>
                                          <p:spTgt spid="17"/>
                                        </p:tgtEl>
                                      </p:cBhvr>
                                      <p:to x="100000" y="90000"/>
                                    </p:animScale>
                                    <p:animScale>
                                      <p:cBhvr>
                                        <p:cTn id="113" dur="166" decel="50000">
                                          <p:stCondLst>
                                            <p:cond delay="1668"/>
                                          </p:stCondLst>
                                        </p:cTn>
                                        <p:tgtEl>
                                          <p:spTgt spid="17"/>
                                        </p:tgtEl>
                                      </p:cBhvr>
                                      <p:to x="100000" y="100000"/>
                                    </p:animScale>
                                    <p:animScale>
                                      <p:cBhvr>
                                        <p:cTn id="114" dur="26">
                                          <p:stCondLst>
                                            <p:cond delay="1808"/>
                                          </p:stCondLst>
                                        </p:cTn>
                                        <p:tgtEl>
                                          <p:spTgt spid="17"/>
                                        </p:tgtEl>
                                      </p:cBhvr>
                                      <p:to x="100000" y="95000"/>
                                    </p:animScale>
                                    <p:animScale>
                                      <p:cBhvr>
                                        <p:cTn id="11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cstate="print">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cstate="print">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984202" y="1736406"/>
            <a:ext cx="5859809"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rPr>
              <a:t>VẬN DỤNG</a:t>
            </a:r>
            <a:endParaRPr lang="zh-CN" altLang="en-US" sz="6600" dirty="0">
              <a:solidFill>
                <a:prstClr val="black"/>
              </a:solidFill>
              <a:effectLst>
                <a:glow rad="101600">
                  <a:srgbClr val="E6B91E">
                    <a:satMod val="175000"/>
                    <a:alpha val="40000"/>
                  </a:srgbClr>
                </a:glow>
              </a:effectLst>
              <a:latin typeface="Times" pitchFamily="18" charset="0"/>
              <a:ea typeface="微软雅黑" panose="020B0503020204020204" charset="-122"/>
              <a:cs typeface="Times"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945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59684" y="185509"/>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dirty="0" smtClean="0">
                <a:solidFill>
                  <a:srgbClr val="FFFF00"/>
                </a:solidFill>
                <a:latin typeface="Times New Roman" pitchFamily="18" charset="0"/>
                <a:cs typeface="Times New Roman" pitchFamily="18" charset="0"/>
              </a:rPr>
              <a:t>HOẠT ĐỘNG DỰ ÁN</a:t>
            </a:r>
          </a:p>
        </p:txBody>
      </p:sp>
      <p:sp>
        <p:nvSpPr>
          <p:cNvPr id="17" name="Right Brace 16"/>
          <p:cNvSpPr/>
          <p:nvPr/>
        </p:nvSpPr>
        <p:spPr>
          <a:xfrm>
            <a:off x="6955715" y="1020938"/>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smtClean="0">
              <a:ln>
                <a:noFill/>
              </a:ln>
              <a:solidFill>
                <a:srgbClr val="5F5F5F"/>
              </a:solidFill>
              <a:effectLst/>
              <a:uLnTx/>
              <a:uFillTx/>
              <a:latin typeface="Times New Roman" pitchFamily="18" charset="0"/>
              <a:cs typeface="Times New Roman" pitchFamily="18" charset="0"/>
            </a:endParaRPr>
          </a:p>
        </p:txBody>
      </p:sp>
      <p:sp>
        <p:nvSpPr>
          <p:cNvPr id="21" name="Rectangle 1"/>
          <p:cNvSpPr>
            <a:spLocks noChangeArrowheads="1"/>
          </p:cNvSpPr>
          <p:nvPr/>
        </p:nvSpPr>
        <p:spPr bwMode="auto">
          <a:xfrm>
            <a:off x="248608" y="1442113"/>
            <a:ext cx="661319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800" dirty="0" err="1" smtClean="0">
                <a:solidFill>
                  <a:srgbClr val="0000FF"/>
                </a:solidFill>
                <a:latin typeface="Times New Roman" pitchFamily="18" charset="0"/>
                <a:ea typeface="Calibri" pitchFamily="34" charset="0"/>
                <a:cs typeface="Times New Roman" pitchFamily="18" charset="0"/>
              </a:rPr>
              <a:t>Nhóm</a:t>
            </a:r>
            <a:r>
              <a:rPr lang="en-US" sz="2800" dirty="0" smtClean="0">
                <a:solidFill>
                  <a:srgbClr val="0000FF"/>
                </a:solidFill>
                <a:latin typeface="Times New Roman" pitchFamily="18" charset="0"/>
                <a:ea typeface="Calibri" pitchFamily="34" charset="0"/>
                <a:cs typeface="Times New Roman" pitchFamily="18" charset="0"/>
              </a:rPr>
              <a:t> 1: </a:t>
            </a:r>
            <a:r>
              <a:rPr lang="vi-VN" sz="2800" dirty="0">
                <a:solidFill>
                  <a:srgbClr val="0000FF"/>
                </a:solidFill>
                <a:latin typeface="Times New Roman" pitchFamily="18" charset="0"/>
                <a:cs typeface="Times New Roman" pitchFamily="18"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2800" dirty="0">
              <a:solidFill>
                <a:srgbClr val="0000FF"/>
              </a:solidFill>
              <a:latin typeface="Times New Roman" pitchFamily="18" charset="0"/>
              <a:cs typeface="Times New Roman" pitchFamily="18" charset="0"/>
            </a:endParaRPr>
          </a:p>
        </p:txBody>
      </p:sp>
      <p:sp>
        <p:nvSpPr>
          <p:cNvPr id="22" name="Rectangle 1"/>
          <p:cNvSpPr>
            <a:spLocks noChangeArrowheads="1"/>
          </p:cNvSpPr>
          <p:nvPr/>
        </p:nvSpPr>
        <p:spPr bwMode="auto">
          <a:xfrm>
            <a:off x="248608" y="4625683"/>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i="1" dirty="0" err="1" smtClean="0">
                <a:solidFill>
                  <a:srgbClr val="008000"/>
                </a:solidFill>
                <a:latin typeface="Times New Roman" pitchFamily="18" charset="0"/>
                <a:ea typeface="Calibri" pitchFamily="34" charset="0"/>
                <a:cs typeface="Times New Roman" pitchFamily="18" charset="0"/>
              </a:rPr>
              <a:t>Nhóm</a:t>
            </a:r>
            <a:r>
              <a:rPr lang="en-US" sz="2800" i="1" dirty="0" smtClean="0">
                <a:solidFill>
                  <a:srgbClr val="008000"/>
                </a:solidFill>
                <a:latin typeface="Times New Roman" pitchFamily="18" charset="0"/>
                <a:ea typeface="Calibri" pitchFamily="34" charset="0"/>
                <a:cs typeface="Times New Roman" pitchFamily="18" charset="0"/>
              </a:rPr>
              <a:t> 2: </a:t>
            </a:r>
            <a:r>
              <a:rPr lang="vi-VN" sz="2800" i="1" dirty="0">
                <a:solidFill>
                  <a:srgbClr val="008000"/>
                </a:solidFill>
                <a:latin typeface="Times New Roman" pitchFamily="18" charset="0"/>
                <a:cs typeface="Times New Roman" pitchFamily="18" charset="0"/>
              </a:rPr>
              <a:t>Em hãy vẽ một bức tranh về ước mơ nghề nghiệp của em trong tương lai, tiếp nối truyền thống của gia đình, dòng họ</a:t>
            </a:r>
            <a:r>
              <a:rPr lang="vi-VN" sz="2800" i="1" dirty="0" smtClean="0">
                <a:solidFill>
                  <a:srgbClr val="008000"/>
                </a:solidFill>
                <a:latin typeface="Times New Roman" pitchFamily="18" charset="0"/>
                <a:cs typeface="Times New Roman" pitchFamily="18" charset="0"/>
              </a:rPr>
              <a:t>.</a:t>
            </a:r>
            <a:endParaRPr lang="en-US" sz="2800" i="1" dirty="0">
              <a:solidFill>
                <a:srgbClr val="008000"/>
              </a:solidFill>
              <a:latin typeface="Times New Roman" pitchFamily="18" charset="0"/>
              <a:cs typeface="Times New Roman" pitchFamily="18" charset="0"/>
            </a:endParaRPr>
          </a:p>
        </p:txBody>
      </p:sp>
      <p:sp>
        <p:nvSpPr>
          <p:cNvPr id="2" name="Rectangle 1"/>
          <p:cNvSpPr/>
          <p:nvPr/>
        </p:nvSpPr>
        <p:spPr>
          <a:xfrm>
            <a:off x="8114695" y="3410824"/>
            <a:ext cx="3262432" cy="369332"/>
          </a:xfrm>
          <a:prstGeom prst="rect">
            <a:avLst/>
          </a:prstGeom>
        </p:spPr>
        <p:txBody>
          <a:bodyPr wrap="none">
            <a:spAutoFit/>
          </a:bodyPr>
          <a:lstStyle/>
          <a:p>
            <a:r>
              <a:rPr lang="en-US"/>
              <a:t>https://azota.vn/bai-tap/x30ujp</a:t>
            </a:r>
          </a:p>
        </p:txBody>
      </p:sp>
    </p:spTree>
    <p:extLst>
      <p:ext uri="{BB962C8B-B14F-4D97-AF65-F5344CB8AC3E}">
        <p14:creationId xmlns:p14="http://schemas.microsoft.com/office/powerpoint/2010/main" val="28548593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Horizontal)">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17" y="1016163"/>
            <a:ext cx="5307007"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517" y="2757787"/>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01912"/>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cstate="print">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66531" y="18911"/>
            <a:ext cx="5225469" cy="6839089"/>
          </a:xfrm>
          <a:prstGeom prst="rect">
            <a:avLst/>
          </a:prstGeom>
        </p:spPr>
      </p:pic>
      <p:grpSp>
        <p:nvGrpSpPr>
          <p:cNvPr id="7" name="Group 6"/>
          <p:cNvGrpSpPr/>
          <p:nvPr/>
        </p:nvGrpSpPr>
        <p:grpSpPr>
          <a:xfrm>
            <a:off x="-744119" y="-495867"/>
            <a:ext cx="9273522" cy="7556234"/>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cstate="print">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833676" y="1250532"/>
            <a:ext cx="6466534" cy="409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Times New Roman" pitchFamily="18" charset="0"/>
                <a:cs typeface="Times New Roman" pitchFamily="18"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Times New Roman" pitchFamily="18" charset="0"/>
              <a:cs typeface="Times New Roman" pitchFamily="18" charset="0"/>
            </a:endParaRPr>
          </a:p>
          <a:p>
            <a:pPr algn="just">
              <a:buNone/>
            </a:pPr>
            <a:r>
              <a:rPr lang="vi-VN" dirty="0">
                <a:solidFill>
                  <a:srgbClr val="FF0000"/>
                </a:solidFill>
                <a:latin typeface="Times New Roman" pitchFamily="18" charset="0"/>
                <a:cs typeface="Times New Roman" pitchFamily="18" charset="0"/>
              </a:rPr>
              <a:t>Em có mong muốn tiếp nối các truyền thống đó không? Vì sao? Hãy chia sẻ cùng các bạn trong lớp.</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935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9502" y="14514"/>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1.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979" y="-150466"/>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998318" y="2301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3">
            <a:alphaModFix/>
          </a:blip>
          <a:srcRect l="15285" t="10430" r="46645" b="11190"/>
          <a:stretch/>
        </p:blipFill>
        <p:spPr>
          <a:xfrm>
            <a:off x="-1466850" y="596348"/>
            <a:ext cx="14171424" cy="6502629"/>
          </a:xfrm>
          <a:prstGeom prst="rect">
            <a:avLst/>
          </a:prstGeom>
          <a:noFill/>
          <a:ln>
            <a:noFill/>
          </a:ln>
        </p:spPr>
      </p:pic>
      <p:sp>
        <p:nvSpPr>
          <p:cNvPr id="11" name="Rectangle 10"/>
          <p:cNvSpPr/>
          <p:nvPr/>
        </p:nvSpPr>
        <p:spPr>
          <a:xfrm>
            <a:off x="1267336" y="1670931"/>
            <a:ext cx="9686414" cy="4524315"/>
          </a:xfrm>
          <a:prstGeom prst="rect">
            <a:avLst/>
          </a:prstGeom>
        </p:spPr>
        <p:txBody>
          <a:bodyPr wrap="square">
            <a:spAutoFit/>
          </a:bodyPr>
          <a:lstStyle/>
          <a:p>
            <a:pPr algn="just"/>
            <a:r>
              <a:rPr lang="vi-VN" sz="3200" dirty="0">
                <a:latin typeface="+mj-lt"/>
                <a:ea typeface="Roboto Medium" panose="020B0604020202020204" charset="0"/>
              </a:rPr>
              <a:t>Dòng họ Đặng ở Sơn La là dòng họ có truyền thống hiếu học. Qua nhiều thế hệ, các gia đình trong dòng họ luôn quan tâm, chăm lo việc học hành của con em mình. Trẻ em đến tuổi đều được tới trường, nhiều em đạt thành tích cao trong học tập. Nhiều thành viên trong dòng họ đã trưởng thành, là cán bộ có đóng góp tích cực trong việc xây dựng và bảo vệ quê hương, đất nước. Con cháu trong dòng họ luôn tự hào và không ngừng phát huy truyền gia đình, dòng họ hiếu học.</a:t>
            </a:r>
            <a:endParaRPr lang="en-US" sz="3200" dirty="0">
              <a:latin typeface="+mj-lt"/>
              <a:ea typeface="Roboto Medium" panose="020B0604020202020204" charset="0"/>
            </a:endParaRPr>
          </a:p>
        </p:txBody>
      </p:sp>
    </p:spTree>
    <p:extLst>
      <p:ext uri="{BB962C8B-B14F-4D97-AF65-F5344CB8AC3E}">
        <p14:creationId xmlns:p14="http://schemas.microsoft.com/office/powerpoint/2010/main" val="24504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88735" y="367266"/>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4380443" y="378622"/>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586286" y="406986"/>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panose="02020603050405020304" pitchFamily="18" charset="0"/>
                <a:cs typeface="Times" panose="02020603050405020304" pitchFamily="18" charset="0"/>
              </a:rPr>
              <a:t>PHIẾU BÀI TẬP</a:t>
            </a:r>
          </a:p>
        </p:txBody>
      </p:sp>
      <p:cxnSp>
        <p:nvCxnSpPr>
          <p:cNvPr id="6" name="Straight Connector 5"/>
          <p:cNvCxnSpPr/>
          <p:nvPr/>
        </p:nvCxnSpPr>
        <p:spPr>
          <a:xfrm flipV="1">
            <a:off x="2406871" y="1560005"/>
            <a:ext cx="7524453" cy="48752"/>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931324" y="1560005"/>
            <a:ext cx="0" cy="74584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89827" y="2324235"/>
            <a:ext cx="4372659"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316271" y="2492475"/>
            <a:ext cx="4346215"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412998" y="2351893"/>
            <a:ext cx="461567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7412998" y="2517379"/>
            <a:ext cx="4595878"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406400" y="2385320"/>
            <a:ext cx="4088343" cy="111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486410" algn="l"/>
              </a:tabLst>
            </a:pPr>
            <a:r>
              <a:rPr lang="en-US" sz="3000" b="1" kern="0" dirty="0" smtClean="0">
                <a:latin typeface="Times" panose="02020603050405020304" pitchFamily="18" charset="0"/>
                <a:cs typeface="Times" panose="02020603050405020304" pitchFamily="18" charset="0"/>
              </a:rPr>
              <a:t>D</a:t>
            </a:r>
            <a:r>
              <a:rPr lang="vi-VN" sz="3000" b="1" kern="0" dirty="0" smtClean="0">
                <a:latin typeface="Times" panose="02020603050405020304" pitchFamily="18" charset="0"/>
                <a:cs typeface="Times" panose="02020603050405020304" pitchFamily="18" charset="0"/>
              </a:rPr>
              <a:t>òng </a:t>
            </a:r>
            <a:r>
              <a:rPr lang="vi-VN" sz="3000" b="1" kern="0" dirty="0">
                <a:latin typeface="Times" panose="02020603050405020304" pitchFamily="18" charset="0"/>
                <a:cs typeface="Times" panose="02020603050405020304" pitchFamily="18" charset="0"/>
              </a:rPr>
              <a:t>họ </a:t>
            </a:r>
            <a:r>
              <a:rPr lang="en-US" sz="3000" b="1" kern="0" dirty="0" err="1" smtClean="0">
                <a:latin typeface="Times" panose="02020603050405020304" pitchFamily="18" charset="0"/>
                <a:cs typeface="Times" panose="02020603050405020304" pitchFamily="18" charset="0"/>
              </a:rPr>
              <a:t>Đặng</a:t>
            </a:r>
            <a:r>
              <a:rPr lang="en-US" sz="3000" b="1" kern="0" dirty="0" smtClean="0">
                <a:latin typeface="Times" panose="02020603050405020304" pitchFamily="18" charset="0"/>
                <a:cs typeface="Times" panose="02020603050405020304" pitchFamily="18" charset="0"/>
              </a:rPr>
              <a:t> ở </a:t>
            </a:r>
            <a:r>
              <a:rPr lang="en-US" sz="3000" b="1" kern="0" dirty="0" err="1" smtClean="0">
                <a:latin typeface="Times" panose="02020603050405020304" pitchFamily="18" charset="0"/>
                <a:cs typeface="Times" panose="02020603050405020304" pitchFamily="18" charset="0"/>
              </a:rPr>
              <a:t>Sơn</a:t>
            </a:r>
            <a:r>
              <a:rPr lang="en-US" sz="3000" b="1" kern="0" dirty="0" smtClean="0">
                <a:latin typeface="Times" panose="02020603050405020304" pitchFamily="18" charset="0"/>
                <a:cs typeface="Times" panose="02020603050405020304" pitchFamily="18" charset="0"/>
              </a:rPr>
              <a:t> La </a:t>
            </a:r>
            <a:r>
              <a:rPr lang="en-US" sz="3000" b="1" kern="0" dirty="0" err="1" smtClean="0">
                <a:latin typeface="Times" panose="02020603050405020304" pitchFamily="18" charset="0"/>
                <a:cs typeface="Times" panose="02020603050405020304" pitchFamily="18" charset="0"/>
              </a:rPr>
              <a:t>có</a:t>
            </a:r>
            <a:r>
              <a:rPr lang="en-US" sz="3000" b="1" kern="0" dirty="0" smtClean="0">
                <a:latin typeface="Times" panose="02020603050405020304" pitchFamily="18" charset="0"/>
                <a:cs typeface="Times" panose="02020603050405020304" pitchFamily="18" charset="0"/>
              </a:rPr>
              <a:t> </a:t>
            </a:r>
            <a:r>
              <a:rPr lang="en-US" sz="3000" b="1" kern="0" dirty="0" err="1" smtClean="0">
                <a:latin typeface="Times" panose="02020603050405020304" pitchFamily="18" charset="0"/>
                <a:cs typeface="Times" panose="02020603050405020304" pitchFamily="18" charset="0"/>
              </a:rPr>
              <a:t>truyền</a:t>
            </a:r>
            <a:r>
              <a:rPr lang="en-US" sz="3000" b="1" kern="0" dirty="0" smtClean="0">
                <a:latin typeface="Times" panose="02020603050405020304" pitchFamily="18" charset="0"/>
                <a:cs typeface="Times" panose="02020603050405020304" pitchFamily="18" charset="0"/>
              </a:rPr>
              <a:t> </a:t>
            </a:r>
            <a:r>
              <a:rPr lang="en-US" sz="3000" b="1" kern="0" dirty="0" err="1" smtClean="0">
                <a:latin typeface="Times" panose="02020603050405020304" pitchFamily="18" charset="0"/>
                <a:cs typeface="Times" panose="02020603050405020304" pitchFamily="18" charset="0"/>
              </a:rPr>
              <a:t>thống</a:t>
            </a:r>
            <a:r>
              <a:rPr lang="en-US" sz="3000" b="1" kern="0" dirty="0" smtClean="0">
                <a:latin typeface="Times" panose="02020603050405020304" pitchFamily="18" charset="0"/>
                <a:cs typeface="Times" panose="02020603050405020304" pitchFamily="18" charset="0"/>
              </a:rPr>
              <a:t> </a:t>
            </a:r>
            <a:r>
              <a:rPr lang="en-US" sz="3000" b="1" kern="0" dirty="0" err="1" smtClean="0">
                <a:latin typeface="Times" panose="02020603050405020304" pitchFamily="18" charset="0"/>
                <a:cs typeface="Times" panose="02020603050405020304" pitchFamily="18" charset="0"/>
              </a:rPr>
              <a:t>gì</a:t>
            </a:r>
            <a:r>
              <a:rPr lang="vi-VN" sz="3000" b="1" kern="0" dirty="0" smtClean="0">
                <a:latin typeface="Times" panose="02020603050405020304" pitchFamily="18" charset="0"/>
                <a:cs typeface="Times" panose="02020603050405020304" pitchFamily="18" charset="0"/>
              </a:rPr>
              <a:t>?</a:t>
            </a:r>
            <a:endParaRPr lang="en-US" sz="3000" dirty="0">
              <a:latin typeface="Times" panose="02020603050405020304" pitchFamily="18" charset="0"/>
              <a:ea typeface="Segoe UI" panose="020B0502040204020203" pitchFamily="34" charset="0"/>
              <a:cs typeface="Times" panose="02020603050405020304" pitchFamily="18" charset="0"/>
            </a:endParaRPr>
          </a:p>
        </p:txBody>
      </p:sp>
      <p:sp>
        <p:nvSpPr>
          <p:cNvPr id="18" name="TextBox 17"/>
          <p:cNvSpPr txBox="1">
            <a:spLocks noChangeArrowheads="1"/>
          </p:cNvSpPr>
          <p:nvPr/>
        </p:nvSpPr>
        <p:spPr bwMode="auto">
          <a:xfrm>
            <a:off x="7718247" y="2520327"/>
            <a:ext cx="40546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r>
              <a:rPr lang="en-US" sz="3000" b="1" dirty="0" err="1" smtClean="0">
                <a:latin typeface="Times" panose="02020603050405020304" pitchFamily="18" charset="0"/>
                <a:cs typeface="Times" panose="02020603050405020304" pitchFamily="18" charset="0"/>
              </a:rPr>
              <a:t>Em</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có</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suy</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nghĩ</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gì</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về</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truyền</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thống</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ấy</a:t>
            </a:r>
            <a:r>
              <a:rPr lang="en-US" sz="3000" b="1" dirty="0" smtClean="0">
                <a:latin typeface="Times" panose="02020603050405020304" pitchFamily="18" charset="0"/>
                <a:cs typeface="Times" panose="02020603050405020304" pitchFamily="18" charset="0"/>
              </a:rPr>
              <a:t>?</a:t>
            </a:r>
            <a:endParaRPr lang="en-US" sz="3000" b="1" dirty="0">
              <a:latin typeface="Times" panose="02020603050405020304" pitchFamily="18" charset="0"/>
              <a:cs typeface="Times" panose="02020603050405020304" pitchFamily="18" charset="0"/>
            </a:endParaRPr>
          </a:p>
        </p:txBody>
      </p:sp>
      <p:sp>
        <p:nvSpPr>
          <p:cNvPr id="19" name="Down Arrow 18"/>
          <p:cNvSpPr/>
          <p:nvPr/>
        </p:nvSpPr>
        <p:spPr>
          <a:xfrm>
            <a:off x="1899665" y="3797373"/>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316413"/>
            <a:ext cx="4510086"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55421"/>
            <a:ext cx="435883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72313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9548224" y="3797373"/>
            <a:ext cx="877917"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7" name="TextBox 26"/>
          <p:cNvSpPr txBox="1">
            <a:spLocks noChangeArrowheads="1"/>
          </p:cNvSpPr>
          <p:nvPr/>
        </p:nvSpPr>
        <p:spPr bwMode="auto">
          <a:xfrm>
            <a:off x="7642047" y="4236371"/>
            <a:ext cx="43326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6521374" y="1121785"/>
            <a:ext cx="12776" cy="459295"/>
          </a:xfrm>
          <a:prstGeom prst="line">
            <a:avLst/>
          </a:prstGeom>
          <a:noFill/>
          <a:ln w="76200" cap="flat" cmpd="sng" algn="ctr">
            <a:solidFill>
              <a:srgbClr val="FF0000"/>
            </a:solidFill>
            <a:prstDash val="solid"/>
            <a:miter lim="800000"/>
          </a:ln>
          <a:effectLst/>
        </p:spPr>
      </p:cxnSp>
      <p:cxnSp>
        <p:nvCxnSpPr>
          <p:cNvPr id="40" name="Straight Connector 39"/>
          <p:cNvCxnSpPr/>
          <p:nvPr/>
        </p:nvCxnSpPr>
        <p:spPr>
          <a:xfrm>
            <a:off x="2432195" y="1578390"/>
            <a:ext cx="0" cy="745845"/>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3122727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88735" y="367266"/>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4380443" y="378622"/>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586286" y="406986"/>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panose="02020603050405020304" pitchFamily="18" charset="0"/>
                <a:cs typeface="Times" panose="02020603050405020304" pitchFamily="18" charset="0"/>
              </a:rPr>
              <a:t>PHIẾU BÀI TẬP</a:t>
            </a:r>
          </a:p>
        </p:txBody>
      </p:sp>
      <p:cxnSp>
        <p:nvCxnSpPr>
          <p:cNvPr id="6" name="Straight Connector 5"/>
          <p:cNvCxnSpPr/>
          <p:nvPr/>
        </p:nvCxnSpPr>
        <p:spPr>
          <a:xfrm flipV="1">
            <a:off x="2406871" y="1560005"/>
            <a:ext cx="7524453" cy="48752"/>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931324" y="1560005"/>
            <a:ext cx="0" cy="74584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89827" y="2324235"/>
            <a:ext cx="4372659"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316271" y="2492475"/>
            <a:ext cx="4346215"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412998" y="2351893"/>
            <a:ext cx="461567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7412998" y="2517379"/>
            <a:ext cx="4595878"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406400" y="2385320"/>
            <a:ext cx="4088343" cy="111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486410" algn="l"/>
              </a:tabLst>
            </a:pPr>
            <a:r>
              <a:rPr lang="en-US" sz="3000" b="1" kern="0" dirty="0" smtClean="0">
                <a:latin typeface="Times" panose="02020603050405020304" pitchFamily="18" charset="0"/>
                <a:cs typeface="Times" panose="02020603050405020304" pitchFamily="18" charset="0"/>
              </a:rPr>
              <a:t>D</a:t>
            </a:r>
            <a:r>
              <a:rPr lang="vi-VN" sz="3000" b="1" kern="0" dirty="0" smtClean="0">
                <a:latin typeface="Times" panose="02020603050405020304" pitchFamily="18" charset="0"/>
                <a:cs typeface="Times" panose="02020603050405020304" pitchFamily="18" charset="0"/>
              </a:rPr>
              <a:t>òng </a:t>
            </a:r>
            <a:r>
              <a:rPr lang="vi-VN" sz="3000" b="1" kern="0" dirty="0">
                <a:latin typeface="Times" panose="02020603050405020304" pitchFamily="18" charset="0"/>
                <a:cs typeface="Times" panose="02020603050405020304" pitchFamily="18" charset="0"/>
              </a:rPr>
              <a:t>họ </a:t>
            </a:r>
            <a:r>
              <a:rPr lang="en-US" sz="3000" b="1" kern="0" dirty="0" err="1" smtClean="0">
                <a:latin typeface="Times" panose="02020603050405020304" pitchFamily="18" charset="0"/>
                <a:cs typeface="Times" panose="02020603050405020304" pitchFamily="18" charset="0"/>
              </a:rPr>
              <a:t>Đặng</a:t>
            </a:r>
            <a:r>
              <a:rPr lang="en-US" sz="3000" b="1" kern="0" dirty="0" smtClean="0">
                <a:latin typeface="Times" panose="02020603050405020304" pitchFamily="18" charset="0"/>
                <a:cs typeface="Times" panose="02020603050405020304" pitchFamily="18" charset="0"/>
              </a:rPr>
              <a:t> ở </a:t>
            </a:r>
            <a:r>
              <a:rPr lang="en-US" sz="3000" b="1" kern="0" dirty="0" err="1" smtClean="0">
                <a:latin typeface="Times" panose="02020603050405020304" pitchFamily="18" charset="0"/>
                <a:cs typeface="Times" panose="02020603050405020304" pitchFamily="18" charset="0"/>
              </a:rPr>
              <a:t>Sơn</a:t>
            </a:r>
            <a:r>
              <a:rPr lang="en-US" sz="3000" b="1" kern="0" dirty="0" smtClean="0">
                <a:latin typeface="Times" panose="02020603050405020304" pitchFamily="18" charset="0"/>
                <a:cs typeface="Times" panose="02020603050405020304" pitchFamily="18" charset="0"/>
              </a:rPr>
              <a:t> La </a:t>
            </a:r>
            <a:r>
              <a:rPr lang="en-US" sz="3000" b="1" kern="0" dirty="0" err="1" smtClean="0">
                <a:latin typeface="Times" panose="02020603050405020304" pitchFamily="18" charset="0"/>
                <a:cs typeface="Times" panose="02020603050405020304" pitchFamily="18" charset="0"/>
              </a:rPr>
              <a:t>có</a:t>
            </a:r>
            <a:r>
              <a:rPr lang="en-US" sz="3000" b="1" kern="0" dirty="0" smtClean="0">
                <a:latin typeface="Times" panose="02020603050405020304" pitchFamily="18" charset="0"/>
                <a:cs typeface="Times" panose="02020603050405020304" pitchFamily="18" charset="0"/>
              </a:rPr>
              <a:t> </a:t>
            </a:r>
            <a:r>
              <a:rPr lang="en-US" sz="3000" b="1" kern="0" dirty="0" err="1" smtClean="0">
                <a:latin typeface="Times" panose="02020603050405020304" pitchFamily="18" charset="0"/>
                <a:cs typeface="Times" panose="02020603050405020304" pitchFamily="18" charset="0"/>
              </a:rPr>
              <a:t>truyền</a:t>
            </a:r>
            <a:r>
              <a:rPr lang="en-US" sz="3000" b="1" kern="0" dirty="0" smtClean="0">
                <a:latin typeface="Times" panose="02020603050405020304" pitchFamily="18" charset="0"/>
                <a:cs typeface="Times" panose="02020603050405020304" pitchFamily="18" charset="0"/>
              </a:rPr>
              <a:t> </a:t>
            </a:r>
            <a:r>
              <a:rPr lang="en-US" sz="3000" b="1" kern="0" dirty="0" err="1" smtClean="0">
                <a:latin typeface="Times" panose="02020603050405020304" pitchFamily="18" charset="0"/>
                <a:cs typeface="Times" panose="02020603050405020304" pitchFamily="18" charset="0"/>
              </a:rPr>
              <a:t>thống</a:t>
            </a:r>
            <a:r>
              <a:rPr lang="en-US" sz="3000" b="1" kern="0" dirty="0" smtClean="0">
                <a:latin typeface="Times" panose="02020603050405020304" pitchFamily="18" charset="0"/>
                <a:cs typeface="Times" panose="02020603050405020304" pitchFamily="18" charset="0"/>
              </a:rPr>
              <a:t> </a:t>
            </a:r>
            <a:r>
              <a:rPr lang="en-US" sz="3000" b="1" kern="0" dirty="0" err="1" smtClean="0">
                <a:latin typeface="Times" panose="02020603050405020304" pitchFamily="18" charset="0"/>
                <a:cs typeface="Times" panose="02020603050405020304" pitchFamily="18" charset="0"/>
              </a:rPr>
              <a:t>gì</a:t>
            </a:r>
            <a:r>
              <a:rPr lang="vi-VN" sz="3000" b="1" kern="0" dirty="0" smtClean="0">
                <a:latin typeface="Times" panose="02020603050405020304" pitchFamily="18" charset="0"/>
                <a:cs typeface="Times" panose="02020603050405020304" pitchFamily="18" charset="0"/>
              </a:rPr>
              <a:t>?</a:t>
            </a:r>
            <a:endParaRPr lang="en-US" sz="3000" dirty="0">
              <a:latin typeface="Times" panose="02020603050405020304" pitchFamily="18" charset="0"/>
              <a:ea typeface="Segoe UI" panose="020B0502040204020203" pitchFamily="34" charset="0"/>
              <a:cs typeface="Times" panose="02020603050405020304" pitchFamily="18" charset="0"/>
            </a:endParaRPr>
          </a:p>
        </p:txBody>
      </p:sp>
      <p:sp>
        <p:nvSpPr>
          <p:cNvPr id="18" name="TextBox 17"/>
          <p:cNvSpPr txBox="1">
            <a:spLocks noChangeArrowheads="1"/>
          </p:cNvSpPr>
          <p:nvPr/>
        </p:nvSpPr>
        <p:spPr bwMode="auto">
          <a:xfrm>
            <a:off x="7642047" y="2520327"/>
            <a:ext cx="40546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r>
              <a:rPr lang="en-US" sz="3000" b="1" dirty="0" err="1" smtClean="0">
                <a:latin typeface="Times" panose="02020603050405020304" pitchFamily="18" charset="0"/>
                <a:cs typeface="Times" panose="02020603050405020304" pitchFamily="18" charset="0"/>
              </a:rPr>
              <a:t>Em</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có</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suy</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nghĩ</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gì</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về</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truyền</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thống</a:t>
            </a:r>
            <a:r>
              <a:rPr lang="en-US" sz="3000" b="1" dirty="0" smtClean="0">
                <a:latin typeface="Times" panose="02020603050405020304" pitchFamily="18" charset="0"/>
                <a:cs typeface="Times" panose="02020603050405020304" pitchFamily="18" charset="0"/>
              </a:rPr>
              <a:t> </a:t>
            </a:r>
            <a:r>
              <a:rPr lang="en-US" sz="3000" b="1" dirty="0" err="1" smtClean="0">
                <a:latin typeface="Times" panose="02020603050405020304" pitchFamily="18" charset="0"/>
                <a:cs typeface="Times" panose="02020603050405020304" pitchFamily="18" charset="0"/>
              </a:rPr>
              <a:t>ấy</a:t>
            </a:r>
            <a:r>
              <a:rPr lang="en-US" sz="3000" b="1" dirty="0" smtClean="0">
                <a:latin typeface="Times" panose="02020603050405020304" pitchFamily="18" charset="0"/>
                <a:cs typeface="Times" panose="02020603050405020304" pitchFamily="18" charset="0"/>
              </a:rPr>
              <a:t>?</a:t>
            </a:r>
            <a:endParaRPr lang="en-US" sz="3000" b="1" dirty="0">
              <a:latin typeface="Times" panose="02020603050405020304" pitchFamily="18" charset="0"/>
              <a:cs typeface="Times" panose="02020603050405020304" pitchFamily="18" charset="0"/>
            </a:endParaRPr>
          </a:p>
        </p:txBody>
      </p:sp>
      <p:sp>
        <p:nvSpPr>
          <p:cNvPr id="19" name="Down Arrow 18"/>
          <p:cNvSpPr/>
          <p:nvPr/>
        </p:nvSpPr>
        <p:spPr>
          <a:xfrm>
            <a:off x="1899665" y="3797373"/>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316413"/>
            <a:ext cx="4510086" cy="2274887"/>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73050" y="4763995"/>
            <a:ext cx="435883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defTabSz="914400" fontAlgn="base">
              <a:spcBef>
                <a:spcPct val="0"/>
              </a:spcBef>
              <a:spcAft>
                <a:spcPct val="0"/>
              </a:spcAft>
            </a:pPr>
            <a:r>
              <a:rPr lang="vi-VN" sz="3000" dirty="0">
                <a:solidFill>
                  <a:schemeClr val="tx1"/>
                </a:solidFill>
                <a:latin typeface="+mj-lt"/>
              </a:rPr>
              <a:t>Truyến thống hiếu học, truyền thống yêu quê hương, đất nước.</a:t>
            </a:r>
            <a:endParaRPr lang="vi-VN" altLang="en-US" sz="3000" b="1" i="1" dirty="0">
              <a:solidFill>
                <a:schemeClr val="tx1"/>
              </a:solidFill>
              <a:latin typeface="+mj-lt"/>
              <a:cs typeface="Times New Roman" panose="02020603050405020304" pitchFamily="18" charset="0"/>
            </a:endParaRPr>
          </a:p>
        </p:txBody>
      </p:sp>
      <p:sp>
        <p:nvSpPr>
          <p:cNvPr id="24" name="Rounded Rectangle 23"/>
          <p:cNvSpPr/>
          <p:nvPr/>
        </p:nvSpPr>
        <p:spPr>
          <a:xfrm>
            <a:off x="7769178" y="4314898"/>
            <a:ext cx="4337591" cy="2276402"/>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9548224" y="3797373"/>
            <a:ext cx="877917"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7" name="TextBox 26"/>
          <p:cNvSpPr txBox="1">
            <a:spLocks noChangeArrowheads="1"/>
          </p:cNvSpPr>
          <p:nvPr/>
        </p:nvSpPr>
        <p:spPr bwMode="auto">
          <a:xfrm>
            <a:off x="7765004" y="4807107"/>
            <a:ext cx="43326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vi-VN" sz="3000" dirty="0">
                <a:solidFill>
                  <a:schemeClr val="tx1"/>
                </a:solidFill>
                <a:latin typeface="+mj-lt"/>
              </a:rPr>
              <a:t>Em thấy ngưỡng mộ, </a:t>
            </a:r>
            <a:endParaRPr lang="en-US" sz="3000" dirty="0" smtClean="0">
              <a:solidFill>
                <a:schemeClr val="tx1"/>
              </a:solidFill>
              <a:latin typeface="+mj-lt"/>
            </a:endParaRPr>
          </a:p>
          <a:p>
            <a:pPr fontAlgn="base">
              <a:spcBef>
                <a:spcPct val="0"/>
              </a:spcBef>
              <a:spcAft>
                <a:spcPct val="0"/>
              </a:spcAft>
            </a:pPr>
            <a:r>
              <a:rPr lang="vi-VN" sz="3000" dirty="0" smtClean="0">
                <a:solidFill>
                  <a:schemeClr val="tx1"/>
                </a:solidFill>
                <a:latin typeface="+mj-lt"/>
              </a:rPr>
              <a:t>đáng </a:t>
            </a:r>
            <a:r>
              <a:rPr lang="vi-VN" sz="3000" dirty="0">
                <a:solidFill>
                  <a:schemeClr val="tx1"/>
                </a:solidFill>
                <a:latin typeface="+mj-lt"/>
              </a:rPr>
              <a:t>học tập</a:t>
            </a:r>
            <a:endParaRPr lang="vi-VN" altLang="en-US" sz="3000" b="1" i="1" dirty="0">
              <a:solidFill>
                <a:schemeClr val="tx1"/>
              </a:solidFill>
              <a:latin typeface="+mj-lt"/>
              <a:cs typeface="Times New Roman" panose="02020603050405020304" pitchFamily="18" charset="0"/>
            </a:endParaRPr>
          </a:p>
        </p:txBody>
      </p:sp>
      <p:cxnSp>
        <p:nvCxnSpPr>
          <p:cNvPr id="37" name="Straight Connector 36"/>
          <p:cNvCxnSpPr/>
          <p:nvPr/>
        </p:nvCxnSpPr>
        <p:spPr>
          <a:xfrm>
            <a:off x="6521374" y="1121785"/>
            <a:ext cx="12776" cy="459295"/>
          </a:xfrm>
          <a:prstGeom prst="line">
            <a:avLst/>
          </a:prstGeom>
          <a:noFill/>
          <a:ln w="76200" cap="flat" cmpd="sng" algn="ctr">
            <a:solidFill>
              <a:srgbClr val="FF0000"/>
            </a:solidFill>
            <a:prstDash val="solid"/>
            <a:miter lim="800000"/>
          </a:ln>
          <a:effectLst/>
        </p:spPr>
      </p:cxnSp>
      <p:cxnSp>
        <p:nvCxnSpPr>
          <p:cNvPr id="40" name="Straight Connector 39"/>
          <p:cNvCxnSpPr/>
          <p:nvPr/>
        </p:nvCxnSpPr>
        <p:spPr>
          <a:xfrm>
            <a:off x="2432195" y="1578390"/>
            <a:ext cx="0" cy="745845"/>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7284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TRÒ CHƠI </a:t>
            </a:r>
          </a:p>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“THỬ TÀI </a:t>
            </a:r>
            <a:r>
              <a:rPr lang="en-US" altLang="en-US" sz="7200" b="1" dirty="0" smtClean="0">
                <a:solidFill>
                  <a:srgbClr val="FF0000"/>
                </a:solidFill>
                <a:latin typeface="Times New Roman" pitchFamily="18" charset="0"/>
                <a:ea typeface="Helvetica Neue"/>
                <a:cs typeface="Times New Roman" pitchFamily="18" charset="0"/>
              </a:rPr>
              <a:t>HIỂU BIẾT”</a:t>
            </a:r>
            <a:endParaRPr lang="en-SG" altLang="en-US" sz="7200" b="1" dirty="0">
              <a:solidFill>
                <a:srgbClr val="FF0000"/>
              </a:solidFill>
              <a:latin typeface="Times New Roman" pitchFamily="18" charset="0"/>
              <a:cs typeface="Times New Roman" pitchFamily="18" charset="0"/>
            </a:endParaRPr>
          </a:p>
        </p:txBody>
      </p:sp>
      <p:sp>
        <p:nvSpPr>
          <p:cNvPr id="7" name="椭圆 1">
            <a:extLst>
              <a:ext uri="{FF2B5EF4-FFF2-40B4-BE49-F238E27FC236}">
                <a16:creationId xmlns:a16="http://schemas.microsoft.com/office/drawing/2014/main" xmlns=""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Times New Roman" pitchFamily="18" charset="0"/>
              <a:ea typeface="微软雅黑"/>
              <a:cs typeface="Times New Roman" pitchFamily="18" charset="0"/>
              <a:sym typeface="宋体" panose="02010600030101010101" pitchFamily="2" charset="-122"/>
            </a:endParaRPr>
          </a:p>
        </p:txBody>
      </p:sp>
      <p:sp>
        <p:nvSpPr>
          <p:cNvPr id="8" name="椭圆 1">
            <a:extLst>
              <a:ext uri="{FF2B5EF4-FFF2-40B4-BE49-F238E27FC236}">
                <a16:creationId xmlns:a16="http://schemas.microsoft.com/office/drawing/2014/main" xmlns=""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Times New Roman" pitchFamily="18" charset="0"/>
              <a:ea typeface="微软雅黑"/>
              <a:cs typeface="Times New Roman" pitchFamily="18" charset="0"/>
              <a:sym typeface="宋体" panose="02010600030101010101" pitchFamily="2" charset="-122"/>
            </a:endParaRPr>
          </a:p>
        </p:txBody>
      </p:sp>
      <p:sp>
        <p:nvSpPr>
          <p:cNvPr id="9" name="TextBox 22">
            <a:extLst>
              <a:ext uri="{FF2B5EF4-FFF2-40B4-BE49-F238E27FC236}">
                <a16:creationId xmlns:a16="http://schemas.microsoft.com/office/drawing/2014/main" xmlns="" id="{F04C6742-4453-4C43-AE72-203111F99271}"/>
              </a:ext>
            </a:extLst>
          </p:cNvPr>
          <p:cNvSpPr>
            <a:spLocks noChangeArrowheads="1"/>
          </p:cNvSpPr>
          <p:nvPr/>
        </p:nvSpPr>
        <p:spPr bwMode="auto">
          <a:xfrm>
            <a:off x="775850" y="3819199"/>
            <a:ext cx="2241550" cy="105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itchFamily="18" charset="0"/>
                <a:ea typeface="Arial Unicode MS"/>
                <a:cs typeface="Times New Roman" pitchFamily="18" charset="0"/>
              </a:rPr>
              <a:t>Chia </a:t>
            </a:r>
            <a:r>
              <a:rPr lang="en-US" sz="2531" b="1" dirty="0" err="1" smtClean="0">
                <a:solidFill>
                  <a:srgbClr val="FF0000"/>
                </a:solidFill>
                <a:latin typeface="Times New Roman" pitchFamily="18" charset="0"/>
                <a:ea typeface="Arial Unicode MS"/>
                <a:cs typeface="Times New Roman" pitchFamily="18" charset="0"/>
              </a:rPr>
              <a:t>lớp</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ra</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thành</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hai</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đội</a:t>
            </a:r>
            <a:endParaRPr lang="zh-CN" altLang="en-US" sz="2250" b="1" dirty="0">
              <a:solidFill>
                <a:srgbClr val="FF0000"/>
              </a:solidFill>
              <a:latin typeface="Times New Roman" pitchFamily="18" charset="0"/>
              <a:ea typeface="微软雅黑"/>
              <a:cs typeface="Times New Roman" pitchFamily="18" charset="0"/>
              <a:sym typeface="微软雅黑" panose="020B0503020204020204" pitchFamily="34" charset="-122"/>
            </a:endParaRPr>
          </a:p>
        </p:txBody>
      </p:sp>
      <p:sp>
        <p:nvSpPr>
          <p:cNvPr id="10" name="TextBox 24">
            <a:extLst>
              <a:ext uri="{FF2B5EF4-FFF2-40B4-BE49-F238E27FC236}">
                <a16:creationId xmlns:a16="http://schemas.microsoft.com/office/drawing/2014/main" xmlns=""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itchFamily="18" charset="0"/>
                <a:ea typeface="Arial Unicode MS"/>
                <a:cs typeface="Times New Roman" pitchFamily="18" charset="0"/>
              </a:rPr>
              <a:t>Mỗi</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đội</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cử</a:t>
            </a:r>
            <a:r>
              <a:rPr lang="en-US" sz="2531" b="1" dirty="0" smtClean="0">
                <a:solidFill>
                  <a:srgbClr val="FF0000"/>
                </a:solidFill>
                <a:latin typeface="Times New Roman" pitchFamily="18" charset="0"/>
                <a:ea typeface="Arial Unicode MS"/>
                <a:cs typeface="Times New Roman" pitchFamily="18" charset="0"/>
              </a:rPr>
              <a:t> 5 </a:t>
            </a:r>
            <a:r>
              <a:rPr lang="en-US" sz="2531" b="1" dirty="0" err="1" smtClean="0">
                <a:solidFill>
                  <a:srgbClr val="FF0000"/>
                </a:solidFill>
                <a:latin typeface="Times New Roman" pitchFamily="18" charset="0"/>
                <a:ea typeface="Arial Unicode MS"/>
                <a:cs typeface="Times New Roman" pitchFamily="18" charset="0"/>
              </a:rPr>
              <a:t>bạn</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xuất</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sắc</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nhất</a:t>
            </a:r>
            <a:endParaRPr lang="zh-CN" altLang="en-US" sz="2250" b="1" dirty="0">
              <a:solidFill>
                <a:srgbClr val="FF0000"/>
              </a:solidFill>
              <a:latin typeface="Times New Roman" pitchFamily="18" charset="0"/>
              <a:ea typeface="微软雅黑"/>
              <a:cs typeface="Times New Roman" pitchFamily="18" charset="0"/>
              <a:sym typeface="微软雅黑" panose="020B0503020204020204" pitchFamily="34" charset="-122"/>
            </a:endParaRPr>
          </a:p>
        </p:txBody>
      </p:sp>
      <p:sp>
        <p:nvSpPr>
          <p:cNvPr id="11" name="椭圆 1">
            <a:extLst>
              <a:ext uri="{FF2B5EF4-FFF2-40B4-BE49-F238E27FC236}">
                <a16:creationId xmlns:a16="http://schemas.microsoft.com/office/drawing/2014/main" xmlns=""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Times New Roman" pitchFamily="18" charset="0"/>
              <a:ea typeface="微软雅黑"/>
              <a:cs typeface="Times New Roman" pitchFamily="18" charset="0"/>
              <a:sym typeface="宋体" panose="02010600030101010101" pitchFamily="2" charset="-122"/>
            </a:endParaRPr>
          </a:p>
        </p:txBody>
      </p:sp>
      <p:sp>
        <p:nvSpPr>
          <p:cNvPr id="12" name="TextBox 26">
            <a:extLst>
              <a:ext uri="{FF2B5EF4-FFF2-40B4-BE49-F238E27FC236}">
                <a16:creationId xmlns:a16="http://schemas.microsoft.com/office/drawing/2014/main" xmlns=""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itchFamily="18" charset="0"/>
                <a:ea typeface="Arial Unicode MS"/>
                <a:cs typeface="Times New Roman" pitchFamily="18" charset="0"/>
              </a:rPr>
              <a:t>Đạ</a:t>
            </a:r>
            <a:r>
              <a:rPr lang="it-IT" sz="2531" b="1" dirty="0" smtClean="0">
                <a:solidFill>
                  <a:srgbClr val="FF0000"/>
                </a:solidFill>
                <a:latin typeface="Times New Roman" pitchFamily="18" charset="0"/>
                <a:ea typeface="Arial Unicode MS"/>
                <a:cs typeface="Times New Roman" pitchFamily="18" charset="0"/>
              </a:rPr>
              <a:t>i </a:t>
            </a:r>
            <a:r>
              <a:rPr lang="it-IT" sz="2531" b="1" dirty="0">
                <a:solidFill>
                  <a:srgbClr val="FF0000"/>
                </a:solidFill>
                <a:latin typeface="Times New Roman" pitchFamily="18" charset="0"/>
                <a:ea typeface="Arial Unicode MS"/>
                <a:cs typeface="Times New Roman" pitchFamily="18" charset="0"/>
              </a:rPr>
              <a:t>di</a:t>
            </a:r>
            <a:r>
              <a:rPr lang="en-US" sz="2531" b="1" dirty="0" err="1">
                <a:solidFill>
                  <a:srgbClr val="FF0000"/>
                </a:solidFill>
                <a:latin typeface="Times New Roman" pitchFamily="18" charset="0"/>
                <a:ea typeface="Arial Unicode MS"/>
                <a:cs typeface="Times New Roman" pitchFamily="18" charset="0"/>
              </a:rPr>
              <a:t>ện</a:t>
            </a:r>
            <a:r>
              <a:rPr lang="en-US" sz="2531" b="1" dirty="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hai</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đội</a:t>
            </a:r>
            <a:r>
              <a:rPr lang="en-US" sz="2531" b="1" dirty="0" smtClean="0">
                <a:solidFill>
                  <a:srgbClr val="FF0000"/>
                </a:solidFill>
                <a:latin typeface="Times New Roman" pitchFamily="18" charset="0"/>
                <a:ea typeface="Arial Unicode MS"/>
                <a:cs typeface="Times New Roman" pitchFamily="18" charset="0"/>
              </a:rPr>
              <a:t> l</a:t>
            </a:r>
            <a:r>
              <a:rPr lang="fr-FR" sz="2531" b="1" dirty="0">
                <a:solidFill>
                  <a:srgbClr val="FF0000"/>
                </a:solidFill>
                <a:latin typeface="Times New Roman" pitchFamily="18" charset="0"/>
                <a:ea typeface="Arial Unicode MS"/>
                <a:cs typeface="Times New Roman" pitchFamily="18" charset="0"/>
              </a:rPr>
              <a:t>ê</a:t>
            </a:r>
            <a:r>
              <a:rPr lang="en-US" sz="2531" b="1" dirty="0">
                <a:solidFill>
                  <a:srgbClr val="FF0000"/>
                </a:solidFill>
                <a:latin typeface="Times New Roman" pitchFamily="18" charset="0"/>
                <a:ea typeface="Arial Unicode MS"/>
                <a:cs typeface="Times New Roman" pitchFamily="18" charset="0"/>
              </a:rPr>
              <a:t>n </a:t>
            </a:r>
            <a:r>
              <a:rPr lang="en-US" sz="2531" b="1" dirty="0" err="1">
                <a:solidFill>
                  <a:srgbClr val="FF0000"/>
                </a:solidFill>
                <a:latin typeface="Times New Roman" pitchFamily="18" charset="0"/>
                <a:ea typeface="Arial Unicode MS"/>
                <a:cs typeface="Times New Roman" pitchFamily="18" charset="0"/>
              </a:rPr>
              <a:t>bả</a:t>
            </a:r>
            <a:r>
              <a:rPr lang="nl-NL" sz="2531" b="1" dirty="0">
                <a:solidFill>
                  <a:srgbClr val="FF0000"/>
                </a:solidFill>
                <a:latin typeface="Times New Roman" pitchFamily="18" charset="0"/>
                <a:ea typeface="Arial Unicode MS"/>
                <a:cs typeface="Times New Roman" pitchFamily="18" charset="0"/>
              </a:rPr>
              <a:t>ng v</a:t>
            </a:r>
            <a:r>
              <a:rPr lang="fr-FR" sz="2531" b="1" dirty="0">
                <a:solidFill>
                  <a:srgbClr val="FF0000"/>
                </a:solidFill>
                <a:latin typeface="Times New Roman" pitchFamily="18" charset="0"/>
                <a:ea typeface="Arial Unicode MS"/>
                <a:cs typeface="Times New Roman" pitchFamily="18" charset="0"/>
              </a:rPr>
              <a:t>à </a:t>
            </a:r>
            <a:r>
              <a:rPr lang="en-US" sz="2531" b="1" dirty="0" err="1">
                <a:solidFill>
                  <a:srgbClr val="FF0000"/>
                </a:solidFill>
                <a:latin typeface="Times New Roman" pitchFamily="18" charset="0"/>
                <a:ea typeface="Arial Unicode MS"/>
                <a:cs typeface="Times New Roman" pitchFamily="18" charset="0"/>
              </a:rPr>
              <a:t>liệt</a:t>
            </a:r>
            <a:r>
              <a:rPr lang="en-US" sz="2531" b="1" dirty="0">
                <a:solidFill>
                  <a:srgbClr val="FF0000"/>
                </a:solidFill>
                <a:latin typeface="Times New Roman" pitchFamily="18" charset="0"/>
                <a:ea typeface="Arial Unicode MS"/>
                <a:cs typeface="Times New Roman" pitchFamily="18" charset="0"/>
              </a:rPr>
              <a:t> k</a:t>
            </a:r>
            <a:r>
              <a:rPr lang="fr-FR" sz="2531" b="1" dirty="0">
                <a:solidFill>
                  <a:srgbClr val="FF0000"/>
                </a:solidFill>
                <a:latin typeface="Times New Roman" pitchFamily="18" charset="0"/>
                <a:ea typeface="Arial Unicode MS"/>
                <a:cs typeface="Times New Roman" pitchFamily="18" charset="0"/>
              </a:rPr>
              <a:t>ê </a:t>
            </a:r>
            <a:r>
              <a:rPr lang="pt-PT" sz="2531" b="1" dirty="0">
                <a:solidFill>
                  <a:srgbClr val="FF0000"/>
                </a:solidFill>
                <a:latin typeface="Times New Roman" pitchFamily="18" charset="0"/>
                <a:ea typeface="Arial Unicode MS"/>
                <a:cs typeface="Times New Roman" pitchFamily="18" charset="0"/>
              </a:rPr>
              <a:t>nh</a:t>
            </a:r>
            <a:r>
              <a:rPr lang="en-US" sz="2531" b="1" dirty="0" err="1">
                <a:solidFill>
                  <a:srgbClr val="FF0000"/>
                </a:solidFill>
                <a:latin typeface="Times New Roman" pitchFamily="18" charset="0"/>
                <a:ea typeface="Arial Unicode MS"/>
                <a:cs typeface="Times New Roman" pitchFamily="18" charset="0"/>
              </a:rPr>
              <a:t>ững</a:t>
            </a:r>
            <a:r>
              <a:rPr lang="en-US" sz="2531" b="1" dirty="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truyền</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thống</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mà</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em</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biết</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trong</a:t>
            </a:r>
            <a:r>
              <a:rPr lang="en-US" sz="2531" b="1" dirty="0" smtClean="0">
                <a:solidFill>
                  <a:srgbClr val="FF0000"/>
                </a:solidFill>
                <a:latin typeface="Times New Roman" pitchFamily="18" charset="0"/>
                <a:ea typeface="Arial Unicode MS"/>
                <a:cs typeface="Times New Roman" pitchFamily="18" charset="0"/>
              </a:rPr>
              <a:t> 5’</a:t>
            </a:r>
            <a:endParaRPr lang="en-US" sz="2531" b="1" dirty="0">
              <a:solidFill>
                <a:srgbClr val="FF0000"/>
              </a:solidFill>
              <a:latin typeface="Times New Roman" pitchFamily="18" charset="0"/>
              <a:ea typeface="Arial Unicode MS"/>
              <a:cs typeface="Times New Roman" pitchFamily="18" charset="0"/>
            </a:endParaRPr>
          </a:p>
        </p:txBody>
      </p:sp>
      <p:sp>
        <p:nvSpPr>
          <p:cNvPr id="13" name="椭圆 11">
            <a:extLst>
              <a:ext uri="{FF2B5EF4-FFF2-40B4-BE49-F238E27FC236}">
                <a16:creationId xmlns:a16="http://schemas.microsoft.com/office/drawing/2014/main" xmlns=""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Times New Roman" pitchFamily="18" charset="0"/>
              <a:ea typeface="微软雅黑"/>
              <a:cs typeface="Times New Roman" pitchFamily="18" charset="0"/>
              <a:sym typeface="宋体" panose="02010600030101010101" pitchFamily="2" charset="-122"/>
            </a:endParaRPr>
          </a:p>
        </p:txBody>
      </p:sp>
      <p:sp>
        <p:nvSpPr>
          <p:cNvPr id="14" name="TextBox 28">
            <a:extLst>
              <a:ext uri="{FF2B5EF4-FFF2-40B4-BE49-F238E27FC236}">
                <a16:creationId xmlns:a16="http://schemas.microsoft.com/office/drawing/2014/main" xmlns=""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itchFamily="18" charset="0"/>
                <a:ea typeface="Arial Unicode MS"/>
                <a:cs typeface="Times New Roman" pitchFamily="18" charset="0"/>
              </a:rPr>
              <a:t>Đội</a:t>
            </a:r>
            <a:r>
              <a:rPr lang="en-US" sz="2531" b="1" dirty="0">
                <a:solidFill>
                  <a:srgbClr val="FF0000"/>
                </a:solidFill>
                <a:latin typeface="Times New Roman" pitchFamily="18" charset="0"/>
                <a:ea typeface="Arial Unicode MS"/>
                <a:cs typeface="Times New Roman" pitchFamily="18" charset="0"/>
              </a:rPr>
              <a:t> n</a:t>
            </a:r>
            <a:r>
              <a:rPr lang="fr-FR" sz="2531" b="1" dirty="0">
                <a:solidFill>
                  <a:srgbClr val="FF0000"/>
                </a:solidFill>
                <a:latin typeface="Times New Roman" pitchFamily="18" charset="0"/>
                <a:ea typeface="Arial Unicode MS"/>
                <a:cs typeface="Times New Roman" pitchFamily="18" charset="0"/>
              </a:rPr>
              <a:t>à</a:t>
            </a:r>
            <a:r>
              <a:rPr lang="en-US" sz="2531" b="1" dirty="0">
                <a:solidFill>
                  <a:srgbClr val="FF0000"/>
                </a:solidFill>
                <a:latin typeface="Times New Roman" pitchFamily="18" charset="0"/>
                <a:ea typeface="Arial Unicode MS"/>
                <a:cs typeface="Times New Roman" pitchFamily="18" charset="0"/>
              </a:rPr>
              <a:t>o </a:t>
            </a:r>
            <a:r>
              <a:rPr lang="en-US" sz="2531" b="1" dirty="0" err="1">
                <a:solidFill>
                  <a:srgbClr val="FF0000"/>
                </a:solidFill>
                <a:latin typeface="Times New Roman" pitchFamily="18" charset="0"/>
                <a:ea typeface="Arial Unicode MS"/>
                <a:cs typeface="Times New Roman" pitchFamily="18" charset="0"/>
              </a:rPr>
              <a:t>viết</a:t>
            </a:r>
            <a:r>
              <a:rPr lang="en-US" sz="2531" b="1" dirty="0">
                <a:solidFill>
                  <a:srgbClr val="FF0000"/>
                </a:solidFill>
                <a:latin typeface="Times New Roman" pitchFamily="18" charset="0"/>
                <a:ea typeface="Arial Unicode MS"/>
                <a:cs typeface="Times New Roman" pitchFamily="18" charset="0"/>
              </a:rPr>
              <a:t> </a:t>
            </a:r>
            <a:r>
              <a:rPr lang="en-US" sz="2531" b="1" dirty="0" err="1">
                <a:solidFill>
                  <a:srgbClr val="FF0000"/>
                </a:solidFill>
                <a:latin typeface="Times New Roman" pitchFamily="18" charset="0"/>
                <a:ea typeface="Arial Unicode MS"/>
                <a:cs typeface="Times New Roman" pitchFamily="18" charset="0"/>
              </a:rPr>
              <a:t>đượ</a:t>
            </a:r>
            <a:r>
              <a:rPr lang="pt-PT" sz="2531" b="1" dirty="0">
                <a:solidFill>
                  <a:srgbClr val="FF0000"/>
                </a:solidFill>
                <a:latin typeface="Times New Roman" pitchFamily="18" charset="0"/>
                <a:ea typeface="Arial Unicode MS"/>
                <a:cs typeface="Times New Roman" pitchFamily="18" charset="0"/>
              </a:rPr>
              <a:t>c nhi</a:t>
            </a:r>
            <a:r>
              <a:rPr lang="en-US" sz="2531" b="1" dirty="0" err="1">
                <a:solidFill>
                  <a:srgbClr val="FF0000"/>
                </a:solidFill>
                <a:latin typeface="Times New Roman" pitchFamily="18" charset="0"/>
                <a:ea typeface="Arial Unicode MS"/>
                <a:cs typeface="Times New Roman" pitchFamily="18" charset="0"/>
              </a:rPr>
              <a:t>ều</a:t>
            </a:r>
            <a:r>
              <a:rPr lang="en-US" sz="2531" b="1" dirty="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truyền</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thống</a:t>
            </a:r>
            <a:r>
              <a:rPr lang="en-US" sz="2531" b="1" dirty="0" smtClean="0">
                <a:solidFill>
                  <a:srgbClr val="FF0000"/>
                </a:solidFill>
                <a:latin typeface="Times New Roman" pitchFamily="18" charset="0"/>
                <a:ea typeface="Arial Unicode MS"/>
                <a:cs typeface="Times New Roman" pitchFamily="18" charset="0"/>
              </a:rPr>
              <a:t> </a:t>
            </a:r>
            <a:r>
              <a:rPr lang="en-US" sz="2531" b="1" dirty="0" err="1" smtClean="0">
                <a:solidFill>
                  <a:srgbClr val="FF0000"/>
                </a:solidFill>
                <a:latin typeface="Times New Roman" pitchFamily="18" charset="0"/>
                <a:ea typeface="Arial Unicode MS"/>
                <a:cs typeface="Times New Roman" pitchFamily="18" charset="0"/>
              </a:rPr>
              <a:t>sẽ</a:t>
            </a:r>
            <a:r>
              <a:rPr lang="en-US" sz="2531" b="1" dirty="0" smtClean="0">
                <a:solidFill>
                  <a:srgbClr val="FF0000"/>
                </a:solidFill>
                <a:latin typeface="Times New Roman" pitchFamily="18" charset="0"/>
                <a:ea typeface="Arial Unicode MS"/>
                <a:cs typeface="Times New Roman" pitchFamily="18" charset="0"/>
              </a:rPr>
              <a:t> </a:t>
            </a:r>
            <a:r>
              <a:rPr lang="en-US" sz="2531" b="1" dirty="0" err="1">
                <a:solidFill>
                  <a:srgbClr val="FF0000"/>
                </a:solidFill>
                <a:latin typeface="Times New Roman" pitchFamily="18" charset="0"/>
                <a:ea typeface="Arial Unicode MS"/>
                <a:cs typeface="Times New Roman" pitchFamily="18" charset="0"/>
              </a:rPr>
              <a:t>được</a:t>
            </a:r>
            <a:r>
              <a:rPr lang="en-US" sz="2531" b="1" dirty="0">
                <a:solidFill>
                  <a:srgbClr val="FF0000"/>
                </a:solidFill>
                <a:latin typeface="Times New Roman" pitchFamily="18" charset="0"/>
                <a:ea typeface="Arial Unicode MS"/>
                <a:cs typeface="Times New Roman" pitchFamily="18" charset="0"/>
              </a:rPr>
              <a:t> 10 </a:t>
            </a:r>
            <a:r>
              <a:rPr lang="en-US" sz="2531" b="1" dirty="0" err="1">
                <a:solidFill>
                  <a:srgbClr val="FF0000"/>
                </a:solidFill>
                <a:latin typeface="Times New Roman" pitchFamily="18" charset="0"/>
                <a:ea typeface="Arial Unicode MS"/>
                <a:cs typeface="Times New Roman" pitchFamily="18" charset="0"/>
              </a:rPr>
              <a:t>điểm</a:t>
            </a:r>
            <a:r>
              <a:rPr lang="en-US" sz="2531" b="1" dirty="0">
                <a:solidFill>
                  <a:srgbClr val="FF0000"/>
                </a:solidFill>
                <a:latin typeface="Times New Roman" pitchFamily="18" charset="0"/>
                <a:ea typeface="Arial Unicode MS"/>
                <a:cs typeface="Times New Roman" pitchFamily="18" charset="0"/>
              </a:rPr>
              <a:t>. </a:t>
            </a:r>
            <a:endParaRPr lang="en-SG" sz="2531" b="1" dirty="0">
              <a:solidFill>
                <a:srgbClr val="FF0000"/>
              </a:solidFill>
              <a:latin typeface="Times New Roman" pitchFamily="18" charset="0"/>
              <a:ea typeface="微软雅黑"/>
              <a:cs typeface="Times New Roman" pitchFamily="18" charset="0"/>
            </a:endParaRPr>
          </a:p>
        </p:txBody>
      </p:sp>
      <p:sp>
        <p:nvSpPr>
          <p:cNvPr id="2" name="Rectangle 1"/>
          <p:cNvSpPr/>
          <p:nvPr/>
        </p:nvSpPr>
        <p:spPr>
          <a:xfrm>
            <a:off x="3909417" y="6001435"/>
            <a:ext cx="3826753" cy="369332"/>
          </a:xfrm>
          <a:prstGeom prst="rect">
            <a:avLst/>
          </a:prstGeom>
        </p:spPr>
        <p:txBody>
          <a:bodyPr wrap="none">
            <a:spAutoFit/>
          </a:bodyPr>
          <a:lstStyle/>
          <a:p>
            <a:r>
              <a:rPr lang="en-US"/>
              <a:t>https://www.menti.com/3csn2ew1ky</a:t>
            </a:r>
          </a:p>
        </p:txBody>
      </p:sp>
    </p:spTree>
    <p:extLst>
      <p:ext uri="{BB962C8B-B14F-4D97-AF65-F5344CB8AC3E}">
        <p14:creationId xmlns:p14="http://schemas.microsoft.com/office/powerpoint/2010/main" val="1611607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6539</TotalTime>
  <Words>2770</Words>
  <Application>Microsoft Office PowerPoint</Application>
  <PresentationFormat>Widescreen</PresentationFormat>
  <Paragraphs>218</Paragraphs>
  <Slides>44</Slides>
  <Notes>9</Notes>
  <HiddenSlides>0</HiddenSlides>
  <MMClips>1</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44</vt:i4>
      </vt:variant>
    </vt:vector>
  </HeadingPairs>
  <TitlesOfParts>
    <vt:vector size="67" baseType="lpstr">
      <vt:lpstr>Arial Unicode MS</vt:lpstr>
      <vt:lpstr>微软雅黑</vt:lpstr>
      <vt:lpstr>微软雅黑</vt:lpstr>
      <vt:lpstr>宋体</vt:lpstr>
      <vt:lpstr>#9Slide03 Arima Madurai Black</vt:lpstr>
      <vt:lpstr>.VnTimeH</vt:lpstr>
      <vt:lpstr>Arial</vt:lpstr>
      <vt:lpstr>Calibri</vt:lpstr>
      <vt:lpstr>Calibri Light</vt:lpstr>
      <vt:lpstr>Courier New</vt:lpstr>
      <vt:lpstr>Helvetica Neue</vt:lpstr>
      <vt:lpstr>Lato Light</vt:lpstr>
      <vt:lpstr>Roboto Medium</vt:lpstr>
      <vt:lpstr>Segoe UI</vt:lpstr>
      <vt:lpstr>SVN-Vanilla Daisy Pro</vt:lpstr>
      <vt:lpstr>Times</vt:lpstr>
      <vt:lpstr>Times New Roman</vt:lpstr>
      <vt:lpstr>Verdana</vt:lpstr>
      <vt:lpstr>华康海报体W12</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WIN10</cp:lastModifiedBy>
  <cp:revision>154</cp:revision>
  <dcterms:created xsi:type="dcterms:W3CDTF">2021-06-28T15:32:15Z</dcterms:created>
  <dcterms:modified xsi:type="dcterms:W3CDTF">2021-10-21T04:40:15Z</dcterms:modified>
</cp:coreProperties>
</file>