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41" r:id="rId6"/>
    <p:sldId id="342" r:id="rId7"/>
    <p:sldId id="343" r:id="rId8"/>
    <p:sldId id="281" r:id="rId9"/>
    <p:sldId id="331" r:id="rId10"/>
    <p:sldId id="344" r:id="rId11"/>
    <p:sldId id="339" r:id="rId12"/>
    <p:sldId id="335" r:id="rId13"/>
    <p:sldId id="345" r:id="rId14"/>
    <p:sldId id="313" r:id="rId15"/>
    <p:sldId id="340" r:id="rId16"/>
    <p:sldId id="346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33F945-2053-4120-BB15-0D79068B6574}"/>
    <pc:docChg chg="undo custSel addSld delSld modSld sldOrd">
      <pc:chgData name="Thuy Linh Do" userId="f60f9f76584ec879" providerId="LiveId" clId="{2C33F945-2053-4120-BB15-0D79068B6574}" dt="2022-03-02T02:39:04.505" v="712" actId="20577"/>
      <pc:docMkLst>
        <pc:docMk/>
      </pc:docMkLst>
      <pc:sldChg chg="modSp mod">
        <pc:chgData name="Thuy Linh Do" userId="f60f9f76584ec879" providerId="LiveId" clId="{2C33F945-2053-4120-BB15-0D79068B6574}" dt="2022-03-02T01:30:45.502" v="46" actId="20577"/>
        <pc:sldMkLst>
          <pc:docMk/>
          <pc:sldMk cId="252621157" sldId="256"/>
        </pc:sldMkLst>
        <pc:spChg chg="mod">
          <ac:chgData name="Thuy Linh Do" userId="f60f9f76584ec879" providerId="LiveId" clId="{2C33F945-2053-4120-BB15-0D79068B6574}" dt="2022-03-02T01:29:53.232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30:02.606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29:56.212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2C33F945-2053-4120-BB15-0D79068B6574}" dt="2022-03-02T01:30:45.502" v="46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2C33F945-2053-4120-BB15-0D79068B6574}" dt="2022-03-02T01:33:10.203" v="48" actId="20577"/>
        <pc:sldMkLst>
          <pc:docMk/>
          <pc:sldMk cId="2021924275" sldId="275"/>
        </pc:sldMkLst>
        <pc:spChg chg="mod">
          <ac:chgData name="Thuy Linh Do" userId="f60f9f76584ec879" providerId="LiveId" clId="{2C33F945-2053-4120-BB15-0D79068B6574}" dt="2022-03-02T01:33:10.203" v="4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33F945-2053-4120-BB15-0D79068B6574}" dt="2022-03-02T02:09:21.836" v="563" actId="1076"/>
        <pc:sldMkLst>
          <pc:docMk/>
          <pc:sldMk cId="1529224504" sldId="276"/>
        </pc:sldMkLst>
        <pc:spChg chg="mod">
          <ac:chgData name="Thuy Linh Do" userId="f60f9f76584ec879" providerId="LiveId" clId="{2C33F945-2053-4120-BB15-0D79068B6574}" dt="2022-03-02T02:07:22.115" v="55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33F945-2053-4120-BB15-0D79068B6574}" dt="2022-03-02T02:07:09.579" v="558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y Linh Do" userId="f60f9f76584ec879" providerId="LiveId" clId="{2C33F945-2053-4120-BB15-0D79068B6574}" dt="2022-03-02T02:06:32.639" v="55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y Linh Do" userId="f60f9f76584ec879" providerId="LiveId" clId="{2C33F945-2053-4120-BB15-0D79068B6574}" dt="2022-03-02T02:09:13.689" v="560" actId="478"/>
          <ac:picMkLst>
            <pc:docMk/>
            <pc:sldMk cId="1529224504" sldId="276"/>
            <ac:picMk id="9" creationId="{00000000-0000-0000-0000-000000000000}"/>
          </ac:picMkLst>
        </pc:picChg>
        <pc:picChg chg="add mod">
          <ac:chgData name="Thuy Linh Do" userId="f60f9f76584ec879" providerId="LiveId" clId="{2C33F945-2053-4120-BB15-0D79068B6574}" dt="2022-03-02T02:09:21.836" v="563" actId="1076"/>
          <ac:picMkLst>
            <pc:docMk/>
            <pc:sldMk cId="1529224504" sldId="276"/>
            <ac:picMk id="1026" creationId="{A41B5C4C-934D-45CE-A44D-57B3811BE4AB}"/>
          </ac:picMkLst>
        </pc:picChg>
      </pc:sldChg>
      <pc:sldChg chg="addSp delSp modSp mod modAnim">
        <pc:chgData name="Thuy Linh Do" userId="f60f9f76584ec879" providerId="LiveId" clId="{2C33F945-2053-4120-BB15-0D79068B6574}" dt="2022-03-02T01:55:53.920" v="444" actId="20577"/>
        <pc:sldMkLst>
          <pc:docMk/>
          <pc:sldMk cId="3563799751" sldId="281"/>
        </pc:sldMkLst>
        <pc:spChg chg="del">
          <ac:chgData name="Thuy Linh Do" userId="f60f9f76584ec879" providerId="LiveId" clId="{2C33F945-2053-4120-BB15-0D79068B6574}" dt="2022-03-02T01:49:56.451" v="174" actId="478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1:51:43.032" v="261" actId="1076"/>
          <ac:spMkLst>
            <pc:docMk/>
            <pc:sldMk cId="3563799751" sldId="281"/>
            <ac:spMk id="5" creationId="{900B3326-EDD5-4552-ACCF-0DE7BD24F34C}"/>
          </ac:spMkLst>
        </pc:spChg>
        <pc:spChg chg="add mod">
          <ac:chgData name="Thuy Linh Do" userId="f60f9f76584ec879" providerId="LiveId" clId="{2C33F945-2053-4120-BB15-0D79068B6574}" dt="2022-03-02T01:53:27.194" v="308" actId="20577"/>
          <ac:spMkLst>
            <pc:docMk/>
            <pc:sldMk cId="3563799751" sldId="281"/>
            <ac:spMk id="6" creationId="{992073A5-516B-4AF6-90C8-C3315FF96FA0}"/>
          </ac:spMkLst>
        </pc:spChg>
        <pc:spChg chg="add mod">
          <ac:chgData name="Thuy Linh Do" userId="f60f9f76584ec879" providerId="LiveId" clId="{2C33F945-2053-4120-BB15-0D79068B6574}" dt="2022-03-02T01:54:55.411" v="330"/>
          <ac:spMkLst>
            <pc:docMk/>
            <pc:sldMk cId="3563799751" sldId="281"/>
            <ac:spMk id="7" creationId="{9B807270-97FC-44B2-8A79-DA8CD74A9C61}"/>
          </ac:spMkLst>
        </pc:spChg>
        <pc:spChg chg="mod">
          <ac:chgData name="Thuy Linh Do" userId="f60f9f76584ec879" providerId="LiveId" clId="{2C33F945-2053-4120-BB15-0D79068B6574}" dt="2022-03-02T01:48:36.393" v="172" actId="20577"/>
          <ac:spMkLst>
            <pc:docMk/>
            <pc:sldMk cId="3563799751" sldId="281"/>
            <ac:spMk id="9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1:55:37.427" v="424" actId="20577"/>
          <ac:spMkLst>
            <pc:docMk/>
            <pc:sldMk cId="3563799751" sldId="281"/>
            <ac:spMk id="14" creationId="{D6CA6920-16BB-461C-8CF6-8E5FA766447D}"/>
          </ac:spMkLst>
        </pc:spChg>
        <pc:spChg chg="add mod">
          <ac:chgData name="Thuy Linh Do" userId="f60f9f76584ec879" providerId="LiveId" clId="{2C33F945-2053-4120-BB15-0D79068B6574}" dt="2022-03-02T01:55:42.129" v="429" actId="20577"/>
          <ac:spMkLst>
            <pc:docMk/>
            <pc:sldMk cId="3563799751" sldId="281"/>
            <ac:spMk id="16" creationId="{8391C779-3E6F-488A-8191-AB09882EEA7C}"/>
          </ac:spMkLst>
        </pc:spChg>
        <pc:spChg chg="add mod">
          <ac:chgData name="Thuy Linh Do" userId="f60f9f76584ec879" providerId="LiveId" clId="{2C33F945-2053-4120-BB15-0D79068B6574}" dt="2022-03-02T01:55:48.494" v="436" actId="20577"/>
          <ac:spMkLst>
            <pc:docMk/>
            <pc:sldMk cId="3563799751" sldId="281"/>
            <ac:spMk id="17" creationId="{2E7F7D74-DEDD-43BB-B4D7-43E679EA4C4B}"/>
          </ac:spMkLst>
        </pc:spChg>
        <pc:spChg chg="add mod">
          <ac:chgData name="Thuy Linh Do" userId="f60f9f76584ec879" providerId="LiveId" clId="{2C33F945-2053-4120-BB15-0D79068B6574}" dt="2022-03-02T01:55:53.920" v="444" actId="20577"/>
          <ac:spMkLst>
            <pc:docMk/>
            <pc:sldMk cId="3563799751" sldId="281"/>
            <ac:spMk id="18" creationId="{C1619B84-B674-45D5-B481-6296EE52DE38}"/>
          </ac:spMkLst>
        </pc:spChg>
        <pc:graphicFrameChg chg="del">
          <ac:chgData name="Thuy Linh Do" userId="f60f9f76584ec879" providerId="LiveId" clId="{2C33F945-2053-4120-BB15-0D79068B6574}" dt="2022-03-02T01:49:54.604" v="173" actId="478"/>
          <ac:graphicFrameMkLst>
            <pc:docMk/>
            <pc:sldMk cId="3563799751" sldId="281"/>
            <ac:graphicFrameMk id="3" creationId="{00000000-0000-0000-0000-000000000000}"/>
          </ac:graphicFrameMkLst>
        </pc:graphicFrameChg>
        <pc:graphicFrameChg chg="add del mod">
          <ac:chgData name="Thuy Linh Do" userId="f60f9f76584ec879" providerId="LiveId" clId="{2C33F945-2053-4120-BB15-0D79068B6574}" dt="2022-03-02T01:50:13.140" v="177" actId="478"/>
          <ac:graphicFrameMkLst>
            <pc:docMk/>
            <pc:sldMk cId="3563799751" sldId="281"/>
            <ac:graphicFrameMk id="4" creationId="{CC932D4D-B05B-404D-AB15-1EEF9FEF86AD}"/>
          </ac:graphicFrameMkLst>
        </pc:graphicFrameChg>
      </pc:sldChg>
      <pc:sldChg chg="modSp mod">
        <pc:chgData name="Thuy Linh Do" userId="f60f9f76584ec879" providerId="LiveId" clId="{2C33F945-2053-4120-BB15-0D79068B6574}" dt="2022-03-02T01:38:32.717" v="83" actId="14100"/>
        <pc:sldMkLst>
          <pc:docMk/>
          <pc:sldMk cId="658201877" sldId="302"/>
        </pc:sldMkLst>
        <pc:spChg chg="mod">
          <ac:chgData name="Thuy Linh Do" userId="f60f9f76584ec879" providerId="LiveId" clId="{2C33F945-2053-4120-BB15-0D79068B6574}" dt="2022-03-02T01:34:58.474" v="6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35:34.164" v="7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37:47.456" v="78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38:32.717" v="83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C33F945-2053-4120-BB15-0D79068B6574}" dt="2022-03-02T01:47:40.441" v="167" actId="11530"/>
        <pc:sldMkLst>
          <pc:docMk/>
          <pc:sldMk cId="1899537031" sldId="308"/>
        </pc:sldMkLst>
        <pc:spChg chg="mod">
          <ac:chgData name="Thuy Linh Do" userId="f60f9f76584ec879" providerId="LiveId" clId="{2C33F945-2053-4120-BB15-0D79068B6574}" dt="2022-03-02T01:40:27.897" v="106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33F945-2053-4120-BB15-0D79068B6574}" dt="2022-03-02T01:39:39.059" v="104" actId="20577"/>
          <ac:spMkLst>
            <pc:docMk/>
            <pc:sldMk cId="1899537031" sldId="308"/>
            <ac:spMk id="20" creationId="{00000000-0000-0000-0000-000000000000}"/>
          </ac:spMkLst>
        </pc:spChg>
        <pc:graphicFrameChg chg="add del mod modGraphic">
          <ac:chgData name="Thuy Linh Do" userId="f60f9f76584ec879" providerId="LiveId" clId="{2C33F945-2053-4120-BB15-0D79068B6574}" dt="2022-03-02T01:42:57.370" v="110" actId="478"/>
          <ac:graphicFrameMkLst>
            <pc:docMk/>
            <pc:sldMk cId="1899537031" sldId="308"/>
            <ac:graphicFrameMk id="2" creationId="{6A3E090C-22C9-40D4-B6CA-19DDBA42578C}"/>
          </ac:graphicFrameMkLst>
        </pc:graphicFrameChg>
        <pc:graphicFrameChg chg="add del mod modGraphic">
          <ac:chgData name="Thuy Linh Do" userId="f60f9f76584ec879" providerId="LiveId" clId="{2C33F945-2053-4120-BB15-0D79068B6574}" dt="2022-03-02T01:43:48.019" v="113" actId="478"/>
          <ac:graphicFrameMkLst>
            <pc:docMk/>
            <pc:sldMk cId="1899537031" sldId="308"/>
            <ac:graphicFrameMk id="4" creationId="{8941E974-D4E4-4D92-985D-9AB4F40A9889}"/>
          </ac:graphicFrameMkLst>
        </pc:graphicFrameChg>
        <pc:graphicFrameChg chg="add mod modGraphic">
          <ac:chgData name="Thuy Linh Do" userId="f60f9f76584ec879" providerId="LiveId" clId="{2C33F945-2053-4120-BB15-0D79068B6574}" dt="2022-03-02T01:47:40.441" v="167" actId="11530"/>
          <ac:graphicFrameMkLst>
            <pc:docMk/>
            <pc:sldMk cId="1899537031" sldId="308"/>
            <ac:graphicFrameMk id="7" creationId="{91AC049F-B2FA-4AFC-9366-B8CA1475B543}"/>
          </ac:graphicFrameMkLst>
        </pc:graphicFrameChg>
        <pc:picChg chg="del">
          <ac:chgData name="Thuy Linh Do" userId="f60f9f76584ec879" providerId="LiveId" clId="{2C33F945-2053-4120-BB15-0D79068B6574}" dt="2022-03-02T01:39:48.521" v="105" actId="478"/>
          <ac:picMkLst>
            <pc:docMk/>
            <pc:sldMk cId="1899537031" sldId="308"/>
            <ac:picMk id="1026" creationId="{00000000-0000-0000-0000-000000000000}"/>
          </ac:picMkLst>
        </pc:picChg>
      </pc:sldChg>
      <pc:sldChg chg="addSp delSp modSp mod">
        <pc:chgData name="Thuy Linh Do" userId="f60f9f76584ec879" providerId="LiveId" clId="{2C33F945-2053-4120-BB15-0D79068B6574}" dt="2022-03-02T01:48:05.809" v="170"/>
        <pc:sldMkLst>
          <pc:docMk/>
          <pc:sldMk cId="3326368629" sldId="309"/>
        </pc:sldMkLst>
        <pc:spChg chg="add mod">
          <ac:chgData name="Thuy Linh Do" userId="f60f9f76584ec879" providerId="LiveId" clId="{2C33F945-2053-4120-BB15-0D79068B6574}" dt="2022-03-02T01:48:05.809" v="170"/>
          <ac:spMkLst>
            <pc:docMk/>
            <pc:sldMk cId="3326368629" sldId="309"/>
            <ac:spMk id="13" creationId="{051EBD14-71FF-4C5F-A6D3-D8825D970B29}"/>
          </ac:spMkLst>
        </pc:spChg>
        <pc:spChg chg="add mod">
          <ac:chgData name="Thuy Linh Do" userId="f60f9f76584ec879" providerId="LiveId" clId="{2C33F945-2053-4120-BB15-0D79068B6574}" dt="2022-03-02T01:48:05.809" v="170"/>
          <ac:spMkLst>
            <pc:docMk/>
            <pc:sldMk cId="3326368629" sldId="309"/>
            <ac:spMk id="16" creationId="{A1C69A9C-6A48-4942-BF74-9A40C33EA4C7}"/>
          </ac:spMkLst>
        </pc:spChg>
        <pc:spChg chg="del">
          <ac:chgData name="Thuy Linh Do" userId="f60f9f76584ec879" providerId="LiveId" clId="{2C33F945-2053-4120-BB15-0D79068B6574}" dt="2022-03-02T01:48:00.651" v="168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33F945-2053-4120-BB15-0D79068B6574}" dt="2022-03-02T01:48:03.564" v="169" actId="478"/>
          <ac:spMkLst>
            <pc:docMk/>
            <pc:sldMk cId="3326368629" sldId="309"/>
            <ac:spMk id="19" creationId="{00000000-0000-0000-0000-000000000000}"/>
          </ac:spMkLst>
        </pc:spChg>
      </pc:sldChg>
      <pc:sldChg chg="addSp delSp modSp mod">
        <pc:chgData name="Thuy Linh Do" userId="f60f9f76584ec879" providerId="LiveId" clId="{2C33F945-2053-4120-BB15-0D79068B6574}" dt="2022-03-02T02:06:25.157" v="555"/>
        <pc:sldMkLst>
          <pc:docMk/>
          <pc:sldMk cId="2954983036" sldId="310"/>
        </pc:sldMkLst>
        <pc:spChg chg="add mod">
          <ac:chgData name="Thuy Linh Do" userId="f60f9f76584ec879" providerId="LiveId" clId="{2C33F945-2053-4120-BB15-0D79068B6574}" dt="2022-03-02T02:06:25.157" v="555"/>
          <ac:spMkLst>
            <pc:docMk/>
            <pc:sldMk cId="2954983036" sldId="310"/>
            <ac:spMk id="13" creationId="{52592003-2A58-4BC5-B68B-A94A7FD71CB3}"/>
          </ac:spMkLst>
        </pc:spChg>
        <pc:spChg chg="add mod">
          <ac:chgData name="Thuy Linh Do" userId="f60f9f76584ec879" providerId="LiveId" clId="{2C33F945-2053-4120-BB15-0D79068B6574}" dt="2022-03-02T02:06:25.157" v="555"/>
          <ac:spMkLst>
            <pc:docMk/>
            <pc:sldMk cId="2954983036" sldId="310"/>
            <ac:spMk id="14" creationId="{442C331D-1B2E-43ED-8CA5-E9327E888427}"/>
          </ac:spMkLst>
        </pc:spChg>
        <pc:spChg chg="add mod">
          <ac:chgData name="Thuy Linh Do" userId="f60f9f76584ec879" providerId="LiveId" clId="{2C33F945-2053-4120-BB15-0D79068B6574}" dt="2022-03-02T02:06:25.157" v="555"/>
          <ac:spMkLst>
            <pc:docMk/>
            <pc:sldMk cId="2954983036" sldId="310"/>
            <ac:spMk id="15" creationId="{616BB4C5-D0C3-40D0-9FC6-CC3C0C0473B5}"/>
          </ac:spMkLst>
        </pc:spChg>
        <pc:spChg chg="del">
          <ac:chgData name="Thuy Linh Do" userId="f60f9f76584ec879" providerId="LiveId" clId="{2C33F945-2053-4120-BB15-0D79068B6574}" dt="2022-03-02T02:06:19.509" v="552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06:21.681" v="553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06:23.519" v="554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">
        <pc:chgData name="Thuy Linh Do" userId="f60f9f76584ec879" providerId="LiveId" clId="{2C33F945-2053-4120-BB15-0D79068B6574}" dt="2022-03-02T02:38:49.163" v="710" actId="14100"/>
        <pc:sldMkLst>
          <pc:docMk/>
          <pc:sldMk cId="626516812" sldId="313"/>
        </pc:sldMkLst>
        <pc:spChg chg="add mod">
          <ac:chgData name="Thuy Linh Do" userId="f60f9f76584ec879" providerId="LiveId" clId="{2C33F945-2053-4120-BB15-0D79068B6574}" dt="2022-03-02T02:36:37.242" v="686" actId="1076"/>
          <ac:spMkLst>
            <pc:docMk/>
            <pc:sldMk cId="626516812" sldId="313"/>
            <ac:spMk id="2" creationId="{0A5410CF-3FF5-424E-8CEF-EFBE8C3CB921}"/>
          </ac:spMkLst>
        </pc:spChg>
        <pc:spChg chg="mod">
          <ac:chgData name="Thuy Linh Do" userId="f60f9f76584ec879" providerId="LiveId" clId="{2C33F945-2053-4120-BB15-0D79068B6574}" dt="2022-03-02T02:36:54.421" v="687" actId="113"/>
          <ac:spMkLst>
            <pc:docMk/>
            <pc:sldMk cId="626516812" sldId="313"/>
            <ac:spMk id="6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34:05.401" v="647" actId="478"/>
          <ac:spMkLst>
            <pc:docMk/>
            <pc:sldMk cId="626516812" sldId="313"/>
            <ac:spMk id="13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34:03.315" v="645" actId="478"/>
          <ac:spMkLst>
            <pc:docMk/>
            <pc:sldMk cId="626516812" sldId="313"/>
            <ac:spMk id="14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34:04.296" v="646" actId="478"/>
          <ac:spMkLst>
            <pc:docMk/>
            <pc:sldMk cId="626516812" sldId="313"/>
            <ac:spMk id="15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34:02.361" v="644" actId="478"/>
          <ac:spMkLst>
            <pc:docMk/>
            <pc:sldMk cId="626516812" sldId="313"/>
            <ac:spMk id="18" creationId="{00000000-0000-0000-0000-000000000000}"/>
          </ac:spMkLst>
        </pc:spChg>
        <pc:spChg chg="mod">
          <ac:chgData name="Thuy Linh Do" userId="f60f9f76584ec879" providerId="LiveId" clId="{2C33F945-2053-4120-BB15-0D79068B6574}" dt="2022-03-02T02:34:13.568" v="651" actId="20577"/>
          <ac:spMkLst>
            <pc:docMk/>
            <pc:sldMk cId="626516812" sldId="313"/>
            <ac:spMk id="20" creationId="{00000000-0000-0000-0000-000000000000}"/>
          </ac:spMkLst>
        </pc:spChg>
        <pc:graphicFrameChg chg="add mod">
          <ac:chgData name="Thuy Linh Do" userId="f60f9f76584ec879" providerId="LiveId" clId="{2C33F945-2053-4120-BB15-0D79068B6574}" dt="2022-03-02T02:38:49.163" v="710" actId="14100"/>
          <ac:graphicFrameMkLst>
            <pc:docMk/>
            <pc:sldMk cId="626516812" sldId="313"/>
            <ac:graphicFrameMk id="7" creationId="{E665D7D7-DFAF-4B93-A092-C34DCFBDF99C}"/>
          </ac:graphicFrameMkLst>
        </pc:graphicFrameChg>
        <pc:picChg chg="del">
          <ac:chgData name="Thuy Linh Do" userId="f60f9f76584ec879" providerId="LiveId" clId="{2C33F945-2053-4120-BB15-0D79068B6574}" dt="2022-03-02T02:27:27.506" v="641" actId="478"/>
          <ac:picMkLst>
            <pc:docMk/>
            <pc:sldMk cId="626516812" sldId="313"/>
            <ac:picMk id="3" creationId="{00000000-0000-0000-0000-000000000000}"/>
          </ac:picMkLst>
        </pc:picChg>
        <pc:picChg chg="del">
          <ac:chgData name="Thuy Linh Do" userId="f60f9f76584ec879" providerId="LiveId" clId="{2C33F945-2053-4120-BB15-0D79068B6574}" dt="2022-03-02T02:27:28.418" v="642" actId="478"/>
          <ac:picMkLst>
            <pc:docMk/>
            <pc:sldMk cId="626516812" sldId="313"/>
            <ac:picMk id="4" creationId="{00000000-0000-0000-0000-000000000000}"/>
          </ac:picMkLst>
        </pc:picChg>
        <pc:picChg chg="del">
          <ac:chgData name="Thuy Linh Do" userId="f60f9f76584ec879" providerId="LiveId" clId="{2C33F945-2053-4120-BB15-0D79068B6574}" dt="2022-03-02T02:27:29.243" v="643" actId="478"/>
          <ac:picMkLst>
            <pc:docMk/>
            <pc:sldMk cId="626516812" sldId="313"/>
            <ac:picMk id="5" creationId="{00000000-0000-0000-0000-000000000000}"/>
          </ac:picMkLst>
        </pc:picChg>
      </pc:sldChg>
      <pc:sldChg chg="modSp mod">
        <pc:chgData name="Thuy Linh Do" userId="f60f9f76584ec879" providerId="LiveId" clId="{2C33F945-2053-4120-BB15-0D79068B6574}" dt="2022-03-02T02:39:04.505" v="712" actId="20577"/>
        <pc:sldMkLst>
          <pc:docMk/>
          <pc:sldMk cId="387957963" sldId="330"/>
        </pc:sldMkLst>
        <pc:spChg chg="mod">
          <ac:chgData name="Thuy Linh Do" userId="f60f9f76584ec879" providerId="LiveId" clId="{2C33F945-2053-4120-BB15-0D79068B6574}" dt="2022-03-02T02:39:04.505" v="712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modAnim">
        <pc:chgData name="Thuy Linh Do" userId="f60f9f76584ec879" providerId="LiveId" clId="{2C33F945-2053-4120-BB15-0D79068B6574}" dt="2022-03-02T02:05:25.004" v="548" actId="20577"/>
        <pc:sldMkLst>
          <pc:docMk/>
          <pc:sldMk cId="2649557584" sldId="331"/>
        </pc:sldMkLst>
        <pc:spChg chg="mod">
          <ac:chgData name="Thuy Linh Do" userId="f60f9f76584ec879" providerId="LiveId" clId="{2C33F945-2053-4120-BB15-0D79068B6574}" dt="2022-03-02T01:56:45.315" v="445"/>
          <ac:spMkLst>
            <pc:docMk/>
            <pc:sldMk cId="2649557584" sldId="331"/>
            <ac:spMk id="9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1:59:23.375" v="477" actId="20577"/>
          <ac:spMkLst>
            <pc:docMk/>
            <pc:sldMk cId="2649557584" sldId="331"/>
            <ac:spMk id="14" creationId="{ABE9374F-B067-440A-B319-6A191F63CB3C}"/>
          </ac:spMkLst>
        </pc:spChg>
        <pc:spChg chg="add mod">
          <ac:chgData name="Thuy Linh Do" userId="f60f9f76584ec879" providerId="LiveId" clId="{2C33F945-2053-4120-BB15-0D79068B6574}" dt="2022-03-02T02:04:34.598" v="499" actId="20577"/>
          <ac:spMkLst>
            <pc:docMk/>
            <pc:sldMk cId="2649557584" sldId="331"/>
            <ac:spMk id="16" creationId="{28773700-FC1C-4E53-A832-7D85D24E2B58}"/>
          </ac:spMkLst>
        </pc:spChg>
        <pc:spChg chg="add mod">
          <ac:chgData name="Thuy Linh Do" userId="f60f9f76584ec879" providerId="LiveId" clId="{2C33F945-2053-4120-BB15-0D79068B6574}" dt="2022-03-02T02:04:44.029" v="508" actId="20577"/>
          <ac:spMkLst>
            <pc:docMk/>
            <pc:sldMk cId="2649557584" sldId="331"/>
            <ac:spMk id="17" creationId="{7635303F-5CB6-40E9-8271-A3A4826BF85B}"/>
          </ac:spMkLst>
        </pc:spChg>
        <pc:spChg chg="add mod">
          <ac:chgData name="Thuy Linh Do" userId="f60f9f76584ec879" providerId="LiveId" clId="{2C33F945-2053-4120-BB15-0D79068B6574}" dt="2022-03-02T02:04:54.797" v="514" actId="20577"/>
          <ac:spMkLst>
            <pc:docMk/>
            <pc:sldMk cId="2649557584" sldId="331"/>
            <ac:spMk id="18" creationId="{298666C5-69E4-490F-901A-5B953A1F6E89}"/>
          </ac:spMkLst>
        </pc:spChg>
        <pc:spChg chg="add mod">
          <ac:chgData name="Thuy Linh Do" userId="f60f9f76584ec879" providerId="LiveId" clId="{2C33F945-2053-4120-BB15-0D79068B6574}" dt="2022-03-02T02:05:07.239" v="519" actId="20577"/>
          <ac:spMkLst>
            <pc:docMk/>
            <pc:sldMk cId="2649557584" sldId="331"/>
            <ac:spMk id="19" creationId="{A8CFF918-E6EA-43C7-93A7-3F2D1B638B9C}"/>
          </ac:spMkLst>
        </pc:spChg>
        <pc:spChg chg="add mod">
          <ac:chgData name="Thuy Linh Do" userId="f60f9f76584ec879" providerId="LiveId" clId="{2C33F945-2053-4120-BB15-0D79068B6574}" dt="2022-03-02T02:05:25.004" v="548" actId="20577"/>
          <ac:spMkLst>
            <pc:docMk/>
            <pc:sldMk cId="2649557584" sldId="331"/>
            <ac:spMk id="20" creationId="{70501C9D-3FCB-497C-906E-156F44170FDA}"/>
          </ac:spMkLst>
        </pc:spChg>
        <pc:graphicFrameChg chg="del">
          <ac:chgData name="Thuy Linh Do" userId="f60f9f76584ec879" providerId="LiveId" clId="{2C33F945-2053-4120-BB15-0D79068B6574}" dt="2022-03-02T01:56:49.248" v="447" actId="478"/>
          <ac:graphicFrameMkLst>
            <pc:docMk/>
            <pc:sldMk cId="2649557584" sldId="331"/>
            <ac:graphicFrameMk id="8" creationId="{00000000-0000-0000-0000-000000000000}"/>
          </ac:graphicFrameMkLst>
        </pc:graphicFrameChg>
        <pc:picChg chg="add mod">
          <ac:chgData name="Thuy Linh Do" userId="f60f9f76584ec879" providerId="LiveId" clId="{2C33F945-2053-4120-BB15-0D79068B6574}" dt="2022-03-02T02:02:35.141" v="481" actId="1076"/>
          <ac:picMkLst>
            <pc:docMk/>
            <pc:sldMk cId="2649557584" sldId="331"/>
            <ac:picMk id="3" creationId="{771B254D-6DD3-4367-B5DD-70F700BA7E18}"/>
          </ac:picMkLst>
        </pc:picChg>
        <pc:picChg chg="add mod">
          <ac:chgData name="Thuy Linh Do" userId="f60f9f76584ec879" providerId="LiveId" clId="{2C33F945-2053-4120-BB15-0D79068B6574}" dt="2022-03-02T02:03:55.246" v="485" actId="1076"/>
          <ac:picMkLst>
            <pc:docMk/>
            <pc:sldMk cId="2649557584" sldId="331"/>
            <ac:picMk id="5" creationId="{9FFCCA1D-7E89-49CC-B161-8540B41EE876}"/>
          </ac:picMkLst>
        </pc:picChg>
        <pc:picChg chg="del">
          <ac:chgData name="Thuy Linh Do" userId="f60f9f76584ec879" providerId="LiveId" clId="{2C33F945-2053-4120-BB15-0D79068B6574}" dt="2022-03-02T01:56:46.906" v="446" actId="478"/>
          <ac:picMkLst>
            <pc:docMk/>
            <pc:sldMk cId="2649557584" sldId="331"/>
            <ac:picMk id="12" creationId="{00000000-0000-0000-0000-000000000000}"/>
          </ac:picMkLst>
        </pc:picChg>
      </pc:sldChg>
      <pc:sldChg chg="del">
        <pc:chgData name="Thuy Linh Do" userId="f60f9f76584ec879" providerId="LiveId" clId="{2C33F945-2053-4120-BB15-0D79068B6574}" dt="2022-03-02T02:05:47.535" v="549" actId="2696"/>
        <pc:sldMkLst>
          <pc:docMk/>
          <pc:sldMk cId="2834654249" sldId="332"/>
        </pc:sldMkLst>
      </pc:sldChg>
      <pc:sldChg chg="del">
        <pc:chgData name="Thuy Linh Do" userId="f60f9f76584ec879" providerId="LiveId" clId="{2C33F945-2053-4120-BB15-0D79068B6574}" dt="2022-03-02T02:05:52.516" v="550" actId="2696"/>
        <pc:sldMkLst>
          <pc:docMk/>
          <pc:sldMk cId="3577327407" sldId="333"/>
        </pc:sldMkLst>
      </pc:sldChg>
      <pc:sldChg chg="del">
        <pc:chgData name="Thuy Linh Do" userId="f60f9f76584ec879" providerId="LiveId" clId="{2C33F945-2053-4120-BB15-0D79068B6574}" dt="2022-03-02T02:06:03.317" v="551" actId="2696"/>
        <pc:sldMkLst>
          <pc:docMk/>
          <pc:sldMk cId="1353050143" sldId="334"/>
        </pc:sldMkLst>
      </pc:sldChg>
      <pc:sldChg chg="addSp delSp modSp mod modAnim">
        <pc:chgData name="Thuy Linh Do" userId="f60f9f76584ec879" providerId="LiveId" clId="{2C33F945-2053-4120-BB15-0D79068B6574}" dt="2022-03-02T02:26:26.197" v="635" actId="1076"/>
        <pc:sldMkLst>
          <pc:docMk/>
          <pc:sldMk cId="477199827" sldId="335"/>
        </pc:sldMkLst>
        <pc:spChg chg="add mod">
          <ac:chgData name="Thuy Linh Do" userId="f60f9f76584ec879" providerId="LiveId" clId="{2C33F945-2053-4120-BB15-0D79068B6574}" dt="2022-03-02T02:25:27.605" v="623"/>
          <ac:spMkLst>
            <pc:docMk/>
            <pc:sldMk cId="477199827" sldId="335"/>
            <ac:spMk id="2" creationId="{3D45423A-F1B7-40CB-972F-687D05CE8C87}"/>
          </ac:spMkLst>
        </pc:spChg>
        <pc:spChg chg="add mod">
          <ac:chgData name="Thuy Linh Do" userId="f60f9f76584ec879" providerId="LiveId" clId="{2C33F945-2053-4120-BB15-0D79068B6574}" dt="2022-03-02T02:24:44.226" v="617" actId="1076"/>
          <ac:spMkLst>
            <pc:docMk/>
            <pc:sldMk cId="477199827" sldId="335"/>
            <ac:spMk id="4" creationId="{044BF432-0B5B-4867-9E93-D3F77A0EAF46}"/>
          </ac:spMkLst>
        </pc:spChg>
        <pc:spChg chg="del">
          <ac:chgData name="Thuy Linh Do" userId="f60f9f76584ec879" providerId="LiveId" clId="{2C33F945-2053-4120-BB15-0D79068B6574}" dt="2022-03-02T02:13:42.315" v="599" actId="478"/>
          <ac:spMkLst>
            <pc:docMk/>
            <pc:sldMk cId="477199827" sldId="335"/>
            <ac:spMk id="9" creationId="{00000000-0000-0000-0000-000000000000}"/>
          </ac:spMkLst>
        </pc:spChg>
        <pc:spChg chg="mod">
          <ac:chgData name="Thuy Linh Do" userId="f60f9f76584ec879" providerId="LiveId" clId="{2C33F945-2053-4120-BB15-0D79068B6574}" dt="2022-03-02T02:13:36.131" v="597"/>
          <ac:spMkLst>
            <pc:docMk/>
            <pc:sldMk cId="477199827" sldId="335"/>
            <ac:spMk id="10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2:25:22.139" v="621"/>
          <ac:spMkLst>
            <pc:docMk/>
            <pc:sldMk cId="477199827" sldId="335"/>
            <ac:spMk id="11" creationId="{7EA102B1-AAC2-430C-B9A9-5D005432A3BA}"/>
          </ac:spMkLst>
        </pc:spChg>
        <pc:spChg chg="add mod">
          <ac:chgData name="Thuy Linh Do" userId="f60f9f76584ec879" providerId="LiveId" clId="{2C33F945-2053-4120-BB15-0D79068B6574}" dt="2022-03-02T02:25:54.702" v="629" actId="14100"/>
          <ac:spMkLst>
            <pc:docMk/>
            <pc:sldMk cId="477199827" sldId="335"/>
            <ac:spMk id="12" creationId="{B4C4DEDB-B751-4279-A2BF-3417652A89FA}"/>
          </ac:spMkLst>
        </pc:spChg>
        <pc:spChg chg="add mod">
          <ac:chgData name="Thuy Linh Do" userId="f60f9f76584ec879" providerId="LiveId" clId="{2C33F945-2053-4120-BB15-0D79068B6574}" dt="2022-03-02T02:26:26.197" v="635" actId="1076"/>
          <ac:spMkLst>
            <pc:docMk/>
            <pc:sldMk cId="477199827" sldId="335"/>
            <ac:spMk id="13" creationId="{779A9680-8605-4FA5-81C3-F8B128BBC9B5}"/>
          </ac:spMkLst>
        </pc:spChg>
        <pc:graphicFrameChg chg="del">
          <ac:chgData name="Thuy Linh Do" userId="f60f9f76584ec879" providerId="LiveId" clId="{2C33F945-2053-4120-BB15-0D79068B6574}" dt="2022-03-02T02:13:39.451" v="598" actId="478"/>
          <ac:graphicFrameMkLst>
            <pc:docMk/>
            <pc:sldMk cId="477199827" sldId="335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33F945-2053-4120-BB15-0D79068B6574}" dt="2022-03-02T02:26:58.707" v="640"/>
        <pc:sldMkLst>
          <pc:docMk/>
          <pc:sldMk cId="1356789381" sldId="336"/>
        </pc:sldMkLst>
        <pc:spChg chg="del">
          <ac:chgData name="Thuy Linh Do" userId="f60f9f76584ec879" providerId="LiveId" clId="{2C33F945-2053-4120-BB15-0D79068B6574}" dt="2022-03-02T02:26:49.854" v="636" actId="478"/>
          <ac:spMkLst>
            <pc:docMk/>
            <pc:sldMk cId="1356789381" sldId="336"/>
            <ac:spMk id="20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26:53.198" v="637" actId="478"/>
          <ac:spMkLst>
            <pc:docMk/>
            <pc:sldMk cId="1356789381" sldId="336"/>
            <ac:spMk id="22" creationId="{00000000-0000-0000-0000-000000000000}"/>
          </ac:spMkLst>
        </pc:spChg>
        <pc:spChg chg="del">
          <ac:chgData name="Thuy Linh Do" userId="f60f9f76584ec879" providerId="LiveId" clId="{2C33F945-2053-4120-BB15-0D79068B6574}" dt="2022-03-02T02:26:55.135" v="638" actId="478"/>
          <ac:spMkLst>
            <pc:docMk/>
            <pc:sldMk cId="1356789381" sldId="336"/>
            <ac:spMk id="23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2:26:58.707" v="640"/>
          <ac:spMkLst>
            <pc:docMk/>
            <pc:sldMk cId="1356789381" sldId="336"/>
            <ac:spMk id="27" creationId="{043EC84B-395D-43B6-BE3B-B974B99892E3}"/>
          </ac:spMkLst>
        </pc:spChg>
        <pc:spChg chg="add mod">
          <ac:chgData name="Thuy Linh Do" userId="f60f9f76584ec879" providerId="LiveId" clId="{2C33F945-2053-4120-BB15-0D79068B6574}" dt="2022-03-02T02:26:58.707" v="640"/>
          <ac:spMkLst>
            <pc:docMk/>
            <pc:sldMk cId="1356789381" sldId="336"/>
            <ac:spMk id="28" creationId="{8F7129A6-ED86-4F86-80D8-296E1C234BB2}"/>
          </ac:spMkLst>
        </pc:spChg>
        <pc:spChg chg="add mod">
          <ac:chgData name="Thuy Linh Do" userId="f60f9f76584ec879" providerId="LiveId" clId="{2C33F945-2053-4120-BB15-0D79068B6574}" dt="2022-03-02T02:26:58.707" v="640"/>
          <ac:spMkLst>
            <pc:docMk/>
            <pc:sldMk cId="1356789381" sldId="336"/>
            <ac:spMk id="29" creationId="{2E55DC85-5E15-4758-AA33-1D3E1E1AA4C0}"/>
          </ac:spMkLst>
        </pc:spChg>
        <pc:spChg chg="del">
          <ac:chgData name="Thuy Linh Do" userId="f60f9f76584ec879" providerId="LiveId" clId="{2C33F945-2053-4120-BB15-0D79068B6574}" dt="2022-03-02T02:26:56.753" v="639" actId="478"/>
          <ac:spMkLst>
            <pc:docMk/>
            <pc:sldMk cId="1356789381" sldId="336"/>
            <ac:spMk id="30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2:26:58.707" v="640"/>
          <ac:spMkLst>
            <pc:docMk/>
            <pc:sldMk cId="1356789381" sldId="336"/>
            <ac:spMk id="33" creationId="{6BBC74D1-0A22-43D9-BA84-BB80DFA25680}"/>
          </ac:spMkLst>
        </pc:spChg>
      </pc:sldChg>
      <pc:sldChg chg="del">
        <pc:chgData name="Thuy Linh Do" userId="f60f9f76584ec879" providerId="LiveId" clId="{2C33F945-2053-4120-BB15-0D79068B6574}" dt="2022-03-02T01:38:54.860" v="87" actId="2696"/>
        <pc:sldMkLst>
          <pc:docMk/>
          <pc:sldMk cId="1439446231" sldId="337"/>
        </pc:sldMkLst>
      </pc:sldChg>
      <pc:sldChg chg="add ord">
        <pc:chgData name="Thuy Linh Do" userId="f60f9f76584ec879" providerId="LiveId" clId="{2C33F945-2053-4120-BB15-0D79068B6574}" dt="2022-03-02T01:38:48.072" v="86"/>
        <pc:sldMkLst>
          <pc:docMk/>
          <pc:sldMk cId="367960700" sldId="338"/>
        </pc:sldMkLst>
      </pc:sldChg>
      <pc:sldChg chg="addSp delSp modSp add mod modAnim">
        <pc:chgData name="Thuy Linh Do" userId="f60f9f76584ec879" providerId="LiveId" clId="{2C33F945-2053-4120-BB15-0D79068B6574}" dt="2022-03-02T02:13:04.037" v="596" actId="1036"/>
        <pc:sldMkLst>
          <pc:docMk/>
          <pc:sldMk cId="3210256851" sldId="339"/>
        </pc:sldMkLst>
        <pc:spChg chg="del">
          <ac:chgData name="Thuy Linh Do" userId="f60f9f76584ec879" providerId="LiveId" clId="{2C33F945-2053-4120-BB15-0D79068B6574}" dt="2022-03-02T02:09:57.800" v="565" actId="478"/>
          <ac:spMkLst>
            <pc:docMk/>
            <pc:sldMk cId="3210256851" sldId="339"/>
            <ac:spMk id="2" creationId="{00000000-0000-0000-0000-000000000000}"/>
          </ac:spMkLst>
        </pc:spChg>
        <pc:spChg chg="add mod">
          <ac:chgData name="Thuy Linh Do" userId="f60f9f76584ec879" providerId="LiveId" clId="{2C33F945-2053-4120-BB15-0D79068B6574}" dt="2022-03-02T02:12:41.726" v="577" actId="1038"/>
          <ac:spMkLst>
            <pc:docMk/>
            <pc:sldMk cId="3210256851" sldId="339"/>
            <ac:spMk id="11" creationId="{BA986CA3-579E-45DE-B5E3-D44C88F80754}"/>
          </ac:spMkLst>
        </pc:spChg>
        <pc:spChg chg="add mod">
          <ac:chgData name="Thuy Linh Do" userId="f60f9f76584ec879" providerId="LiveId" clId="{2C33F945-2053-4120-BB15-0D79068B6574}" dt="2022-03-02T02:12:52.438" v="585" actId="1038"/>
          <ac:spMkLst>
            <pc:docMk/>
            <pc:sldMk cId="3210256851" sldId="339"/>
            <ac:spMk id="13" creationId="{51A4F1AB-136D-4448-8B44-0F6FB1D7FC63}"/>
          </ac:spMkLst>
        </pc:spChg>
        <pc:spChg chg="add mod">
          <ac:chgData name="Thuy Linh Do" userId="f60f9f76584ec879" providerId="LiveId" clId="{2C33F945-2053-4120-BB15-0D79068B6574}" dt="2022-03-02T02:13:04.037" v="596" actId="1036"/>
          <ac:spMkLst>
            <pc:docMk/>
            <pc:sldMk cId="3210256851" sldId="339"/>
            <ac:spMk id="14" creationId="{089D8297-BB27-4C06-8977-54F4FDD12155}"/>
          </ac:spMkLst>
        </pc:spChg>
        <pc:picChg chg="add mod">
          <ac:chgData name="Thuy Linh Do" userId="f60f9f76584ec879" providerId="LiveId" clId="{2C33F945-2053-4120-BB15-0D79068B6574}" dt="2022-03-02T02:10:56.256" v="570" actId="1076"/>
          <ac:picMkLst>
            <pc:docMk/>
            <pc:sldMk cId="3210256851" sldId="339"/>
            <ac:picMk id="4" creationId="{256BF114-46E7-4B13-9072-4D5E448C432B}"/>
          </ac:picMkLst>
        </pc:picChg>
        <pc:picChg chg="mod">
          <ac:chgData name="Thuy Linh Do" userId="f60f9f76584ec879" providerId="LiveId" clId="{2C33F945-2053-4120-BB15-0D79068B6574}" dt="2022-03-02T02:10:49.101" v="568" actId="14100"/>
          <ac:picMkLst>
            <pc:docMk/>
            <pc:sldMk cId="3210256851" sldId="339"/>
            <ac:picMk id="1026" creationId="{A41B5C4C-934D-45CE-A44D-57B3811BE4AB}"/>
          </ac:picMkLst>
        </pc:picChg>
      </pc:sldChg>
      <pc:sldChg chg="new del">
        <pc:chgData name="Thuy Linh Do" userId="f60f9f76584ec879" providerId="LiveId" clId="{2C33F945-2053-4120-BB15-0D79068B6574}" dt="2022-03-02T02:37:06.006" v="689" actId="680"/>
        <pc:sldMkLst>
          <pc:docMk/>
          <pc:sldMk cId="1458174348" sldId="340"/>
        </pc:sldMkLst>
      </pc:sldChg>
      <pc:sldChg chg="modSp add mod">
        <pc:chgData name="Thuy Linh Do" userId="f60f9f76584ec879" providerId="LiveId" clId="{2C33F945-2053-4120-BB15-0D79068B6574}" dt="2022-03-02T02:38:43.106" v="709" actId="14100"/>
        <pc:sldMkLst>
          <pc:docMk/>
          <pc:sldMk cId="2375855426" sldId="340"/>
        </pc:sldMkLst>
        <pc:spChg chg="mod">
          <ac:chgData name="Thuy Linh Do" userId="f60f9f76584ec879" providerId="LiveId" clId="{2C33F945-2053-4120-BB15-0D79068B6574}" dt="2022-03-02T02:38:38.928" v="708" actId="113"/>
          <ac:spMkLst>
            <pc:docMk/>
            <pc:sldMk cId="2375855426" sldId="340"/>
            <ac:spMk id="6" creationId="{00000000-0000-0000-0000-000000000000}"/>
          </ac:spMkLst>
        </pc:spChg>
        <pc:spChg chg="mod">
          <ac:chgData name="Thuy Linh Do" userId="f60f9f76584ec879" providerId="LiveId" clId="{2C33F945-2053-4120-BB15-0D79068B6574}" dt="2022-03-02T02:37:17.970" v="692" actId="20577"/>
          <ac:spMkLst>
            <pc:docMk/>
            <pc:sldMk cId="2375855426" sldId="340"/>
            <ac:spMk id="20" creationId="{00000000-0000-0000-0000-000000000000}"/>
          </ac:spMkLst>
        </pc:spChg>
        <pc:graphicFrameChg chg="mod">
          <ac:chgData name="Thuy Linh Do" userId="f60f9f76584ec879" providerId="LiveId" clId="{2C33F945-2053-4120-BB15-0D79068B6574}" dt="2022-03-02T02:38:43.106" v="709" actId="14100"/>
          <ac:graphicFrameMkLst>
            <pc:docMk/>
            <pc:sldMk cId="2375855426" sldId="340"/>
            <ac:graphicFrameMk id="7" creationId="{E665D7D7-DFAF-4B93-A092-C34DCFBDF99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Build healthy habits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/>
      <dgm:spPr/>
      <dgm:t>
        <a:bodyPr/>
        <a:lstStyle/>
        <a:p>
          <a:r>
            <a:rPr lang="en-US" dirty="0"/>
            <a:t>HEALTHY LIVING</a:t>
          </a:r>
        </a:p>
      </dgm:t>
    </dgm:pt>
    <dgm:pt modelId="{F42D6E3B-9789-4A25-9D3B-0B21DF1A4DA1}" type="parTrans" cxnId="{0641E7BF-F393-421D-869F-916304FAECA0}">
      <dgm:prSet/>
      <dgm:spPr/>
      <dgm:t>
        <a:bodyPr/>
        <a:lstStyle/>
        <a:p>
          <a:endParaRPr lang="en-US"/>
        </a:p>
      </dgm:t>
    </dgm:pt>
    <dgm:pt modelId="{CC1FB218-1B85-43C1-8FE6-3F6F37B8363C}" type="sibTrans" cxnId="{0641E7BF-F393-421D-869F-916304FAECA0}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type="parTrans" cxnId="{5880713D-2967-4F2B-B34B-8A538F97AAEE}">
      <dgm:prSet/>
      <dgm:spPr/>
      <dgm:t>
        <a:bodyPr/>
        <a:lstStyle/>
        <a:p>
          <a:endParaRPr lang="en-US"/>
        </a:p>
      </dgm:t>
    </dgm:pt>
    <dgm:pt modelId="{40E617A1-FB5F-4F5E-BAF7-1444C5098311}" type="sibTrans" cxnId="{5880713D-2967-4F2B-B34B-8A538F97AAEE}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type="parTrans" cxnId="{AECD2A8D-7FC7-467F-9321-7C0C0188FFE3}">
      <dgm:prSet/>
      <dgm:spPr/>
      <dgm:t>
        <a:bodyPr/>
        <a:lstStyle/>
        <a:p>
          <a:endParaRPr lang="en-US"/>
        </a:p>
      </dgm:t>
    </dgm:pt>
    <dgm:pt modelId="{C38EABDF-F8A7-49DA-AA1F-2A4000C03522}" type="sibTrans" cxnId="{AECD2A8D-7FC7-467F-9321-7C0C0188FFE3}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type="parTrans" cxnId="{E33B871C-D7C2-4A60-9423-5BDDE6EA3BC5}">
      <dgm:prSet/>
      <dgm:spPr/>
      <dgm:t>
        <a:bodyPr/>
        <a:lstStyle/>
        <a:p>
          <a:endParaRPr lang="en-US"/>
        </a:p>
      </dgm:t>
    </dgm:pt>
    <dgm:pt modelId="{7CCD481F-0B7F-4F8F-84AE-4ED8A7755B29}" type="sibTrans" cxnId="{E33B871C-D7C2-4A60-9423-5BDDE6EA3BC5}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B5EBDAC-F81E-4C39-962D-381D7852883C}" type="pres">
      <dgm:prSet presAssocID="{9803D423-A1F0-4157-8073-6C617F55C6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8BA8336-74ED-49EE-852C-3B531C634933}" type="pres">
      <dgm:prSet presAssocID="{C2DEAAB5-27AC-4959-A7D4-B64ADCDB8E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2783CD-D7D7-4B60-92F4-1056FABE8652}" type="pres">
      <dgm:prSet presAssocID="{16E235C9-0965-4BF8-84AD-B12648A5A6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03CAB8-DB0C-4338-ABBE-9334E97425F1}" type="pres">
      <dgm:prSet presAssocID="{A7EC781E-05B0-41A3-B7C7-A931E9BEFD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AECD2A8D-7FC7-467F-9321-7C0C0188FFE3}" srcId="{9803D423-A1F0-4157-8073-6C617F55C647}" destId="{16E235C9-0965-4BF8-84AD-B12648A5A608}" srcOrd="1" destOrd="0" parTransId="{6BC5303A-12AB-4B51-BC2C-7CC35A1CC455}" sibTransId="{C38EABDF-F8A7-49DA-AA1F-2A4000C03522}"/>
    <dgm:cxn modelId="{70E3EFFF-343A-4B94-8B6A-9BD4CBC0E7AF}" type="presOf" srcId="{8AFD48B1-CC23-4300-A338-46A9E52B9C65}" destId="{052CA7A0-9714-4E46-8D66-E6C4ADB99B79}" srcOrd="0" destOrd="0" presId="urn:microsoft.com/office/officeart/2005/8/layout/orgChart1"/>
    <dgm:cxn modelId="{629485A7-71D5-4738-BBA0-4FC2DF32E324}" type="presOf" srcId="{16E235C9-0965-4BF8-84AD-B12648A5A608}" destId="{142783CD-D7D7-4B60-92F4-1056FABE8652}" srcOrd="1" destOrd="0" presId="urn:microsoft.com/office/officeart/2005/8/layout/orgChart1"/>
    <dgm:cxn modelId="{3ABBC11B-09C0-4EE1-AF87-31CB0A6EB18F}" type="presOf" srcId="{83468519-7869-4173-AC2B-6397DC673BE9}" destId="{714FF9FC-896A-41B4-95AA-C7AD946F1E4C}" srcOrd="0" destOrd="0" presId="urn:microsoft.com/office/officeart/2005/8/layout/orgChart1"/>
    <dgm:cxn modelId="{3D59792A-7280-49EF-85A0-F5D997164ADB}" type="presOf" srcId="{9803D423-A1F0-4157-8073-6C617F55C647}" destId="{2B5EBDAC-F81E-4C39-962D-381D7852883C}" srcOrd="1" destOrd="0" presId="urn:microsoft.com/office/officeart/2005/8/layout/orgChart1"/>
    <dgm:cxn modelId="{EB8A568C-1FC2-4135-A7BC-5D7E6D5ADA1D}" type="presOf" srcId="{16A49C6D-2FDF-4D0E-92AD-CE7F244B06FB}" destId="{59452162-4E82-4B22-B524-85C0DF12B885}" srcOrd="0" destOrd="0" presId="urn:microsoft.com/office/officeart/2005/8/layout/orgChart1"/>
    <dgm:cxn modelId="{1A73FE65-1766-4418-8E2F-BD75485DBB6B}" type="presOf" srcId="{A7EC781E-05B0-41A3-B7C7-A931E9BEFD88}" destId="{9D4EC6B5-8D68-4E22-8FD1-1625D45642A3}" srcOrd="0" destOrd="0" presId="urn:microsoft.com/office/officeart/2005/8/layout/orgChart1"/>
    <dgm:cxn modelId="{F4B7A617-07AB-47FB-A942-41EFD7BE3B6A}" type="presOf" srcId="{C2DEAAB5-27AC-4959-A7D4-B64ADCDB8E84}" destId="{4510E3B4-E073-44F9-B654-189D9CFB47CB}" srcOrd="0" destOrd="0" presId="urn:microsoft.com/office/officeart/2005/8/layout/orgChart1"/>
    <dgm:cxn modelId="{98D70885-FC87-441A-B1E7-7CB9D5B69888}" type="presOf" srcId="{C2DEAAB5-27AC-4959-A7D4-B64ADCDB8E84}" destId="{88BA8336-74ED-49EE-852C-3B531C634933}" srcOrd="1" destOrd="0" presId="urn:microsoft.com/office/officeart/2005/8/layout/orgChart1"/>
    <dgm:cxn modelId="{39D1FB3C-5644-47A7-9AF4-F5E6327E848E}" type="presOf" srcId="{9803D423-A1F0-4157-8073-6C617F55C647}" destId="{EBD76D49-98F9-4654-8444-9D04435F8484}" srcOrd="0" destOrd="0" presId="urn:microsoft.com/office/officeart/2005/8/layout/orgChart1"/>
    <dgm:cxn modelId="{C9A69B77-554C-42B6-931B-2A49F19347DD}" type="presOf" srcId="{A7EC781E-05B0-41A3-B7C7-A931E9BEFD88}" destId="{6703CAB8-DB0C-4338-ABBE-9334E97425F1}" srcOrd="1" destOrd="0" presId="urn:microsoft.com/office/officeart/2005/8/layout/orgChart1"/>
    <dgm:cxn modelId="{E33B871C-D7C2-4A60-9423-5BDDE6EA3BC5}" srcId="{9803D423-A1F0-4157-8073-6C617F55C647}" destId="{A7EC781E-05B0-41A3-B7C7-A931E9BEFD88}" srcOrd="2" destOrd="0" parTransId="{8AFD48B1-CC23-4300-A338-46A9E52B9C65}" sibTransId="{7CCD481F-0B7F-4F8F-84AE-4ED8A7755B29}"/>
    <dgm:cxn modelId="{0641E7BF-F393-421D-869F-916304FAECA0}" srcId="{16A49C6D-2FDF-4D0E-92AD-CE7F244B06FB}" destId="{9803D423-A1F0-4157-8073-6C617F55C647}" srcOrd="0" destOrd="0" parTransId="{F42D6E3B-9789-4A25-9D3B-0B21DF1A4DA1}" sibTransId="{CC1FB218-1B85-43C1-8FE6-3F6F37B8363C}"/>
    <dgm:cxn modelId="{26D06458-42C3-4F44-A430-B76B1925A905}" type="presOf" srcId="{6BC5303A-12AB-4B51-BC2C-7CC35A1CC455}" destId="{0DDAF2FB-9D60-4EF7-A8F8-3F92BD9FDD8C}" srcOrd="0" destOrd="0" presId="urn:microsoft.com/office/officeart/2005/8/layout/orgChart1"/>
    <dgm:cxn modelId="{5880713D-2967-4F2B-B34B-8A538F97AAEE}" srcId="{9803D423-A1F0-4157-8073-6C617F55C647}" destId="{C2DEAAB5-27AC-4959-A7D4-B64ADCDB8E84}" srcOrd="0" destOrd="0" parTransId="{83468519-7869-4173-AC2B-6397DC673BE9}" sibTransId="{40E617A1-FB5F-4F5E-BAF7-1444C5098311}"/>
    <dgm:cxn modelId="{664F061D-4454-4D91-A13C-032A981B5374}" type="presOf" srcId="{16E235C9-0965-4BF8-84AD-B12648A5A608}" destId="{48E3064A-9DF3-4D0C-9B2C-6EEC40CF5A6B}" srcOrd="0" destOrd="0" presId="urn:microsoft.com/office/officeart/2005/8/layout/orgChart1"/>
    <dgm:cxn modelId="{A905776C-316B-4BE4-B693-5405AB36FE6D}" type="presParOf" srcId="{59452162-4E82-4B22-B524-85C0DF12B885}" destId="{19B49922-A5F5-4667-943D-DFDBAE704F15}" srcOrd="0" destOrd="0" presId="urn:microsoft.com/office/officeart/2005/8/layout/orgChart1"/>
    <dgm:cxn modelId="{EB9692F0-2CF8-4609-BF76-C9AA5CDDFC9C}" type="presParOf" srcId="{19B49922-A5F5-4667-943D-DFDBAE704F15}" destId="{FF73C8BF-8A0E-4063-81B1-DF87FCC38934}" srcOrd="0" destOrd="0" presId="urn:microsoft.com/office/officeart/2005/8/layout/orgChart1"/>
    <dgm:cxn modelId="{05AD4618-C9F0-494E-8C7D-EB992168F7D9}" type="presParOf" srcId="{FF73C8BF-8A0E-4063-81B1-DF87FCC38934}" destId="{EBD76D49-98F9-4654-8444-9D04435F8484}" srcOrd="0" destOrd="0" presId="urn:microsoft.com/office/officeart/2005/8/layout/orgChart1"/>
    <dgm:cxn modelId="{C66AAD41-83F3-4306-A4F3-3E5DD9C9487F}" type="presParOf" srcId="{FF73C8BF-8A0E-4063-81B1-DF87FCC38934}" destId="{2B5EBDAC-F81E-4C39-962D-381D7852883C}" srcOrd="1" destOrd="0" presId="urn:microsoft.com/office/officeart/2005/8/layout/orgChart1"/>
    <dgm:cxn modelId="{071CB8AB-9E0B-44E8-BC2C-1DBE4A2E0937}" type="presParOf" srcId="{19B49922-A5F5-4667-943D-DFDBAE704F15}" destId="{24356390-97EC-4764-AC46-422A8D01B744}" srcOrd="1" destOrd="0" presId="urn:microsoft.com/office/officeart/2005/8/layout/orgChart1"/>
    <dgm:cxn modelId="{EFF929F4-BA45-448A-BE76-EF9C0B1CA966}" type="presParOf" srcId="{24356390-97EC-4764-AC46-422A8D01B744}" destId="{714FF9FC-896A-41B4-95AA-C7AD946F1E4C}" srcOrd="0" destOrd="0" presId="urn:microsoft.com/office/officeart/2005/8/layout/orgChart1"/>
    <dgm:cxn modelId="{B0967587-7743-4B27-8B2B-0D6C132EB595}" type="presParOf" srcId="{24356390-97EC-4764-AC46-422A8D01B744}" destId="{FDFD49B5-67F2-4ECA-969E-6AF6E3556498}" srcOrd="1" destOrd="0" presId="urn:microsoft.com/office/officeart/2005/8/layout/orgChart1"/>
    <dgm:cxn modelId="{9640CE5C-4D7E-45D2-8FCD-D68CF9E75A57}" type="presParOf" srcId="{FDFD49B5-67F2-4ECA-969E-6AF6E3556498}" destId="{8782E150-F4A8-4C3B-96B8-FF70A6926E4C}" srcOrd="0" destOrd="0" presId="urn:microsoft.com/office/officeart/2005/8/layout/orgChart1"/>
    <dgm:cxn modelId="{7E8487E8-8B11-4AE2-81A0-83782C804EB2}" type="presParOf" srcId="{8782E150-F4A8-4C3B-96B8-FF70A6926E4C}" destId="{4510E3B4-E073-44F9-B654-189D9CFB47CB}" srcOrd="0" destOrd="0" presId="urn:microsoft.com/office/officeart/2005/8/layout/orgChart1"/>
    <dgm:cxn modelId="{A57AA979-BC24-4E9E-B517-2F0C5BDFBD66}" type="presParOf" srcId="{8782E150-F4A8-4C3B-96B8-FF70A6926E4C}" destId="{88BA8336-74ED-49EE-852C-3B531C634933}" srcOrd="1" destOrd="0" presId="urn:microsoft.com/office/officeart/2005/8/layout/orgChart1"/>
    <dgm:cxn modelId="{6FDC73F1-DCF0-4173-BA0B-F9B49040F4C7}" type="presParOf" srcId="{FDFD49B5-67F2-4ECA-969E-6AF6E3556498}" destId="{736962C9-33BD-413E-A8CA-CAA29DEF4246}" srcOrd="1" destOrd="0" presId="urn:microsoft.com/office/officeart/2005/8/layout/orgChart1"/>
    <dgm:cxn modelId="{44989931-0A41-41EC-B9AD-CD4577895D34}" type="presParOf" srcId="{FDFD49B5-67F2-4ECA-969E-6AF6E3556498}" destId="{004920F2-8372-48D9-B6D3-BCFE99C1A713}" srcOrd="2" destOrd="0" presId="urn:microsoft.com/office/officeart/2005/8/layout/orgChart1"/>
    <dgm:cxn modelId="{50BC96C7-24B3-487B-BCF8-68ED129E35D6}" type="presParOf" srcId="{24356390-97EC-4764-AC46-422A8D01B744}" destId="{0DDAF2FB-9D60-4EF7-A8F8-3F92BD9FDD8C}" srcOrd="2" destOrd="0" presId="urn:microsoft.com/office/officeart/2005/8/layout/orgChart1"/>
    <dgm:cxn modelId="{83F1A1D4-C1A7-49E6-9B7C-7FAF9B83AE5A}" type="presParOf" srcId="{24356390-97EC-4764-AC46-422A8D01B744}" destId="{ECE29896-FCC5-4DDE-B5A8-EA20F68E7888}" srcOrd="3" destOrd="0" presId="urn:microsoft.com/office/officeart/2005/8/layout/orgChart1"/>
    <dgm:cxn modelId="{92C76436-9A80-42B1-A928-C01ED8FE8073}" type="presParOf" srcId="{ECE29896-FCC5-4DDE-B5A8-EA20F68E7888}" destId="{B93FBD32-F631-483C-BCF3-2A401E661DE5}" srcOrd="0" destOrd="0" presId="urn:microsoft.com/office/officeart/2005/8/layout/orgChart1"/>
    <dgm:cxn modelId="{F2836AA5-F549-44CF-8F76-47100E115662}" type="presParOf" srcId="{B93FBD32-F631-483C-BCF3-2A401E661DE5}" destId="{48E3064A-9DF3-4D0C-9B2C-6EEC40CF5A6B}" srcOrd="0" destOrd="0" presId="urn:microsoft.com/office/officeart/2005/8/layout/orgChart1"/>
    <dgm:cxn modelId="{9669D40E-7BDE-4F91-8AE5-B63BBF50D6B6}" type="presParOf" srcId="{B93FBD32-F631-483C-BCF3-2A401E661DE5}" destId="{142783CD-D7D7-4B60-92F4-1056FABE8652}" srcOrd="1" destOrd="0" presId="urn:microsoft.com/office/officeart/2005/8/layout/orgChart1"/>
    <dgm:cxn modelId="{3BB37750-0C47-43B1-8B8D-A68CF0BCD579}" type="presParOf" srcId="{ECE29896-FCC5-4DDE-B5A8-EA20F68E7888}" destId="{F9090A38-B9A2-4FE8-8E5E-BDD69A95013C}" srcOrd="1" destOrd="0" presId="urn:microsoft.com/office/officeart/2005/8/layout/orgChart1"/>
    <dgm:cxn modelId="{10040857-3536-48C9-AAE5-9B547C1E0835}" type="presParOf" srcId="{ECE29896-FCC5-4DDE-B5A8-EA20F68E7888}" destId="{2C5C4FDC-DF8E-413A-84E7-C7444C3035F7}" srcOrd="2" destOrd="0" presId="urn:microsoft.com/office/officeart/2005/8/layout/orgChart1"/>
    <dgm:cxn modelId="{7DDFD8BF-39D2-4AE9-8361-C7AB59C504AA}" type="presParOf" srcId="{24356390-97EC-4764-AC46-422A8D01B744}" destId="{052CA7A0-9714-4E46-8D66-E6C4ADB99B79}" srcOrd="4" destOrd="0" presId="urn:microsoft.com/office/officeart/2005/8/layout/orgChart1"/>
    <dgm:cxn modelId="{D3AB7D39-3DDE-40F9-8673-5CD18B7A6352}" type="presParOf" srcId="{24356390-97EC-4764-AC46-422A8D01B744}" destId="{4D1547A6-4B81-4430-9225-633F3D454BE3}" srcOrd="5" destOrd="0" presId="urn:microsoft.com/office/officeart/2005/8/layout/orgChart1"/>
    <dgm:cxn modelId="{39337E56-8F9B-4A60-B2E6-AB8797A5ED1F}" type="presParOf" srcId="{4D1547A6-4B81-4430-9225-633F3D454BE3}" destId="{D3D26FCC-192C-4E6F-8C6A-FB0D1AC3336C}" srcOrd="0" destOrd="0" presId="urn:microsoft.com/office/officeart/2005/8/layout/orgChart1"/>
    <dgm:cxn modelId="{886A1A7A-F2FA-4FB9-89AF-60608DDC8FDC}" type="presParOf" srcId="{D3D26FCC-192C-4E6F-8C6A-FB0D1AC3336C}" destId="{9D4EC6B5-8D68-4E22-8FD1-1625D45642A3}" srcOrd="0" destOrd="0" presId="urn:microsoft.com/office/officeart/2005/8/layout/orgChart1"/>
    <dgm:cxn modelId="{32581E64-811F-48B5-A9DD-631C05AEB0D4}" type="presParOf" srcId="{D3D26FCC-192C-4E6F-8C6A-FB0D1AC3336C}" destId="{6703CAB8-DB0C-4338-ABBE-9334E97425F1}" srcOrd="1" destOrd="0" presId="urn:microsoft.com/office/officeart/2005/8/layout/orgChart1"/>
    <dgm:cxn modelId="{CB9BD7C5-0E75-4587-9373-67F41C92A75F}" type="presParOf" srcId="{4D1547A6-4B81-4430-9225-633F3D454BE3}" destId="{E8364BF7-EC8A-4183-AEAB-31911AE2976C}" srcOrd="1" destOrd="0" presId="urn:microsoft.com/office/officeart/2005/8/layout/orgChart1"/>
    <dgm:cxn modelId="{999DBD4C-518A-422D-890E-0756A8977D5B}" type="presParOf" srcId="{4D1547A6-4B81-4430-9225-633F3D454BE3}" destId="{90266FC0-1848-4983-8E2D-A4F0ADF33314}" srcOrd="2" destOrd="0" presId="urn:microsoft.com/office/officeart/2005/8/layout/orgChart1"/>
    <dgm:cxn modelId="{FD2F98D7-740C-4F10-9B15-732B11A3EC6A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Design film posters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Project: Build healthy habits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A7A0-9714-4E46-8D66-E6C4ADB99B79}">
      <dsp:nvSpPr>
        <dsp:cNvPr id="0" name=""/>
        <dsp:cNvSpPr/>
      </dsp:nvSpPr>
      <dsp:spPr>
        <a:xfrm>
          <a:off x="4403493" y="2330538"/>
          <a:ext cx="3115503" cy="54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53"/>
              </a:lnTo>
              <a:lnTo>
                <a:pt x="3115503" y="270353"/>
              </a:lnTo>
              <a:lnTo>
                <a:pt x="3115503" y="54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AF2FB-9D60-4EF7-A8F8-3F92BD9FDD8C}">
      <dsp:nvSpPr>
        <dsp:cNvPr id="0" name=""/>
        <dsp:cNvSpPr/>
      </dsp:nvSpPr>
      <dsp:spPr>
        <a:xfrm>
          <a:off x="4357772" y="2330538"/>
          <a:ext cx="91440" cy="540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9FC-896A-41B4-95AA-C7AD946F1E4C}">
      <dsp:nvSpPr>
        <dsp:cNvPr id="0" name=""/>
        <dsp:cNvSpPr/>
      </dsp:nvSpPr>
      <dsp:spPr>
        <a:xfrm>
          <a:off x="1287989" y="2330538"/>
          <a:ext cx="3115503" cy="540707"/>
        </a:xfrm>
        <a:custGeom>
          <a:avLst/>
          <a:gdLst/>
          <a:ahLst/>
          <a:cxnLst/>
          <a:rect l="0" t="0" r="0" b="0"/>
          <a:pathLst>
            <a:path>
              <a:moveTo>
                <a:pt x="3115503" y="0"/>
              </a:moveTo>
              <a:lnTo>
                <a:pt x="3115503" y="270353"/>
              </a:lnTo>
              <a:lnTo>
                <a:pt x="0" y="270353"/>
              </a:lnTo>
              <a:lnTo>
                <a:pt x="0" y="54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6D49-98F9-4654-8444-9D04435F8484}">
      <dsp:nvSpPr>
        <dsp:cNvPr id="0" name=""/>
        <dsp:cNvSpPr/>
      </dsp:nvSpPr>
      <dsp:spPr>
        <a:xfrm>
          <a:off x="3116094" y="1043140"/>
          <a:ext cx="2574796" cy="1287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HEALTHY LIVING</a:t>
          </a:r>
        </a:p>
      </dsp:txBody>
      <dsp:txXfrm>
        <a:off x="3493164" y="1231675"/>
        <a:ext cx="1820656" cy="910328"/>
      </dsp:txXfrm>
    </dsp:sp>
    <dsp:sp modelId="{4510E3B4-E073-44F9-B654-189D9CFB47CB}">
      <dsp:nvSpPr>
        <dsp:cNvPr id="0" name=""/>
        <dsp:cNvSpPr/>
      </dsp:nvSpPr>
      <dsp:spPr>
        <a:xfrm>
          <a:off x="591" y="2871246"/>
          <a:ext cx="2574796" cy="1287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PRONUNCIATION</a:t>
          </a:r>
        </a:p>
      </dsp:txBody>
      <dsp:txXfrm>
        <a:off x="377661" y="3059781"/>
        <a:ext cx="1820656" cy="910328"/>
      </dsp:txXfrm>
    </dsp:sp>
    <dsp:sp modelId="{48E3064A-9DF3-4D0C-9B2C-6EEC40CF5A6B}">
      <dsp:nvSpPr>
        <dsp:cNvPr id="0" name=""/>
        <dsp:cNvSpPr/>
      </dsp:nvSpPr>
      <dsp:spPr>
        <a:xfrm>
          <a:off x="3116094" y="2871246"/>
          <a:ext cx="2574796" cy="1287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VOCABULARY</a:t>
          </a:r>
        </a:p>
      </dsp:txBody>
      <dsp:txXfrm>
        <a:off x="3493164" y="3059781"/>
        <a:ext cx="1820656" cy="910328"/>
      </dsp:txXfrm>
    </dsp:sp>
    <dsp:sp modelId="{9D4EC6B5-8D68-4E22-8FD1-1625D45642A3}">
      <dsp:nvSpPr>
        <dsp:cNvPr id="0" name=""/>
        <dsp:cNvSpPr/>
      </dsp:nvSpPr>
      <dsp:spPr>
        <a:xfrm>
          <a:off x="6231598" y="2871246"/>
          <a:ext cx="2574796" cy="1287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GRAMMAR</a:t>
          </a:r>
        </a:p>
      </dsp:txBody>
      <dsp:txXfrm>
        <a:off x="6608668" y="3059781"/>
        <a:ext cx="1820656" cy="910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Project: Design film posters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the verbs below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Write the words below next to </a:t>
            </a:r>
            <a:r>
              <a:rPr lang="en-US">
                <a:solidFill>
                  <a:schemeClr val="tx1"/>
                </a:solidFill>
              </a:rPr>
              <a:t>their </a:t>
            </a:r>
            <a:r>
              <a:rPr lang="en-US" smtClean="0">
                <a:solidFill>
                  <a:schemeClr val="tx1"/>
                </a:solidFill>
              </a:rPr>
              <a:t>definitions.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Tick the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Change the following sentences into simple ones.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5508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Tick the simple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026" name="Picture 2" descr="SIMPLE SENTENCES - YouTube">
            <a:extLst>
              <a:ext uri="{FF2B5EF4-FFF2-40B4-BE49-F238E27FC236}">
                <a16:creationId xmlns:a16="http://schemas.microsoft.com/office/drawing/2014/main" id="{A41B5C4C-934D-45CE-A44D-57B3811B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98" y="1962833"/>
            <a:ext cx="5589189" cy="3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2" y="2143387"/>
            <a:ext cx="5772150" cy="3990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46" y="3111190"/>
            <a:ext cx="570266" cy="570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46" y="4069395"/>
            <a:ext cx="570266" cy="570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46" y="5472933"/>
            <a:ext cx="570266" cy="5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Change the following sentences into simple ones.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423A-F1B7-40CB-972F-687D05CE8C87}"/>
              </a:ext>
            </a:extLst>
          </p:cNvPr>
          <p:cNvSpPr txBox="1"/>
          <p:nvPr/>
        </p:nvSpPr>
        <p:spPr>
          <a:xfrm>
            <a:off x="636637" y="1825095"/>
            <a:ext cx="109187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 1. You are active, and your brother is active too.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→ Both you </a:t>
            </a:r>
            <a:r>
              <a:rPr lang="en-US" sz="2600"/>
              <a:t>and </a:t>
            </a:r>
            <a:r>
              <a:rPr lang="en-US" sz="2600" smtClean="0"/>
              <a:t>______________________________.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2. Your room looks dark, and it looks untidy too.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→ Your </a:t>
            </a:r>
            <a:r>
              <a:rPr lang="en-US" sz="2600"/>
              <a:t>room </a:t>
            </a:r>
            <a:r>
              <a:rPr lang="en-US" sz="2600" smtClean="0"/>
              <a:t>_________________________________.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3. The Japanese work hard, and they exercise regularly. </a:t>
            </a:r>
          </a:p>
          <a:p>
            <a:pPr>
              <a:lnSpc>
                <a:spcPct val="150000"/>
              </a:lnSpc>
            </a:pPr>
            <a:r>
              <a:rPr lang="en-US" sz="2600" smtClean="0"/>
              <a:t>→ The </a:t>
            </a:r>
            <a:r>
              <a:rPr lang="en-US" sz="2600"/>
              <a:t>Japanese </a:t>
            </a:r>
            <a:r>
              <a:rPr lang="en-US" sz="2600" smtClean="0"/>
              <a:t>_______________________________.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4. My mother eats a lot of fruit, and she eats a lot of vegetables too.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→ My mother </a:t>
            </a:r>
            <a:r>
              <a:rPr lang="en-US" sz="2600"/>
              <a:t>eats </a:t>
            </a:r>
            <a:r>
              <a:rPr lang="en-US" sz="2600" smtClean="0"/>
              <a:t>_____________________________.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F432-0B5B-4867-9E93-D3F77A0EAF46}"/>
              </a:ext>
            </a:extLst>
          </p:cNvPr>
          <p:cNvSpPr txBox="1"/>
          <p:nvPr/>
        </p:nvSpPr>
        <p:spPr>
          <a:xfrm>
            <a:off x="3111887" y="2524196"/>
            <a:ext cx="48723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</a:rPr>
              <a:t>your brother </a:t>
            </a:r>
            <a:r>
              <a:rPr lang="en-US" sz="2600">
                <a:solidFill>
                  <a:srgbClr val="00A9A5"/>
                </a:solidFill>
              </a:rPr>
              <a:t>are </a:t>
            </a:r>
            <a:r>
              <a:rPr lang="en-US" sz="2600" smtClean="0">
                <a:solidFill>
                  <a:srgbClr val="00A9A5"/>
                </a:solidFill>
              </a:rPr>
              <a:t>active 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02B1-AAC2-430C-B9A9-5D005432A3BA}"/>
              </a:ext>
            </a:extLst>
          </p:cNvPr>
          <p:cNvSpPr txBox="1"/>
          <p:nvPr/>
        </p:nvSpPr>
        <p:spPr>
          <a:xfrm>
            <a:off x="2730772" y="3715000"/>
            <a:ext cx="41049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</a:rPr>
              <a:t>looks dark </a:t>
            </a:r>
            <a:r>
              <a:rPr lang="en-US" sz="2600">
                <a:solidFill>
                  <a:srgbClr val="00A9A5"/>
                </a:solidFill>
              </a:rPr>
              <a:t>and </a:t>
            </a:r>
            <a:r>
              <a:rPr lang="en-US" sz="2600" smtClean="0">
                <a:solidFill>
                  <a:srgbClr val="00A9A5"/>
                </a:solidFill>
              </a:rPr>
              <a:t>untidy 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4DEDB-B751-4279-A2BF-3417652A89FA}"/>
              </a:ext>
            </a:extLst>
          </p:cNvPr>
          <p:cNvSpPr txBox="1"/>
          <p:nvPr/>
        </p:nvSpPr>
        <p:spPr>
          <a:xfrm>
            <a:off x="2977870" y="4871446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</a:rPr>
              <a:t>work hard and </a:t>
            </a:r>
            <a:r>
              <a:rPr lang="en-US" sz="2600">
                <a:solidFill>
                  <a:srgbClr val="00A9A5"/>
                </a:solidFill>
              </a:rPr>
              <a:t>exercise </a:t>
            </a:r>
            <a:r>
              <a:rPr lang="en-US" sz="2600" smtClean="0">
                <a:solidFill>
                  <a:srgbClr val="00A9A5"/>
                </a:solidFill>
              </a:rPr>
              <a:t>regularly 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A9680-8605-4FA5-81C3-F8B128BBC9B5}"/>
              </a:ext>
            </a:extLst>
          </p:cNvPr>
          <p:cNvSpPr txBox="1"/>
          <p:nvPr/>
        </p:nvSpPr>
        <p:spPr>
          <a:xfrm>
            <a:off x="3525784" y="6049782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</a:rPr>
              <a:t>a lot of fruit </a:t>
            </a:r>
            <a:r>
              <a:rPr lang="en-US" sz="2600">
                <a:solidFill>
                  <a:srgbClr val="00A9A5"/>
                </a:solidFill>
              </a:rPr>
              <a:t>and </a:t>
            </a:r>
            <a:r>
              <a:rPr lang="en-US" sz="2600" smtClean="0">
                <a:solidFill>
                  <a:srgbClr val="00A9A5"/>
                </a:solidFill>
              </a:rPr>
              <a:t>vegetable</a:t>
            </a:r>
            <a:endParaRPr lang="en-US" sz="26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the verbs below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Write the words below next to </a:t>
            </a:r>
            <a:r>
              <a:rPr lang="en-US">
                <a:solidFill>
                  <a:schemeClr val="tx1"/>
                </a:solidFill>
              </a:rPr>
              <a:t>their </a:t>
            </a:r>
            <a:r>
              <a:rPr lang="en-US" smtClean="0">
                <a:solidFill>
                  <a:schemeClr val="tx1"/>
                </a:solidFill>
              </a:rPr>
              <a:t>definitions.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Tick the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Change the following sentences into simple ones.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Build healthy habits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914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067" y="1851683"/>
            <a:ext cx="6351997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242021"/>
                </a:solidFill>
                <a:latin typeface="ChronicaPro-Bold"/>
              </a:rPr>
              <a:t>Your </a:t>
            </a:r>
            <a:r>
              <a:rPr lang="en-US" sz="2000" b="1" dirty="0">
                <a:solidFill>
                  <a:srgbClr val="242021"/>
                </a:solidFill>
                <a:latin typeface="ChronicaPro-Bold"/>
              </a:rPr>
              <a:t>class is starting a campaign to make your school a healthier place.</a:t>
            </a:r>
            <a:br>
              <a:rPr lang="en-US" sz="2000" b="1" dirty="0">
                <a:solidFill>
                  <a:srgbClr val="242021"/>
                </a:solidFill>
                <a:latin typeface="ChronicaPro-Bold"/>
              </a:rPr>
            </a:br>
            <a:r>
              <a:rPr lang="en-US" sz="2000" dirty="0">
                <a:solidFill>
                  <a:srgbClr val="242021"/>
                </a:solidFill>
                <a:latin typeface="ChronicaPro-Bold"/>
              </a:rPr>
              <a:t>In groups, make a poster about a bad habit that the students in </a:t>
            </a:r>
            <a:r>
              <a:rPr lang="en-US" sz="2000" dirty="0" smtClean="0">
                <a:solidFill>
                  <a:srgbClr val="242021"/>
                </a:solidFill>
                <a:latin typeface="ChronicaPro-Bold"/>
              </a:rPr>
              <a:t>your </a:t>
            </a:r>
            <a:r>
              <a:rPr lang="en-US" sz="2000" dirty="0">
                <a:solidFill>
                  <a:srgbClr val="242021"/>
                </a:solidFill>
                <a:latin typeface="ChronicaPro-Bold"/>
              </a:rPr>
              <a:t>school often do and give some tips to change that habit.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42021"/>
                </a:solidFill>
                <a:latin typeface="ChronicaPro-Bold"/>
              </a:rPr>
              <a:t>Discuss and find a bad habit and some tips to change </a:t>
            </a:r>
            <a:r>
              <a:rPr lang="en-US" sz="2000" dirty="0" smtClean="0">
                <a:solidFill>
                  <a:srgbClr val="242021"/>
                </a:solidFill>
                <a:latin typeface="ChronicaPro-Bold"/>
              </a:rPr>
              <a:t>it.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dirty="0">
                <a:solidFill>
                  <a:srgbClr val="242021"/>
                </a:solidFill>
                <a:latin typeface="ChronicaPro-Book"/>
              </a:rPr>
            </a:br>
            <a:r>
              <a:rPr lang="en-US" sz="2000" b="1" dirty="0">
                <a:solidFill>
                  <a:srgbClr val="242021"/>
                </a:solidFill>
                <a:latin typeface="ChronicaPro-Bold"/>
              </a:rPr>
              <a:t/>
            </a:r>
            <a:br>
              <a:rPr lang="en-US" sz="2000" b="1" dirty="0">
                <a:solidFill>
                  <a:srgbClr val="242021"/>
                </a:solidFill>
                <a:latin typeface="ChronicaPro-Bold"/>
              </a:rPr>
            </a:b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27" y="2030365"/>
            <a:ext cx="5386363" cy="35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071" y="1417613"/>
            <a:ext cx="42660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4314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0465" y="2501945"/>
            <a:ext cx="53759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solidFill>
                  <a:srgbClr val="242021"/>
                </a:solidFill>
              </a:rPr>
              <a:t>- Show your group’s poster </a:t>
            </a:r>
            <a:r>
              <a:rPr lang="en-US" sz="2800">
                <a:solidFill>
                  <a:srgbClr val="242021"/>
                </a:solidFill>
              </a:rPr>
              <a:t>about a bad habit that the students </a:t>
            </a:r>
            <a:r>
              <a:rPr lang="en-US" sz="2800" smtClean="0">
                <a:solidFill>
                  <a:srgbClr val="242021"/>
                </a:solidFill>
              </a:rPr>
              <a:t>in your </a:t>
            </a:r>
            <a:r>
              <a:rPr lang="en-US" sz="2800">
                <a:solidFill>
                  <a:srgbClr val="242021"/>
                </a:solidFill>
              </a:rPr>
              <a:t>school often do and give some tips to change that habit</a:t>
            </a:r>
            <a:r>
              <a:rPr lang="en-US" sz="2800" smtClean="0">
                <a:solidFill>
                  <a:srgbClr val="24202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smtClean="0"/>
              <a:t>- Present </a:t>
            </a:r>
            <a:r>
              <a:rPr lang="en-US" sz="2800"/>
              <a:t>your poster to the class.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40" y="1945317"/>
            <a:ext cx="6262481" cy="37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the verbs below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Write the words below next to </a:t>
            </a:r>
            <a:r>
              <a:rPr lang="en-US">
                <a:solidFill>
                  <a:schemeClr val="tx1"/>
                </a:solidFill>
              </a:rPr>
              <a:t>their </a:t>
            </a:r>
            <a:r>
              <a:rPr lang="en-US" smtClean="0">
                <a:solidFill>
                  <a:schemeClr val="tx1"/>
                </a:solidFill>
              </a:rPr>
              <a:t>definitions.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Tick the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Change the following sentences into simple ones.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81737" y="5843362"/>
            <a:ext cx="1950734" cy="61763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57105" y="5214262"/>
            <a:ext cx="1161613" cy="629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Build healthy habits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5728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0842775"/>
              </p:ext>
            </p:extLst>
          </p:nvPr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3 – Getting </a:t>
            </a:r>
            <a:r>
              <a:rPr lang="en-US" sz="2800" b="1" dirty="0" smtClean="0">
                <a:solidFill>
                  <a:schemeClr val="accent2"/>
                </a:solidFill>
              </a:rPr>
              <a:t>started.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8" y="342256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894428403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2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the verbs below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Write the words below next to </a:t>
            </a:r>
            <a:r>
              <a:rPr lang="en-US">
                <a:solidFill>
                  <a:schemeClr val="tx1"/>
                </a:solidFill>
              </a:rPr>
              <a:t>their </a:t>
            </a:r>
            <a:r>
              <a:rPr lang="en-US" smtClean="0">
                <a:solidFill>
                  <a:schemeClr val="tx1"/>
                </a:solidFill>
              </a:rPr>
              <a:t>definitions.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Tick the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Change the following sentences into simple ones.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81737" y="5843362"/>
            <a:ext cx="1950734" cy="61763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57105" y="5214262"/>
            <a:ext cx="1161613" cy="629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Build healthy habits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85436" y="2684727"/>
            <a:ext cx="69276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revise the vocabulary items they have learnt in </a:t>
            </a:r>
            <a:r>
              <a:rPr lang="en-US" sz="2400"/>
              <a:t>the </a:t>
            </a:r>
            <a:r>
              <a:rPr lang="en-US" sz="2400" smtClean="0"/>
              <a:t>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team </a:t>
            </a:r>
            <a:r>
              <a:rPr lang="en-GB" sz="2400" smtClean="0"/>
              <a:t>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1AC049F-B2FA-4AFC-9366-B8CA1475B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49037"/>
              </p:ext>
            </p:extLst>
          </p:nvPr>
        </p:nvGraphicFramePr>
        <p:xfrm>
          <a:off x="1692505" y="1264881"/>
          <a:ext cx="8806986" cy="520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21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the verbs below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Write the words below next to </a:t>
            </a:r>
            <a:r>
              <a:rPr lang="en-US">
                <a:solidFill>
                  <a:schemeClr val="tx1"/>
                </a:solidFill>
              </a:rPr>
              <a:t>their </a:t>
            </a:r>
            <a:r>
              <a:rPr lang="en-US" smtClean="0">
                <a:solidFill>
                  <a:schemeClr val="tx1"/>
                </a:solidFill>
              </a:rPr>
              <a:t>definitions.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9565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53924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sentences with the verbs below.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B3326-EDD5-4552-ACCF-0DE7BD24F34C}"/>
              </a:ext>
            </a:extLst>
          </p:cNvPr>
          <p:cNvSpPr txBox="1"/>
          <p:nvPr/>
        </p:nvSpPr>
        <p:spPr>
          <a:xfrm>
            <a:off x="738369" y="2043930"/>
            <a:ext cx="978148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are           exercise          avoid         affects         keeps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073A5-516B-4AF6-90C8-C3315FF96FA0}"/>
              </a:ext>
            </a:extLst>
          </p:cNvPr>
          <p:cNvSpPr txBox="1"/>
          <p:nvPr/>
        </p:nvSpPr>
        <p:spPr>
          <a:xfrm>
            <a:off x="700901" y="2648247"/>
            <a:ext cx="10532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1. </a:t>
            </a:r>
            <a:r>
              <a:rPr lang="en-US" sz="2800" dirty="0"/>
              <a:t>Healthy food and exercise help people ______________ fit.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2. </a:t>
            </a:r>
            <a:r>
              <a:rPr lang="en-US" sz="2800" dirty="0"/>
              <a:t>Weather that is too cold or too hot ___________ your skin condition.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3. </a:t>
            </a:r>
            <a:r>
              <a:rPr lang="en-US" sz="2800" dirty="0"/>
              <a:t>Children should ____________ fast food and soft drinks.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4. </a:t>
            </a:r>
            <a:r>
              <a:rPr lang="en-US" sz="2800" dirty="0"/>
              <a:t>Bad habits like eating too much sweetened food and going to bed late ____________ harmful to our health.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5. </a:t>
            </a:r>
            <a:r>
              <a:rPr lang="en-US" sz="2800" dirty="0"/>
              <a:t>We can _____________ indoors and outdoors.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07270-97FC-44B2-8A79-DA8CD74A9C61}"/>
              </a:ext>
            </a:extLst>
          </p:cNvPr>
          <p:cNvSpPr txBox="1"/>
          <p:nvPr/>
        </p:nvSpPr>
        <p:spPr>
          <a:xfrm>
            <a:off x="7160825" y="2762797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keep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A6920-16BB-461C-8CF6-8E5FA766447D}"/>
              </a:ext>
            </a:extLst>
          </p:cNvPr>
          <p:cNvSpPr txBox="1"/>
          <p:nvPr/>
        </p:nvSpPr>
        <p:spPr>
          <a:xfrm>
            <a:off x="6428216" y="3438421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affects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1C779-3E6F-488A-8191-AB09882EEA7C}"/>
              </a:ext>
            </a:extLst>
          </p:cNvPr>
          <p:cNvSpPr txBox="1"/>
          <p:nvPr/>
        </p:nvSpPr>
        <p:spPr>
          <a:xfrm>
            <a:off x="3766710" y="4070168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avoid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F7D74-DEDD-43BB-B4D7-43E679EA4C4B}"/>
              </a:ext>
            </a:extLst>
          </p:cNvPr>
          <p:cNvSpPr txBox="1"/>
          <p:nvPr/>
        </p:nvSpPr>
        <p:spPr>
          <a:xfrm>
            <a:off x="1516333" y="5374028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619B84-B674-45D5-B481-6296EE52DE38}"/>
              </a:ext>
            </a:extLst>
          </p:cNvPr>
          <p:cNvSpPr txBox="1"/>
          <p:nvPr/>
        </p:nvSpPr>
        <p:spPr>
          <a:xfrm>
            <a:off x="2626627" y="6013023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2" y="2809219"/>
            <a:ext cx="6115623" cy="3149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the words below next to their definitions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2066925" y="1962833"/>
            <a:ext cx="80581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tidy          active          fit         dirty         healthy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CCA1D-7E89-49CC-B161-8540B41EE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721" y="3719485"/>
            <a:ext cx="5088279" cy="1997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4899453" y="3189692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active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5303F-5CB6-40E9-8271-A3A4826BF85B}"/>
              </a:ext>
            </a:extLst>
          </p:cNvPr>
          <p:cNvSpPr txBox="1"/>
          <p:nvPr/>
        </p:nvSpPr>
        <p:spPr>
          <a:xfrm>
            <a:off x="4825348" y="3712912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healthy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666C5-69E4-490F-901A-5B953A1F6E89}"/>
              </a:ext>
            </a:extLst>
          </p:cNvPr>
          <p:cNvSpPr txBox="1"/>
          <p:nvPr/>
        </p:nvSpPr>
        <p:spPr>
          <a:xfrm>
            <a:off x="4825348" y="4228148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tidy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FF918-E6EA-43C7-93A7-3F2D1B638B9C}"/>
              </a:ext>
            </a:extLst>
          </p:cNvPr>
          <p:cNvSpPr txBox="1"/>
          <p:nvPr/>
        </p:nvSpPr>
        <p:spPr>
          <a:xfrm>
            <a:off x="4825348" y="4759352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1C9D-3FCB-497C-906E-156F44170FDA}"/>
              </a:ext>
            </a:extLst>
          </p:cNvPr>
          <p:cNvSpPr txBox="1"/>
          <p:nvPr/>
        </p:nvSpPr>
        <p:spPr>
          <a:xfrm>
            <a:off x="4825347" y="5345160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</a:rPr>
              <a:t>dirty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2906</TotalTime>
  <Words>714</Words>
  <Application>Microsoft Office PowerPoint</Application>
  <PresentationFormat>Widescreen</PresentationFormat>
  <Paragraphs>153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130</cp:revision>
  <dcterms:created xsi:type="dcterms:W3CDTF">2020-12-09T02:04:09Z</dcterms:created>
  <dcterms:modified xsi:type="dcterms:W3CDTF">2022-04-15T07:42:05Z</dcterms:modified>
</cp:coreProperties>
</file>