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339" r:id="rId3"/>
    <p:sldId id="370" r:id="rId4"/>
    <p:sldId id="258" r:id="rId5"/>
    <p:sldId id="317" r:id="rId6"/>
    <p:sldId id="372" r:id="rId7"/>
    <p:sldId id="292" r:id="rId8"/>
    <p:sldId id="342" r:id="rId9"/>
    <p:sldId id="344" r:id="rId10"/>
    <p:sldId id="347" r:id="rId11"/>
    <p:sldId id="345" r:id="rId12"/>
    <p:sldId id="346" r:id="rId13"/>
    <p:sldId id="352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108" d="100"/>
          <a:sy n="108" d="100"/>
        </p:scale>
        <p:origin x="108" y="5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989B7-F18C-45A8-9180-EE43259675B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D75C0-EB5E-4AEF-84D8-A96C4C2A9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8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1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1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169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4683922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4683922"/>
            <a:ext cx="2882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4683922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fld id="{612B0FCF-CB24-4D02-8CB9-0936BA6A6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6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5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8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1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09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26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05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CBB1-B6AF-405D-909C-FCF3CC5712F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21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9.xml"/><Relationship Id="rId11" Type="http://schemas.openxmlformats.org/officeDocument/2006/relationships/image" Target="../media/image18.gif"/><Relationship Id="rId5" Type="http://schemas.openxmlformats.org/officeDocument/2006/relationships/slide" Target="slide11.xml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CC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1066800" cy="57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86300"/>
            <a:ext cx="91440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" y="971550"/>
            <a:ext cx="1177925" cy="2000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4138" y="2376490"/>
            <a:ext cx="8831262" cy="1681163"/>
            <a:chOff x="53" y="1996"/>
            <a:chExt cx="3765" cy="197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800000">
              <a:off x="1146" y="2387"/>
              <a:ext cx="702" cy="107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960000">
              <a:off x="2037" y="2605"/>
              <a:ext cx="702" cy="106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800000">
              <a:off x="276" y="2099"/>
              <a:ext cx="703" cy="107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960000">
              <a:off x="2984" y="2826"/>
              <a:ext cx="702" cy="106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878287" y="723309"/>
            <a:ext cx="7907338" cy="16894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CHÀO Mừng CÁC EM HỌC SINH </a:t>
            </a:r>
          </a:p>
          <a:p>
            <a:pPr algn="ctr"/>
            <a:r>
              <a:rPr lang="en-US" sz="5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ĐẾN VỚI BÀI GIẢNG LỊCH SỬ 7</a:t>
            </a:r>
          </a:p>
          <a:p>
            <a:pPr algn="ctr"/>
            <a:endParaRPr lang="en-US" sz="5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411480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………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186" y="-50291"/>
            <a:ext cx="823892" cy="8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9345"/>
      </p:ext>
    </p:extLst>
  </p:cSld>
  <p:clrMapOvr>
    <a:masterClrMapping/>
  </p:clrMapOvr>
  <p:transition spd="slow"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42612" y="20096"/>
            <a:ext cx="7108621" cy="11141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0571" y="1542009"/>
            <a:ext cx="3680099" cy="11014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0123" y="2852820"/>
            <a:ext cx="3680099" cy="9949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57965" y="2242652"/>
            <a:ext cx="452705" cy="3621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49198"/>
            <a:ext cx="361741" cy="317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0122" y="1542009"/>
            <a:ext cx="3866801" cy="11042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68" y="2299337"/>
            <a:ext cx="316108" cy="2777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95800" y="2861911"/>
            <a:ext cx="3680099" cy="9858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23" y="3445490"/>
            <a:ext cx="345494" cy="303616"/>
          </a:xfrm>
          <a:prstGeom prst="rect">
            <a:avLst/>
          </a:prstGeom>
        </p:spPr>
      </p:pic>
      <p:sp>
        <p:nvSpPr>
          <p:cNvPr id="19" name="Cloud 18">
            <a:hlinkClick r:id="rId16" action="ppaction://hlinksldjump"/>
          </p:cNvPr>
          <p:cNvSpPr/>
          <p:nvPr/>
        </p:nvSpPr>
        <p:spPr>
          <a:xfrm>
            <a:off x="3516726" y="4258672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32540" y="46852"/>
            <a:ext cx="7138082" cy="10008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9413" y="2840418"/>
            <a:ext cx="4390975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46728" y="1574024"/>
            <a:ext cx="3981385" cy="10013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38" y="3024361"/>
            <a:ext cx="412534" cy="362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51" y="2092572"/>
            <a:ext cx="399662" cy="319729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468864" y="427272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852"/>
            <a:ext cx="578141" cy="5682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9413" y="1596033"/>
            <a:ext cx="4397530" cy="9793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11" y="1987835"/>
            <a:ext cx="418677" cy="367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6728" y="2840418"/>
            <a:ext cx="3932429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35" y="3093965"/>
            <a:ext cx="444265" cy="3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857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HỌC SINH TỰ HỌC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200150"/>
            <a:ext cx="5809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VĂN HÓA PHỤC HƯNG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852"/>
            <a:ext cx="578141" cy="5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4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Bài 3. Sự hình thành quan hệ sản xuất tư bản chủ nghĩa Tây Âu SGK Lịch sử  và Địa lí 7 Chân trời sáng tạo | SGK Lịch sử và Đị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8"/>
          <a:stretch>
            <a:fillRect/>
          </a:stretch>
        </p:blipFill>
        <p:spPr bwMode="auto">
          <a:xfrm>
            <a:off x="0" y="-40822"/>
            <a:ext cx="3265716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Screenshot (51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33794" r="21553" b="30690"/>
          <a:stretch>
            <a:fillRect/>
          </a:stretch>
        </p:blipFill>
        <p:spPr bwMode="auto">
          <a:xfrm>
            <a:off x="3265716" y="0"/>
            <a:ext cx="337915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 descr="Screenshot (51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9" t="28500" r="21162" b="38315"/>
          <a:stretch>
            <a:fillRect/>
          </a:stretch>
        </p:blipFill>
        <p:spPr bwMode="auto">
          <a:xfrm>
            <a:off x="-27214" y="2571750"/>
            <a:ext cx="350968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35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66750"/>
            <a:ext cx="462259" cy="428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1" y="2612572"/>
            <a:ext cx="5529942" cy="2186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592285" y="1279923"/>
            <a:ext cx="7848600" cy="12518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BẢN CHỦ NGHĨA Ở TÂY ÂU TRUNG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749" y="2800350"/>
            <a:ext cx="811445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628214"/>
            <a:ext cx="8153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884" y="-50291"/>
            <a:ext cx="670193" cy="67019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2400" y="504663"/>
            <a:ext cx="2341415" cy="65299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–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60635" y="78377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TƯ BẢN CHỦ NGHĨA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TÂY ÂU TRUNG ĐẠI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1" y="903811"/>
            <a:ext cx="44196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2" t="21192" r="16557" b="12583"/>
          <a:stretch/>
        </p:blipFill>
        <p:spPr>
          <a:xfrm>
            <a:off x="4743450" y="759278"/>
            <a:ext cx="2209801" cy="1905000"/>
          </a:xfrm>
          <a:prstGeom prst="rect">
            <a:avLst/>
          </a:prstGeom>
        </p:spPr>
      </p:pic>
      <p:pic>
        <p:nvPicPr>
          <p:cNvPr id="13" name="Picture 12" descr="C:\Users\Admin\Pictures\Screenshots\Screenshot (52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36410" r="21288" b="45505"/>
          <a:stretch/>
        </p:blipFill>
        <p:spPr bwMode="auto">
          <a:xfrm>
            <a:off x="4708072" y="2664278"/>
            <a:ext cx="4383956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1" y="4035878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3.1),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3.2),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953251" y="1352550"/>
            <a:ext cx="20954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239000" y="759278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Lisbon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Hình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buôn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tấp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nập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sầm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uất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1344238"/>
            <a:ext cx="43815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7726240" y="2482435"/>
            <a:ext cx="152400" cy="168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970102" y="713580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34" y="3323547"/>
            <a:ext cx="4380706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5" grpId="1"/>
      <p:bldP spid="6" grpId="0" animBg="1"/>
      <p:bldP spid="6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TƯ BẢN CHỦ NGHĨA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TÂY ÂU TRUNG ĐẠI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19150"/>
            <a:ext cx="43434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2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t="53477" r="57912" b="16788"/>
          <a:stretch>
            <a:fillRect/>
          </a:stretch>
        </p:blipFill>
        <p:spPr bwMode="auto">
          <a:xfrm>
            <a:off x="4632823" y="750203"/>
            <a:ext cx="2480852" cy="16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0" t="53477" r="25000" b="16788"/>
          <a:stretch>
            <a:fillRect/>
          </a:stretch>
        </p:blipFill>
        <p:spPr bwMode="auto">
          <a:xfrm>
            <a:off x="7005842" y="749787"/>
            <a:ext cx="2152140" cy="16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Screenshot (52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5698" r="24532" b="60011"/>
          <a:stretch>
            <a:fillRect/>
          </a:stretch>
        </p:blipFill>
        <p:spPr bwMode="auto">
          <a:xfrm>
            <a:off x="4632823" y="2403860"/>
            <a:ext cx="2412442" cy="20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7800" y="-2838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47800" y="591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07515" y="2404384"/>
            <a:ext cx="2079253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3.4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3.5),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3.3),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99" y="1606850"/>
            <a:ext cx="438919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399" y="2209531"/>
            <a:ext cx="435878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" y="29636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long XH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2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42951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333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VÀ VẬN DỤNG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875498"/>
            <a:ext cx="7530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90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637703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720904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96" y="0"/>
            <a:ext cx="683403" cy="6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2400" y="26079"/>
            <a:ext cx="7441851" cy="103175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990982"/>
            <a:ext cx="4495799" cy="8358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25871" y="2030259"/>
            <a:ext cx="4445602" cy="8085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68382" y="2449076"/>
            <a:ext cx="427417" cy="34190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67" y="2464618"/>
            <a:ext cx="453749" cy="398749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3581400" y="420934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3045372"/>
            <a:ext cx="4495798" cy="8024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/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82" y="3458258"/>
            <a:ext cx="453881" cy="3988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5871" y="3068724"/>
            <a:ext cx="4445601" cy="7790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18" y="3479437"/>
            <a:ext cx="448823" cy="3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1584" y="150994"/>
            <a:ext cx="7895046" cy="99904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2827372"/>
            <a:ext cx="403860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80280" y="1691717"/>
            <a:ext cx="458752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62524" y="2962546"/>
            <a:ext cx="413085" cy="3304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23" y="1925074"/>
            <a:ext cx="382303" cy="335963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74" y="54992"/>
            <a:ext cx="622426" cy="611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1193" y="1698330"/>
            <a:ext cx="401980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59" y="1809750"/>
            <a:ext cx="374104" cy="3287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41561" y="2698484"/>
            <a:ext cx="452623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70" y="2846298"/>
            <a:ext cx="370607" cy="3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750</Words>
  <Application>Microsoft Office PowerPoint</Application>
  <PresentationFormat>On-screen Show (16:9)</PresentationFormat>
  <Paragraphs>78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Huy</dc:creator>
  <cp:lastModifiedBy>văn phong bùi</cp:lastModifiedBy>
  <cp:revision>212</cp:revision>
  <dcterms:created xsi:type="dcterms:W3CDTF">2018-10-18T02:19:58Z</dcterms:created>
  <dcterms:modified xsi:type="dcterms:W3CDTF">2022-09-28T12:46:48Z</dcterms:modified>
</cp:coreProperties>
</file>