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4"/>
  </p:notesMasterIdLst>
  <p:sldIdLst>
    <p:sldId id="521" r:id="rId2"/>
    <p:sldId id="522" r:id="rId3"/>
    <p:sldId id="523" r:id="rId4"/>
    <p:sldId id="524" r:id="rId5"/>
    <p:sldId id="525" r:id="rId6"/>
    <p:sldId id="527" r:id="rId7"/>
    <p:sldId id="528" r:id="rId8"/>
    <p:sldId id="529" r:id="rId9"/>
    <p:sldId id="530" r:id="rId10"/>
    <p:sldId id="531" r:id="rId11"/>
    <p:sldId id="532" r:id="rId12"/>
    <p:sldId id="534" r:id="rId13"/>
  </p:sldIdLst>
  <p:sldSz cx="12188825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FFFF"/>
    <a:srgbClr val="3399FF"/>
    <a:srgbClr val="3333CC"/>
    <a:srgbClr val="660066"/>
    <a:srgbClr val="3333FF"/>
    <a:srgbClr val="0000CC"/>
    <a:srgbClr val="FF3300"/>
    <a:srgbClr val="FFFF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06" autoAdjust="0"/>
    <p:restoredTop sz="93772" autoAdjust="0"/>
  </p:normalViewPr>
  <p:slideViewPr>
    <p:cSldViewPr>
      <p:cViewPr varScale="1">
        <p:scale>
          <a:sx n="77" d="100"/>
          <a:sy n="77" d="100"/>
        </p:scale>
        <p:origin x="811" y="67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ương vũ lê" userId="cdd86a19a8227eef" providerId="LiveId" clId="{FD27CCA9-B806-4962-A2C7-10854D778A73}"/>
    <pc:docChg chg="delSld">
      <pc:chgData name="phương vũ lê" userId="cdd86a19a8227eef" providerId="LiveId" clId="{FD27CCA9-B806-4962-A2C7-10854D778A73}" dt="2023-07-19T09:32:50.806" v="4" actId="47"/>
      <pc:docMkLst>
        <pc:docMk/>
      </pc:docMkLst>
      <pc:sldChg chg="del">
        <pc:chgData name="phương vũ lê" userId="cdd86a19a8227eef" providerId="LiveId" clId="{FD27CCA9-B806-4962-A2C7-10854D778A73}" dt="2023-07-19T09:32:46.706" v="1" actId="47"/>
        <pc:sldMkLst>
          <pc:docMk/>
          <pc:sldMk cId="3131181904" sldId="516"/>
        </pc:sldMkLst>
      </pc:sldChg>
      <pc:sldChg chg="del">
        <pc:chgData name="phương vũ lê" userId="cdd86a19a8227eef" providerId="LiveId" clId="{FD27CCA9-B806-4962-A2C7-10854D778A73}" dt="2023-07-19T09:32:49.164" v="2" actId="47"/>
        <pc:sldMkLst>
          <pc:docMk/>
          <pc:sldMk cId="768401722" sldId="536"/>
        </pc:sldMkLst>
      </pc:sldChg>
      <pc:sldChg chg="del">
        <pc:chgData name="phương vũ lê" userId="cdd86a19a8227eef" providerId="LiveId" clId="{FD27CCA9-B806-4962-A2C7-10854D778A73}" dt="2023-07-19T09:32:50.115" v="3" actId="47"/>
        <pc:sldMkLst>
          <pc:docMk/>
          <pc:sldMk cId="360374823" sldId="537"/>
        </pc:sldMkLst>
      </pc:sldChg>
      <pc:sldChg chg="del">
        <pc:chgData name="phương vũ lê" userId="cdd86a19a8227eef" providerId="LiveId" clId="{FD27CCA9-B806-4962-A2C7-10854D778A73}" dt="2023-07-19T09:32:50.806" v="4" actId="47"/>
        <pc:sldMkLst>
          <pc:docMk/>
          <pc:sldMk cId="3460586520" sldId="538"/>
        </pc:sldMkLst>
      </pc:sldChg>
      <pc:sldChg chg="del">
        <pc:chgData name="phương vũ lê" userId="cdd86a19a8227eef" providerId="LiveId" clId="{FD27CCA9-B806-4962-A2C7-10854D778A73}" dt="2023-07-19T09:31:54.997" v="0" actId="47"/>
        <pc:sldMkLst>
          <pc:docMk/>
          <pc:sldMk cId="78365880" sldId="539"/>
        </pc:sldMkLst>
      </pc:sldChg>
    </pc:docChg>
  </pc:docChgLst>
  <pc:docChgLst>
    <pc:chgData name="phương vũ lê" userId="cdd86a19a8227eef" providerId="LiveId" clId="{341614B4-4411-4989-975C-5F42B1F110E4}"/>
    <pc:docChg chg="custSel addSld delSld modSld">
      <pc:chgData name="phương vũ lê" userId="cdd86a19a8227eef" providerId="LiveId" clId="{341614B4-4411-4989-975C-5F42B1F110E4}" dt="2022-03-04T17:27:47.827" v="18" actId="478"/>
      <pc:docMkLst>
        <pc:docMk/>
      </pc:docMkLst>
      <pc:sldChg chg="del">
        <pc:chgData name="phương vũ lê" userId="cdd86a19a8227eef" providerId="LiveId" clId="{341614B4-4411-4989-975C-5F42B1F110E4}" dt="2022-03-04T16:57:45.085" v="0" actId="47"/>
        <pc:sldMkLst>
          <pc:docMk/>
          <pc:sldMk cId="4029119592" sldId="520"/>
        </pc:sldMkLst>
      </pc:sldChg>
      <pc:sldChg chg="delSp modSp mod">
        <pc:chgData name="phương vũ lê" userId="cdd86a19a8227eef" providerId="LiveId" clId="{341614B4-4411-4989-975C-5F42B1F110E4}" dt="2022-03-04T16:58:35.230" v="13" actId="20577"/>
        <pc:sldMkLst>
          <pc:docMk/>
          <pc:sldMk cId="2926241407" sldId="521"/>
        </pc:sldMkLst>
        <pc:spChg chg="mod">
          <ac:chgData name="phương vũ lê" userId="cdd86a19a8227eef" providerId="LiveId" clId="{341614B4-4411-4989-975C-5F42B1F110E4}" dt="2022-03-04T16:58:35.230" v="13" actId="20577"/>
          <ac:spMkLst>
            <pc:docMk/>
            <pc:sldMk cId="2926241407" sldId="521"/>
            <ac:spMk id="5" creationId="{00000000-0000-0000-0000-000000000000}"/>
          </ac:spMkLst>
        </pc:spChg>
        <pc:spChg chg="del">
          <ac:chgData name="phương vũ lê" userId="cdd86a19a8227eef" providerId="LiveId" clId="{341614B4-4411-4989-975C-5F42B1F110E4}" dt="2022-03-04T16:57:50.859" v="1" actId="478"/>
          <ac:spMkLst>
            <pc:docMk/>
            <pc:sldMk cId="2926241407" sldId="521"/>
            <ac:spMk id="6" creationId="{00000000-0000-0000-0000-000000000000}"/>
          </ac:spMkLst>
        </pc:spChg>
      </pc:sldChg>
      <pc:sldChg chg="del">
        <pc:chgData name="phương vũ lê" userId="cdd86a19a8227eef" providerId="LiveId" clId="{341614B4-4411-4989-975C-5F42B1F110E4}" dt="2022-03-04T17:22:06.512" v="15" actId="47"/>
        <pc:sldMkLst>
          <pc:docMk/>
          <pc:sldMk cId="53805346" sldId="526"/>
        </pc:sldMkLst>
      </pc:sldChg>
      <pc:sldChg chg="del">
        <pc:chgData name="phương vũ lê" userId="cdd86a19a8227eef" providerId="LiveId" clId="{341614B4-4411-4989-975C-5F42B1F110E4}" dt="2022-03-04T17:21:59.760" v="14" actId="47"/>
        <pc:sldMkLst>
          <pc:docMk/>
          <pc:sldMk cId="2179763854" sldId="535"/>
        </pc:sldMkLst>
      </pc:sldChg>
      <pc:sldChg chg="delSp new mod">
        <pc:chgData name="phương vũ lê" userId="cdd86a19a8227eef" providerId="LiveId" clId="{341614B4-4411-4989-975C-5F42B1F110E4}" dt="2022-03-04T17:27:47.827" v="18" actId="478"/>
        <pc:sldMkLst>
          <pc:docMk/>
          <pc:sldMk cId="78365880" sldId="539"/>
        </pc:sldMkLst>
        <pc:spChg chg="del">
          <ac:chgData name="phương vũ lê" userId="cdd86a19a8227eef" providerId="LiveId" clId="{341614B4-4411-4989-975C-5F42B1F110E4}" dt="2022-03-04T17:27:47.827" v="18" actId="478"/>
          <ac:spMkLst>
            <pc:docMk/>
            <pc:sldMk cId="78365880" sldId="539"/>
            <ac:spMk id="2" creationId="{361D3038-2D1F-4A9B-BA9D-6507E8B9F120}"/>
          </ac:spMkLst>
        </pc:spChg>
        <pc:spChg chg="del">
          <ac:chgData name="phương vũ lê" userId="cdd86a19a8227eef" providerId="LiveId" clId="{341614B4-4411-4989-975C-5F42B1F110E4}" dt="2022-03-04T17:27:45.227" v="17" actId="478"/>
          <ac:spMkLst>
            <pc:docMk/>
            <pc:sldMk cId="78365880" sldId="539"/>
            <ac:spMk id="3" creationId="{15D131B7-3B31-47D0-8CA8-B2D3783DA84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3950EC-FED3-455C-9A81-023DF8037D92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9FAE36-A1C9-4A5A-B42C-90FFEA8965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25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49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49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49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49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360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49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89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762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441" y="274640"/>
            <a:ext cx="10969943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53090-3799-4566-837B-9C539193B59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934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436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480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722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21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260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527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397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232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579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image" Target="../media/image19.emf"/><Relationship Id="rId7" Type="http://schemas.openxmlformats.org/officeDocument/2006/relationships/image" Target="../media/image30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emf"/><Relationship Id="rId11" Type="http://schemas.openxmlformats.org/officeDocument/2006/relationships/image" Target="../media/image40.emf"/><Relationship Id="rId5" Type="http://schemas.openxmlformats.org/officeDocument/2006/relationships/image" Target="../media/image21.emf"/><Relationship Id="rId10" Type="http://schemas.openxmlformats.org/officeDocument/2006/relationships/image" Target="../media/image39.emf"/><Relationship Id="rId4" Type="http://schemas.openxmlformats.org/officeDocument/2006/relationships/image" Target="../media/image20.emf"/><Relationship Id="rId9" Type="http://schemas.openxmlformats.org/officeDocument/2006/relationships/image" Target="../media/image23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47.wmf"/><Relationship Id="rId18" Type="http://schemas.openxmlformats.org/officeDocument/2006/relationships/oleObject" Target="../embeddings/oleObject26.bin"/><Relationship Id="rId3" Type="http://schemas.openxmlformats.org/officeDocument/2006/relationships/image" Target="../media/image42.emf"/><Relationship Id="rId21" Type="http://schemas.openxmlformats.org/officeDocument/2006/relationships/image" Target="../media/image51.wmf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49.wmf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23" Type="http://schemas.openxmlformats.org/officeDocument/2006/relationships/image" Target="../media/image52.wmf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50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24.bin"/><Relationship Id="rId22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5.emf"/><Relationship Id="rId7" Type="http://schemas.openxmlformats.org/officeDocument/2006/relationships/oleObject" Target="../embeddings/oleObject30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16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5.emf"/><Relationship Id="rId7" Type="http://schemas.openxmlformats.org/officeDocument/2006/relationships/oleObject" Target="../embeddings/oleObject4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emf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12" Type="http://schemas.openxmlformats.org/officeDocument/2006/relationships/image" Target="../media/image1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wmf"/><Relationship Id="rId11" Type="http://schemas.openxmlformats.org/officeDocument/2006/relationships/image" Target="../media/image13.e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2.wmf"/><Relationship Id="rId4" Type="http://schemas.openxmlformats.org/officeDocument/2006/relationships/image" Target="../media/image5.emf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5.emf"/><Relationship Id="rId7" Type="http://schemas.openxmlformats.org/officeDocument/2006/relationships/oleObject" Target="../embeddings/oleObject8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7" Type="http://schemas.openxmlformats.org/officeDocument/2006/relationships/image" Target="../media/image24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emf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29.emf"/><Relationship Id="rId3" Type="http://schemas.openxmlformats.org/officeDocument/2006/relationships/image" Target="../media/image20.emf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8.wmf"/><Relationship Id="rId2" Type="http://schemas.openxmlformats.org/officeDocument/2006/relationships/image" Target="../media/image19.emf"/><Relationship Id="rId16" Type="http://schemas.openxmlformats.org/officeDocument/2006/relationships/image" Target="../media/image3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27.wmf"/><Relationship Id="rId4" Type="http://schemas.openxmlformats.org/officeDocument/2006/relationships/image" Target="../media/image21.e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30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image" Target="../media/image19.emf"/><Relationship Id="rId7" Type="http://schemas.openxmlformats.org/officeDocument/2006/relationships/image" Target="../media/image30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emf"/><Relationship Id="rId5" Type="http://schemas.openxmlformats.org/officeDocument/2006/relationships/image" Target="../media/image21.emf"/><Relationship Id="rId4" Type="http://schemas.openxmlformats.org/officeDocument/2006/relationships/image" Target="../media/image20.emf"/><Relationship Id="rId9" Type="http://schemas.openxmlformats.org/officeDocument/2006/relationships/image" Target="../media/image23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2.emf"/><Relationship Id="rId18" Type="http://schemas.openxmlformats.org/officeDocument/2006/relationships/oleObject" Target="../embeddings/oleObject18.bin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12" Type="http://schemas.openxmlformats.org/officeDocument/2006/relationships/image" Target="../media/image38.emf"/><Relationship Id="rId17" Type="http://schemas.openxmlformats.org/officeDocument/2006/relationships/image" Target="../media/image40.emf"/><Relationship Id="rId2" Type="http://schemas.openxmlformats.org/officeDocument/2006/relationships/oleObject" Target="../embeddings/oleObject14.bin"/><Relationship Id="rId16" Type="http://schemas.openxmlformats.org/officeDocument/2006/relationships/image" Target="../media/image39.e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37.emf"/><Relationship Id="rId5" Type="http://schemas.openxmlformats.org/officeDocument/2006/relationships/image" Target="../media/image33.wmf"/><Relationship Id="rId15" Type="http://schemas.openxmlformats.org/officeDocument/2006/relationships/image" Target="../media/image23.emf"/><Relationship Id="rId10" Type="http://schemas.openxmlformats.org/officeDocument/2006/relationships/image" Target="../media/image36.emf"/><Relationship Id="rId19" Type="http://schemas.openxmlformats.org/officeDocument/2006/relationships/image" Target="../media/image41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35.wmf"/><Relationship Id="rId14" Type="http://schemas.openxmlformats.org/officeDocument/2006/relationships/image" Target="../media/image2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97697" y="74998"/>
            <a:ext cx="54339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III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 GIÁC ĐỒNG DẠNG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19457" y="2812520"/>
            <a:ext cx="90699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43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241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" y="0"/>
            <a:ext cx="88376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Bài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1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.Tìm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cặp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tam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giác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đồng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dạng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vẽ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  <a:p>
            <a:pPr lvl="0"/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điền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vào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chỗ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chấm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</a:t>
            </a:r>
          </a:p>
        </p:txBody>
      </p:sp>
      <p:pic>
        <p:nvPicPr>
          <p:cNvPr id="267273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486" y="4010707"/>
            <a:ext cx="1762125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3554938" y="6229350"/>
            <a:ext cx="4673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b:  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……..       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………</a:t>
            </a:r>
          </a:p>
        </p:txBody>
      </p:sp>
      <p:sp>
        <p:nvSpPr>
          <p:cNvPr id="18" name="Freeform 61"/>
          <p:cNvSpPr>
            <a:spLocks noChangeAspect="1"/>
          </p:cNvSpPr>
          <p:nvPr/>
        </p:nvSpPr>
        <p:spPr bwMode="auto">
          <a:xfrm>
            <a:off x="6323013" y="6400800"/>
            <a:ext cx="351657" cy="15544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1066802"/>
            <a:ext cx="357187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851" y="1524002"/>
            <a:ext cx="19621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413" y="1234850"/>
            <a:ext cx="2809875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3374982" y="3012571"/>
            <a:ext cx="46522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a:  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……..       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………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72056" y="2986216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205304" y="2990101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42298" y="2997618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795894" y="2998309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080552" y="2990101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F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284890" y="2983550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</a:t>
            </a:r>
          </a:p>
        </p:txBody>
      </p:sp>
      <p:sp>
        <p:nvSpPr>
          <p:cNvPr id="27" name="Freeform 61"/>
          <p:cNvSpPr>
            <a:spLocks noChangeAspect="1"/>
          </p:cNvSpPr>
          <p:nvPr/>
        </p:nvSpPr>
        <p:spPr bwMode="auto">
          <a:xfrm>
            <a:off x="6134640" y="3194955"/>
            <a:ext cx="351657" cy="15544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25" y="1066802"/>
            <a:ext cx="357187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4240" y="1529445"/>
            <a:ext cx="19621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1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325" y="3403828"/>
            <a:ext cx="3114675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1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2" y="3832451"/>
            <a:ext cx="2933700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19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487" y="4010707"/>
            <a:ext cx="1762125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20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744" y="3832453"/>
            <a:ext cx="2933700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Freeform 61"/>
          <p:cNvSpPr>
            <a:spLocks noChangeAspect="1"/>
          </p:cNvSpPr>
          <p:nvPr/>
        </p:nvSpPr>
        <p:spPr bwMode="auto">
          <a:xfrm>
            <a:off x="6323013" y="6392618"/>
            <a:ext cx="351657" cy="15544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80770" y="6225604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P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158191" y="6235297"/>
            <a:ext cx="5036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M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687227" y="6227048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228043" y="6195644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Q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978785" y="6234734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502605" y="6232052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66066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4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997" y="1649081"/>
            <a:ext cx="3452235" cy="3288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-1" y="44244"/>
            <a:ext cx="11885613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6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Bài</a:t>
            </a:r>
            <a:r>
              <a:rPr lang="en-US" sz="26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2.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Cho tam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giác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ABC,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gọi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M, N, Q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lần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lượt</a:t>
            </a:r>
            <a:endParaRPr lang="en-US" sz="2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lvl="0"/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trung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điểm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các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cạnh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AB, AC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BC. </a:t>
            </a:r>
          </a:p>
          <a:p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a)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Chứng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minh QNM       ABC 	</a:t>
            </a:r>
          </a:p>
          <a:p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b)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Tính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vi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QNM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biết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vi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cuả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ABC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50cm</a:t>
            </a:r>
          </a:p>
        </p:txBody>
      </p:sp>
      <p:sp>
        <p:nvSpPr>
          <p:cNvPr id="7" name="Freeform 61"/>
          <p:cNvSpPr>
            <a:spLocks noChangeAspect="1"/>
          </p:cNvSpPr>
          <p:nvPr/>
        </p:nvSpPr>
        <p:spPr bwMode="auto">
          <a:xfrm>
            <a:off x="3295256" y="1016056"/>
            <a:ext cx="320283" cy="141575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7501909"/>
              </p:ext>
            </p:extLst>
          </p:nvPr>
        </p:nvGraphicFramePr>
        <p:xfrm>
          <a:off x="3884612" y="3888128"/>
          <a:ext cx="1677988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1333440" progId="Equation.DSMT4">
                  <p:embed/>
                </p:oleObj>
              </mc:Choice>
              <mc:Fallback>
                <p:oleObj name="Equation" r:id="rId4" imgW="1676160" imgH="133344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84612" y="3888128"/>
                        <a:ext cx="1677988" cy="133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ight Brace 21"/>
          <p:cNvSpPr/>
          <p:nvPr/>
        </p:nvSpPr>
        <p:spPr>
          <a:xfrm>
            <a:off x="7691301" y="2274003"/>
            <a:ext cx="145555" cy="838201"/>
          </a:xfrm>
          <a:prstGeom prst="rightBrace">
            <a:avLst>
              <a:gd name="adj1" fmla="val 61712"/>
              <a:gd name="adj2" fmla="val 50640"/>
            </a:avLst>
          </a:prstGeom>
          <a:noFill/>
          <a:ln w="285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038429" y="1001190"/>
            <a:ext cx="4304383" cy="5724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600" dirty="0">
                <a:solidFill>
                  <a:prstClr val="white"/>
                </a:solidFill>
                <a:latin typeface="Times New Roman" pitchFamily="18" charset="0"/>
              </a:rPr>
              <a:t>  </a:t>
            </a:r>
            <a:r>
              <a:rPr lang="en-US" sz="2600" dirty="0" err="1">
                <a:solidFill>
                  <a:prstClr val="white"/>
                </a:solidFill>
                <a:latin typeface="Times New Roman" pitchFamily="18" charset="0"/>
              </a:rPr>
              <a:t>Xét</a:t>
            </a:r>
            <a:r>
              <a:rPr lang="en-US" sz="2600" dirty="0">
                <a:solidFill>
                  <a:prstClr val="white"/>
                </a:solidFill>
                <a:latin typeface="Times New Roman" pitchFamily="18" charset="0"/>
              </a:rPr>
              <a:t>             </a:t>
            </a:r>
            <a:r>
              <a:rPr lang="en-US" sz="2600" dirty="0" err="1">
                <a:solidFill>
                  <a:prstClr val="white"/>
                </a:solidFill>
                <a:latin typeface="Times New Roman" pitchFamily="18" charset="0"/>
              </a:rPr>
              <a:t>và</a:t>
            </a:r>
            <a:r>
              <a:rPr lang="en-US" sz="2600" dirty="0">
                <a:solidFill>
                  <a:prstClr val="white"/>
                </a:solidFill>
                <a:latin typeface="Times New Roman" pitchFamily="18" charset="0"/>
              </a:rPr>
              <a:t>             </a:t>
            </a:r>
            <a:r>
              <a:rPr lang="en-US" sz="2600" dirty="0" err="1">
                <a:solidFill>
                  <a:prstClr val="white"/>
                </a:solidFill>
                <a:latin typeface="Times New Roman" pitchFamily="18" charset="0"/>
              </a:rPr>
              <a:t>có</a:t>
            </a:r>
            <a:r>
              <a:rPr lang="en-US" sz="2600" dirty="0">
                <a:solidFill>
                  <a:prstClr val="white"/>
                </a:solidFill>
                <a:latin typeface="Times New Roman" pitchFamily="18" charset="0"/>
              </a:rPr>
              <a:t>:       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015739"/>
              </p:ext>
            </p:extLst>
          </p:nvPr>
        </p:nvGraphicFramePr>
        <p:xfrm>
          <a:off x="8789461" y="1143718"/>
          <a:ext cx="2476183" cy="347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49360" imgH="330120" progId="Equation.DSMT4">
                  <p:embed/>
                </p:oleObj>
              </mc:Choice>
              <mc:Fallback>
                <p:oleObj name="Equation" r:id="rId6" imgW="2349360" imgH="33012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789461" y="1143718"/>
                        <a:ext cx="2476183" cy="3475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" name="Group 25"/>
          <p:cNvGrpSpPr/>
          <p:nvPr/>
        </p:nvGrpSpPr>
        <p:grpSpPr>
          <a:xfrm>
            <a:off x="8177213" y="2346325"/>
            <a:ext cx="3738562" cy="350838"/>
            <a:chOff x="615310" y="6366100"/>
            <a:chExt cx="3739536" cy="350838"/>
          </a:xfrm>
        </p:grpSpPr>
        <p:graphicFrame>
          <p:nvGraphicFramePr>
            <p:cNvPr id="27" name="Object 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37894144"/>
                </p:ext>
              </p:extLst>
            </p:nvPr>
          </p:nvGraphicFramePr>
          <p:xfrm>
            <a:off x="615310" y="6366100"/>
            <a:ext cx="3739536" cy="3508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3924000" imgH="368280" progId="Equation.DSMT4">
                    <p:embed/>
                  </p:oleObj>
                </mc:Choice>
                <mc:Fallback>
                  <p:oleObj name="Equation" r:id="rId8" imgW="3924000" imgH="368280" progId="Equation.DSMT4">
                    <p:embed/>
                    <p:pic>
                      <p:nvPicPr>
                        <p:cNvPr id="27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5310" y="6366100"/>
                          <a:ext cx="3739536" cy="3508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" name="Freeform 61"/>
            <p:cNvSpPr>
              <a:spLocks noChangeAspect="1"/>
            </p:cNvSpPr>
            <p:nvPr/>
          </p:nvSpPr>
          <p:spPr bwMode="auto">
            <a:xfrm>
              <a:off x="1995740" y="6453114"/>
              <a:ext cx="291166" cy="128705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5400">
              <a:solidFill>
                <a:sysClr val="window" lastClr="FFFFFF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3366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187016"/>
              </p:ext>
            </p:extLst>
          </p:nvPr>
        </p:nvGraphicFramePr>
        <p:xfrm>
          <a:off x="8374063" y="1492250"/>
          <a:ext cx="2732087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60440" imgH="698400" progId="Equation.DSMT4">
                  <p:embed/>
                </p:oleObj>
              </mc:Choice>
              <mc:Fallback>
                <p:oleObj name="Equation" r:id="rId10" imgW="2260440" imgH="69840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374063" y="1492250"/>
                        <a:ext cx="2732087" cy="846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828594" y="1828800"/>
            <a:ext cx="439941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ABC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:</a:t>
            </a:r>
          </a:p>
          <a:p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M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trung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điểm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AB (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gt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)</a:t>
            </a:r>
          </a:p>
          <a:p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N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trung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điểm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AC (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gt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)</a:t>
            </a:r>
          </a:p>
          <a:p>
            <a:pPr marL="457200" indent="-457200">
              <a:buFont typeface="Symbol"/>
              <a:buChar char="Þ"/>
            </a:pP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MN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đường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trung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bình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</a:p>
          <a:p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ABC (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định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nghĩa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)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884612" y="5225694"/>
            <a:ext cx="57710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4725673"/>
              </p:ext>
            </p:extLst>
          </p:nvPr>
        </p:nvGraphicFramePr>
        <p:xfrm>
          <a:off x="3884612" y="5858741"/>
          <a:ext cx="1974273" cy="588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71520" imgH="647640" progId="Equation.DSMT4">
                  <p:embed/>
                </p:oleObj>
              </mc:Choice>
              <mc:Fallback>
                <p:oleObj name="Equation" r:id="rId12" imgW="2171520" imgH="6476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884612" y="5858741"/>
                        <a:ext cx="1974273" cy="5888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8057580" y="44244"/>
            <a:ext cx="0" cy="6813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8057580" y="2743200"/>
            <a:ext cx="956096" cy="5724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600" dirty="0">
                <a:solidFill>
                  <a:prstClr val="white"/>
                </a:solidFill>
                <a:latin typeface="Times New Roman" pitchFamily="18" charset="0"/>
              </a:rPr>
              <a:t> b) </a:t>
            </a:r>
            <a:r>
              <a:rPr lang="en-US" sz="2600" dirty="0" err="1">
                <a:solidFill>
                  <a:prstClr val="white"/>
                </a:solidFill>
                <a:latin typeface="Times New Roman" pitchFamily="18" charset="0"/>
              </a:rPr>
              <a:t>Vì</a:t>
            </a:r>
            <a:endParaRPr lang="en-US" sz="2600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807844"/>
              </p:ext>
            </p:extLst>
          </p:nvPr>
        </p:nvGraphicFramePr>
        <p:xfrm>
          <a:off x="11551002" y="3310481"/>
          <a:ext cx="227012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5640" imgH="583920" progId="Equation.DSMT4">
                  <p:embed/>
                </p:oleObj>
              </mc:Choice>
              <mc:Fallback>
                <p:oleObj name="Equation" r:id="rId14" imgW="215640" imgH="58392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1551002" y="3310481"/>
                        <a:ext cx="227012" cy="614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" name="Group 31"/>
          <p:cNvGrpSpPr/>
          <p:nvPr/>
        </p:nvGrpSpPr>
        <p:grpSpPr>
          <a:xfrm>
            <a:off x="9142412" y="2890838"/>
            <a:ext cx="2552700" cy="327025"/>
            <a:chOff x="1561603" y="5168603"/>
            <a:chExt cx="2553365" cy="327025"/>
          </a:xfrm>
        </p:grpSpPr>
        <p:graphicFrame>
          <p:nvGraphicFramePr>
            <p:cNvPr id="34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05926922"/>
                </p:ext>
              </p:extLst>
            </p:nvPr>
          </p:nvGraphicFramePr>
          <p:xfrm>
            <a:off x="1561603" y="5168603"/>
            <a:ext cx="2553365" cy="327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2679480" imgH="342720" progId="Equation.DSMT4">
                    <p:embed/>
                  </p:oleObj>
                </mc:Choice>
                <mc:Fallback>
                  <p:oleObj name="Equation" r:id="rId16" imgW="2679480" imgH="342720" progId="Equation.DSMT4">
                    <p:embed/>
                    <p:pic>
                      <p:nvPicPr>
                        <p:cNvPr id="34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1603" y="5168603"/>
                          <a:ext cx="2553365" cy="327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" name="Freeform 61"/>
            <p:cNvSpPr>
              <a:spLocks noChangeAspect="1"/>
            </p:cNvSpPr>
            <p:nvPr/>
          </p:nvSpPr>
          <p:spPr bwMode="auto">
            <a:xfrm>
              <a:off x="2615275" y="5242844"/>
              <a:ext cx="291166" cy="128705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5400">
              <a:solidFill>
                <a:sysClr val="window" lastClr="FFFFFF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3366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301757"/>
              </p:ext>
            </p:extLst>
          </p:nvPr>
        </p:nvGraphicFramePr>
        <p:xfrm>
          <a:off x="8316912" y="3822559"/>
          <a:ext cx="2578100" cy="127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33360" imgH="1054080" progId="Equation.DSMT4">
                  <p:embed/>
                </p:oleObj>
              </mc:Choice>
              <mc:Fallback>
                <p:oleObj name="Equation" r:id="rId18" imgW="2133360" imgH="1054080" progId="Equation.DSMT4">
                  <p:embed/>
                  <p:pic>
                    <p:nvPicPr>
                      <p:cNvPr id="36" name="Object 35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316912" y="3822559"/>
                        <a:ext cx="2578100" cy="1276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8209980" y="3315664"/>
            <a:ext cx="3438762" cy="5724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600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prstClr val="white"/>
                </a:solidFill>
                <a:latin typeface="Times New Roman" pitchFamily="18" charset="0"/>
              </a:rPr>
              <a:t>với</a:t>
            </a:r>
            <a:r>
              <a:rPr lang="en-US" sz="2600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prstClr val="white"/>
                </a:solidFill>
                <a:latin typeface="Times New Roman" pitchFamily="18" charset="0"/>
              </a:rPr>
              <a:t>tỉ</a:t>
            </a:r>
            <a:r>
              <a:rPr lang="en-US" sz="2600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prstClr val="white"/>
                </a:solidFill>
                <a:latin typeface="Times New Roman" pitchFamily="18" charset="0"/>
              </a:rPr>
              <a:t>số</a:t>
            </a:r>
            <a:r>
              <a:rPr lang="en-US" sz="2600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prstClr val="white"/>
                </a:solidFill>
                <a:latin typeface="Times New Roman" pitchFamily="18" charset="0"/>
              </a:rPr>
              <a:t>đồng</a:t>
            </a:r>
            <a:r>
              <a:rPr lang="en-US" sz="2600" dirty="0">
                <a:solidFill>
                  <a:prstClr val="white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prstClr val="white"/>
                </a:solidFill>
                <a:latin typeface="Times New Roman" pitchFamily="18" charset="0"/>
              </a:rPr>
              <a:t>dạng</a:t>
            </a:r>
            <a:r>
              <a:rPr lang="en-US" sz="2600" dirty="0">
                <a:solidFill>
                  <a:prstClr val="white"/>
                </a:solidFill>
                <a:latin typeface="Times New Roman" pitchFamily="18" charset="0"/>
              </a:rPr>
              <a:t> k = 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7493621"/>
              </p:ext>
            </p:extLst>
          </p:nvPr>
        </p:nvGraphicFramePr>
        <p:xfrm>
          <a:off x="8228013" y="5284788"/>
          <a:ext cx="5549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549760" imgH="596880" progId="Equation.DSMT4">
                  <p:embed/>
                </p:oleObj>
              </mc:Choice>
              <mc:Fallback>
                <p:oleObj name="Equation" r:id="rId20" imgW="5549760" imgH="5968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228013" y="5284788"/>
                        <a:ext cx="55499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896143"/>
              </p:ext>
            </p:extLst>
          </p:nvPr>
        </p:nvGraphicFramePr>
        <p:xfrm>
          <a:off x="10053638" y="6065838"/>
          <a:ext cx="192722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52480" imgH="596880" progId="Equation.DSMT4">
                  <p:embed/>
                </p:oleObj>
              </mc:Choice>
              <mc:Fallback>
                <p:oleObj name="Equation" r:id="rId22" imgW="1752480" imgH="5968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0053638" y="6065838"/>
                        <a:ext cx="1927225" cy="657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5558382" y="3934084"/>
            <a:ext cx="135165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(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định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lí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)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 Box 47"/>
          <p:cNvSpPr txBox="1">
            <a:spLocks noChangeArrowheads="1"/>
          </p:cNvSpPr>
          <p:nvPr/>
        </p:nvSpPr>
        <p:spPr bwMode="auto">
          <a:xfrm>
            <a:off x="74612" y="4967856"/>
            <a:ext cx="3481011" cy="1200329"/>
          </a:xfrm>
          <a:prstGeom prst="rect">
            <a:avLst/>
          </a:prstGeom>
          <a:solidFill>
            <a:srgbClr val="CCECFF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Nhận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xét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: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Tỉ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số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chu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 vi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của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hai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 tam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giác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đồng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dạng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bằng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tỉ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số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đồng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dạng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5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/>
      <p:bldP spid="30" grpId="0"/>
      <p:bldP spid="33" grpId="0"/>
      <p:bldP spid="23" grpId="0"/>
      <p:bldP spid="37" grpId="0"/>
      <p:bldP spid="12" grpId="0"/>
      <p:bldP spid="3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Down Arrow Callout 33"/>
          <p:cNvSpPr>
            <a:spLocks noChangeArrowheads="1"/>
          </p:cNvSpPr>
          <p:nvPr/>
        </p:nvSpPr>
        <p:spPr bwMode="auto">
          <a:xfrm>
            <a:off x="284894" y="1311322"/>
            <a:ext cx="11448318" cy="1812878"/>
          </a:xfrm>
          <a:prstGeom prst="downArrowCallout">
            <a:avLst>
              <a:gd name="adj1" fmla="val 19400"/>
              <a:gd name="adj2" fmla="val 18479"/>
              <a:gd name="adj3" fmla="val 19851"/>
              <a:gd name="adj4" fmla="val 64977"/>
            </a:avLst>
          </a:prstGeom>
          <a:solidFill>
            <a:srgbClr val="FFFF00"/>
          </a:solidFill>
          <a:ln w="57150" algn="ctr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51708" y="4672942"/>
            <a:ext cx="2931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A’B’C’      ABC</a:t>
            </a:r>
            <a:endParaRPr lang="en-US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1603116" y="3277035"/>
            <a:ext cx="0" cy="1870900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cxnSp>
        <p:nvCxnSpPr>
          <p:cNvPr id="56" name="Straight Connector 55"/>
          <p:cNvCxnSpPr/>
          <p:nvPr/>
        </p:nvCxnSpPr>
        <p:spPr>
          <a:xfrm flipV="1">
            <a:off x="836613" y="4637420"/>
            <a:ext cx="3940181" cy="1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sp>
        <p:nvSpPr>
          <p:cNvPr id="58" name="Freeform 61"/>
          <p:cNvSpPr>
            <a:spLocks noChangeAspect="1"/>
          </p:cNvSpPr>
          <p:nvPr/>
        </p:nvSpPr>
        <p:spPr bwMode="auto">
          <a:xfrm>
            <a:off x="3068444" y="4868890"/>
            <a:ext cx="351657" cy="15544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6613" y="3616574"/>
            <a:ext cx="663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GT</a:t>
            </a:r>
          </a:p>
        </p:txBody>
      </p:sp>
      <p:sp>
        <p:nvSpPr>
          <p:cNvPr id="3" name="Rectangle 2"/>
          <p:cNvSpPr/>
          <p:nvPr/>
        </p:nvSpPr>
        <p:spPr>
          <a:xfrm>
            <a:off x="954770" y="4700915"/>
            <a:ext cx="9890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KL</a:t>
            </a:r>
          </a:p>
        </p:txBody>
      </p:sp>
      <p:pic>
        <p:nvPicPr>
          <p:cNvPr id="250133" name="Picture 27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994" y="3091898"/>
            <a:ext cx="250507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0134" name="Picture 27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3393" y="2676527"/>
            <a:ext cx="3200400" cy="280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905095"/>
              </p:ext>
            </p:extLst>
          </p:nvPr>
        </p:nvGraphicFramePr>
        <p:xfrm>
          <a:off x="1703393" y="3277035"/>
          <a:ext cx="2387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87520" imgH="368280" progId="Equation.DSMT4">
                  <p:embed/>
                </p:oleObj>
              </mc:Choice>
              <mc:Fallback>
                <p:oleObj name="Equation" r:id="rId5" imgW="2387520" imgH="3682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03393" y="3277035"/>
                        <a:ext cx="23876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Cloud Callout 52"/>
          <p:cNvSpPr/>
          <p:nvPr/>
        </p:nvSpPr>
        <p:spPr>
          <a:xfrm>
            <a:off x="3657282" y="0"/>
            <a:ext cx="4875530" cy="1143000"/>
          </a:xfrm>
          <a:prstGeom prst="cloudCallout">
            <a:avLst/>
          </a:prstGeom>
          <a:gradFill>
            <a:gsLst>
              <a:gs pos="0">
                <a:srgbClr val="66FFFF"/>
              </a:gs>
              <a:gs pos="0">
                <a:srgbClr val="66FFFF"/>
              </a:gs>
              <a:gs pos="0">
                <a:srgbClr val="66FFFF"/>
              </a:gs>
              <a:gs pos="0">
                <a:srgbClr val="66FFFF"/>
              </a:gs>
              <a:gs pos="0">
                <a:srgbClr val="66FFFF"/>
              </a:gs>
              <a:gs pos="100000">
                <a:sysClr val="window" lastClr="FFFFFF"/>
              </a:gs>
            </a:gsLst>
            <a:lin ang="5400000" scaled="1"/>
          </a:gra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ĐỊNH LÍ</a:t>
            </a:r>
          </a:p>
        </p:txBody>
      </p:sp>
      <p:sp>
        <p:nvSpPr>
          <p:cNvPr id="54" name="Text Box 3"/>
          <p:cNvSpPr txBox="1">
            <a:spLocks noChangeArrowheads="1"/>
          </p:cNvSpPr>
          <p:nvPr/>
        </p:nvSpPr>
        <p:spPr bwMode="auto">
          <a:xfrm>
            <a:off x="498642" y="1295402"/>
            <a:ext cx="11310771" cy="1288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105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sz="3700" dirty="0" err="1">
                <a:latin typeface="Arial" pitchFamily="34" charset="0"/>
                <a:cs typeface="Arial" pitchFamily="34" charset="0"/>
              </a:rPr>
              <a:t>Nếu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ba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cạnh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tam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giác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này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tỉ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lệ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ba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cạnh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tam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giác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kia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thì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tam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giác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đó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dạng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nhau</a:t>
            </a:r>
            <a:endParaRPr lang="en-US" sz="3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80096" y="5725180"/>
            <a:ext cx="8786316" cy="523220"/>
          </a:xfrm>
          <a:prstGeom prst="rect">
            <a:avLst/>
          </a:prstGeom>
          <a:solidFill>
            <a:srgbClr val="66FFFF"/>
          </a:solidFill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VỀ NHÀ: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29, 30, 31 –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sgk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74 - 75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215352"/>
              </p:ext>
            </p:extLst>
          </p:nvPr>
        </p:nvGraphicFramePr>
        <p:xfrm>
          <a:off x="1622231" y="3806272"/>
          <a:ext cx="28924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892600" imgH="714240" progId="Equation.DSMT4">
                  <p:embed/>
                </p:oleObj>
              </mc:Choice>
              <mc:Fallback>
                <p:oleObj name="Equation" r:id="rId7" imgW="2892600" imgH="7142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22231" y="3806272"/>
                        <a:ext cx="2892425" cy="714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547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ight Brace 30"/>
          <p:cNvSpPr/>
          <p:nvPr/>
        </p:nvSpPr>
        <p:spPr>
          <a:xfrm flipH="1">
            <a:off x="7056740" y="3771163"/>
            <a:ext cx="295029" cy="1177636"/>
          </a:xfrm>
          <a:prstGeom prst="rightBrace">
            <a:avLst>
              <a:gd name="adj1" fmla="val 61712"/>
              <a:gd name="adj2" fmla="val 50640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989105" y="4049914"/>
            <a:ext cx="2342114" cy="60939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đồng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dạng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       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261916" y="4057172"/>
            <a:ext cx="950095" cy="60939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nếu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        </a:t>
            </a: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628599"/>
              </p:ext>
            </p:extLst>
          </p:nvPr>
        </p:nvGraphicFramePr>
        <p:xfrm>
          <a:off x="7389812" y="3784600"/>
          <a:ext cx="26670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66880" imgH="1168200" progId="Equation.DSMT4">
                  <p:embed/>
                </p:oleObj>
              </mc:Choice>
              <mc:Fallback>
                <p:oleObj name="Equation" r:id="rId3" imgW="2666880" imgH="116820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89812" y="3784600"/>
                        <a:ext cx="2667000" cy="1168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3557198"/>
              </p:ext>
            </p:extLst>
          </p:nvPr>
        </p:nvGraphicFramePr>
        <p:xfrm>
          <a:off x="1925636" y="4213225"/>
          <a:ext cx="439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394160" imgH="368280" progId="Equation.DSMT4">
                  <p:embed/>
                </p:oleObj>
              </mc:Choice>
              <mc:Fallback>
                <p:oleObj name="Equation" r:id="rId5" imgW="4394160" imgH="36828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25636" y="4213225"/>
                        <a:ext cx="43942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6928" name="Picture 14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212" y="1819275"/>
            <a:ext cx="3028950" cy="168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6929" name="Picture 14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612" y="933448"/>
            <a:ext cx="4972050" cy="250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4060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443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49" y="933448"/>
            <a:ext cx="4972050" cy="250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443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212" y="1820160"/>
            <a:ext cx="3028950" cy="168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2989106" y="4049914"/>
            <a:ext cx="2342114" cy="60939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đồng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dạng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61917" y="4057172"/>
            <a:ext cx="950095" cy="60939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nếu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       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036350"/>
              </p:ext>
            </p:extLst>
          </p:nvPr>
        </p:nvGraphicFramePr>
        <p:xfrm>
          <a:off x="7123663" y="4059314"/>
          <a:ext cx="22225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22280" imgH="660240" progId="Equation.DSMT4">
                  <p:embed/>
                </p:oleObj>
              </mc:Choice>
              <mc:Fallback>
                <p:oleObj name="Equation" r:id="rId5" imgW="2222280" imgH="66024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23663" y="4059314"/>
                        <a:ext cx="22225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806426"/>
              </p:ext>
            </p:extLst>
          </p:nvPr>
        </p:nvGraphicFramePr>
        <p:xfrm>
          <a:off x="1925637" y="4213225"/>
          <a:ext cx="439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394160" imgH="368280" progId="Equation.DSMT4">
                  <p:embed/>
                </p:oleObj>
              </mc:Choice>
              <mc:Fallback>
                <p:oleObj name="Equation" r:id="rId7" imgW="4394160" imgH="3682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25637" y="4213225"/>
                        <a:ext cx="43942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233" y="3457224"/>
            <a:ext cx="639762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947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2" y="1895475"/>
            <a:ext cx="3028950" cy="168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16" y="3819525"/>
            <a:ext cx="4972050" cy="250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64065" y="533400"/>
            <a:ext cx="16802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</a:t>
            </a:r>
            <a:endParaRPr lang="en-US" sz="2800" b="1" dirty="0">
              <a:solidFill>
                <a:srgbClr val="FFFF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89212" y="0"/>
            <a:ext cx="6823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5.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4932" y="1056620"/>
            <a:ext cx="2573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8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28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endParaRPr lang="en-US" sz="2800" b="1" dirty="0">
              <a:solidFill>
                <a:srgbClr val="FFFF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21665" y="1775669"/>
            <a:ext cx="75305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Điền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vào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chỗ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chấm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(….)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để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được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câu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trả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lời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đúng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326304"/>
              </p:ext>
            </p:extLst>
          </p:nvPr>
        </p:nvGraphicFramePr>
        <p:xfrm>
          <a:off x="6498687" y="2406650"/>
          <a:ext cx="2692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92080" imgH="660240" progId="Equation.DSMT4">
                  <p:embed/>
                </p:oleObj>
              </mc:Choice>
              <mc:Fallback>
                <p:oleObj name="Equation" r:id="rId5" imgW="2692080" imgH="66024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98687" y="2406650"/>
                        <a:ext cx="26924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6518172" y="3270982"/>
            <a:ext cx="43899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MN  ..   BC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516652" y="4217075"/>
            <a:ext cx="596016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A’B’C’ … AMN </a:t>
            </a:r>
          </a:p>
          <a:p>
            <a:pPr lvl="0">
              <a:lnSpc>
                <a:spcPct val="150000"/>
              </a:lnSpc>
              <a:defRPr/>
            </a:pP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A’B’C’ …  AMN  </a:t>
            </a:r>
          </a:p>
          <a:p>
            <a:pPr lvl="0">
              <a:lnSpc>
                <a:spcPct val="150000"/>
              </a:lnSpc>
              <a:defRPr/>
            </a:pP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AMN …  ABC 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A’B’C’ …  ABC  </a:t>
            </a:r>
          </a:p>
          <a:p>
            <a:pPr lvl="0">
              <a:lnSpc>
                <a:spcPct val="150000"/>
              </a:lnSpc>
              <a:defRPr/>
            </a:pPr>
            <a:endParaRPr lang="en-US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099009" y="2414020"/>
            <a:ext cx="1294142" cy="710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</a:p>
        </p:txBody>
      </p:sp>
      <p:sp>
        <p:nvSpPr>
          <p:cNvPr id="47" name="Freeform 61"/>
          <p:cNvSpPr>
            <a:spLocks noChangeAspect="1"/>
          </p:cNvSpPr>
          <p:nvPr/>
        </p:nvSpPr>
        <p:spPr bwMode="auto">
          <a:xfrm>
            <a:off x="7948005" y="5229892"/>
            <a:ext cx="264205" cy="116787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258997" y="3176386"/>
            <a:ext cx="441146" cy="7109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//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739239" y="795010"/>
            <a:ext cx="86035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Cho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vẽ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</a:t>
            </a:r>
          </a:p>
        </p:txBody>
      </p:sp>
      <p:pic>
        <p:nvPicPr>
          <p:cNvPr id="281627" name="Picture 2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2" y="1895475"/>
            <a:ext cx="2524125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1633" name="Picture 3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5" y="3821002"/>
            <a:ext cx="4972050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4" name="Rectangle 53"/>
          <p:cNvSpPr/>
          <p:nvPr/>
        </p:nvSpPr>
        <p:spPr>
          <a:xfrm>
            <a:off x="-1160001" y="5606846"/>
            <a:ext cx="12941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</a:p>
        </p:txBody>
      </p:sp>
      <p:sp>
        <p:nvSpPr>
          <p:cNvPr id="55" name="Rectangle 54"/>
          <p:cNvSpPr/>
          <p:nvPr/>
        </p:nvSpPr>
        <p:spPr>
          <a:xfrm>
            <a:off x="7596219" y="3750938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4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144511" y="2408744"/>
            <a:ext cx="1294142" cy="710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</a:p>
        </p:txBody>
      </p:sp>
      <p:sp>
        <p:nvSpPr>
          <p:cNvPr id="57" name="Freeform 61"/>
          <p:cNvSpPr>
            <a:spLocks noChangeAspect="1"/>
          </p:cNvSpPr>
          <p:nvPr/>
        </p:nvSpPr>
        <p:spPr bwMode="auto">
          <a:xfrm>
            <a:off x="7760250" y="5882463"/>
            <a:ext cx="264205" cy="116787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864036" y="4343400"/>
            <a:ext cx="1294142" cy="710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</a:p>
        </p:txBody>
      </p:sp>
      <p:sp>
        <p:nvSpPr>
          <p:cNvPr id="3" name="Rectangle 2"/>
          <p:cNvSpPr/>
          <p:nvPr/>
        </p:nvSpPr>
        <p:spPr>
          <a:xfrm>
            <a:off x="3805899" y="1290863"/>
            <a:ext cx="83137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Lấy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M  AB,  N  AC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sao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cho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AM = A’B’, AN = A’C’. 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6521724" y="3819525"/>
            <a:ext cx="2121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MN = …. cm</a:t>
            </a:r>
          </a:p>
        </p:txBody>
      </p:sp>
      <p:sp>
        <p:nvSpPr>
          <p:cNvPr id="34" name="Freeform 61"/>
          <p:cNvSpPr>
            <a:spLocks noChangeAspect="1"/>
          </p:cNvSpPr>
          <p:nvPr/>
        </p:nvSpPr>
        <p:spPr bwMode="auto">
          <a:xfrm>
            <a:off x="7928416" y="6477000"/>
            <a:ext cx="264205" cy="116787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852808"/>
              </p:ext>
            </p:extLst>
          </p:nvPr>
        </p:nvGraphicFramePr>
        <p:xfrm>
          <a:off x="6492242" y="2402494"/>
          <a:ext cx="2692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692080" imgH="660240" progId="Equation.DSMT4">
                  <p:embed/>
                </p:oleObj>
              </mc:Choice>
              <mc:Fallback>
                <p:oleObj name="Equation" r:id="rId9" imgW="2692080" imgH="66024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492242" y="2402494"/>
                        <a:ext cx="26924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520454" y="6133591"/>
            <a:ext cx="3200748" cy="6598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A’B’C’ …  ABC  </a:t>
            </a:r>
          </a:p>
        </p:txBody>
      </p:sp>
      <p:pic>
        <p:nvPicPr>
          <p:cNvPr id="281663" name="Picture 6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199" y="4232841"/>
            <a:ext cx="2352675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1664" name="Picture 6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01" y="2252662"/>
            <a:ext cx="235267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840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7" grpId="0"/>
      <p:bldP spid="32" grpId="0"/>
      <p:bldP spid="33" grpId="0"/>
      <p:bldP spid="44" grpId="0"/>
      <p:bldP spid="47" grpId="0" animBg="1"/>
      <p:bldP spid="48" grpId="0"/>
      <p:bldP spid="71" grpId="0"/>
      <p:bldP spid="54" grpId="0"/>
      <p:bldP spid="55" grpId="0"/>
      <p:bldP spid="56" grpId="0"/>
      <p:bldP spid="57" grpId="0" animBg="1"/>
      <p:bldP spid="59" grpId="0"/>
      <p:bldP spid="3" grpId="0"/>
      <p:bldP spid="4" grpId="0"/>
      <p:bldP spid="34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Down Arrow Callout 33"/>
          <p:cNvSpPr>
            <a:spLocks noChangeArrowheads="1"/>
          </p:cNvSpPr>
          <p:nvPr/>
        </p:nvSpPr>
        <p:spPr bwMode="auto">
          <a:xfrm>
            <a:off x="284894" y="2225722"/>
            <a:ext cx="11448318" cy="1812878"/>
          </a:xfrm>
          <a:prstGeom prst="downArrowCallout">
            <a:avLst>
              <a:gd name="adj1" fmla="val 19400"/>
              <a:gd name="adj2" fmla="val 18479"/>
              <a:gd name="adj3" fmla="val 19851"/>
              <a:gd name="adj4" fmla="val 64977"/>
            </a:avLst>
          </a:prstGeom>
          <a:solidFill>
            <a:srgbClr val="FFFF00"/>
          </a:solidFill>
          <a:ln w="57150" algn="ctr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51708" y="5587342"/>
            <a:ext cx="2931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A’B’C’      ABC</a:t>
            </a:r>
            <a:endParaRPr lang="en-US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065" y="533400"/>
            <a:ext cx="16802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</a:t>
            </a:r>
            <a:endParaRPr lang="en-US" sz="2800" b="1" dirty="0">
              <a:solidFill>
                <a:srgbClr val="FFFF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94013" y="0"/>
            <a:ext cx="6823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5.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1603116" y="4191435"/>
            <a:ext cx="0" cy="1870900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cxnSp>
        <p:nvCxnSpPr>
          <p:cNvPr id="56" name="Straight Connector 55"/>
          <p:cNvCxnSpPr/>
          <p:nvPr/>
        </p:nvCxnSpPr>
        <p:spPr>
          <a:xfrm flipV="1">
            <a:off x="836613" y="5551820"/>
            <a:ext cx="3940181" cy="1"/>
          </a:xfrm>
          <a:prstGeom prst="line">
            <a:avLst/>
          </a:prstGeom>
          <a:noFill/>
          <a:ln w="28575" cap="flat" cmpd="sng" algn="ctr">
            <a:solidFill>
              <a:schemeClr val="bg1"/>
            </a:solidFill>
            <a:prstDash val="solid"/>
          </a:ln>
          <a:effectLst/>
        </p:spPr>
      </p:cxnSp>
      <p:sp>
        <p:nvSpPr>
          <p:cNvPr id="58" name="Freeform 61"/>
          <p:cNvSpPr>
            <a:spLocks noChangeAspect="1"/>
          </p:cNvSpPr>
          <p:nvPr/>
        </p:nvSpPr>
        <p:spPr bwMode="auto">
          <a:xfrm>
            <a:off x="3068444" y="5783290"/>
            <a:ext cx="351657" cy="15544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6613" y="4530974"/>
            <a:ext cx="663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GT</a:t>
            </a:r>
          </a:p>
        </p:txBody>
      </p:sp>
      <p:sp>
        <p:nvSpPr>
          <p:cNvPr id="3" name="Rectangle 2"/>
          <p:cNvSpPr/>
          <p:nvPr/>
        </p:nvSpPr>
        <p:spPr>
          <a:xfrm>
            <a:off x="954770" y="5615315"/>
            <a:ext cx="9890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KL</a:t>
            </a:r>
          </a:p>
        </p:txBody>
      </p:sp>
      <p:pic>
        <p:nvPicPr>
          <p:cNvPr id="250133" name="Picture 27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994" y="4006298"/>
            <a:ext cx="250507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0134" name="Picture 27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3393" y="3590927"/>
            <a:ext cx="3200400" cy="280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791803"/>
              </p:ext>
            </p:extLst>
          </p:nvPr>
        </p:nvGraphicFramePr>
        <p:xfrm>
          <a:off x="1703393" y="4191435"/>
          <a:ext cx="2387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87520" imgH="368280" progId="Equation.DSMT4">
                  <p:embed/>
                </p:oleObj>
              </mc:Choice>
              <mc:Fallback>
                <p:oleObj name="Equation" r:id="rId5" imgW="2387520" imgH="3682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03393" y="4191435"/>
                        <a:ext cx="23876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Cloud Callout 52"/>
          <p:cNvSpPr/>
          <p:nvPr/>
        </p:nvSpPr>
        <p:spPr>
          <a:xfrm>
            <a:off x="3657282" y="914400"/>
            <a:ext cx="4875530" cy="1143000"/>
          </a:xfrm>
          <a:prstGeom prst="cloudCallout">
            <a:avLst/>
          </a:prstGeom>
          <a:gradFill>
            <a:gsLst>
              <a:gs pos="0">
                <a:srgbClr val="66FFFF"/>
              </a:gs>
              <a:gs pos="0">
                <a:srgbClr val="66FFFF"/>
              </a:gs>
              <a:gs pos="0">
                <a:srgbClr val="66FFFF"/>
              </a:gs>
              <a:gs pos="0">
                <a:srgbClr val="66FFFF"/>
              </a:gs>
              <a:gs pos="0">
                <a:srgbClr val="66FFFF"/>
              </a:gs>
              <a:gs pos="100000">
                <a:sysClr val="window" lastClr="FFFFFF"/>
              </a:gs>
            </a:gsLst>
            <a:lin ang="5400000" scaled="1"/>
          </a:gra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ĐỊNH LÍ</a:t>
            </a:r>
          </a:p>
        </p:txBody>
      </p:sp>
      <p:sp>
        <p:nvSpPr>
          <p:cNvPr id="54" name="Text Box 3"/>
          <p:cNvSpPr txBox="1">
            <a:spLocks noChangeArrowheads="1"/>
          </p:cNvSpPr>
          <p:nvPr/>
        </p:nvSpPr>
        <p:spPr bwMode="auto">
          <a:xfrm>
            <a:off x="498642" y="2209802"/>
            <a:ext cx="11310771" cy="1288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105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sz="3700" dirty="0" err="1">
                <a:latin typeface="Arial" pitchFamily="34" charset="0"/>
                <a:cs typeface="Arial" pitchFamily="34" charset="0"/>
              </a:rPr>
              <a:t>Nếu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ba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cạnh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tam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giác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này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tỉ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lệ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ba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cạnh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tam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giác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kia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thì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tam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giác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đó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dạng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3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700" dirty="0" err="1">
                <a:latin typeface="Arial" pitchFamily="34" charset="0"/>
                <a:cs typeface="Arial" pitchFamily="34" charset="0"/>
              </a:rPr>
              <a:t>nhau</a:t>
            </a:r>
            <a:endParaRPr lang="en-US" sz="37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098093"/>
              </p:ext>
            </p:extLst>
          </p:nvPr>
        </p:nvGraphicFramePr>
        <p:xfrm>
          <a:off x="1622231" y="4697006"/>
          <a:ext cx="28924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892600" imgH="714240" progId="Equation.DSMT4">
                  <p:embed/>
                </p:oleObj>
              </mc:Choice>
              <mc:Fallback>
                <p:oleObj name="Equation" r:id="rId7" imgW="2892600" imgH="7142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22231" y="4697006"/>
                        <a:ext cx="2892425" cy="714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15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3" grpId="0" animBg="1"/>
      <p:bldP spid="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0812" y="613460"/>
            <a:ext cx="96345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Bài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1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.Tìm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cặp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tam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giác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đồng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dạng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vẽ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  <a:p>
            <a:pPr lvl="0"/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điền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vào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chỗ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chấm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</a:t>
            </a:r>
          </a:p>
        </p:txBody>
      </p:sp>
      <p:pic>
        <p:nvPicPr>
          <p:cNvPr id="26726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1444399"/>
            <a:ext cx="357187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727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851" y="1901599"/>
            <a:ext cx="19621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7272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413" y="1612447"/>
            <a:ext cx="2809875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7273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486" y="4388304"/>
            <a:ext cx="1762125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7274" name="Picture 1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2" y="4210048"/>
            <a:ext cx="2933700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7275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325" y="3781425"/>
            <a:ext cx="3114675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374982" y="3390168"/>
            <a:ext cx="46522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a:   ……..        ………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54938" y="6334780"/>
            <a:ext cx="4673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b:   ……..        ………</a:t>
            </a:r>
          </a:p>
        </p:txBody>
      </p:sp>
      <p:sp>
        <p:nvSpPr>
          <p:cNvPr id="17" name="Freeform 61"/>
          <p:cNvSpPr>
            <a:spLocks noChangeAspect="1"/>
          </p:cNvSpPr>
          <p:nvPr/>
        </p:nvSpPr>
        <p:spPr bwMode="auto">
          <a:xfrm>
            <a:off x="6134640" y="3572552"/>
            <a:ext cx="351657" cy="15544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Freeform 61"/>
          <p:cNvSpPr>
            <a:spLocks noChangeAspect="1"/>
          </p:cNvSpPr>
          <p:nvPr/>
        </p:nvSpPr>
        <p:spPr bwMode="auto">
          <a:xfrm>
            <a:off x="6323013" y="6506230"/>
            <a:ext cx="351657" cy="15544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6125" y="86380"/>
            <a:ext cx="20409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28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endParaRPr lang="en-US" sz="2800" b="1" dirty="0">
              <a:solidFill>
                <a:srgbClr val="FFFF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79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26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1066802"/>
            <a:ext cx="357187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727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851" y="1524002"/>
            <a:ext cx="19621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7272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413" y="1234850"/>
            <a:ext cx="2809875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374982" y="3012571"/>
            <a:ext cx="46522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a:  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……..       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………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5333224"/>
              </p:ext>
            </p:extLst>
          </p:nvPr>
        </p:nvGraphicFramePr>
        <p:xfrm>
          <a:off x="2001839" y="4284663"/>
          <a:ext cx="173037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22360" imgH="672840" progId="Equation.DSMT4">
                  <p:embed/>
                </p:oleObj>
              </mc:Choice>
              <mc:Fallback>
                <p:oleObj name="Equation" r:id="rId5" imgW="1422360" imgH="67284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1839" y="4284663"/>
                        <a:ext cx="1730375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3931402"/>
              </p:ext>
            </p:extLst>
          </p:nvPr>
        </p:nvGraphicFramePr>
        <p:xfrm>
          <a:off x="1979612" y="5943600"/>
          <a:ext cx="174466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34960" imgH="672840" progId="Equation.DSMT4">
                  <p:embed/>
                </p:oleObj>
              </mc:Choice>
              <mc:Fallback>
                <p:oleObj name="Equation" r:id="rId7" imgW="1434960" imgH="67284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2" y="5943600"/>
                        <a:ext cx="174466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422548"/>
              </p:ext>
            </p:extLst>
          </p:nvPr>
        </p:nvGraphicFramePr>
        <p:xfrm>
          <a:off x="1979612" y="5099050"/>
          <a:ext cx="173037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22360" imgH="672840" progId="Equation.DSMT4">
                  <p:embed/>
                </p:oleObj>
              </mc:Choice>
              <mc:Fallback>
                <p:oleObj name="Equation" r:id="rId9" imgW="1422360" imgH="6728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2" y="5099050"/>
                        <a:ext cx="1730375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ight Brace 13"/>
          <p:cNvSpPr/>
          <p:nvPr/>
        </p:nvSpPr>
        <p:spPr>
          <a:xfrm>
            <a:off x="3977858" y="4368800"/>
            <a:ext cx="464189" cy="2133600"/>
          </a:xfrm>
          <a:prstGeom prst="rightBrace">
            <a:avLst>
              <a:gd name="adj1" fmla="val 61712"/>
              <a:gd name="adj2" fmla="val 50640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040600"/>
              </p:ext>
            </p:extLst>
          </p:nvPr>
        </p:nvGraphicFramePr>
        <p:xfrm>
          <a:off x="4722814" y="5105400"/>
          <a:ext cx="263842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34880" imgH="660240" progId="Equation.DSMT4">
                  <p:embed/>
                </p:oleObj>
              </mc:Choice>
              <mc:Fallback>
                <p:oleObj name="Equation" r:id="rId11" imgW="2234880" imgH="66024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722814" y="5105400"/>
                        <a:ext cx="2638425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4972056" y="2986216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205304" y="2990101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42298" y="2997618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795894" y="2998309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080552" y="2990101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F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284890" y="2983550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</a:t>
            </a:r>
          </a:p>
        </p:txBody>
      </p:sp>
      <p:sp>
        <p:nvSpPr>
          <p:cNvPr id="25" name="Freeform 61"/>
          <p:cNvSpPr>
            <a:spLocks noChangeAspect="1"/>
          </p:cNvSpPr>
          <p:nvPr/>
        </p:nvSpPr>
        <p:spPr bwMode="auto">
          <a:xfrm>
            <a:off x="6134640" y="3194955"/>
            <a:ext cx="351657" cy="15544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8295" name="Picture 7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25" y="1066802"/>
            <a:ext cx="357187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8296" name="Picture 8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4240" y="1529445"/>
            <a:ext cx="19621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Rectangle 25"/>
          <p:cNvSpPr/>
          <p:nvPr/>
        </p:nvSpPr>
        <p:spPr>
          <a:xfrm>
            <a:off x="150812" y="47298"/>
            <a:ext cx="88376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Bài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1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.Tìm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cặp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tam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giác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đồng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dạng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vẽ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  <a:p>
            <a:pPr lvl="0"/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điền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vào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chỗ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chấm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525828"/>
              </p:ext>
            </p:extLst>
          </p:nvPr>
        </p:nvGraphicFramePr>
        <p:xfrm>
          <a:off x="4732793" y="5105400"/>
          <a:ext cx="2613597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234880" imgH="660240" progId="Equation.DSMT4">
                  <p:embed/>
                </p:oleObj>
              </mc:Choice>
              <mc:Fallback>
                <p:oleObj name="Equation" r:id="rId15" imgW="2234880" imgH="66024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732793" y="5105400"/>
                        <a:ext cx="2613597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088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273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486" y="4010707"/>
            <a:ext cx="1762125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3554938" y="6229350"/>
            <a:ext cx="4673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b:  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……..       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………</a:t>
            </a:r>
          </a:p>
        </p:txBody>
      </p:sp>
      <p:sp>
        <p:nvSpPr>
          <p:cNvPr id="18" name="Freeform 61"/>
          <p:cNvSpPr>
            <a:spLocks noChangeAspect="1"/>
          </p:cNvSpPr>
          <p:nvPr/>
        </p:nvSpPr>
        <p:spPr bwMode="auto">
          <a:xfrm>
            <a:off x="6323013" y="6400800"/>
            <a:ext cx="351657" cy="15544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1066802"/>
            <a:ext cx="357187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851" y="1524002"/>
            <a:ext cx="19621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413" y="1234850"/>
            <a:ext cx="2809875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3374982" y="3012571"/>
            <a:ext cx="46522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a:  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……..       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………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72056" y="2986216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205304" y="2990101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42298" y="2997618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795894" y="2998309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080552" y="2990101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F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284890" y="2983550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</a:t>
            </a:r>
          </a:p>
        </p:txBody>
      </p:sp>
      <p:sp>
        <p:nvSpPr>
          <p:cNvPr id="27" name="Freeform 61"/>
          <p:cNvSpPr>
            <a:spLocks noChangeAspect="1"/>
          </p:cNvSpPr>
          <p:nvPr/>
        </p:nvSpPr>
        <p:spPr bwMode="auto">
          <a:xfrm>
            <a:off x="6134640" y="3194955"/>
            <a:ext cx="351657" cy="15544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25" y="1066802"/>
            <a:ext cx="357187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4240" y="1529445"/>
            <a:ext cx="19621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1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325" y="3403828"/>
            <a:ext cx="3114675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1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2" y="3832451"/>
            <a:ext cx="2933700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Rectangle 31"/>
          <p:cNvSpPr/>
          <p:nvPr/>
        </p:nvSpPr>
        <p:spPr>
          <a:xfrm>
            <a:off x="150812" y="47298"/>
            <a:ext cx="88376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Bài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1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.Tìm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cặp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tam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giác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đồng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dạng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vẽ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  <a:p>
            <a:pPr lvl="0"/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điền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vào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chỗ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chấm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44817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284017"/>
              </p:ext>
            </p:extLst>
          </p:nvPr>
        </p:nvGraphicFramePr>
        <p:xfrm>
          <a:off x="1878014" y="4252913"/>
          <a:ext cx="197802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400" imgH="736560" progId="Equation.DSMT4">
                  <p:embed/>
                </p:oleObj>
              </mc:Choice>
              <mc:Fallback>
                <p:oleObj name="Equation" r:id="rId2" imgW="1625400" imgH="73656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014" y="4252913"/>
                        <a:ext cx="197802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932567"/>
              </p:ext>
            </p:extLst>
          </p:nvPr>
        </p:nvGraphicFramePr>
        <p:xfrm>
          <a:off x="1839077" y="5067300"/>
          <a:ext cx="1912938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74640" imgH="736560" progId="Equation.DSMT4">
                  <p:embed/>
                </p:oleObj>
              </mc:Choice>
              <mc:Fallback>
                <p:oleObj name="Equation" r:id="rId4" imgW="1574640" imgH="7365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077" y="5067300"/>
                        <a:ext cx="1912938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541528"/>
              </p:ext>
            </p:extLst>
          </p:nvPr>
        </p:nvGraphicFramePr>
        <p:xfrm>
          <a:off x="1893887" y="5880100"/>
          <a:ext cx="176212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47560" imgH="672840" progId="Equation.DSMT4">
                  <p:embed/>
                </p:oleObj>
              </mc:Choice>
              <mc:Fallback>
                <p:oleObj name="Equation" r:id="rId6" imgW="1447560" imgH="6728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887" y="5880100"/>
                        <a:ext cx="1762125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ight Brace 13"/>
          <p:cNvSpPr/>
          <p:nvPr/>
        </p:nvSpPr>
        <p:spPr>
          <a:xfrm>
            <a:off x="3977858" y="4368800"/>
            <a:ext cx="464189" cy="2133600"/>
          </a:xfrm>
          <a:prstGeom prst="rightBrace">
            <a:avLst>
              <a:gd name="adj1" fmla="val 61712"/>
              <a:gd name="adj2" fmla="val 50640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55165"/>
              </p:ext>
            </p:extLst>
          </p:nvPr>
        </p:nvGraphicFramePr>
        <p:xfrm>
          <a:off x="4640264" y="5116287"/>
          <a:ext cx="280352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74560" imgH="736560" progId="Equation.DSMT4">
                  <p:embed/>
                </p:oleObj>
              </mc:Choice>
              <mc:Fallback>
                <p:oleObj name="Equation" r:id="rId8" imgW="2374560" imgH="73656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640264" y="5116287"/>
                        <a:ext cx="2803525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3554938" y="3607909"/>
            <a:ext cx="4673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b:  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……..       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………</a:t>
            </a:r>
          </a:p>
        </p:txBody>
      </p:sp>
      <p:sp>
        <p:nvSpPr>
          <p:cNvPr id="30" name="Freeform 61"/>
          <p:cNvSpPr>
            <a:spLocks noChangeAspect="1"/>
          </p:cNvSpPr>
          <p:nvPr/>
        </p:nvSpPr>
        <p:spPr bwMode="auto">
          <a:xfrm>
            <a:off x="6323013" y="3763030"/>
            <a:ext cx="351657" cy="15544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9319" name="Picture 7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396" y="1270325"/>
            <a:ext cx="1762125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9320" name="Picture 8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9912" y="1093455"/>
            <a:ext cx="2933700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9322" name="Picture 10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7426" y="664831"/>
            <a:ext cx="3114675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9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586" y="1270326"/>
            <a:ext cx="1762125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11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7426" y="663447"/>
            <a:ext cx="3114675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10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9912" y="1092070"/>
            <a:ext cx="2933700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" name="Rectangle 36"/>
          <p:cNvSpPr/>
          <p:nvPr/>
        </p:nvSpPr>
        <p:spPr>
          <a:xfrm>
            <a:off x="5464626" y="3602678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P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133548" y="3605709"/>
            <a:ext cx="5036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M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687227" y="3597460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N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197898" y="3580250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Q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970375" y="3605146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502605" y="360246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</a:t>
            </a:r>
          </a:p>
        </p:txBody>
      </p:sp>
      <p:pic>
        <p:nvPicPr>
          <p:cNvPr id="269331" name="Picture 19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655" y="1270324"/>
            <a:ext cx="1762125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9332" name="Picture 20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9912" y="1092070"/>
            <a:ext cx="2933700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150812" y="47298"/>
            <a:ext cx="88376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Bài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1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.Tìm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cặp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tam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giác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đồng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dạng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vẽ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  <a:p>
            <a:pPr lvl="0"/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điền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vào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chỗ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chấm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8669924"/>
              </p:ext>
            </p:extLst>
          </p:nvPr>
        </p:nvGraphicFramePr>
        <p:xfrm>
          <a:off x="4629748" y="5115034"/>
          <a:ext cx="280354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374560" imgH="736560" progId="Equation.DSMT4">
                  <p:embed/>
                </p:oleObj>
              </mc:Choice>
              <mc:Fallback>
                <p:oleObj name="Equation" r:id="rId18" imgW="2374560" imgH="73656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629748" y="5115034"/>
                        <a:ext cx="2803542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459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53&quot;&gt;&lt;property id=&quot;20148&quot; value=&quot;5&quot;/&gt;&lt;property id=&quot;20300&quot; value=&quot;Slide 4&quot;/&gt;&lt;property id=&quot;20307&quot; value=&quot;264&quot;/&gt;&lt;/object&gt;&lt;object type=&quot;3&quot; unique_id=&quot;11123&quot;&gt;&lt;property id=&quot;20148&quot; value=&quot;5&quot;/&gt;&lt;property id=&quot;20300&quot; value=&quot;Slide 1&quot;/&gt;&lt;property id=&quot;20307&quot; value=&quot;303&quot;/&gt;&lt;/object&gt;&lt;object type=&quot;3&quot; unique_id=&quot;12472&quot;&gt;&lt;property id=&quot;20148&quot; value=&quot;5&quot;/&gt;&lt;property id=&quot;20300&quot; value=&quot;Slide 2&quot;/&gt;&lt;property id=&quot;20307&quot; value=&quot;334&quot;/&gt;&lt;/object&gt;&lt;object type=&quot;3&quot; unique_id=&quot;13213&quot;&gt;&lt;property id=&quot;20148&quot; value=&quot;5&quot;/&gt;&lt;property id=&quot;20300&quot; value=&quot;Slide 18&quot;/&gt;&lt;property id=&quot;20307&quot; value=&quot;351&quot;/&gt;&lt;/object&gt;&lt;object type=&quot;3&quot; unique_id=&quot;13315&quot;&gt;&lt;property id=&quot;20148&quot; value=&quot;5&quot;/&gt;&lt;property id=&quot;20300&quot; value=&quot;Slide 7&quot;/&gt;&lt;property id=&quot;20307&quot; value=&quot;355&quot;/&gt;&lt;/object&gt;&lt;object type=&quot;3&quot; unique_id=&quot;13316&quot;&gt;&lt;property id=&quot;20148&quot; value=&quot;5&quot;/&gt;&lt;property id=&quot;20300&quot; value=&quot;Slide 13&quot;/&gt;&lt;property id=&quot;20307&quot; value=&quot;356&quot;/&gt;&lt;/object&gt;&lt;object type=&quot;3&quot; unique_id=&quot;13317&quot;&gt;&lt;property id=&quot;20148&quot; value=&quot;5&quot;/&gt;&lt;property id=&quot;20300&quot; value=&quot;Slide 20&quot;/&gt;&lt;property id=&quot;20307&quot; value=&quot;357&quot;/&gt;&lt;/object&gt;&lt;object type=&quot;3&quot; unique_id=&quot;14034&quot;&gt;&lt;property id=&quot;20148&quot; value=&quot;5&quot;/&gt;&lt;property id=&quot;20300&quot; value=&quot;Slide 8&quot;/&gt;&lt;property id=&quot;20307&quot; value=&quot;367&quot;/&gt;&lt;/object&gt;&lt;object type=&quot;3&quot; unique_id=&quot;14035&quot;&gt;&lt;property id=&quot;20148&quot; value=&quot;5&quot;/&gt;&lt;property id=&quot;20300&quot; value=&quot;Slide 9&quot;/&gt;&lt;property id=&quot;20307&quot; value=&quot;368&quot;/&gt;&lt;/object&gt;&lt;object type=&quot;3&quot; unique_id=&quot;14036&quot;&gt;&lt;property id=&quot;20148&quot; value=&quot;5&quot;/&gt;&lt;property id=&quot;20300&quot; value=&quot;Slide 10&quot;/&gt;&lt;property id=&quot;20307&quot; value=&quot;369&quot;/&gt;&lt;/object&gt;&lt;object type=&quot;3&quot; unique_id=&quot;14037&quot;&gt;&lt;property id=&quot;20148&quot; value=&quot;5&quot;/&gt;&lt;property id=&quot;20300&quot; value=&quot;Slide 11&quot;/&gt;&lt;property id=&quot;20307&quot; value=&quot;370&quot;/&gt;&lt;/object&gt;&lt;object type=&quot;3&quot; unique_id=&quot;14495&quot;&gt;&lt;property id=&quot;20148&quot; value=&quot;5&quot;/&gt;&lt;property id=&quot;20300&quot; value=&quot;Slide 12&quot;/&gt;&lt;property id=&quot;20307&quot; value=&quot;382&quot;/&gt;&lt;/object&gt;&lt;object type=&quot;3&quot; unique_id=&quot;14726&quot;&gt;&lt;property id=&quot;20148&quot; value=&quot;5&quot;/&gt;&lt;property id=&quot;20300&quot; value=&quot;Slide 19&quot;/&gt;&lt;property id=&quot;20307&quot; value=&quot;387&quot;/&gt;&lt;/object&gt;&lt;object type=&quot;3&quot; unique_id=&quot;14859&quot;&gt;&lt;property id=&quot;20148&quot; value=&quot;5&quot;/&gt;&lt;property id=&quot;20300&quot; value=&quot;Slide 14&quot;/&gt;&lt;property id=&quot;20307&quot; value=&quot;393&quot;/&gt;&lt;/object&gt;&lt;object type=&quot;3&quot; unique_id=&quot;14861&quot;&gt;&lt;property id=&quot;20148&quot; value=&quot;5&quot;/&gt;&lt;property id=&quot;20300&quot; value=&quot;Slide 16&quot;/&gt;&lt;property id=&quot;20307&quot; value=&quot;390&quot;/&gt;&lt;/object&gt;&lt;object type=&quot;3&quot; unique_id=&quot;14905&quot;&gt;&lt;property id=&quot;20148&quot; value=&quot;5&quot;/&gt;&lt;property id=&quot;20300&quot; value=&quot;Slide 21&quot;/&gt;&lt;property id=&quot;20307&quot; value=&quot;394&quot;/&gt;&lt;/object&gt;&lt;object type=&quot;3&quot; unique_id=&quot;14906&quot;&gt;&lt;property id=&quot;20148&quot; value=&quot;5&quot;/&gt;&lt;property id=&quot;20300&quot; value=&quot;Slide 22&quot;/&gt;&lt;property id=&quot;20307&quot; value=&quot;395&quot;/&gt;&lt;/object&gt;&lt;object type=&quot;3&quot; unique_id=&quot;14907&quot;&gt;&lt;property id=&quot;20148&quot; value=&quot;5&quot;/&gt;&lt;property id=&quot;20300&quot; value=&quot;Slide 15&quot;/&gt;&lt;property id=&quot;20307&quot; value=&quot;396&quot;/&gt;&lt;/object&gt;&lt;object type=&quot;3&quot; unique_id=&quot;14908&quot;&gt;&lt;property id=&quot;20148&quot; value=&quot;5&quot;/&gt;&lt;property id=&quot;20300&quot; value=&quot;Slide 17&quot;/&gt;&lt;property id=&quot;20307&quot; value=&quot;397&quot;/&gt;&lt;/object&gt;&lt;object type=&quot;3&quot; unique_id=&quot;14972&quot;&gt;&lt;property id=&quot;20148&quot; value=&quot;5&quot;/&gt;&lt;property id=&quot;20300&quot; value=&quot;Slide 3&quot;/&gt;&lt;property id=&quot;20307&quot; value=&quot;398&quot;/&gt;&lt;/object&gt;&lt;object type=&quot;3&quot; unique_id=&quot;14973&quot;&gt;&lt;property id=&quot;20148&quot; value=&quot;5&quot;/&gt;&lt;property id=&quot;20300&quot; value=&quot;Slide 5&quot;/&gt;&lt;property id=&quot;20307&quot; value=&quot;399&quot;/&gt;&lt;/object&gt;&lt;object type=&quot;3&quot; unique_id=&quot;14974&quot;&gt;&lt;property id=&quot;20148&quot; value=&quot;5&quot;/&gt;&lt;property id=&quot;20300&quot; value=&quot;Slide 6&quot;/&gt;&lt;property id=&quot;20307&quot; value=&quot;40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11359</TotalTime>
  <Words>552</Words>
  <Application>Microsoft Office PowerPoint</Application>
  <PresentationFormat>Custom</PresentationFormat>
  <Paragraphs>109</Paragraphs>
  <Slides>12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DELL-PC</dc:creator>
  <cp:lastModifiedBy>phương vũ lê</cp:lastModifiedBy>
  <cp:revision>451</cp:revision>
  <dcterms:created xsi:type="dcterms:W3CDTF">2016-12-09T08:21:06Z</dcterms:created>
  <dcterms:modified xsi:type="dcterms:W3CDTF">2023-07-19T09:32:55Z</dcterms:modified>
</cp:coreProperties>
</file>