
<file path=[Content_Types].xml><?xml version="1.0" encoding="utf-8"?>
<Types xmlns="http://schemas.openxmlformats.org/package/2006/content-types">
  <Default Extension="bin" ContentType="application/vnd.openxmlformats-officedocument.oleObject"/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24" r:id="rId3"/>
    <p:sldId id="307" r:id="rId4"/>
    <p:sldId id="349" r:id="rId5"/>
    <p:sldId id="345" r:id="rId6"/>
    <p:sldId id="339" r:id="rId7"/>
    <p:sldId id="348" r:id="rId8"/>
    <p:sldId id="350" r:id="rId9"/>
    <p:sldId id="314" r:id="rId10"/>
    <p:sldId id="33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D76213"/>
    <a:srgbClr val="FAD706"/>
    <a:srgbClr val="F3B403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26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7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ương vũ lê" userId="cdd86a19a8227eef" providerId="LiveId" clId="{14201F36-6B73-4322-91F4-D996B5E30FDC}"/>
    <pc:docChg chg="undo custSel addSld delSld modSld sldOrd">
      <pc:chgData name="phương vũ lê" userId="cdd86a19a8227eef" providerId="LiveId" clId="{14201F36-6B73-4322-91F4-D996B5E30FDC}" dt="2022-03-08T03:50:33.477" v="188"/>
      <pc:docMkLst>
        <pc:docMk/>
      </pc:docMkLst>
      <pc:sldChg chg="addSp delSp modSp mod">
        <pc:chgData name="phương vũ lê" userId="cdd86a19a8227eef" providerId="LiveId" clId="{14201F36-6B73-4322-91F4-D996B5E30FDC}" dt="2022-03-03T15:40:08.234" v="33" actId="478"/>
        <pc:sldMkLst>
          <pc:docMk/>
          <pc:sldMk cId="2163873970" sldId="256"/>
        </pc:sldMkLst>
        <pc:spChg chg="add del">
          <ac:chgData name="phương vũ lê" userId="cdd86a19a8227eef" providerId="LiveId" clId="{14201F36-6B73-4322-91F4-D996B5E30FDC}" dt="2022-03-03T15:39:10.843" v="9" actId="478"/>
          <ac:spMkLst>
            <pc:docMk/>
            <pc:sldMk cId="2163873970" sldId="256"/>
            <ac:spMk id="4" creationId="{00000000-0000-0000-0000-000000000000}"/>
          </ac:spMkLst>
        </pc:spChg>
        <pc:spChg chg="mod">
          <ac:chgData name="phương vũ lê" userId="cdd86a19a8227eef" providerId="LiveId" clId="{14201F36-6B73-4322-91F4-D996B5E30FDC}" dt="2022-03-03T15:40:05.609" v="32" actId="20577"/>
          <ac:spMkLst>
            <pc:docMk/>
            <pc:sldMk cId="2163873970" sldId="256"/>
            <ac:spMk id="5" creationId="{00000000-0000-0000-0000-000000000000}"/>
          </ac:spMkLst>
        </pc:spChg>
        <pc:spChg chg="del">
          <ac:chgData name="phương vũ lê" userId="cdd86a19a8227eef" providerId="LiveId" clId="{14201F36-6B73-4322-91F4-D996B5E30FDC}" dt="2022-03-03T15:40:08.234" v="33" actId="478"/>
          <ac:spMkLst>
            <pc:docMk/>
            <pc:sldMk cId="2163873970" sldId="256"/>
            <ac:spMk id="6" creationId="{00000000-0000-0000-0000-000000000000}"/>
          </ac:spMkLst>
        </pc:spChg>
        <pc:picChg chg="add del mod">
          <ac:chgData name="phương vũ lê" userId="cdd86a19a8227eef" providerId="LiveId" clId="{14201F36-6B73-4322-91F4-D996B5E30FDC}" dt="2022-03-03T15:39:10.083" v="8"/>
          <ac:picMkLst>
            <pc:docMk/>
            <pc:sldMk cId="2163873970" sldId="256"/>
            <ac:picMk id="2" creationId="{FCBBDADF-19A9-45C8-898E-4E278BDDC96B}"/>
          </ac:picMkLst>
        </pc:picChg>
      </pc:sldChg>
      <pc:sldChg chg="modSp mod">
        <pc:chgData name="phương vũ lê" userId="cdd86a19a8227eef" providerId="LiveId" clId="{14201F36-6B73-4322-91F4-D996B5E30FDC}" dt="2022-03-03T15:45:02.554" v="46" actId="20577"/>
        <pc:sldMkLst>
          <pc:docMk/>
          <pc:sldMk cId="2077531272" sldId="307"/>
        </pc:sldMkLst>
        <pc:spChg chg="mod">
          <ac:chgData name="phương vũ lê" userId="cdd86a19a8227eef" providerId="LiveId" clId="{14201F36-6B73-4322-91F4-D996B5E30FDC}" dt="2022-03-03T15:45:02.554" v="46" actId="20577"/>
          <ac:spMkLst>
            <pc:docMk/>
            <pc:sldMk cId="2077531272" sldId="307"/>
            <ac:spMk id="15" creationId="{00000000-0000-0000-0000-000000000000}"/>
          </ac:spMkLst>
        </pc:spChg>
      </pc:sldChg>
      <pc:sldChg chg="add del">
        <pc:chgData name="phương vũ lê" userId="cdd86a19a8227eef" providerId="LiveId" clId="{14201F36-6B73-4322-91F4-D996B5E30FDC}" dt="2022-03-03T15:39:12.785" v="10" actId="47"/>
        <pc:sldMkLst>
          <pc:docMk/>
          <pc:sldMk cId="3709680363" sldId="323"/>
        </pc:sldMkLst>
      </pc:sldChg>
      <pc:sldChg chg="ord">
        <pc:chgData name="phương vũ lê" userId="cdd86a19a8227eef" providerId="LiveId" clId="{14201F36-6B73-4322-91F4-D996B5E30FDC}" dt="2022-03-03T15:44:05.898" v="37"/>
        <pc:sldMkLst>
          <pc:docMk/>
          <pc:sldMk cId="4044770963" sldId="339"/>
        </pc:sldMkLst>
      </pc:sldChg>
      <pc:sldChg chg="modSp mod">
        <pc:chgData name="phương vũ lê" userId="cdd86a19a8227eef" providerId="LiveId" clId="{14201F36-6B73-4322-91F4-D996B5E30FDC}" dt="2022-03-07T01:15:49.860" v="151" actId="20577"/>
        <pc:sldMkLst>
          <pc:docMk/>
          <pc:sldMk cId="1325882995" sldId="343"/>
        </pc:sldMkLst>
        <pc:spChg chg="mod">
          <ac:chgData name="phương vũ lê" userId="cdd86a19a8227eef" providerId="LiveId" clId="{14201F36-6B73-4322-91F4-D996B5E30FDC}" dt="2022-03-07T01:15:49.860" v="151" actId="20577"/>
          <ac:spMkLst>
            <pc:docMk/>
            <pc:sldMk cId="1325882995" sldId="343"/>
            <ac:spMk id="15" creationId="{00000000-0000-0000-0000-000000000000}"/>
          </ac:spMkLst>
        </pc:spChg>
      </pc:sldChg>
      <pc:sldChg chg="modSp">
        <pc:chgData name="phương vũ lê" userId="cdd86a19a8227eef" providerId="LiveId" clId="{14201F36-6B73-4322-91F4-D996B5E30FDC}" dt="2022-03-03T15:48:33.311" v="70"/>
        <pc:sldMkLst>
          <pc:docMk/>
          <pc:sldMk cId="3133501182" sldId="345"/>
        </pc:sldMkLst>
        <pc:spChg chg="mod">
          <ac:chgData name="phương vũ lê" userId="cdd86a19a8227eef" providerId="LiveId" clId="{14201F36-6B73-4322-91F4-D996B5E30FDC}" dt="2022-03-03T15:48:33.311" v="70"/>
          <ac:spMkLst>
            <pc:docMk/>
            <pc:sldMk cId="3133501182" sldId="345"/>
            <ac:spMk id="39" creationId="{00000000-0000-0000-0000-000000000000}"/>
          </ac:spMkLst>
        </pc:spChg>
      </pc:sldChg>
      <pc:sldChg chg="modSp mod">
        <pc:chgData name="phương vũ lê" userId="cdd86a19a8227eef" providerId="LiveId" clId="{14201F36-6B73-4322-91F4-D996B5E30FDC}" dt="2022-03-08T03:43:37.289" v="154" actId="1076"/>
        <pc:sldMkLst>
          <pc:docMk/>
          <pc:sldMk cId="919170505" sldId="346"/>
        </pc:sldMkLst>
        <pc:spChg chg="mod">
          <ac:chgData name="phương vũ lê" userId="cdd86a19a8227eef" providerId="LiveId" clId="{14201F36-6B73-4322-91F4-D996B5E30FDC}" dt="2022-03-08T03:43:37.289" v="154" actId="1076"/>
          <ac:spMkLst>
            <pc:docMk/>
            <pc:sldMk cId="919170505" sldId="346"/>
            <ac:spMk id="15" creationId="{00000000-0000-0000-0000-000000000000}"/>
          </ac:spMkLst>
        </pc:spChg>
      </pc:sldChg>
      <pc:sldChg chg="modSp mod">
        <pc:chgData name="phương vũ lê" userId="cdd86a19a8227eef" providerId="LiveId" clId="{14201F36-6B73-4322-91F4-D996B5E30FDC}" dt="2022-03-04T09:55:45.390" v="75"/>
        <pc:sldMkLst>
          <pc:docMk/>
          <pc:sldMk cId="4048655270" sldId="348"/>
        </pc:sldMkLst>
        <pc:spChg chg="mod">
          <ac:chgData name="phương vũ lê" userId="cdd86a19a8227eef" providerId="LiveId" clId="{14201F36-6B73-4322-91F4-D996B5E30FDC}" dt="2022-03-04T09:55:45.390" v="75"/>
          <ac:spMkLst>
            <pc:docMk/>
            <pc:sldMk cId="4048655270" sldId="348"/>
            <ac:spMk id="15" creationId="{00000000-0000-0000-0000-000000000000}"/>
          </ac:spMkLst>
        </pc:spChg>
      </pc:sldChg>
      <pc:sldChg chg="modSp">
        <pc:chgData name="phương vũ lê" userId="cdd86a19a8227eef" providerId="LiveId" clId="{14201F36-6B73-4322-91F4-D996B5E30FDC}" dt="2022-03-03T15:45:16.683" v="55" actId="20577"/>
        <pc:sldMkLst>
          <pc:docMk/>
          <pc:sldMk cId="1594575966" sldId="349"/>
        </pc:sldMkLst>
        <pc:spChg chg="mod">
          <ac:chgData name="phương vũ lê" userId="cdd86a19a8227eef" providerId="LiveId" clId="{14201F36-6B73-4322-91F4-D996B5E30FDC}" dt="2022-03-03T15:45:16.683" v="55" actId="20577"/>
          <ac:spMkLst>
            <pc:docMk/>
            <pc:sldMk cId="1594575966" sldId="349"/>
            <ac:spMk id="15" creationId="{00000000-0000-0000-0000-000000000000}"/>
          </ac:spMkLst>
        </pc:spChg>
      </pc:sldChg>
      <pc:sldChg chg="modSp mod">
        <pc:chgData name="phương vũ lê" userId="cdd86a19a8227eef" providerId="LiveId" clId="{14201F36-6B73-4322-91F4-D996B5E30FDC}" dt="2022-03-08T03:50:33.477" v="188"/>
        <pc:sldMkLst>
          <pc:docMk/>
          <pc:sldMk cId="1077473676" sldId="352"/>
        </pc:sldMkLst>
        <pc:spChg chg="mod">
          <ac:chgData name="phương vũ lê" userId="cdd86a19a8227eef" providerId="LiveId" clId="{14201F36-6B73-4322-91F4-D996B5E30FDC}" dt="2022-03-08T03:43:44.386" v="155" actId="20577"/>
          <ac:spMkLst>
            <pc:docMk/>
            <pc:sldMk cId="1077473676" sldId="352"/>
            <ac:spMk id="15" creationId="{00000000-0000-0000-0000-000000000000}"/>
          </ac:spMkLst>
        </pc:spChg>
        <pc:spChg chg="mod">
          <ac:chgData name="phương vũ lê" userId="cdd86a19a8227eef" providerId="LiveId" clId="{14201F36-6B73-4322-91F4-D996B5E30FDC}" dt="2022-03-08T03:50:13.607" v="178"/>
          <ac:spMkLst>
            <pc:docMk/>
            <pc:sldMk cId="1077473676" sldId="352"/>
            <ac:spMk id="23" creationId="{00000000-0000-0000-0000-000000000000}"/>
          </ac:spMkLst>
        </pc:spChg>
        <pc:spChg chg="mod">
          <ac:chgData name="phương vũ lê" userId="cdd86a19a8227eef" providerId="LiveId" clId="{14201F36-6B73-4322-91F4-D996B5E30FDC}" dt="2022-03-08T03:50:33.477" v="188"/>
          <ac:spMkLst>
            <pc:docMk/>
            <pc:sldMk cId="1077473676" sldId="352"/>
            <ac:spMk id="40" creationId="{00000000-0000-0000-0000-000000000000}"/>
          </ac:spMkLst>
        </pc:spChg>
        <pc:graphicFrameChg chg="mod">
          <ac:chgData name="phương vũ lê" userId="cdd86a19a8227eef" providerId="LiveId" clId="{14201F36-6B73-4322-91F4-D996B5E30FDC}" dt="2022-03-08T03:50:21.122" v="179" actId="1076"/>
          <ac:graphicFrameMkLst>
            <pc:docMk/>
            <pc:sldMk cId="1077473676" sldId="352"/>
            <ac:graphicFrameMk id="25" creationId="{00000000-0000-0000-0000-000000000000}"/>
          </ac:graphicFrameMkLst>
        </pc:graphicFrameChg>
      </pc:sldChg>
      <pc:sldChg chg="new del">
        <pc:chgData name="phương vũ lê" userId="cdd86a19a8227eef" providerId="LiveId" clId="{14201F36-6B73-4322-91F4-D996B5E30FDC}" dt="2022-03-07T01:10:10.844" v="78" actId="47"/>
        <pc:sldMkLst>
          <pc:docMk/>
          <pc:sldMk cId="944943581" sldId="353"/>
        </pc:sldMkLst>
      </pc:sldChg>
      <pc:sldChg chg="modSp add mod">
        <pc:chgData name="phương vũ lê" userId="cdd86a19a8227eef" providerId="LiveId" clId="{14201F36-6B73-4322-91F4-D996B5E30FDC}" dt="2022-03-07T01:13:18.353" v="99" actId="20577"/>
        <pc:sldMkLst>
          <pc:docMk/>
          <pc:sldMk cId="1657032818" sldId="354"/>
        </pc:sldMkLst>
        <pc:spChg chg="mod">
          <ac:chgData name="phương vũ lê" userId="cdd86a19a8227eef" providerId="LiveId" clId="{14201F36-6B73-4322-91F4-D996B5E30FDC}" dt="2022-03-07T01:13:18.353" v="99" actId="20577"/>
          <ac:spMkLst>
            <pc:docMk/>
            <pc:sldMk cId="1657032818" sldId="354"/>
            <ac:spMk id="5" creationId="{00000000-0000-0000-0000-000000000000}"/>
          </ac:spMkLst>
        </pc:spChg>
      </pc:sldChg>
      <pc:sldChg chg="addSp delSp modSp mod addAnim delAnim">
        <pc:chgData name="phương vũ lê" userId="cdd86a19a8227eef" providerId="LiveId" clId="{14201F36-6B73-4322-91F4-D996B5E30FDC}" dt="2022-03-07T01:15:20.856" v="141" actId="478"/>
        <pc:sldMkLst>
          <pc:docMk/>
          <pc:sldMk cId="3894295012" sldId="355"/>
        </pc:sldMkLst>
        <pc:spChg chg="del">
          <ac:chgData name="phương vũ lê" userId="cdd86a19a8227eef" providerId="LiveId" clId="{14201F36-6B73-4322-91F4-D996B5E30FDC}" dt="2022-03-07T01:15:20.856" v="141" actId="478"/>
          <ac:spMkLst>
            <pc:docMk/>
            <pc:sldMk cId="3894295012" sldId="355"/>
            <ac:spMk id="3" creationId="{00000000-0000-0000-0000-000000000000}"/>
          </ac:spMkLst>
        </pc:spChg>
        <pc:spChg chg="del mod">
          <ac:chgData name="phương vũ lê" userId="cdd86a19a8227eef" providerId="LiveId" clId="{14201F36-6B73-4322-91F4-D996B5E30FDC}" dt="2022-03-07T01:15:01.152" v="131" actId="478"/>
          <ac:spMkLst>
            <pc:docMk/>
            <pc:sldMk cId="3894295012" sldId="355"/>
            <ac:spMk id="25" creationId="{00000000-0000-0000-0000-000000000000}"/>
          </ac:spMkLst>
        </pc:spChg>
        <pc:spChg chg="del">
          <ac:chgData name="phương vũ lê" userId="cdd86a19a8227eef" providerId="LiveId" clId="{14201F36-6B73-4322-91F4-D996B5E30FDC}" dt="2022-03-07T01:15:02.041" v="132" actId="478"/>
          <ac:spMkLst>
            <pc:docMk/>
            <pc:sldMk cId="3894295012" sldId="355"/>
            <ac:spMk id="30" creationId="{00000000-0000-0000-0000-000000000000}"/>
          </ac:spMkLst>
        </pc:spChg>
        <pc:spChg chg="del">
          <ac:chgData name="phương vũ lê" userId="cdd86a19a8227eef" providerId="LiveId" clId="{14201F36-6B73-4322-91F4-D996B5E30FDC}" dt="2022-03-07T01:15:13.313" v="137" actId="478"/>
          <ac:spMkLst>
            <pc:docMk/>
            <pc:sldMk cId="3894295012" sldId="355"/>
            <ac:spMk id="34" creationId="{00000000-0000-0000-0000-000000000000}"/>
          </ac:spMkLst>
        </pc:spChg>
        <pc:spChg chg="add del">
          <ac:chgData name="phương vũ lê" userId="cdd86a19a8227eef" providerId="LiveId" clId="{14201F36-6B73-4322-91F4-D996B5E30FDC}" dt="2022-03-07T01:15:06.220" v="135" actId="478"/>
          <ac:spMkLst>
            <pc:docMk/>
            <pc:sldMk cId="3894295012" sldId="355"/>
            <ac:spMk id="36" creationId="{00000000-0000-0000-0000-000000000000}"/>
          </ac:spMkLst>
        </pc:spChg>
        <pc:graphicFrameChg chg="del mod">
          <ac:chgData name="phương vũ lê" userId="cdd86a19a8227eef" providerId="LiveId" clId="{14201F36-6B73-4322-91F4-D996B5E30FDC}" dt="2022-03-07T01:15:17.748" v="139" actId="478"/>
          <ac:graphicFrameMkLst>
            <pc:docMk/>
            <pc:sldMk cId="3894295012" sldId="355"/>
            <ac:graphicFrameMk id="33" creationId="{00000000-0000-0000-0000-000000000000}"/>
          </ac:graphicFrameMkLst>
        </pc:graphicFrameChg>
        <pc:cxnChg chg="del">
          <ac:chgData name="phương vũ lê" userId="cdd86a19a8227eef" providerId="LiveId" clId="{14201F36-6B73-4322-91F4-D996B5E30FDC}" dt="2022-03-07T01:15:18.702" v="140" actId="478"/>
          <ac:cxnSpMkLst>
            <pc:docMk/>
            <pc:sldMk cId="3894295012" sldId="355"/>
            <ac:cxnSpMk id="5" creationId="{00000000-0000-0000-0000-000000000000}"/>
          </ac:cxnSpMkLst>
        </pc:cxnChg>
        <pc:cxnChg chg="del">
          <ac:chgData name="phương vũ lê" userId="cdd86a19a8227eef" providerId="LiveId" clId="{14201F36-6B73-4322-91F4-D996B5E30FDC}" dt="2022-03-07T01:15:02.894" v="133" actId="478"/>
          <ac:cxnSpMkLst>
            <pc:docMk/>
            <pc:sldMk cId="3894295012" sldId="355"/>
            <ac:cxnSpMk id="37" creationId="{00000000-0000-0000-0000-000000000000}"/>
          </ac:cxnSpMkLst>
        </pc:cxnChg>
        <pc:cxnChg chg="del">
          <ac:chgData name="phương vũ lê" userId="cdd86a19a8227eef" providerId="LiveId" clId="{14201F36-6B73-4322-91F4-D996B5E30FDC}" dt="2022-03-07T01:15:11.918" v="136" actId="478"/>
          <ac:cxnSpMkLst>
            <pc:docMk/>
            <pc:sldMk cId="3894295012" sldId="355"/>
            <ac:cxnSpMk id="40" creationId="{00000000-0000-0000-0000-000000000000}"/>
          </ac:cxnSpMkLst>
        </pc:cxnChg>
      </pc:sldChg>
      <pc:sldChg chg="delSp modSp mod delAnim">
        <pc:chgData name="phương vũ lê" userId="cdd86a19a8227eef" providerId="LiveId" clId="{14201F36-6B73-4322-91F4-D996B5E30FDC}" dt="2022-03-07T01:14:50.771" v="129" actId="478"/>
        <pc:sldMkLst>
          <pc:docMk/>
          <pc:sldMk cId="2337374765" sldId="356"/>
        </pc:sldMkLst>
        <pc:spChg chg="del">
          <ac:chgData name="phương vũ lê" userId="cdd86a19a8227eef" providerId="LiveId" clId="{14201F36-6B73-4322-91F4-D996B5E30FDC}" dt="2022-03-07T01:14:21.775" v="107" actId="478"/>
          <ac:spMkLst>
            <pc:docMk/>
            <pc:sldMk cId="2337374765" sldId="356"/>
            <ac:spMk id="3" creationId="{00000000-0000-0000-0000-000000000000}"/>
          </ac:spMkLst>
        </pc:spChg>
        <pc:spChg chg="del mod">
          <ac:chgData name="phương vũ lê" userId="cdd86a19a8227eef" providerId="LiveId" clId="{14201F36-6B73-4322-91F4-D996B5E30FDC}" dt="2022-03-07T01:14:47.045" v="126" actId="478"/>
          <ac:spMkLst>
            <pc:docMk/>
            <pc:sldMk cId="2337374765" sldId="356"/>
            <ac:spMk id="16" creationId="{00000000-0000-0000-0000-000000000000}"/>
          </ac:spMkLst>
        </pc:spChg>
        <pc:spChg chg="del">
          <ac:chgData name="phương vũ lê" userId="cdd86a19a8227eef" providerId="LiveId" clId="{14201F36-6B73-4322-91F4-D996B5E30FDC}" dt="2022-03-07T01:14:30.845" v="111" actId="478"/>
          <ac:spMkLst>
            <pc:docMk/>
            <pc:sldMk cId="2337374765" sldId="356"/>
            <ac:spMk id="17" creationId="{00000000-0000-0000-0000-000000000000}"/>
          </ac:spMkLst>
        </pc:spChg>
        <pc:spChg chg="del">
          <ac:chgData name="phương vũ lê" userId="cdd86a19a8227eef" providerId="LiveId" clId="{14201F36-6B73-4322-91F4-D996B5E30FDC}" dt="2022-03-07T01:14:34.061" v="113" actId="478"/>
          <ac:spMkLst>
            <pc:docMk/>
            <pc:sldMk cId="2337374765" sldId="356"/>
            <ac:spMk id="22" creationId="{00000000-0000-0000-0000-000000000000}"/>
          </ac:spMkLst>
        </pc:spChg>
        <pc:spChg chg="del">
          <ac:chgData name="phương vũ lê" userId="cdd86a19a8227eef" providerId="LiveId" clId="{14201F36-6B73-4322-91F4-D996B5E30FDC}" dt="2022-03-07T01:14:32.540" v="112" actId="478"/>
          <ac:spMkLst>
            <pc:docMk/>
            <pc:sldMk cId="2337374765" sldId="356"/>
            <ac:spMk id="23" creationId="{00000000-0000-0000-0000-000000000000}"/>
          </ac:spMkLst>
        </pc:spChg>
        <pc:spChg chg="del">
          <ac:chgData name="phương vũ lê" userId="cdd86a19a8227eef" providerId="LiveId" clId="{14201F36-6B73-4322-91F4-D996B5E30FDC}" dt="2022-03-07T01:14:09.862" v="103" actId="478"/>
          <ac:spMkLst>
            <pc:docMk/>
            <pc:sldMk cId="2337374765" sldId="356"/>
            <ac:spMk id="25" creationId="{00000000-0000-0000-0000-000000000000}"/>
          </ac:spMkLst>
        </pc:spChg>
        <pc:spChg chg="del">
          <ac:chgData name="phương vũ lê" userId="cdd86a19a8227eef" providerId="LiveId" clId="{14201F36-6B73-4322-91F4-D996B5E30FDC}" dt="2022-03-07T01:14:35.483" v="114" actId="478"/>
          <ac:spMkLst>
            <pc:docMk/>
            <pc:sldMk cId="2337374765" sldId="356"/>
            <ac:spMk id="28" creationId="{00000000-0000-0000-0000-000000000000}"/>
          </ac:spMkLst>
        </pc:spChg>
        <pc:spChg chg="del">
          <ac:chgData name="phương vũ lê" userId="cdd86a19a8227eef" providerId="LiveId" clId="{14201F36-6B73-4322-91F4-D996B5E30FDC}" dt="2022-03-07T01:14:24.229" v="108" actId="478"/>
          <ac:spMkLst>
            <pc:docMk/>
            <pc:sldMk cId="2337374765" sldId="356"/>
            <ac:spMk id="30" creationId="{00000000-0000-0000-0000-000000000000}"/>
          </ac:spMkLst>
        </pc:spChg>
        <pc:spChg chg="del">
          <ac:chgData name="phương vũ lê" userId="cdd86a19a8227eef" providerId="LiveId" clId="{14201F36-6B73-4322-91F4-D996B5E30FDC}" dt="2022-03-07T01:14:50.771" v="129" actId="478"/>
          <ac:spMkLst>
            <pc:docMk/>
            <pc:sldMk cId="2337374765" sldId="356"/>
            <ac:spMk id="31" creationId="{00000000-0000-0000-0000-000000000000}"/>
          </ac:spMkLst>
        </pc:spChg>
        <pc:spChg chg="del">
          <ac:chgData name="phương vũ lê" userId="cdd86a19a8227eef" providerId="LiveId" clId="{14201F36-6B73-4322-91F4-D996B5E30FDC}" dt="2022-03-07T01:14:43.354" v="123" actId="478"/>
          <ac:spMkLst>
            <pc:docMk/>
            <pc:sldMk cId="2337374765" sldId="356"/>
            <ac:spMk id="32" creationId="{00000000-0000-0000-0000-000000000000}"/>
          </ac:spMkLst>
        </pc:spChg>
        <pc:spChg chg="del mod">
          <ac:chgData name="phương vũ lê" userId="cdd86a19a8227eef" providerId="LiveId" clId="{14201F36-6B73-4322-91F4-D996B5E30FDC}" dt="2022-03-07T01:14:04.761" v="101" actId="478"/>
          <ac:spMkLst>
            <pc:docMk/>
            <pc:sldMk cId="2337374765" sldId="356"/>
            <ac:spMk id="34" creationId="{00000000-0000-0000-0000-000000000000}"/>
          </ac:spMkLst>
        </pc:spChg>
        <pc:spChg chg="del">
          <ac:chgData name="phương vũ lê" userId="cdd86a19a8227eef" providerId="LiveId" clId="{14201F36-6B73-4322-91F4-D996B5E30FDC}" dt="2022-03-07T01:14:08.015" v="102" actId="478"/>
          <ac:spMkLst>
            <pc:docMk/>
            <pc:sldMk cId="2337374765" sldId="356"/>
            <ac:spMk id="35" creationId="{00000000-0000-0000-0000-000000000000}"/>
          </ac:spMkLst>
        </pc:spChg>
        <pc:spChg chg="del">
          <ac:chgData name="phương vũ lê" userId="cdd86a19a8227eef" providerId="LiveId" clId="{14201F36-6B73-4322-91F4-D996B5E30FDC}" dt="2022-03-07T01:14:28.318" v="110" actId="478"/>
          <ac:spMkLst>
            <pc:docMk/>
            <pc:sldMk cId="2337374765" sldId="356"/>
            <ac:spMk id="36" creationId="{00000000-0000-0000-0000-000000000000}"/>
          </ac:spMkLst>
        </pc:spChg>
        <pc:graphicFrameChg chg="del">
          <ac:chgData name="phương vũ lê" userId="cdd86a19a8227eef" providerId="LiveId" clId="{14201F36-6B73-4322-91F4-D996B5E30FDC}" dt="2022-03-07T01:14:49.795" v="128" actId="478"/>
          <ac:graphicFrameMkLst>
            <pc:docMk/>
            <pc:sldMk cId="2337374765" sldId="356"/>
            <ac:graphicFrameMk id="13" creationId="{00000000-0000-0000-0000-000000000000}"/>
          </ac:graphicFrameMkLst>
        </pc:graphicFrameChg>
        <pc:graphicFrameChg chg="del">
          <ac:chgData name="phương vũ lê" userId="cdd86a19a8227eef" providerId="LiveId" clId="{14201F36-6B73-4322-91F4-D996B5E30FDC}" dt="2022-03-07T01:14:41.395" v="121" actId="478"/>
          <ac:graphicFrameMkLst>
            <pc:docMk/>
            <pc:sldMk cId="2337374765" sldId="356"/>
            <ac:graphicFrameMk id="14" creationId="{00000000-0000-0000-0000-000000000000}"/>
          </ac:graphicFrameMkLst>
        </pc:graphicFrameChg>
        <pc:graphicFrameChg chg="del">
          <ac:chgData name="phương vũ lê" userId="cdd86a19a8227eef" providerId="LiveId" clId="{14201F36-6B73-4322-91F4-D996B5E30FDC}" dt="2022-03-07T01:14:37.248" v="116" actId="478"/>
          <ac:graphicFrameMkLst>
            <pc:docMk/>
            <pc:sldMk cId="2337374765" sldId="356"/>
            <ac:graphicFrameMk id="19" creationId="{00000000-0000-0000-0000-000000000000}"/>
          </ac:graphicFrameMkLst>
        </pc:graphicFrameChg>
        <pc:graphicFrameChg chg="del">
          <ac:chgData name="phương vũ lê" userId="cdd86a19a8227eef" providerId="LiveId" clId="{14201F36-6B73-4322-91F4-D996B5E30FDC}" dt="2022-03-07T01:14:39.934" v="119" actId="478"/>
          <ac:graphicFrameMkLst>
            <pc:docMk/>
            <pc:sldMk cId="2337374765" sldId="356"/>
            <ac:graphicFrameMk id="24" creationId="{00000000-0000-0000-0000-000000000000}"/>
          </ac:graphicFrameMkLst>
        </pc:graphicFrameChg>
        <pc:graphicFrameChg chg="del">
          <ac:chgData name="phương vũ lê" userId="cdd86a19a8227eef" providerId="LiveId" clId="{14201F36-6B73-4322-91F4-D996B5E30FDC}" dt="2022-03-07T01:14:39.135" v="118" actId="478"/>
          <ac:graphicFrameMkLst>
            <pc:docMk/>
            <pc:sldMk cId="2337374765" sldId="356"/>
            <ac:graphicFrameMk id="26" creationId="{00000000-0000-0000-0000-000000000000}"/>
          </ac:graphicFrameMkLst>
        </pc:graphicFrameChg>
        <pc:graphicFrameChg chg="del">
          <ac:chgData name="phương vũ lê" userId="cdd86a19a8227eef" providerId="LiveId" clId="{14201F36-6B73-4322-91F4-D996B5E30FDC}" dt="2022-03-07T01:14:38.258" v="117" actId="478"/>
          <ac:graphicFrameMkLst>
            <pc:docMk/>
            <pc:sldMk cId="2337374765" sldId="356"/>
            <ac:graphicFrameMk id="27" creationId="{00000000-0000-0000-0000-000000000000}"/>
          </ac:graphicFrameMkLst>
        </pc:graphicFrameChg>
        <pc:graphicFrameChg chg="del">
          <ac:chgData name="phương vũ lê" userId="cdd86a19a8227eef" providerId="LiveId" clId="{14201F36-6B73-4322-91F4-D996B5E30FDC}" dt="2022-03-07T01:14:36.429" v="115" actId="478"/>
          <ac:graphicFrameMkLst>
            <pc:docMk/>
            <pc:sldMk cId="2337374765" sldId="356"/>
            <ac:graphicFrameMk id="29" creationId="{00000000-0000-0000-0000-000000000000}"/>
          </ac:graphicFrameMkLst>
        </pc:graphicFrameChg>
        <pc:graphicFrameChg chg="del">
          <ac:chgData name="phương vũ lê" userId="cdd86a19a8227eef" providerId="LiveId" clId="{14201F36-6B73-4322-91F4-D996B5E30FDC}" dt="2022-03-07T01:14:26.005" v="109" actId="478"/>
          <ac:graphicFrameMkLst>
            <pc:docMk/>
            <pc:sldMk cId="2337374765" sldId="356"/>
            <ac:graphicFrameMk id="33" creationId="{00000000-0000-0000-0000-000000000000}"/>
          </ac:graphicFrameMkLst>
        </pc:graphicFrameChg>
        <pc:graphicFrameChg chg="del">
          <ac:chgData name="phương vũ lê" userId="cdd86a19a8227eef" providerId="LiveId" clId="{14201F36-6B73-4322-91F4-D996B5E30FDC}" dt="2022-03-07T01:14:40.654" v="120" actId="478"/>
          <ac:graphicFrameMkLst>
            <pc:docMk/>
            <pc:sldMk cId="2337374765" sldId="356"/>
            <ac:graphicFrameMk id="38" creationId="{00000000-0000-0000-0000-000000000000}"/>
          </ac:graphicFrameMkLst>
        </pc:graphicFrameChg>
        <pc:cxnChg chg="del">
          <ac:chgData name="phương vũ lê" userId="cdd86a19a8227eef" providerId="LiveId" clId="{14201F36-6B73-4322-91F4-D996B5E30FDC}" dt="2022-03-07T01:14:11.654" v="104" actId="478"/>
          <ac:cxnSpMkLst>
            <pc:docMk/>
            <pc:sldMk cId="2337374765" sldId="356"/>
            <ac:cxnSpMk id="5" creationId="{00000000-0000-0000-0000-000000000000}"/>
          </ac:cxnSpMkLst>
        </pc:cxnChg>
        <pc:cxnChg chg="del">
          <ac:chgData name="phương vũ lê" userId="cdd86a19a8227eef" providerId="LiveId" clId="{14201F36-6B73-4322-91F4-D996B5E30FDC}" dt="2022-03-07T01:14:48.187" v="127" actId="478"/>
          <ac:cxnSpMkLst>
            <pc:docMk/>
            <pc:sldMk cId="2337374765" sldId="356"/>
            <ac:cxnSpMk id="12" creationId="{00000000-0000-0000-0000-000000000000}"/>
          </ac:cxnSpMkLst>
        </pc:cxnChg>
        <pc:cxnChg chg="del">
          <ac:chgData name="phương vũ lê" userId="cdd86a19a8227eef" providerId="LiveId" clId="{14201F36-6B73-4322-91F4-D996B5E30FDC}" dt="2022-03-07T01:14:16.022" v="106" actId="478"/>
          <ac:cxnSpMkLst>
            <pc:docMk/>
            <pc:sldMk cId="2337374765" sldId="356"/>
            <ac:cxnSpMk id="37" creationId="{00000000-0000-0000-0000-000000000000}"/>
          </ac:cxnSpMkLst>
        </pc:cxnChg>
        <pc:cxnChg chg="del">
          <ac:chgData name="phương vũ lê" userId="cdd86a19a8227eef" providerId="LiveId" clId="{14201F36-6B73-4322-91F4-D996B5E30FDC}" dt="2022-03-07T01:14:12.922" v="105" actId="478"/>
          <ac:cxnSpMkLst>
            <pc:docMk/>
            <pc:sldMk cId="2337374765" sldId="356"/>
            <ac:cxnSpMk id="40" creationId="{00000000-0000-0000-0000-000000000000}"/>
          </ac:cxnSpMkLst>
        </pc:cxnChg>
      </pc:sldChg>
      <pc:sldChg chg="addSp modSp new mod">
        <pc:chgData name="phương vũ lê" userId="cdd86a19a8227eef" providerId="LiveId" clId="{14201F36-6B73-4322-91F4-D996B5E30FDC}" dt="2022-03-08T03:47:26.510" v="163" actId="14100"/>
        <pc:sldMkLst>
          <pc:docMk/>
          <pc:sldMk cId="3019066300" sldId="357"/>
        </pc:sldMkLst>
        <pc:picChg chg="add mod">
          <ac:chgData name="phương vũ lê" userId="cdd86a19a8227eef" providerId="LiveId" clId="{14201F36-6B73-4322-91F4-D996B5E30FDC}" dt="2022-03-08T03:47:26.510" v="163" actId="14100"/>
          <ac:picMkLst>
            <pc:docMk/>
            <pc:sldMk cId="3019066300" sldId="357"/>
            <ac:picMk id="3" creationId="{0A291126-EDFA-4B0C-AA23-B005B90D5C22}"/>
          </ac:picMkLst>
        </pc:picChg>
      </pc:sldChg>
      <pc:sldChg chg="new">
        <pc:chgData name="phương vũ lê" userId="cdd86a19a8227eef" providerId="LiveId" clId="{14201F36-6B73-4322-91F4-D996B5E30FDC}" dt="2022-03-08T03:47:37.532" v="164" actId="680"/>
        <pc:sldMkLst>
          <pc:docMk/>
          <pc:sldMk cId="2966252102" sldId="358"/>
        </pc:sldMkLst>
      </pc:sldChg>
    </pc:docChg>
  </pc:docChgLst>
  <pc:docChgLst>
    <pc:chgData name="phương vũ lê" userId="cdd86a19a8227eef" providerId="LiveId" clId="{FA4B6927-5081-461F-9259-AFE6803C5E19}"/>
    <pc:docChg chg="delSld modSld">
      <pc:chgData name="phương vũ lê" userId="cdd86a19a8227eef" providerId="LiveId" clId="{FA4B6927-5081-461F-9259-AFE6803C5E19}" dt="2023-07-19T09:41:30.838" v="17" actId="20577"/>
      <pc:docMkLst>
        <pc:docMk/>
      </pc:docMkLst>
      <pc:sldChg chg="modSp mod">
        <pc:chgData name="phương vũ lê" userId="cdd86a19a8227eef" providerId="LiveId" clId="{FA4B6927-5081-461F-9259-AFE6803C5E19}" dt="2023-07-19T09:41:30.838" v="17" actId="20577"/>
        <pc:sldMkLst>
          <pc:docMk/>
          <pc:sldMk cId="2163873970" sldId="256"/>
        </pc:sldMkLst>
        <pc:spChg chg="mod">
          <ac:chgData name="phương vũ lê" userId="cdd86a19a8227eef" providerId="LiveId" clId="{FA4B6927-5081-461F-9259-AFE6803C5E19}" dt="2023-07-19T09:41:30.838" v="17" actId="20577"/>
          <ac:spMkLst>
            <pc:docMk/>
            <pc:sldMk cId="2163873970" sldId="256"/>
            <ac:spMk id="5" creationId="{00000000-0000-0000-0000-000000000000}"/>
          </ac:spMkLst>
        </pc:spChg>
      </pc:sldChg>
      <pc:sldChg chg="del">
        <pc:chgData name="phương vũ lê" userId="cdd86a19a8227eef" providerId="LiveId" clId="{FA4B6927-5081-461F-9259-AFE6803C5E19}" dt="2023-07-19T09:41:10.586" v="9" actId="47"/>
        <pc:sldMkLst>
          <pc:docMk/>
          <pc:sldMk cId="371347351" sldId="322"/>
        </pc:sldMkLst>
      </pc:sldChg>
      <pc:sldChg chg="del">
        <pc:chgData name="phương vũ lê" userId="cdd86a19a8227eef" providerId="LiveId" clId="{FA4B6927-5081-461F-9259-AFE6803C5E19}" dt="2023-07-19T09:41:00.811" v="4" actId="47"/>
        <pc:sldMkLst>
          <pc:docMk/>
          <pc:sldMk cId="1325882995" sldId="343"/>
        </pc:sldMkLst>
      </pc:sldChg>
      <pc:sldChg chg="del">
        <pc:chgData name="phương vũ lê" userId="cdd86a19a8227eef" providerId="LiveId" clId="{FA4B6927-5081-461F-9259-AFE6803C5E19}" dt="2023-07-19T09:41:02.061" v="6" actId="47"/>
        <pc:sldMkLst>
          <pc:docMk/>
          <pc:sldMk cId="919170505" sldId="346"/>
        </pc:sldMkLst>
      </pc:sldChg>
      <pc:sldChg chg="del">
        <pc:chgData name="phương vũ lê" userId="cdd86a19a8227eef" providerId="LiveId" clId="{FA4B6927-5081-461F-9259-AFE6803C5E19}" dt="2023-07-19T09:41:01.387" v="5" actId="47"/>
        <pc:sldMkLst>
          <pc:docMk/>
          <pc:sldMk cId="3783932859" sldId="351"/>
        </pc:sldMkLst>
      </pc:sldChg>
      <pc:sldChg chg="del">
        <pc:chgData name="phương vũ lê" userId="cdd86a19a8227eef" providerId="LiveId" clId="{FA4B6927-5081-461F-9259-AFE6803C5E19}" dt="2023-07-19T09:41:02.715" v="7" actId="47"/>
        <pc:sldMkLst>
          <pc:docMk/>
          <pc:sldMk cId="1077473676" sldId="352"/>
        </pc:sldMkLst>
      </pc:sldChg>
      <pc:sldChg chg="del">
        <pc:chgData name="phương vũ lê" userId="cdd86a19a8227eef" providerId="LiveId" clId="{FA4B6927-5081-461F-9259-AFE6803C5E19}" dt="2023-07-19T09:40:57.330" v="1" actId="47"/>
        <pc:sldMkLst>
          <pc:docMk/>
          <pc:sldMk cId="1657032818" sldId="354"/>
        </pc:sldMkLst>
      </pc:sldChg>
      <pc:sldChg chg="del">
        <pc:chgData name="phương vũ lê" userId="cdd86a19a8227eef" providerId="LiveId" clId="{FA4B6927-5081-461F-9259-AFE6803C5E19}" dt="2023-07-19T09:40:59.926" v="3" actId="47"/>
        <pc:sldMkLst>
          <pc:docMk/>
          <pc:sldMk cId="3894295012" sldId="355"/>
        </pc:sldMkLst>
      </pc:sldChg>
      <pc:sldChg chg="del">
        <pc:chgData name="phương vũ lê" userId="cdd86a19a8227eef" providerId="LiveId" clId="{FA4B6927-5081-461F-9259-AFE6803C5E19}" dt="2023-07-19T09:40:59.079" v="2" actId="47"/>
        <pc:sldMkLst>
          <pc:docMk/>
          <pc:sldMk cId="2337374765" sldId="356"/>
        </pc:sldMkLst>
      </pc:sldChg>
      <pc:sldChg chg="del">
        <pc:chgData name="phương vũ lê" userId="cdd86a19a8227eef" providerId="LiveId" clId="{FA4B6927-5081-461F-9259-AFE6803C5E19}" dt="2023-07-19T09:41:03.868" v="8" actId="47"/>
        <pc:sldMkLst>
          <pc:docMk/>
          <pc:sldMk cId="3019066300" sldId="357"/>
        </pc:sldMkLst>
      </pc:sldChg>
      <pc:sldChg chg="del">
        <pc:chgData name="phương vũ lê" userId="cdd86a19a8227eef" providerId="LiveId" clId="{FA4B6927-5081-461F-9259-AFE6803C5E19}" dt="2023-07-19T09:40:42.521" v="0" actId="47"/>
        <pc:sldMkLst>
          <pc:docMk/>
          <pc:sldMk cId="2966252102" sldId="3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18E3B-D6AC-450F-8AFB-B7E5F616EC0A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25041-0832-49BD-BF86-C8B042A6C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92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009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Phân</a:t>
            </a:r>
            <a:r>
              <a:rPr lang="en-US" baseline="0" dirty="0"/>
              <a:t> </a:t>
            </a:r>
            <a:r>
              <a:rPr lang="en-US" baseline="0" dirty="0" err="1"/>
              <a:t>tích</a:t>
            </a:r>
            <a:r>
              <a:rPr lang="en-US" baseline="0" dirty="0"/>
              <a:t> </a:t>
            </a:r>
            <a:r>
              <a:rPr lang="en-US" baseline="0" dirty="0" err="1"/>
              <a:t>cách</a:t>
            </a:r>
            <a:r>
              <a:rPr lang="en-US" baseline="0" dirty="0"/>
              <a:t> </a:t>
            </a:r>
            <a:r>
              <a:rPr lang="en-US" baseline="0" dirty="0" err="1"/>
              <a:t>lập</a:t>
            </a:r>
            <a:r>
              <a:rPr lang="en-US" baseline="0" dirty="0"/>
              <a:t> </a:t>
            </a:r>
            <a:r>
              <a:rPr lang="en-US" baseline="0" dirty="0" err="1"/>
              <a:t>bảng</a:t>
            </a:r>
            <a:r>
              <a:rPr lang="en-US" baseline="0" dirty="0"/>
              <a:t> =&gt; 3 </a:t>
            </a:r>
            <a:r>
              <a:rPr lang="en-US" baseline="0" dirty="0" err="1"/>
              <a:t>cột</a:t>
            </a:r>
            <a:r>
              <a:rPr lang="en-US" baseline="0" dirty="0"/>
              <a:t> </a:t>
            </a:r>
            <a:r>
              <a:rPr lang="en-US" baseline="0" dirty="0" err="1"/>
              <a:t>là</a:t>
            </a:r>
            <a:r>
              <a:rPr lang="en-US" baseline="0" dirty="0"/>
              <a:t> </a:t>
            </a:r>
            <a:r>
              <a:rPr lang="en-US" baseline="0" dirty="0" err="1"/>
              <a:t>Vận</a:t>
            </a:r>
            <a:r>
              <a:rPr lang="en-US" baseline="0" dirty="0"/>
              <a:t> </a:t>
            </a:r>
            <a:r>
              <a:rPr lang="en-US" baseline="0" dirty="0" err="1"/>
              <a:t>tốc</a:t>
            </a:r>
            <a:r>
              <a:rPr lang="en-US" baseline="0" dirty="0"/>
              <a:t>, </a:t>
            </a:r>
            <a:r>
              <a:rPr lang="en-US" baseline="0" dirty="0" err="1"/>
              <a:t>Thời</a:t>
            </a:r>
            <a:r>
              <a:rPr lang="en-US" baseline="0" dirty="0"/>
              <a:t> </a:t>
            </a:r>
            <a:r>
              <a:rPr lang="en-US" baseline="0" dirty="0" err="1"/>
              <a:t>gian</a:t>
            </a:r>
            <a:r>
              <a:rPr lang="en-US" baseline="0" dirty="0"/>
              <a:t>, </a:t>
            </a:r>
            <a:r>
              <a:rPr lang="en-US" baseline="0" dirty="0" err="1"/>
              <a:t>Quãng</a:t>
            </a:r>
            <a:r>
              <a:rPr lang="en-US" baseline="0" dirty="0"/>
              <a:t> </a:t>
            </a:r>
            <a:r>
              <a:rPr lang="en-US" baseline="0" dirty="0" err="1"/>
              <a:t>đường</a:t>
            </a:r>
            <a:r>
              <a:rPr lang="en-US" baseline="0" dirty="0"/>
              <a:t> + 2 </a:t>
            </a:r>
            <a:r>
              <a:rPr lang="en-US" baseline="0" dirty="0" err="1"/>
              <a:t>dòng</a:t>
            </a:r>
            <a:r>
              <a:rPr lang="en-US" baseline="0" dirty="0"/>
              <a:t>: </a:t>
            </a:r>
            <a:r>
              <a:rPr lang="en-US" baseline="0" dirty="0" err="1"/>
              <a:t>Xe</a:t>
            </a:r>
            <a:r>
              <a:rPr lang="en-US" baseline="0" dirty="0"/>
              <a:t> </a:t>
            </a:r>
            <a:r>
              <a:rPr lang="en-US" baseline="0" dirty="0" err="1"/>
              <a:t>máy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258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BỎ</a:t>
            </a:r>
            <a:r>
              <a:rPr lang="en-US" baseline="0" dirty="0"/>
              <a:t> ĐỀ BÀI =&gt;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4047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5129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CÁC</a:t>
            </a:r>
            <a:r>
              <a:rPr lang="en-US" baseline="0" dirty="0"/>
              <a:t> EM THỬ VỀ NHÀ CHỌN CÁCH GỌI QUÃNG ĐƯỜNG LÀM ẨN =&gt; KHÓ KHĂN HƠN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03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92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025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5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73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19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29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0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05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2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56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62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0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image" Target="../media/image6.png"/><Relationship Id="rId18" Type="http://schemas.openxmlformats.org/officeDocument/2006/relationships/oleObject" Target="../embeddings/oleObject7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image" Target="../media/image9.wmf"/><Relationship Id="rId2" Type="http://schemas.openxmlformats.org/officeDocument/2006/relationships/notesSlide" Target="../notesSlides/notesSlide2.xml"/><Relationship Id="rId16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8.png"/><Relationship Id="rId10" Type="http://schemas.openxmlformats.org/officeDocument/2006/relationships/image" Target="../media/image4.wmf"/><Relationship Id="rId19" Type="http://schemas.openxmlformats.org/officeDocument/2006/relationships/image" Target="../media/image10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" Type="http://schemas.openxmlformats.org/officeDocument/2006/relationships/image" Target="../media/image2.wmf"/><Relationship Id="rId21" Type="http://schemas.openxmlformats.org/officeDocument/2006/relationships/image" Target="../media/image14.wmf"/><Relationship Id="rId34" Type="http://schemas.openxmlformats.org/officeDocument/2006/relationships/oleObject" Target="../embeddings/oleObject20.bin"/><Relationship Id="rId7" Type="http://schemas.openxmlformats.org/officeDocument/2006/relationships/image" Target="../media/image4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2.wmf"/><Relationship Id="rId25" Type="http://schemas.openxmlformats.org/officeDocument/2006/relationships/image" Target="../media/image16.wmf"/><Relationship Id="rId33" Type="http://schemas.openxmlformats.org/officeDocument/2006/relationships/image" Target="../media/image20.wmf"/><Relationship Id="rId2" Type="http://schemas.openxmlformats.org/officeDocument/2006/relationships/oleObject" Target="../embeddings/oleObject2.bin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29" Type="http://schemas.openxmlformats.org/officeDocument/2006/relationships/image" Target="../media/image18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9.wmf"/><Relationship Id="rId24" Type="http://schemas.openxmlformats.org/officeDocument/2006/relationships/oleObject" Target="../embeddings/oleObject15.bin"/><Relationship Id="rId32" Type="http://schemas.openxmlformats.org/officeDocument/2006/relationships/oleObject" Target="../embeddings/oleObject19.bin"/><Relationship Id="rId5" Type="http://schemas.openxmlformats.org/officeDocument/2006/relationships/image" Target="../media/image3.wmf"/><Relationship Id="rId15" Type="http://schemas.openxmlformats.org/officeDocument/2006/relationships/image" Target="../media/image11.wmf"/><Relationship Id="rId23" Type="http://schemas.openxmlformats.org/officeDocument/2006/relationships/image" Target="../media/image15.wmf"/><Relationship Id="rId28" Type="http://schemas.openxmlformats.org/officeDocument/2006/relationships/oleObject" Target="../embeddings/oleObject17.bin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3.wmf"/><Relationship Id="rId31" Type="http://schemas.openxmlformats.org/officeDocument/2006/relationships/image" Target="../media/image19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17.wmf"/><Relationship Id="rId30" Type="http://schemas.openxmlformats.org/officeDocument/2006/relationships/oleObject" Target="../embeddings/oleObject18.bin"/><Relationship Id="rId35" Type="http://schemas.openxmlformats.org/officeDocument/2006/relationships/image" Target="../media/image21.wmf"/><Relationship Id="rId8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8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5.wmf"/><Relationship Id="rId19" Type="http://schemas.openxmlformats.org/officeDocument/2006/relationships/image" Target="../media/image26.png"/><Relationship Id="rId4" Type="http://schemas.openxmlformats.org/officeDocument/2006/relationships/image" Target="../media/image2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4.bin"/><Relationship Id="rId18" Type="http://schemas.openxmlformats.org/officeDocument/2006/relationships/image" Target="../media/image34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6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3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3.png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39.wmf"/><Relationship Id="rId17" Type="http://schemas.openxmlformats.org/officeDocument/2006/relationships/image" Target="../media/image42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4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38.wmf"/><Relationship Id="rId19" Type="http://schemas.openxmlformats.org/officeDocument/2006/relationships/image" Target="../media/image44.jfi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39.wmf"/><Relationship Id="rId18" Type="http://schemas.openxmlformats.org/officeDocument/2006/relationships/oleObject" Target="../embeddings/oleObject46.bin"/><Relationship Id="rId26" Type="http://schemas.openxmlformats.org/officeDocument/2006/relationships/oleObject" Target="../embeddings/oleObject50.bin"/><Relationship Id="rId3" Type="http://schemas.openxmlformats.org/officeDocument/2006/relationships/image" Target="../media/image45.wmf"/><Relationship Id="rId21" Type="http://schemas.openxmlformats.org/officeDocument/2006/relationships/image" Target="../media/image48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6.wmf"/><Relationship Id="rId25" Type="http://schemas.openxmlformats.org/officeDocument/2006/relationships/image" Target="../media/image50.wmf"/><Relationship Id="rId2" Type="http://schemas.openxmlformats.org/officeDocument/2006/relationships/oleObject" Target="../embeddings/oleObject44.bin"/><Relationship Id="rId16" Type="http://schemas.openxmlformats.org/officeDocument/2006/relationships/oleObject" Target="../embeddings/oleObject45.bin"/><Relationship Id="rId20" Type="http://schemas.openxmlformats.org/officeDocument/2006/relationships/oleObject" Target="../embeddings/oleObject47.bin"/><Relationship Id="rId29" Type="http://schemas.openxmlformats.org/officeDocument/2006/relationships/image" Target="../media/image52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38.wmf"/><Relationship Id="rId24" Type="http://schemas.openxmlformats.org/officeDocument/2006/relationships/oleObject" Target="../embeddings/oleObject49.bin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23" Type="http://schemas.openxmlformats.org/officeDocument/2006/relationships/image" Target="../media/image49.wmf"/><Relationship Id="rId28" Type="http://schemas.openxmlformats.org/officeDocument/2006/relationships/oleObject" Target="../embeddings/oleObject51.bin"/><Relationship Id="rId10" Type="http://schemas.openxmlformats.org/officeDocument/2006/relationships/oleObject" Target="../embeddings/oleObject40.bin"/><Relationship Id="rId19" Type="http://schemas.openxmlformats.org/officeDocument/2006/relationships/image" Target="../media/image47.wmf"/><Relationship Id="rId31" Type="http://schemas.openxmlformats.org/officeDocument/2006/relationships/image" Target="../media/image53.wmf"/><Relationship Id="rId4" Type="http://schemas.openxmlformats.org/officeDocument/2006/relationships/oleObject" Target="../embeddings/oleObject37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42.bin"/><Relationship Id="rId22" Type="http://schemas.openxmlformats.org/officeDocument/2006/relationships/oleObject" Target="../embeddings/oleObject48.bin"/><Relationship Id="rId27" Type="http://schemas.openxmlformats.org/officeDocument/2006/relationships/image" Target="../media/image51.wmf"/><Relationship Id="rId30" Type="http://schemas.openxmlformats.org/officeDocument/2006/relationships/oleObject" Target="../embeddings/oleObject5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" y="573278"/>
            <a:ext cx="12191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>
                <a:ln w="3175">
                  <a:solidFill>
                    <a:schemeClr val="bg1"/>
                  </a:solidFill>
                </a:ln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III</a:t>
            </a:r>
          </a:p>
          <a:p>
            <a:pPr algn="ctr">
              <a:lnSpc>
                <a:spcPct val="150000"/>
              </a:lnSpc>
            </a:pPr>
            <a:r>
              <a:rPr lang="en-US" sz="3600" b="1" dirty="0">
                <a:ln w="3175">
                  <a:solidFill>
                    <a:schemeClr val="bg1"/>
                  </a:solidFill>
                </a:ln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 TRÌNH BẬC NHẤT MỘT ẨN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649324"/>
            <a:ext cx="12192000" cy="1824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40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7</a:t>
            </a:r>
            <a:r>
              <a:rPr lang="en-US" sz="40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63873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83449" y="2869369"/>
            <a:ext cx="730003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200" b="1" u="sng" dirty="0" err="1">
                <a:solidFill>
                  <a:schemeClr val="bg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3200" b="1" u="sng" dirty="0">
                <a:solidFill>
                  <a:schemeClr val="bg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solidFill>
                  <a:schemeClr val="bg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3200" b="1" u="sng" dirty="0">
                <a:solidFill>
                  <a:schemeClr val="bg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solidFill>
                  <a:schemeClr val="bg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b="1" u="sng" dirty="0">
                <a:solidFill>
                  <a:schemeClr val="bg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solidFill>
                  <a:schemeClr val="bg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b="1" u="sng" dirty="0">
                <a:solidFill>
                  <a:schemeClr val="bg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solidFill>
                  <a:schemeClr val="bg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3200" b="1" u="sng" dirty="0">
                <a:solidFill>
                  <a:schemeClr val="bg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>
              <a:lnSpc>
                <a:spcPct val="200000"/>
              </a:lnSpc>
            </a:pP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49, 56, 58 (SBT –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14, 15).</a:t>
            </a:r>
            <a:endParaRPr lang="en-US" altLang="en-US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42868" y="1062589"/>
            <a:ext cx="9073661" cy="101566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alt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VỀ NHÀ</a:t>
            </a:r>
            <a:endParaRPr lang="en-US" sz="6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508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3"/>
          <p:cNvSpPr/>
          <p:nvPr/>
        </p:nvSpPr>
        <p:spPr>
          <a:xfrm>
            <a:off x="314324" y="281357"/>
            <a:ext cx="11144255" cy="6005144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181580" y="326973"/>
            <a:ext cx="11676184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Tóm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tắt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bước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toán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cách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lập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phương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trình</a:t>
            </a:r>
            <a:endParaRPr lang="en-US" sz="28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500066" y="1376367"/>
            <a:ext cx="10958513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just">
              <a:spcBef>
                <a:spcPts val="2400"/>
              </a:spcBef>
            </a:pPr>
            <a:r>
              <a:rPr lang="en-US" sz="2400" b="1" i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b="1" i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</a:t>
            </a:r>
            <a:r>
              <a:rPr lang="en-US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spcBef>
                <a:spcPts val="2400"/>
              </a:spcBef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thích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spcBef>
                <a:spcPts val="2400"/>
              </a:spcBef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diễn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đại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đại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spcBef>
                <a:spcPts val="2400"/>
              </a:spcBef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thị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mối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đại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500066" y="4171852"/>
            <a:ext cx="109585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2400"/>
              </a:spcBef>
            </a:pPr>
            <a:r>
              <a:rPr lang="en-US" sz="2400" b="1" i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b="1" i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r>
              <a:rPr lang="en-US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500066" y="4715398"/>
            <a:ext cx="109585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800"/>
              </a:spcBef>
              <a:spcAft>
                <a:spcPts val="2400"/>
              </a:spcAft>
            </a:pPr>
            <a:r>
              <a:rPr lang="en-US" sz="2400" b="1" i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b="1" i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</a:t>
            </a:r>
            <a:r>
              <a:rPr lang="en-US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thỏa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mãn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1807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428626" y="116606"/>
            <a:ext cx="830897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200" b="1" spc="-1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 dụ</a:t>
            </a:r>
            <a:r>
              <a:rPr lang="en-US" sz="2200" b="1" spc="-1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35km/h. Sau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24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tuyến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45km/h.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90km.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lâu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97387" y="1911619"/>
            <a:ext cx="5842055" cy="43088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× </a:t>
            </a:r>
            <a:r>
              <a:rPr lang="en-U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endParaRPr lang="en-US" sz="2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688803"/>
              </p:ext>
            </p:extLst>
          </p:nvPr>
        </p:nvGraphicFramePr>
        <p:xfrm>
          <a:off x="428626" y="4225311"/>
          <a:ext cx="8435911" cy="2463026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1268175">
                  <a:extLst>
                    <a:ext uri="{9D8B030D-6E8A-4147-A177-3AD203B41FA5}">
                      <a16:colId xmlns:a16="http://schemas.microsoft.com/office/drawing/2014/main" val="1871449136"/>
                    </a:ext>
                  </a:extLst>
                </a:gridCol>
                <a:gridCol w="2201327">
                  <a:extLst>
                    <a:ext uri="{9D8B030D-6E8A-4147-A177-3AD203B41FA5}">
                      <a16:colId xmlns:a16="http://schemas.microsoft.com/office/drawing/2014/main" val="3052177772"/>
                    </a:ext>
                  </a:extLst>
                </a:gridCol>
                <a:gridCol w="2058909">
                  <a:extLst>
                    <a:ext uri="{9D8B030D-6E8A-4147-A177-3AD203B41FA5}">
                      <a16:colId xmlns:a16="http://schemas.microsoft.com/office/drawing/2014/main" val="3442042141"/>
                    </a:ext>
                  </a:extLst>
                </a:gridCol>
                <a:gridCol w="2907500">
                  <a:extLst>
                    <a:ext uri="{9D8B030D-6E8A-4147-A177-3AD203B41FA5}">
                      <a16:colId xmlns:a16="http://schemas.microsoft.com/office/drawing/2014/main" val="1787291751"/>
                    </a:ext>
                  </a:extLst>
                </a:gridCol>
              </a:tblGrid>
              <a:tr h="785435">
                <a:tc>
                  <a:txBody>
                    <a:bodyPr/>
                    <a:lstStyle/>
                    <a:p>
                      <a:pPr algn="ctr"/>
                      <a:endParaRPr lang="vi-VN" sz="24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(km/h)</a:t>
                      </a:r>
                      <a:endParaRPr lang="vi-VN" sz="24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(h)</a:t>
                      </a:r>
                      <a:endParaRPr lang="vi-VN" sz="24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Quãng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(km)</a:t>
                      </a:r>
                      <a:endParaRPr lang="vi-VN" sz="24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732244"/>
                  </a:ext>
                </a:extLst>
              </a:tr>
              <a:tr h="820033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Xe</a:t>
                      </a:r>
                      <a:r>
                        <a:rPr lang="en-US" sz="24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máy</a:t>
                      </a:r>
                      <a:endParaRPr lang="vi-VN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25995"/>
                  </a:ext>
                </a:extLst>
              </a:tr>
              <a:tr h="820033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Ô</a:t>
                      </a:r>
                      <a:r>
                        <a:rPr lang="en-US" sz="24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tô</a:t>
                      </a:r>
                      <a:endParaRPr lang="vi-VN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202195"/>
                  </a:ext>
                </a:extLst>
              </a:tr>
            </a:tbl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8867951"/>
              </p:ext>
            </p:extLst>
          </p:nvPr>
        </p:nvGraphicFramePr>
        <p:xfrm>
          <a:off x="9011142" y="5625085"/>
          <a:ext cx="2740932" cy="10257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34960" imgH="482400" progId="Equation.DSMT4">
                  <p:embed/>
                </p:oleObj>
              </mc:Choice>
              <mc:Fallback>
                <p:oleObj name="Equation" r:id="rId3" imgW="1434960" imgH="48240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011142" y="5625085"/>
                        <a:ext cx="2740932" cy="1025728"/>
                      </a:xfrm>
                      <a:prstGeom prst="rect">
                        <a:avLst/>
                      </a:prstGeom>
                      <a:solidFill>
                        <a:srgbClr val="0070C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4139979"/>
              </p:ext>
            </p:extLst>
          </p:nvPr>
        </p:nvGraphicFramePr>
        <p:xfrm>
          <a:off x="4600163" y="5300403"/>
          <a:ext cx="318252" cy="324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0" imgH="126720" progId="Equation.DSMT4">
                  <p:embed/>
                </p:oleObj>
              </mc:Choice>
              <mc:Fallback>
                <p:oleObj name="Equation" r:id="rId5" imgW="126720" imgH="12672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00163" y="5300403"/>
                        <a:ext cx="318252" cy="3246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226347"/>
              </p:ext>
            </p:extLst>
          </p:nvPr>
        </p:nvGraphicFramePr>
        <p:xfrm>
          <a:off x="7241033" y="5300403"/>
          <a:ext cx="591552" cy="356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9360" imgH="164880" progId="Equation.DSMT4">
                  <p:embed/>
                </p:oleObj>
              </mc:Choice>
              <mc:Fallback>
                <p:oleObj name="Equation" r:id="rId7" imgW="279360" imgH="1648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241033" y="5300403"/>
                        <a:ext cx="591552" cy="3562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901813"/>
              </p:ext>
            </p:extLst>
          </p:nvPr>
        </p:nvGraphicFramePr>
        <p:xfrm>
          <a:off x="4437546" y="5842486"/>
          <a:ext cx="720493" cy="808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880" imgH="419040" progId="Equation.DSMT4">
                  <p:embed/>
                </p:oleObj>
              </mc:Choice>
              <mc:Fallback>
                <p:oleObj name="Equation" r:id="rId9" imgW="380880" imgH="41904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437546" y="5842486"/>
                        <a:ext cx="720493" cy="8083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435452"/>
              </p:ext>
            </p:extLst>
          </p:nvPr>
        </p:nvGraphicFramePr>
        <p:xfrm>
          <a:off x="6849427" y="5829356"/>
          <a:ext cx="1251586" cy="8658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11000" imgH="482400" progId="Equation.DSMT4">
                  <p:embed/>
                </p:oleObj>
              </mc:Choice>
              <mc:Fallback>
                <p:oleObj name="Equation" r:id="rId11" imgW="711000" imgH="48240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849427" y="5829356"/>
                        <a:ext cx="1251586" cy="8658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9025497" y="1868628"/>
            <a:ext cx="2712289" cy="76944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ngược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endParaRPr lang="en-US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82633" y="3208885"/>
            <a:ext cx="2769441" cy="1785104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Nam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endParaRPr lang="en-US" sz="2200" dirty="0"/>
          </a:p>
        </p:txBody>
      </p:sp>
      <p:sp>
        <p:nvSpPr>
          <p:cNvPr id="8" name="Arrow: Down 7"/>
          <p:cNvSpPr/>
          <p:nvPr/>
        </p:nvSpPr>
        <p:spPr>
          <a:xfrm>
            <a:off x="9976507" y="2700997"/>
            <a:ext cx="965235" cy="493819"/>
          </a:xfrm>
          <a:prstGeom prst="downArrow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Down 22"/>
          <p:cNvSpPr/>
          <p:nvPr/>
        </p:nvSpPr>
        <p:spPr>
          <a:xfrm>
            <a:off x="9929773" y="5032860"/>
            <a:ext cx="965235" cy="463141"/>
          </a:xfrm>
          <a:prstGeom prst="downArrow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6" y="2380580"/>
            <a:ext cx="8435911" cy="181184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028" y="2885956"/>
            <a:ext cx="912643" cy="678165"/>
          </a:xfrm>
          <a:prstGeom prst="rect">
            <a:avLst/>
          </a:prstGeom>
        </p:spPr>
      </p:pic>
      <p:sp>
        <p:nvSpPr>
          <p:cNvPr id="24" name="Arrow: Right 23"/>
          <p:cNvSpPr/>
          <p:nvPr/>
        </p:nvSpPr>
        <p:spPr>
          <a:xfrm rot="10800000">
            <a:off x="6940441" y="3180186"/>
            <a:ext cx="474457" cy="354625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4210" y="2486242"/>
            <a:ext cx="1879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35km/h</a:t>
            </a:r>
          </a:p>
        </p:txBody>
      </p:sp>
      <p:sp>
        <p:nvSpPr>
          <p:cNvPr id="26" name="Arrow: Right 25"/>
          <p:cNvSpPr/>
          <p:nvPr/>
        </p:nvSpPr>
        <p:spPr>
          <a:xfrm>
            <a:off x="1515767" y="3096893"/>
            <a:ext cx="470936" cy="35462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7076838" y="2575841"/>
            <a:ext cx="1879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45km/h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0785" y="3076261"/>
            <a:ext cx="1386507" cy="487860"/>
          </a:xfrm>
          <a:prstGeom prst="rect">
            <a:avLst/>
          </a:prstGeom>
        </p:spPr>
      </p:pic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4607764"/>
              </p:ext>
            </p:extLst>
          </p:nvPr>
        </p:nvGraphicFramePr>
        <p:xfrm>
          <a:off x="2480949" y="5230291"/>
          <a:ext cx="44814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040" imgH="164880" progId="Equation.DSMT4">
                  <p:embed/>
                </p:oleObj>
              </mc:Choice>
              <mc:Fallback>
                <p:oleObj name="Equation" r:id="rId16" imgW="203040" imgH="16488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480949" y="5230291"/>
                        <a:ext cx="448145" cy="369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4232786"/>
              </p:ext>
            </p:extLst>
          </p:nvPr>
        </p:nvGraphicFramePr>
        <p:xfrm>
          <a:off x="2480949" y="6114133"/>
          <a:ext cx="44814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3040" imgH="164880" progId="Equation.DSMT4">
                  <p:embed/>
                </p:oleObj>
              </mc:Choice>
              <mc:Fallback>
                <p:oleObj name="Equation" r:id="rId18" imgW="203040" imgH="16488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480949" y="6114133"/>
                        <a:ext cx="448145" cy="369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Arrow Connector 30"/>
          <p:cNvCxnSpPr/>
          <p:nvPr/>
        </p:nvCxnSpPr>
        <p:spPr>
          <a:xfrm>
            <a:off x="3429584" y="818968"/>
            <a:ext cx="1309160" cy="533181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53127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grpId="1" nodeType="click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2.08333E-7 -4.81481E-6 L 0.23555 -0.00949 " pathEditMode="relative" rAng="0" ptsTypes="AA">
                                      <p:cBhvr>
                                        <p:cTn id="41" dur="4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71" y="-48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7.40741E-7 L 0.25001 -7.40741E-7 " pathEditMode="relative" rAng="0" ptsTypes="AA">
                                      <p:cBhvr>
                                        <p:cTn id="43" dur="4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81481E-6 L 0.23412 0.00301 " pathEditMode="relative" rAng="0" ptsTypes="AA">
                                      <p:cBhvr>
                                        <p:cTn id="45" dur="4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06" y="139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35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75E-6 2.22222E-6 L -0.16106 -0.01273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60" y="-648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35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0.00989 -3.33333E-6 L -0.16562 -0.00625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86" y="-324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35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2.08333E-6 7.40741E-7 L -0.15143 0.00208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78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  <p:bldP spid="7" grpId="0" animBg="1"/>
      <p:bldP spid="8" grpId="0" animBg="1"/>
      <p:bldP spid="23" grpId="0" animBg="1"/>
      <p:bldP spid="24" grpId="0" animBg="1"/>
      <p:bldP spid="24" grpId="1" animBg="1"/>
      <p:bldP spid="25" grpId="0"/>
      <p:bldP spid="25" grpId="1"/>
      <p:bldP spid="26" grpId="0" animBg="1"/>
      <p:bldP spid="26" grpId="1" animBg="1"/>
      <p:bldP spid="27" grpId="0"/>
      <p:bldP spid="2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236817" y="232408"/>
            <a:ext cx="4308530" cy="2788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vi-VN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 dụ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35km/h. Sau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24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tuyến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45km/h.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90km.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lâu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9038461"/>
              </p:ext>
            </p:extLst>
          </p:nvPr>
        </p:nvGraphicFramePr>
        <p:xfrm>
          <a:off x="400050" y="3305241"/>
          <a:ext cx="4151289" cy="3191622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742950">
                  <a:extLst>
                    <a:ext uri="{9D8B030D-6E8A-4147-A177-3AD203B41FA5}">
                      <a16:colId xmlns:a16="http://schemas.microsoft.com/office/drawing/2014/main" val="1871449136"/>
                    </a:ext>
                  </a:extLst>
                </a:gridCol>
                <a:gridCol w="985839">
                  <a:extLst>
                    <a:ext uri="{9D8B030D-6E8A-4147-A177-3AD203B41FA5}">
                      <a16:colId xmlns:a16="http://schemas.microsoft.com/office/drawing/2014/main" val="3052177772"/>
                    </a:ext>
                  </a:extLst>
                </a:gridCol>
                <a:gridCol w="1143001">
                  <a:extLst>
                    <a:ext uri="{9D8B030D-6E8A-4147-A177-3AD203B41FA5}">
                      <a16:colId xmlns:a16="http://schemas.microsoft.com/office/drawing/2014/main" val="3442042141"/>
                    </a:ext>
                  </a:extLst>
                </a:gridCol>
                <a:gridCol w="1279499">
                  <a:extLst>
                    <a:ext uri="{9D8B030D-6E8A-4147-A177-3AD203B41FA5}">
                      <a16:colId xmlns:a16="http://schemas.microsoft.com/office/drawing/2014/main" val="1787291751"/>
                    </a:ext>
                  </a:extLst>
                </a:gridCol>
              </a:tblGrid>
              <a:tr h="1473200"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(km/h)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(h)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Quãng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732244"/>
                  </a:ext>
                </a:extLst>
              </a:tr>
              <a:tr h="859211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Xe</a:t>
                      </a:r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máy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25995"/>
                  </a:ext>
                </a:extLst>
              </a:tr>
              <a:tr h="859211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Ô</a:t>
                      </a:r>
                      <a:r>
                        <a:rPr lang="en-US" sz="20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tô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202195"/>
                  </a:ext>
                </a:extLst>
              </a:tr>
            </a:tbl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9269384"/>
              </p:ext>
            </p:extLst>
          </p:nvPr>
        </p:nvGraphicFramePr>
        <p:xfrm>
          <a:off x="2505344" y="5047756"/>
          <a:ext cx="310913" cy="324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720" imgH="126720" progId="Equation.DSMT4">
                  <p:embed/>
                </p:oleObj>
              </mc:Choice>
              <mc:Fallback>
                <p:oleObj name="Equation" r:id="rId2" imgW="126720" imgH="12672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505344" y="5047756"/>
                        <a:ext cx="310913" cy="3246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509594"/>
              </p:ext>
            </p:extLst>
          </p:nvPr>
        </p:nvGraphicFramePr>
        <p:xfrm>
          <a:off x="3431921" y="5033209"/>
          <a:ext cx="600875" cy="37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60" imgH="164880" progId="Equation.DSMT4">
                  <p:embed/>
                </p:oleObj>
              </mc:Choice>
              <mc:Fallback>
                <p:oleObj name="Equation" r:id="rId4" imgW="279360" imgH="1648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31921" y="5033209"/>
                        <a:ext cx="600875" cy="370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212606"/>
              </p:ext>
            </p:extLst>
          </p:nvPr>
        </p:nvGraphicFramePr>
        <p:xfrm>
          <a:off x="2272808" y="5649586"/>
          <a:ext cx="748712" cy="8598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0880" imgH="419040" progId="Equation.DSMT4">
                  <p:embed/>
                </p:oleObj>
              </mc:Choice>
              <mc:Fallback>
                <p:oleObj name="Equation" r:id="rId6" imgW="380880" imgH="41904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272808" y="5649586"/>
                        <a:ext cx="748712" cy="8598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477832"/>
              </p:ext>
            </p:extLst>
          </p:nvPr>
        </p:nvGraphicFramePr>
        <p:xfrm>
          <a:off x="3285119" y="5638549"/>
          <a:ext cx="1224244" cy="866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482400" progId="Equation.DSMT4">
                  <p:embed/>
                </p:oleObj>
              </mc:Choice>
              <mc:Fallback>
                <p:oleObj name="Equation" r:id="rId8" imgW="711000" imgH="48240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85119" y="5638549"/>
                        <a:ext cx="1224244" cy="8668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260804"/>
              </p:ext>
            </p:extLst>
          </p:nvPr>
        </p:nvGraphicFramePr>
        <p:xfrm>
          <a:off x="1457266" y="5043137"/>
          <a:ext cx="437811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040" imgH="164880" progId="Equation.DSMT4">
                  <p:embed/>
                </p:oleObj>
              </mc:Choice>
              <mc:Fallback>
                <p:oleObj name="Equation" r:id="rId10" imgW="203040" imgH="16488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457266" y="5043137"/>
                        <a:ext cx="437811" cy="369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628592"/>
              </p:ext>
            </p:extLst>
          </p:nvPr>
        </p:nvGraphicFramePr>
        <p:xfrm>
          <a:off x="1424586" y="5953867"/>
          <a:ext cx="437811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040" imgH="164880" progId="Equation.DSMT4">
                  <p:embed/>
                </p:oleObj>
              </mc:Choice>
              <mc:Fallback>
                <p:oleObj name="Equation" r:id="rId12" imgW="203040" imgH="16488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424586" y="5953867"/>
                        <a:ext cx="437811" cy="369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4515013" y="163602"/>
            <a:ext cx="1790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4682105" y="-48216"/>
            <a:ext cx="1" cy="6810411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711256" y="545681"/>
            <a:ext cx="47818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(h)</a:t>
            </a:r>
          </a:p>
        </p:txBody>
      </p:sp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1828349"/>
              </p:ext>
            </p:extLst>
          </p:nvPr>
        </p:nvGraphicFramePr>
        <p:xfrm>
          <a:off x="6414823" y="1138097"/>
          <a:ext cx="286055" cy="2987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720" imgH="126720" progId="Equation.DSMT4">
                  <p:embed/>
                </p:oleObj>
              </mc:Choice>
              <mc:Fallback>
                <p:oleObj name="Equation" r:id="rId14" imgW="126720" imgH="126720" progId="Equation.DSMT4">
                  <p:embed/>
                  <p:pic>
                    <p:nvPicPr>
                      <p:cNvPr id="53" name="Object 52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414823" y="1138097"/>
                        <a:ext cx="286055" cy="2987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7100844" y="1106447"/>
            <a:ext cx="2017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(ĐK:           ).</a:t>
            </a:r>
          </a:p>
        </p:txBody>
      </p:sp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562724"/>
              </p:ext>
            </p:extLst>
          </p:nvPr>
        </p:nvGraphicFramePr>
        <p:xfrm>
          <a:off x="7762586" y="894865"/>
          <a:ext cx="717719" cy="7736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06080" imgH="419040" progId="Equation.DSMT4">
                  <p:embed/>
                </p:oleObj>
              </mc:Choice>
              <mc:Fallback>
                <p:oleObj name="Equation" r:id="rId16" imgW="406080" imgH="419040" progId="Equation.DSMT4">
                  <p:embed/>
                  <p:pic>
                    <p:nvPicPr>
                      <p:cNvPr id="55" name="Object 54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762586" y="894865"/>
                        <a:ext cx="717719" cy="7736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4711131" y="1586271"/>
            <a:ext cx="47819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(h). </a:t>
            </a:r>
          </a:p>
        </p:txBody>
      </p:sp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96551"/>
              </p:ext>
            </p:extLst>
          </p:nvPr>
        </p:nvGraphicFramePr>
        <p:xfrm>
          <a:off x="6505030" y="1891654"/>
          <a:ext cx="720740" cy="8276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80880" imgH="419040" progId="Equation.DSMT4">
                  <p:embed/>
                </p:oleObj>
              </mc:Choice>
              <mc:Fallback>
                <p:oleObj name="Equation" r:id="rId18" imgW="380880" imgH="419040" progId="Equation.DSMT4">
                  <p:embed/>
                  <p:pic>
                    <p:nvPicPr>
                      <p:cNvPr id="57" name="Object 56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505030" y="1891654"/>
                        <a:ext cx="720740" cy="8276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4682103" y="2554489"/>
            <a:ext cx="72697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(km).</a:t>
            </a:r>
          </a:p>
        </p:txBody>
      </p:sp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629496"/>
              </p:ext>
            </p:extLst>
          </p:nvPr>
        </p:nvGraphicFramePr>
        <p:xfrm>
          <a:off x="4989585" y="3095977"/>
          <a:ext cx="575407" cy="354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79360" imgH="164880" progId="Equation.DSMT4">
                  <p:embed/>
                </p:oleObj>
              </mc:Choice>
              <mc:Fallback>
                <p:oleObj name="Equation" r:id="rId20" imgW="279360" imgH="164880" progId="Equation.DSMT4">
                  <p:embed/>
                  <p:pic>
                    <p:nvPicPr>
                      <p:cNvPr id="59" name="Object 58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989585" y="3095977"/>
                        <a:ext cx="575407" cy="3546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4697419" y="3305241"/>
            <a:ext cx="63473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  <a:spcBef>
                <a:spcPts val="600"/>
              </a:spcBef>
            </a:pP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(km).</a:t>
            </a:r>
          </a:p>
        </p:txBody>
      </p:sp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502824"/>
              </p:ext>
            </p:extLst>
          </p:nvPr>
        </p:nvGraphicFramePr>
        <p:xfrm>
          <a:off x="5564991" y="3930407"/>
          <a:ext cx="1195528" cy="846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11000" imgH="482400" progId="Equation.DSMT4">
                  <p:embed/>
                </p:oleObj>
              </mc:Choice>
              <mc:Fallback>
                <p:oleObj name="Equation" r:id="rId22" imgW="711000" imgH="482400" progId="Equation.DSMT4">
                  <p:embed/>
                  <p:pic>
                    <p:nvPicPr>
                      <p:cNvPr id="60" name="Object 59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564991" y="3930407"/>
                        <a:ext cx="1195528" cy="8465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TextBox 61"/>
          <p:cNvSpPr txBox="1"/>
          <p:nvPr/>
        </p:nvSpPr>
        <p:spPr>
          <a:xfrm>
            <a:off x="4738231" y="4778129"/>
            <a:ext cx="63780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ngược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Nam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0780722"/>
              </p:ext>
            </p:extLst>
          </p:nvPr>
        </p:nvGraphicFramePr>
        <p:xfrm>
          <a:off x="6858867" y="5834993"/>
          <a:ext cx="2460900" cy="8651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434960" imgH="482400" progId="Equation.DSMT4">
                  <p:embed/>
                </p:oleObj>
              </mc:Choice>
              <mc:Fallback>
                <p:oleObj name="Equation" r:id="rId24" imgW="1434960" imgH="482400" progId="Equation.DSMT4">
                  <p:embed/>
                  <p:pic>
                    <p:nvPicPr>
                      <p:cNvPr id="64" name="Object 63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858867" y="5834993"/>
                        <a:ext cx="2460900" cy="8651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475470" y="186795"/>
            <a:ext cx="38442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24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     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568295"/>
              </p:ext>
            </p:extLst>
          </p:nvPr>
        </p:nvGraphicFramePr>
        <p:xfrm>
          <a:off x="7958658" y="108379"/>
          <a:ext cx="177076" cy="553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9680" imgH="419040" progId="Equation.DSMT4">
                  <p:embed/>
                </p:oleObj>
              </mc:Choice>
              <mc:Fallback>
                <p:oleObj name="Equation" r:id="rId26" imgW="139680" imgH="41904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958658" y="108379"/>
                        <a:ext cx="177076" cy="5537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261764" y="3259412"/>
            <a:ext cx="3104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017121"/>
              </p:ext>
            </p:extLst>
          </p:nvPr>
        </p:nvGraphicFramePr>
        <p:xfrm>
          <a:off x="1002465" y="3514580"/>
          <a:ext cx="2807744" cy="9870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434960" imgH="482400" progId="Equation.DSMT4">
                  <p:embed/>
                </p:oleObj>
              </mc:Choice>
              <mc:Fallback>
                <p:oleObj name="Equation" r:id="rId28" imgW="1434960" imgH="48240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002465" y="3514580"/>
                        <a:ext cx="2807744" cy="9870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959100"/>
              </p:ext>
            </p:extLst>
          </p:nvPr>
        </p:nvGraphicFramePr>
        <p:xfrm>
          <a:off x="577035" y="4690664"/>
          <a:ext cx="1291311" cy="807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98400" imgH="419040" progId="Equation.DSMT4">
                  <p:embed/>
                </p:oleObj>
              </mc:Choice>
              <mc:Fallback>
                <p:oleObj name="Equation" r:id="rId30" imgW="698400" imgH="41904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577035" y="4690664"/>
                        <a:ext cx="1291311" cy="8077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1458453" y="4952484"/>
            <a:ext cx="16651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(TMĐK)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96867" y="5309028"/>
            <a:ext cx="41937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>
              <a:lnSpc>
                <a:spcPct val="150000"/>
              </a:lnSpc>
            </a:pP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118306"/>
              </p:ext>
            </p:extLst>
          </p:nvPr>
        </p:nvGraphicFramePr>
        <p:xfrm>
          <a:off x="597336" y="4411908"/>
          <a:ext cx="2900457" cy="351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523880" imgH="177480" progId="Equation.DSMT4">
                  <p:embed/>
                </p:oleObj>
              </mc:Choice>
              <mc:Fallback>
                <p:oleObj name="Equation" r:id="rId32" imgW="1523880" imgH="17748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597336" y="4411908"/>
                        <a:ext cx="2900457" cy="3515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6886735"/>
              </p:ext>
            </p:extLst>
          </p:nvPr>
        </p:nvGraphicFramePr>
        <p:xfrm>
          <a:off x="2347534" y="5274268"/>
          <a:ext cx="336732" cy="698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15640" imgH="419040" progId="Equation.DSMT4">
                  <p:embed/>
                </p:oleObj>
              </mc:Choice>
              <mc:Fallback>
                <p:oleObj name="Equation" r:id="rId34" imgW="215640" imgH="41904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2347534" y="5274268"/>
                        <a:ext cx="336732" cy="698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457596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33333E-6 L 0.0017 -0.47129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23565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-0.00273 -0.49097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" y="-2456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22222E-6 L 0.00156 -0.47453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23727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3.7037E-7 L 0.00352 -0.47269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23634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3.33333E-6 L 0.01029 -0.47477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8" y="-23750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0579 L 0.00976 -0.47384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6" y="-23981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0.00324 L 0.00117 -0.46412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2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2" grpId="0"/>
      <p:bldP spid="54" grpId="0"/>
      <p:bldP spid="56" grpId="0"/>
      <p:bldP spid="58" grpId="0"/>
      <p:bldP spid="61" grpId="0"/>
      <p:bldP spid="62" grpId="0"/>
      <p:bldP spid="25" grpId="0"/>
      <p:bldP spid="26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 flipH="1">
            <a:off x="8141916" y="1705709"/>
            <a:ext cx="2221" cy="5152292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590176" y="1679273"/>
            <a:ext cx="3322999" cy="124957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defTabSz="914377">
              <a:lnSpc>
                <a:spcPct val="130000"/>
              </a:lnSpc>
              <a:spcBef>
                <a:spcPts val="600"/>
              </a:spcBef>
              <a:defRPr/>
            </a:pP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A: </a:t>
            </a:r>
          </a:p>
          <a:p>
            <a:pPr algn="just" defTabSz="914377">
              <a:lnSpc>
                <a:spcPct val="130000"/>
              </a:lnSpc>
              <a:spcBef>
                <a:spcPts val="600"/>
              </a:spcBef>
              <a:defRPr/>
            </a:pP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033606"/>
              </p:ext>
            </p:extLst>
          </p:nvPr>
        </p:nvGraphicFramePr>
        <p:xfrm>
          <a:off x="4291331" y="2990455"/>
          <a:ext cx="3776694" cy="3310902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759655">
                  <a:extLst>
                    <a:ext uri="{9D8B030D-6E8A-4147-A177-3AD203B41FA5}">
                      <a16:colId xmlns:a16="http://schemas.microsoft.com/office/drawing/2014/main" val="1871449136"/>
                    </a:ext>
                  </a:extLst>
                </a:gridCol>
                <a:gridCol w="1026941">
                  <a:extLst>
                    <a:ext uri="{9D8B030D-6E8A-4147-A177-3AD203B41FA5}">
                      <a16:colId xmlns:a16="http://schemas.microsoft.com/office/drawing/2014/main" val="3052177772"/>
                    </a:ext>
                  </a:extLst>
                </a:gridCol>
                <a:gridCol w="872197">
                  <a:extLst>
                    <a:ext uri="{9D8B030D-6E8A-4147-A177-3AD203B41FA5}">
                      <a16:colId xmlns:a16="http://schemas.microsoft.com/office/drawing/2014/main" val="3442042141"/>
                    </a:ext>
                  </a:extLst>
                </a:gridCol>
                <a:gridCol w="1117901">
                  <a:extLst>
                    <a:ext uri="{9D8B030D-6E8A-4147-A177-3AD203B41FA5}">
                      <a16:colId xmlns:a16="http://schemas.microsoft.com/office/drawing/2014/main" val="1787291751"/>
                    </a:ext>
                  </a:extLst>
                </a:gridCol>
              </a:tblGrid>
              <a:tr h="1005840"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(km/h)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(h)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Quãng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732244"/>
                  </a:ext>
                </a:extLst>
              </a:tr>
              <a:tr h="1152531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Xe</a:t>
                      </a:r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máy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25995"/>
                  </a:ext>
                </a:extLst>
              </a:tr>
              <a:tr h="1152531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Ô</a:t>
                      </a:r>
                      <a:r>
                        <a:rPr lang="en-US" sz="20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tô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202195"/>
                  </a:ext>
                </a:extLst>
              </a:tr>
            </a:tbl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6437"/>
              </p:ext>
            </p:extLst>
          </p:nvPr>
        </p:nvGraphicFramePr>
        <p:xfrm>
          <a:off x="6372503" y="4409022"/>
          <a:ext cx="33972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0" imgH="126720" progId="Equation.DSMT4">
                  <p:embed/>
                </p:oleObj>
              </mc:Choice>
              <mc:Fallback>
                <p:oleObj name="Equation" r:id="rId3" imgW="126720" imgH="12672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72503" y="4409022"/>
                        <a:ext cx="339725" cy="33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757323"/>
              </p:ext>
            </p:extLst>
          </p:nvPr>
        </p:nvGraphicFramePr>
        <p:xfrm>
          <a:off x="7205451" y="4393430"/>
          <a:ext cx="565716" cy="333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9360" imgH="164880" progId="Equation.DSMT4">
                  <p:embed/>
                </p:oleObj>
              </mc:Choice>
              <mc:Fallback>
                <p:oleObj name="Equation" r:id="rId5" imgW="279360" imgH="1648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205451" y="4393430"/>
                        <a:ext cx="565716" cy="3339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8815405"/>
              </p:ext>
            </p:extLst>
          </p:nvPr>
        </p:nvGraphicFramePr>
        <p:xfrm>
          <a:off x="6109063" y="5194961"/>
          <a:ext cx="754120" cy="874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80" imgH="419040" progId="Equation.DSMT4">
                  <p:embed/>
                </p:oleObj>
              </mc:Choice>
              <mc:Fallback>
                <p:oleObj name="Equation" r:id="rId7" imgW="380880" imgH="41904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109063" y="5194961"/>
                        <a:ext cx="754120" cy="8746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875146"/>
              </p:ext>
            </p:extLst>
          </p:nvPr>
        </p:nvGraphicFramePr>
        <p:xfrm>
          <a:off x="6970387" y="5304545"/>
          <a:ext cx="994615" cy="911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11000" imgH="482400" progId="Equation.DSMT4">
                  <p:embed/>
                </p:oleObj>
              </mc:Choice>
              <mc:Fallback>
                <p:oleObj name="Equation" r:id="rId9" imgW="711000" imgH="48240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970387" y="5304545"/>
                        <a:ext cx="994615" cy="9110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8282781" y="1734389"/>
            <a:ext cx="3492128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defTabSz="914377">
              <a:defRPr/>
            </a:pP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B:</a:t>
            </a:r>
          </a:p>
          <a:p>
            <a:pPr algn="just" defTabSz="914377">
              <a:defRPr/>
            </a:pP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(km).</a:t>
            </a:r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808797"/>
              </p:ext>
            </p:extLst>
          </p:nvPr>
        </p:nvGraphicFramePr>
        <p:xfrm>
          <a:off x="8249609" y="3062397"/>
          <a:ext cx="3537578" cy="3192718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694365">
                  <a:extLst>
                    <a:ext uri="{9D8B030D-6E8A-4147-A177-3AD203B41FA5}">
                      <a16:colId xmlns:a16="http://schemas.microsoft.com/office/drawing/2014/main" val="1871449136"/>
                    </a:ext>
                  </a:extLst>
                </a:gridCol>
                <a:gridCol w="1042988">
                  <a:extLst>
                    <a:ext uri="{9D8B030D-6E8A-4147-A177-3AD203B41FA5}">
                      <a16:colId xmlns:a16="http://schemas.microsoft.com/office/drawing/2014/main" val="3052177772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344204214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1787291751"/>
                    </a:ext>
                  </a:extLst>
                </a:gridCol>
              </a:tblGrid>
              <a:tr h="960120"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19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9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19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(km/h)</a:t>
                      </a:r>
                      <a:endParaRPr lang="vi-VN" sz="19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Quãng</a:t>
                      </a:r>
                      <a:r>
                        <a:rPr lang="en-US" sz="19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9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19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(km)</a:t>
                      </a:r>
                      <a:endParaRPr lang="vi-VN" sz="19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19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9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19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(h)</a:t>
                      </a:r>
                      <a:endParaRPr lang="vi-VN" sz="19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732244"/>
                  </a:ext>
                </a:extLst>
              </a:tr>
              <a:tr h="1116299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Xe</a:t>
                      </a:r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máy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25995"/>
                  </a:ext>
                </a:extLst>
              </a:tr>
              <a:tr h="1116299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Ô</a:t>
                      </a:r>
                      <a:r>
                        <a:rPr lang="en-US" sz="20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tô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202195"/>
                  </a:ext>
                </a:extLst>
              </a:tr>
            </a:tbl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9160301"/>
              </p:ext>
            </p:extLst>
          </p:nvPr>
        </p:nvGraphicFramePr>
        <p:xfrm>
          <a:off x="10299700" y="4408488"/>
          <a:ext cx="3238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20" imgH="126720" progId="Equation.DSMT4">
                  <p:embed/>
                </p:oleObj>
              </mc:Choice>
              <mc:Fallback>
                <p:oleObj name="Equation" r:id="rId11" imgW="126720" imgH="126720" progId="Equation.DSMT4">
                  <p:embed/>
                  <p:pic>
                    <p:nvPicPr>
                      <p:cNvPr id="41" name="Object 40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299700" y="4408488"/>
                        <a:ext cx="323850" cy="32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201983"/>
              </p:ext>
            </p:extLst>
          </p:nvPr>
        </p:nvGraphicFramePr>
        <p:xfrm>
          <a:off x="11149866" y="4030308"/>
          <a:ext cx="453591" cy="8797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40" imgH="419040" progId="Equation.DSMT4">
                  <p:embed/>
                </p:oleObj>
              </mc:Choice>
              <mc:Fallback>
                <p:oleObj name="Equation" r:id="rId13" imgW="215640" imgH="419040" progId="Equation.DSMT4">
                  <p:embed/>
                  <p:pic>
                    <p:nvPicPr>
                      <p:cNvPr id="42" name="Object 41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1149866" y="4030308"/>
                        <a:ext cx="453591" cy="8797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965661"/>
              </p:ext>
            </p:extLst>
          </p:nvPr>
        </p:nvGraphicFramePr>
        <p:xfrm>
          <a:off x="10052958" y="5536759"/>
          <a:ext cx="797679" cy="3046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31640" imgH="164880" progId="Equation.DSMT4">
                  <p:embed/>
                </p:oleObj>
              </mc:Choice>
              <mc:Fallback>
                <p:oleObj name="Equation" r:id="rId15" imgW="431640" imgH="164880" progId="Equation.DSMT4">
                  <p:embed/>
                  <p:pic>
                    <p:nvPicPr>
                      <p:cNvPr id="43" name="Object 42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0052958" y="5536759"/>
                        <a:ext cx="797679" cy="3046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4414875"/>
              </p:ext>
            </p:extLst>
          </p:nvPr>
        </p:nvGraphicFramePr>
        <p:xfrm>
          <a:off x="10965833" y="5265296"/>
          <a:ext cx="798655" cy="843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57200" imgH="419040" progId="Equation.DSMT4">
                  <p:embed/>
                </p:oleObj>
              </mc:Choice>
              <mc:Fallback>
                <p:oleObj name="Equation" r:id="rId17" imgW="457200" imgH="419040" progId="Equation.DSMT4">
                  <p:embed/>
                  <p:pic>
                    <p:nvPicPr>
                      <p:cNvPr id="44" name="Object 43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0965833" y="5265296"/>
                        <a:ext cx="798655" cy="8437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Oval 1"/>
          <p:cNvSpPr/>
          <p:nvPr/>
        </p:nvSpPr>
        <p:spPr>
          <a:xfrm>
            <a:off x="4407152" y="2006972"/>
            <a:ext cx="3593858" cy="983483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ultiplication Sign 2"/>
          <p:cNvSpPr/>
          <p:nvPr/>
        </p:nvSpPr>
        <p:spPr>
          <a:xfrm>
            <a:off x="5393888" y="4404141"/>
            <a:ext cx="1251459" cy="1283007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287790" y="1023557"/>
            <a:ext cx="5927773" cy="523220"/>
          </a:xfrm>
          <a:prstGeom prst="rect">
            <a:avLst/>
          </a:prstGeom>
          <a:solidFill>
            <a:schemeClr val="bg1"/>
          </a:solidFill>
          <a:ln w="57150">
            <a:solidFill>
              <a:srgbClr val="00206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 HAY SAI?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7983" y="4748747"/>
            <a:ext cx="755335" cy="70219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7" name="TextBox 26"/>
          <p:cNvSpPr txBox="1"/>
          <p:nvPr/>
        </p:nvSpPr>
        <p:spPr>
          <a:xfrm>
            <a:off x="557214" y="1734390"/>
            <a:ext cx="337563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defTabSz="914377">
              <a:defRPr/>
            </a:pP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b="1" kern="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914377">
              <a:defRPr/>
            </a:pP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10266"/>
              </p:ext>
            </p:extLst>
          </p:nvPr>
        </p:nvGraphicFramePr>
        <p:xfrm>
          <a:off x="414338" y="2978518"/>
          <a:ext cx="3671271" cy="3421982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700088">
                  <a:extLst>
                    <a:ext uri="{9D8B030D-6E8A-4147-A177-3AD203B41FA5}">
                      <a16:colId xmlns:a16="http://schemas.microsoft.com/office/drawing/2014/main" val="1871449136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3052177772"/>
                    </a:ext>
                  </a:extLst>
                </a:gridCol>
                <a:gridCol w="842963">
                  <a:extLst>
                    <a:ext uri="{9D8B030D-6E8A-4147-A177-3AD203B41FA5}">
                      <a16:colId xmlns:a16="http://schemas.microsoft.com/office/drawing/2014/main" val="3442042141"/>
                    </a:ext>
                  </a:extLst>
                </a:gridCol>
                <a:gridCol w="1128095">
                  <a:extLst>
                    <a:ext uri="{9D8B030D-6E8A-4147-A177-3AD203B41FA5}">
                      <a16:colId xmlns:a16="http://schemas.microsoft.com/office/drawing/2014/main" val="1787291751"/>
                    </a:ext>
                  </a:extLst>
                </a:gridCol>
              </a:tblGrid>
              <a:tr h="1005840"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(km/h)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(h)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Quãng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732244"/>
                  </a:ext>
                </a:extLst>
              </a:tr>
              <a:tr h="1208071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Xe</a:t>
                      </a:r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máy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25995"/>
                  </a:ext>
                </a:extLst>
              </a:tr>
              <a:tr h="1208071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Ô</a:t>
                      </a:r>
                      <a:r>
                        <a:rPr lang="en-US" sz="20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tô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202195"/>
                  </a:ext>
                </a:extLst>
              </a:tr>
            </a:tbl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1217220"/>
              </p:ext>
            </p:extLst>
          </p:nvPr>
        </p:nvGraphicFramePr>
        <p:xfrm>
          <a:off x="2362636" y="4470193"/>
          <a:ext cx="339724" cy="339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0" imgH="126720" progId="Equation.DSMT4">
                  <p:embed/>
                </p:oleObj>
              </mc:Choice>
              <mc:Fallback>
                <p:oleObj name="Equation" r:id="rId3" imgW="126720" imgH="12672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62636" y="4470193"/>
                        <a:ext cx="339724" cy="3397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15554"/>
              </p:ext>
            </p:extLst>
          </p:nvPr>
        </p:nvGraphicFramePr>
        <p:xfrm>
          <a:off x="3187770" y="4470193"/>
          <a:ext cx="619892" cy="365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9360" imgH="164880" progId="Equation.DSMT4">
                  <p:embed/>
                </p:oleObj>
              </mc:Choice>
              <mc:Fallback>
                <p:oleObj name="Equation" r:id="rId5" imgW="279360" imgH="16488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87770" y="4470193"/>
                        <a:ext cx="619892" cy="3658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3308383"/>
              </p:ext>
            </p:extLst>
          </p:nvPr>
        </p:nvGraphicFramePr>
        <p:xfrm>
          <a:off x="2147570" y="5334287"/>
          <a:ext cx="732117" cy="820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80" imgH="419040" progId="Equation.DSMT4">
                  <p:embed/>
                </p:oleObj>
              </mc:Choice>
              <mc:Fallback>
                <p:oleObj name="Equation" r:id="rId7" imgW="380880" imgH="41904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47570" y="5334287"/>
                        <a:ext cx="732117" cy="8204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142119"/>
              </p:ext>
            </p:extLst>
          </p:nvPr>
        </p:nvGraphicFramePr>
        <p:xfrm>
          <a:off x="2955663" y="5367951"/>
          <a:ext cx="1100450" cy="866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11000" imgH="482400" progId="Equation.DSMT4">
                  <p:embed/>
                </p:oleObj>
              </mc:Choice>
              <mc:Fallback>
                <p:oleObj name="Equation" r:id="rId9" imgW="711000" imgH="48240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955663" y="5367951"/>
                        <a:ext cx="1100450" cy="8669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Straight Connector 32"/>
          <p:cNvCxnSpPr/>
          <p:nvPr/>
        </p:nvCxnSpPr>
        <p:spPr>
          <a:xfrm flipH="1">
            <a:off x="4161584" y="1705709"/>
            <a:ext cx="16827" cy="5152292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3501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9" grpId="0" animBg="1"/>
      <p:bldP spid="2" grpId="0" animBg="1"/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786508" y="1864203"/>
            <a:ext cx="3056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71463" y="2381066"/>
            <a:ext cx="958032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(km)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9487" y="2828937"/>
            <a:ext cx="8346808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(h).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072006"/>
              </p:ext>
            </p:extLst>
          </p:nvPr>
        </p:nvGraphicFramePr>
        <p:xfrm>
          <a:off x="6672157" y="2439643"/>
          <a:ext cx="33496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0" imgH="126720" progId="Equation.DSMT4">
                  <p:embed/>
                </p:oleObj>
              </mc:Choice>
              <mc:Fallback>
                <p:oleObj name="Equation" r:id="rId3" imgW="126720" imgH="12672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72157" y="2439643"/>
                        <a:ext cx="334963" cy="33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027534"/>
              </p:ext>
            </p:extLst>
          </p:nvPr>
        </p:nvGraphicFramePr>
        <p:xfrm>
          <a:off x="7389042" y="2647897"/>
          <a:ext cx="447077" cy="85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640" imgH="419040" progId="Equation.DSMT4">
                  <p:embed/>
                </p:oleObj>
              </mc:Choice>
              <mc:Fallback>
                <p:oleObj name="Equation" r:id="rId5" imgW="215640" imgH="41904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389042" y="2647897"/>
                        <a:ext cx="447077" cy="859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7813141" y="2389235"/>
            <a:ext cx="268128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(ĐK:           ).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6716" y="5210182"/>
            <a:ext cx="3566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39379" y="6280318"/>
            <a:ext cx="17388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(TMĐK)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869079"/>
              </p:ext>
            </p:extLst>
          </p:nvPr>
        </p:nvGraphicFramePr>
        <p:xfrm>
          <a:off x="8520636" y="2421651"/>
          <a:ext cx="90487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80" imgH="152280" progId="Equation.DSMT4">
                  <p:embed/>
                </p:oleObj>
              </mc:Choice>
              <mc:Fallback>
                <p:oleObj name="Equation" r:id="rId7" imgW="380880" imgH="1522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520636" y="2421651"/>
                        <a:ext cx="904875" cy="344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6223748" y="5491701"/>
            <a:ext cx="5036436" cy="95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(km).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1152" y="4180133"/>
            <a:ext cx="1181798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Hôm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nay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chậm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9197" y="3442367"/>
            <a:ext cx="7979811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hôm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nay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(h).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638005"/>
              </p:ext>
            </p:extLst>
          </p:nvPr>
        </p:nvGraphicFramePr>
        <p:xfrm>
          <a:off x="7080361" y="3325367"/>
          <a:ext cx="437211" cy="8465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640" imgH="419040" progId="Equation.DSMT4">
                  <p:embed/>
                </p:oleObj>
              </mc:Choice>
              <mc:Fallback>
                <p:oleObj name="Equation" r:id="rId9" imgW="215640" imgH="41904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080361" y="3325367"/>
                        <a:ext cx="437211" cy="8465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242895" y="61565"/>
            <a:ext cx="811200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3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đạp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12km/h.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nay,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ngủ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quên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chậm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15km/h.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654294"/>
              </p:ext>
            </p:extLst>
          </p:nvPr>
        </p:nvGraphicFramePr>
        <p:xfrm>
          <a:off x="6833254" y="4125283"/>
          <a:ext cx="323328" cy="626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640" imgH="419040" progId="Equation.DSMT4">
                  <p:embed/>
                </p:oleObj>
              </mc:Choice>
              <mc:Fallback>
                <p:oleObj name="Equation" r:id="rId11" imgW="215640" imgH="41904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833254" y="4125283"/>
                        <a:ext cx="323328" cy="626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962240"/>
              </p:ext>
            </p:extLst>
          </p:nvPr>
        </p:nvGraphicFramePr>
        <p:xfrm>
          <a:off x="5060788" y="4582478"/>
          <a:ext cx="1772465" cy="83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88840" imgH="419040" progId="Equation.DSMT4">
                  <p:embed/>
                </p:oleObj>
              </mc:Choice>
              <mc:Fallback>
                <p:oleObj name="Equation" r:id="rId13" imgW="888840" imgH="41904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060788" y="4582478"/>
                        <a:ext cx="1772465" cy="834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358219"/>
              </p:ext>
            </p:extLst>
          </p:nvPr>
        </p:nvGraphicFramePr>
        <p:xfrm>
          <a:off x="1259711" y="5517974"/>
          <a:ext cx="1798803" cy="847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88840" imgH="419040" progId="Equation.DSMT4">
                  <p:embed/>
                </p:oleObj>
              </mc:Choice>
              <mc:Fallback>
                <p:oleObj name="Equation" r:id="rId15" imgW="888840" imgH="4190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259711" y="5517974"/>
                        <a:ext cx="1798803" cy="8470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6364126"/>
              </p:ext>
            </p:extLst>
          </p:nvPr>
        </p:nvGraphicFramePr>
        <p:xfrm>
          <a:off x="3109792" y="5501698"/>
          <a:ext cx="1467208" cy="1199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87320" imgH="660240" progId="Equation.DSMT4">
                  <p:embed/>
                </p:oleObj>
              </mc:Choice>
              <mc:Fallback>
                <p:oleObj name="Equation" r:id="rId17" imgW="787320" imgH="66024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109792" y="5501698"/>
                        <a:ext cx="1467208" cy="11995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783321" y="1845053"/>
            <a:ext cx="5394391" cy="446276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3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× </a:t>
            </a:r>
            <a:r>
              <a:rPr lang="en-US" sz="23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endParaRPr lang="en-US" sz="23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lowchart: Alternate Process 2"/>
          <p:cNvSpPr/>
          <p:nvPr/>
        </p:nvSpPr>
        <p:spPr>
          <a:xfrm>
            <a:off x="257774" y="458829"/>
            <a:ext cx="2363372" cy="415881"/>
          </a:xfrm>
          <a:prstGeom prst="flowChartAlternateProcess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00"/>
          </a:p>
        </p:txBody>
      </p:sp>
      <p:sp>
        <p:nvSpPr>
          <p:cNvPr id="30" name="Flowchart: Alternate Process 29"/>
          <p:cNvSpPr/>
          <p:nvPr/>
        </p:nvSpPr>
        <p:spPr>
          <a:xfrm>
            <a:off x="5259979" y="1095936"/>
            <a:ext cx="2306000" cy="415881"/>
          </a:xfrm>
          <a:prstGeom prst="flowChartAlternateProcess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0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191671" y="1130136"/>
            <a:ext cx="6148152" cy="1795283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141132" y="1504173"/>
            <a:ext cx="916883" cy="2163657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1789866" y="1190416"/>
            <a:ext cx="5021041" cy="306423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1031858"/>
              </p:ext>
            </p:extLst>
          </p:nvPr>
        </p:nvGraphicFramePr>
        <p:xfrm>
          <a:off x="4344148" y="1784340"/>
          <a:ext cx="380401" cy="736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640" imgH="419040" progId="Equation.DSMT4">
                  <p:embed/>
                </p:oleObj>
              </mc:Choice>
              <mc:Fallback>
                <p:oleObj name="Equation" r:id="rId11" imgW="215640" imgH="41904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344148" y="1784340"/>
                        <a:ext cx="380401" cy="7365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1948879" y="1898606"/>
            <a:ext cx="401454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     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6009452" y="5472165"/>
            <a:ext cx="0" cy="1385836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477096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17" grpId="0"/>
      <p:bldP spid="16" grpId="0"/>
      <p:bldP spid="28" grpId="0"/>
      <p:bldP spid="31" grpId="0"/>
      <p:bldP spid="32" grpId="0"/>
      <p:bldP spid="22" grpId="0"/>
      <p:bldP spid="23" grpId="0"/>
      <p:bldP spid="25" grpId="0" animBg="1"/>
      <p:bldP spid="3" grpId="0" animBg="1"/>
      <p:bldP spid="30" grpId="0" animBg="1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85761" y="103980"/>
            <a:ext cx="870931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A. Sau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20km/h.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km?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7549" y="1819401"/>
            <a:ext cx="5540064" cy="461665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×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873930"/>
              </p:ext>
            </p:extLst>
          </p:nvPr>
        </p:nvGraphicFramePr>
        <p:xfrm>
          <a:off x="385762" y="2638405"/>
          <a:ext cx="5550808" cy="3100195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942976">
                  <a:extLst>
                    <a:ext uri="{9D8B030D-6E8A-4147-A177-3AD203B41FA5}">
                      <a16:colId xmlns:a16="http://schemas.microsoft.com/office/drawing/2014/main" val="1871449136"/>
                    </a:ext>
                  </a:extLst>
                </a:gridCol>
                <a:gridCol w="1300164">
                  <a:extLst>
                    <a:ext uri="{9D8B030D-6E8A-4147-A177-3AD203B41FA5}">
                      <a16:colId xmlns:a16="http://schemas.microsoft.com/office/drawing/2014/main" val="3052177772"/>
                    </a:ext>
                  </a:extLst>
                </a:gridCol>
                <a:gridCol w="1385888">
                  <a:extLst>
                    <a:ext uri="{9D8B030D-6E8A-4147-A177-3AD203B41FA5}">
                      <a16:colId xmlns:a16="http://schemas.microsoft.com/office/drawing/2014/main" val="3442042141"/>
                    </a:ext>
                  </a:extLst>
                </a:gridCol>
                <a:gridCol w="1921780">
                  <a:extLst>
                    <a:ext uri="{9D8B030D-6E8A-4147-A177-3AD203B41FA5}">
                      <a16:colId xmlns:a16="http://schemas.microsoft.com/office/drawing/2014/main" val="1787291751"/>
                    </a:ext>
                  </a:extLst>
                </a:gridCol>
              </a:tblGrid>
              <a:tr h="1106681">
                <a:tc>
                  <a:txBody>
                    <a:bodyPr/>
                    <a:lstStyle/>
                    <a:p>
                      <a:pPr algn="ctr"/>
                      <a:endParaRPr lang="vi-VN" sz="24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(h)</a:t>
                      </a:r>
                      <a:endParaRPr lang="vi-VN" sz="24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(km/h)</a:t>
                      </a:r>
                      <a:endParaRPr lang="vi-VN" sz="24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Quãng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(km)</a:t>
                      </a:r>
                      <a:endParaRPr lang="vi-VN" sz="24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732244"/>
                  </a:ext>
                </a:extLst>
              </a:tr>
              <a:tr h="996757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Xe</a:t>
                      </a:r>
                      <a:r>
                        <a:rPr lang="en-US" sz="24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máy</a:t>
                      </a:r>
                      <a:endParaRPr lang="vi-VN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25995"/>
                  </a:ext>
                </a:extLst>
              </a:tr>
              <a:tr h="996757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Ô</a:t>
                      </a:r>
                      <a:r>
                        <a:rPr lang="en-US" sz="24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tô</a:t>
                      </a:r>
                      <a:endParaRPr lang="vi-VN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202195"/>
                  </a:ext>
                </a:extLst>
              </a:tr>
            </a:tbl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5797584"/>
              </p:ext>
            </p:extLst>
          </p:nvPr>
        </p:nvGraphicFramePr>
        <p:xfrm>
          <a:off x="3074881" y="4087238"/>
          <a:ext cx="331531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0" imgH="126720" progId="Equation.DSMT4">
                  <p:embed/>
                </p:oleObj>
              </mc:Choice>
              <mc:Fallback>
                <p:oleObj name="Equation" r:id="rId3" imgW="126720" imgH="12672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74881" y="4087238"/>
                        <a:ext cx="331531" cy="33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0051680"/>
              </p:ext>
            </p:extLst>
          </p:nvPr>
        </p:nvGraphicFramePr>
        <p:xfrm>
          <a:off x="4530110" y="4010671"/>
          <a:ext cx="862911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30120" imgH="203040" progId="Equation.DSMT4">
                  <p:embed/>
                </p:oleObj>
              </mc:Choice>
              <mc:Fallback>
                <p:oleObj name="Equation" r:id="rId5" imgW="330120" imgH="20304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30110" y="4010671"/>
                        <a:ext cx="862911" cy="544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3216158"/>
              </p:ext>
            </p:extLst>
          </p:nvPr>
        </p:nvGraphicFramePr>
        <p:xfrm>
          <a:off x="1556662" y="3973530"/>
          <a:ext cx="630528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41200" imgH="203040" progId="Equation.DSMT4">
                  <p:embed/>
                </p:oleObj>
              </mc:Choice>
              <mc:Fallback>
                <p:oleObj name="Equation" r:id="rId7" imgW="241200" imgH="20304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56662" y="3973530"/>
                        <a:ext cx="630528" cy="544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766958"/>
              </p:ext>
            </p:extLst>
          </p:nvPr>
        </p:nvGraphicFramePr>
        <p:xfrm>
          <a:off x="1613106" y="4977620"/>
          <a:ext cx="630528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1200" imgH="203040" progId="Equation.DSMT4">
                  <p:embed/>
                </p:oleObj>
              </mc:Choice>
              <mc:Fallback>
                <p:oleObj name="Equation" r:id="rId9" imgW="241200" imgH="20304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13106" y="4977620"/>
                        <a:ext cx="630528" cy="544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914637"/>
              </p:ext>
            </p:extLst>
          </p:nvPr>
        </p:nvGraphicFramePr>
        <p:xfrm>
          <a:off x="2702202" y="5013187"/>
          <a:ext cx="112937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31640" imgH="164880" progId="Equation.DSMT4">
                  <p:embed/>
                </p:oleObj>
              </mc:Choice>
              <mc:Fallback>
                <p:oleObj name="Equation" r:id="rId11" imgW="431640" imgH="16488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702202" y="5013187"/>
                        <a:ext cx="1129375" cy="442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2546063"/>
              </p:ext>
            </p:extLst>
          </p:nvPr>
        </p:nvGraphicFramePr>
        <p:xfrm>
          <a:off x="4088737" y="5013188"/>
          <a:ext cx="1768031" cy="508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23600" imgH="203040" progId="Equation.DSMT4">
                  <p:embed/>
                </p:oleObj>
              </mc:Choice>
              <mc:Fallback>
                <p:oleObj name="Equation" r:id="rId13" imgW="723600" imgH="20304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088737" y="5013188"/>
                        <a:ext cx="1768031" cy="5089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342897" y="5847094"/>
            <a:ext cx="1971801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endPara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7254366"/>
              </p:ext>
            </p:extLst>
          </p:nvPr>
        </p:nvGraphicFramePr>
        <p:xfrm>
          <a:off x="9009352" y="5960963"/>
          <a:ext cx="2858795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93760" imgH="203040" progId="Equation.DSMT4">
                  <p:embed/>
                </p:oleObj>
              </mc:Choice>
              <mc:Fallback>
                <p:oleObj name="Equation" r:id="rId15" imgW="1193760" imgH="2030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9009352" y="5960963"/>
                        <a:ext cx="2858795" cy="5222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800" y="2638404"/>
            <a:ext cx="5509376" cy="3100195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080" y="2867289"/>
            <a:ext cx="808073" cy="678165"/>
          </a:xfrm>
          <a:prstGeom prst="rect">
            <a:avLst/>
          </a:prstGeom>
        </p:spPr>
      </p:pic>
      <p:sp>
        <p:nvSpPr>
          <p:cNvPr id="34" name="Arrow: Right 33"/>
          <p:cNvSpPr/>
          <p:nvPr/>
        </p:nvSpPr>
        <p:spPr>
          <a:xfrm>
            <a:off x="7048065" y="3029060"/>
            <a:ext cx="349531" cy="35462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7837" y="4896791"/>
            <a:ext cx="1088204" cy="559308"/>
          </a:xfrm>
          <a:prstGeom prst="rect">
            <a:avLst/>
          </a:prstGeom>
        </p:spPr>
      </p:pic>
      <p:sp>
        <p:nvSpPr>
          <p:cNvPr id="36" name="Arrow: Right 35"/>
          <p:cNvSpPr/>
          <p:nvPr/>
        </p:nvSpPr>
        <p:spPr>
          <a:xfrm>
            <a:off x="7366353" y="5013188"/>
            <a:ext cx="349531" cy="354625"/>
          </a:xfrm>
          <a:prstGeom prst="right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Alternate Process 37"/>
          <p:cNvSpPr/>
          <p:nvPr/>
        </p:nvSpPr>
        <p:spPr>
          <a:xfrm>
            <a:off x="1339141" y="131686"/>
            <a:ext cx="1643505" cy="415881"/>
          </a:xfrm>
          <a:prstGeom prst="flowChartAlternateProcess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/>
          <p:cNvCxnSpPr>
            <a:endCxn id="24" idx="0"/>
          </p:cNvCxnSpPr>
          <p:nvPr/>
        </p:nvCxnSpPr>
        <p:spPr>
          <a:xfrm flipH="1">
            <a:off x="1871926" y="668127"/>
            <a:ext cx="172535" cy="330540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Flowchart: Alternate Process 39"/>
          <p:cNvSpPr/>
          <p:nvPr/>
        </p:nvSpPr>
        <p:spPr>
          <a:xfrm>
            <a:off x="6372224" y="857099"/>
            <a:ext cx="2660951" cy="415881"/>
          </a:xfrm>
          <a:prstGeom prst="flowChartAlternateProcess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Arrow Connector 40"/>
          <p:cNvCxnSpPr>
            <a:stCxn id="40" idx="2"/>
          </p:cNvCxnSpPr>
          <p:nvPr/>
        </p:nvCxnSpPr>
        <p:spPr>
          <a:xfrm flipH="1">
            <a:off x="2044462" y="1272980"/>
            <a:ext cx="5658238" cy="271795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" name="Flowchart: Alternate Process 42"/>
          <p:cNvSpPr/>
          <p:nvPr/>
        </p:nvSpPr>
        <p:spPr>
          <a:xfrm>
            <a:off x="6942823" y="118835"/>
            <a:ext cx="2127900" cy="415881"/>
          </a:xfrm>
          <a:prstGeom prst="flowChartAlternateProcess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Arrow Connector 43"/>
          <p:cNvCxnSpPr/>
          <p:nvPr/>
        </p:nvCxnSpPr>
        <p:spPr>
          <a:xfrm flipH="1">
            <a:off x="1831908" y="545318"/>
            <a:ext cx="5755121" cy="453950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2886394" y="5816317"/>
            <a:ext cx="5343209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PT:</a:t>
            </a:r>
          </a:p>
        </p:txBody>
      </p:sp>
      <p:sp>
        <p:nvSpPr>
          <p:cNvPr id="48" name="Arrow: Right 47"/>
          <p:cNvSpPr/>
          <p:nvPr/>
        </p:nvSpPr>
        <p:spPr>
          <a:xfrm>
            <a:off x="8248774" y="5960963"/>
            <a:ext cx="706329" cy="580640"/>
          </a:xfrm>
          <a:prstGeom prst="rightArrow">
            <a:avLst/>
          </a:prstGeom>
          <a:solidFill>
            <a:srgbClr val="FFC000"/>
          </a:solidFill>
          <a:ln>
            <a:solidFill>
              <a:srgbClr val="FAD7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Arrow: Right 48"/>
          <p:cNvSpPr/>
          <p:nvPr/>
        </p:nvSpPr>
        <p:spPr>
          <a:xfrm>
            <a:off x="2314698" y="5846699"/>
            <a:ext cx="569859" cy="831392"/>
          </a:xfrm>
          <a:prstGeom prst="rightArrow">
            <a:avLst/>
          </a:prstGeom>
          <a:solidFill>
            <a:srgbClr val="FFC000"/>
          </a:solidFill>
          <a:ln>
            <a:solidFill>
              <a:srgbClr val="FAD7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5527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grpId="1" nodeType="click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2.08333E-6 -1.11111E-6 L 0.10482 -0.00069 " pathEditMode="relative" rAng="0" ptsTypes="AA">
                                      <p:cBhvr>
                                        <p:cTn id="16" dur="4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34" y="-4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3.33333E-6 -1.11111E-6 L 0.11172 -0.00162 " pathEditMode="relative" rAng="0" ptsTypes="AA">
                                      <p:cBhvr>
                                        <p:cTn id="18" dur="4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86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1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172 -0.00162 L 0.3112 -0.00694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01" y="-53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2905 -0.00509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18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8" grpId="0" animBg="1"/>
      <p:bldP spid="34" grpId="0" animBg="1"/>
      <p:bldP spid="34" grpId="1" animBg="1"/>
      <p:bldP spid="34" grpId="2" animBg="1"/>
      <p:bldP spid="36" grpId="0" animBg="1"/>
      <p:bldP spid="36" grpId="1" animBg="1"/>
      <p:bldP spid="38" grpId="0" animBg="1"/>
      <p:bldP spid="40" grpId="0" animBg="1"/>
      <p:bldP spid="43" grpId="0" animBg="1"/>
      <p:bldP spid="47" grpId="0" animBg="1"/>
      <p:bldP spid="48" grpId="0" animBg="1"/>
      <p:bldP spid="4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/>
          <p:nvPr/>
        </p:nvSpPr>
        <p:spPr>
          <a:xfrm>
            <a:off x="192284" y="5066903"/>
            <a:ext cx="430745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		             			    (km) </a:t>
            </a:r>
          </a:p>
        </p:txBody>
      </p:sp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2233712"/>
              </p:ext>
            </p:extLst>
          </p:nvPr>
        </p:nvGraphicFramePr>
        <p:xfrm>
          <a:off x="510161" y="4151246"/>
          <a:ext cx="3160055" cy="983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07880" imgH="406080" progId="Equation.DSMT4">
                  <p:embed/>
                </p:oleObj>
              </mc:Choice>
              <mc:Fallback>
                <p:oleObj name="Equation" r:id="rId2" imgW="1307880" imgH="406080" progId="Equation.DSMT4">
                  <p:embed/>
                  <p:pic>
                    <p:nvPicPr>
                      <p:cNvPr id="45" name="Object 4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0161" y="4151246"/>
                        <a:ext cx="3160055" cy="9834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57163" y="247650"/>
            <a:ext cx="441483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A. Sau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lớn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20km/h.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km?</a:t>
            </a: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4571266" y="-16822"/>
            <a:ext cx="1" cy="6810411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306859"/>
              </p:ext>
            </p:extLst>
          </p:nvPr>
        </p:nvGraphicFramePr>
        <p:xfrm>
          <a:off x="285750" y="3388383"/>
          <a:ext cx="4142456" cy="3071601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799002">
                  <a:extLst>
                    <a:ext uri="{9D8B030D-6E8A-4147-A177-3AD203B41FA5}">
                      <a16:colId xmlns:a16="http://schemas.microsoft.com/office/drawing/2014/main" val="1871449136"/>
                    </a:ext>
                  </a:extLst>
                </a:gridCol>
                <a:gridCol w="893418">
                  <a:extLst>
                    <a:ext uri="{9D8B030D-6E8A-4147-A177-3AD203B41FA5}">
                      <a16:colId xmlns:a16="http://schemas.microsoft.com/office/drawing/2014/main" val="3052177772"/>
                    </a:ext>
                  </a:extLst>
                </a:gridCol>
                <a:gridCol w="1119844">
                  <a:extLst>
                    <a:ext uri="{9D8B030D-6E8A-4147-A177-3AD203B41FA5}">
                      <a16:colId xmlns:a16="http://schemas.microsoft.com/office/drawing/2014/main" val="3442042141"/>
                    </a:ext>
                  </a:extLst>
                </a:gridCol>
                <a:gridCol w="1330192">
                  <a:extLst>
                    <a:ext uri="{9D8B030D-6E8A-4147-A177-3AD203B41FA5}">
                      <a16:colId xmlns:a16="http://schemas.microsoft.com/office/drawing/2014/main" val="1787291751"/>
                    </a:ext>
                  </a:extLst>
                </a:gridCol>
              </a:tblGrid>
              <a:tr h="1147393">
                <a:tc>
                  <a:txBody>
                    <a:bodyPr/>
                    <a:lstStyle/>
                    <a:p>
                      <a:pPr algn="ctr"/>
                      <a:endParaRPr lang="vi-VN" sz="22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22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22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(h)</a:t>
                      </a:r>
                      <a:endParaRPr lang="vi-VN" sz="22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22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22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(km/h)</a:t>
                      </a:r>
                      <a:endParaRPr lang="vi-VN" sz="22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Quãng</a:t>
                      </a:r>
                      <a:r>
                        <a:rPr lang="en-US" sz="22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22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(km)</a:t>
                      </a:r>
                      <a:endParaRPr lang="vi-VN" sz="22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732244"/>
                  </a:ext>
                </a:extLst>
              </a:tr>
              <a:tr h="962104"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Xe</a:t>
                      </a:r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máy</a:t>
                      </a:r>
                      <a:endParaRPr lang="vi-VN" sz="22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2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2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25995"/>
                  </a:ext>
                </a:extLst>
              </a:tr>
              <a:tr h="962104"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Ô</a:t>
                      </a:r>
                      <a:r>
                        <a:rPr lang="en-US" sz="22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tô</a:t>
                      </a:r>
                      <a:endParaRPr lang="vi-VN" sz="22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2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2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202195"/>
                  </a:ext>
                </a:extLst>
              </a:tr>
            </a:tbl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9974209"/>
              </p:ext>
            </p:extLst>
          </p:nvPr>
        </p:nvGraphicFramePr>
        <p:xfrm>
          <a:off x="2316039" y="4871996"/>
          <a:ext cx="33972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720" imgH="126720" progId="Equation.DSMT4">
                  <p:embed/>
                </p:oleObj>
              </mc:Choice>
              <mc:Fallback>
                <p:oleObj name="Equation" r:id="rId4" imgW="126720" imgH="12672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16039" y="4871996"/>
                        <a:ext cx="339725" cy="33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816715"/>
              </p:ext>
            </p:extLst>
          </p:nvPr>
        </p:nvGraphicFramePr>
        <p:xfrm>
          <a:off x="3311053" y="4843323"/>
          <a:ext cx="721952" cy="444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0120" imgH="203040" progId="Equation.DSMT4">
                  <p:embed/>
                </p:oleObj>
              </mc:Choice>
              <mc:Fallback>
                <p:oleObj name="Equation" r:id="rId6" imgW="330120" imgH="20304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11053" y="4843323"/>
                        <a:ext cx="721952" cy="4445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1543251"/>
              </p:ext>
            </p:extLst>
          </p:nvPr>
        </p:nvGraphicFramePr>
        <p:xfrm>
          <a:off x="1248202" y="4818574"/>
          <a:ext cx="542764" cy="457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200" imgH="203040" progId="Equation.DSMT4">
                  <p:embed/>
                </p:oleObj>
              </mc:Choice>
              <mc:Fallback>
                <p:oleObj name="Equation" r:id="rId8" imgW="241200" imgH="20304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48202" y="4818574"/>
                        <a:ext cx="542764" cy="4574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904890"/>
              </p:ext>
            </p:extLst>
          </p:nvPr>
        </p:nvGraphicFramePr>
        <p:xfrm>
          <a:off x="1222719" y="5743250"/>
          <a:ext cx="542581" cy="4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1200" imgH="203040" progId="Equation.DSMT4">
                  <p:embed/>
                </p:oleObj>
              </mc:Choice>
              <mc:Fallback>
                <p:oleObj name="Equation" r:id="rId10" imgW="241200" imgH="20304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222719" y="5743250"/>
                        <a:ext cx="542581" cy="457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483117"/>
              </p:ext>
            </p:extLst>
          </p:nvPr>
        </p:nvGraphicFramePr>
        <p:xfrm>
          <a:off x="2140666" y="5790790"/>
          <a:ext cx="852356" cy="326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31640" imgH="164880" progId="Equation.DSMT4">
                  <p:embed/>
                </p:oleObj>
              </mc:Choice>
              <mc:Fallback>
                <p:oleObj name="Equation" r:id="rId12" imgW="431640" imgH="16488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140666" y="5790790"/>
                        <a:ext cx="852356" cy="3262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930049"/>
              </p:ext>
            </p:extLst>
          </p:nvPr>
        </p:nvGraphicFramePr>
        <p:xfrm>
          <a:off x="3141712" y="5749217"/>
          <a:ext cx="1222916" cy="457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203040" progId="Equation.DSMT4">
                  <p:embed/>
                </p:oleObj>
              </mc:Choice>
              <mc:Fallback>
                <p:oleObj name="Equation" r:id="rId14" imgW="723600" imgH="20304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141712" y="5749217"/>
                        <a:ext cx="1222916" cy="457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32"/>
          <p:cNvSpPr/>
          <p:nvPr/>
        </p:nvSpPr>
        <p:spPr>
          <a:xfrm>
            <a:off x="4591147" y="3599098"/>
            <a:ext cx="763495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spc="-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100" b="1" spc="-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spc="-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100" b="1" spc="-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spc="-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spc="-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spc="-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100" b="1" spc="-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spc="-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100" b="1" spc="-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spc="-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100" b="1" spc="-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100" b="1" spc="-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100" b="1" spc="-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(km).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607678" y="1659426"/>
            <a:ext cx="521289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   (km/h).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607678" y="74534"/>
            <a:ext cx="319018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1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93610" y="502141"/>
            <a:ext cx="3792161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(km/h). (ĐK:            ).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616463" y="2091403"/>
            <a:ext cx="64706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 </a:t>
            </a:r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6 </a:t>
            </a:r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3 </a:t>
            </a:r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 </a:t>
            </a:r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3,5 </a:t>
            </a:r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57205"/>
              </p:ext>
            </p:extLst>
          </p:nvPr>
        </p:nvGraphicFramePr>
        <p:xfrm>
          <a:off x="4981698" y="1139047"/>
          <a:ext cx="304677" cy="304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26720" progId="Equation.DSMT4">
                  <p:embed/>
                </p:oleObj>
              </mc:Choice>
              <mc:Fallback>
                <p:oleObj name="Equation" r:id="rId16" imgW="126720" imgH="12672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981698" y="1139047"/>
                        <a:ext cx="304677" cy="3046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4607678" y="5444321"/>
            <a:ext cx="66222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1266" y="4360097"/>
            <a:ext cx="7620735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100" b="1" spc="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100" b="1" spc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spc="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100" b="1" spc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100" b="1" spc="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100" b="1" spc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spc="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100" b="1" spc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spc="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100" b="1" spc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100" b="1" spc="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100" b="1" spc="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100" b="1" spc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	             (km).</a:t>
            </a:r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609767"/>
              </p:ext>
            </p:extLst>
          </p:nvPr>
        </p:nvGraphicFramePr>
        <p:xfrm>
          <a:off x="6727903" y="6240285"/>
          <a:ext cx="2257467" cy="384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93760" imgH="203040" progId="Equation.DSMT4">
                  <p:embed/>
                </p:oleObj>
              </mc:Choice>
              <mc:Fallback>
                <p:oleObj name="Equation" r:id="rId18" imgW="1193760" imgH="20304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727903" y="6240285"/>
                        <a:ext cx="2257467" cy="3846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7697752"/>
              </p:ext>
            </p:extLst>
          </p:nvPr>
        </p:nvGraphicFramePr>
        <p:xfrm>
          <a:off x="7133013" y="1648583"/>
          <a:ext cx="914400" cy="349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31640" imgH="164880" progId="Equation.DSMT4">
                  <p:embed/>
                </p:oleObj>
              </mc:Choice>
              <mc:Fallback>
                <p:oleObj name="Equation" r:id="rId20" imgW="431640" imgH="164880" progId="Equation.DSMT4">
                  <p:embed/>
                  <p:pic>
                    <p:nvPicPr>
                      <p:cNvPr id="41" name="Object 40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133013" y="1648583"/>
                        <a:ext cx="914400" cy="349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Rectangle 41"/>
          <p:cNvSpPr/>
          <p:nvPr/>
        </p:nvSpPr>
        <p:spPr>
          <a:xfrm>
            <a:off x="4591147" y="2859326"/>
            <a:ext cx="603875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3,5 </a:t>
            </a:r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 1 </a:t>
            </a:r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2,5 </a:t>
            </a:r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endParaRPr lang="en-US" sz="21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855179"/>
              </p:ext>
            </p:extLst>
          </p:nvPr>
        </p:nvGraphicFramePr>
        <p:xfrm>
          <a:off x="5015670" y="3957799"/>
          <a:ext cx="646407" cy="396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30120" imgH="203040" progId="Equation.DSMT4">
                  <p:embed/>
                </p:oleObj>
              </mc:Choice>
              <mc:Fallback>
                <p:oleObj name="Equation" r:id="rId22" imgW="330120" imgH="20304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015670" y="3957799"/>
                        <a:ext cx="646407" cy="3960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0469466"/>
              </p:ext>
            </p:extLst>
          </p:nvPr>
        </p:nvGraphicFramePr>
        <p:xfrm>
          <a:off x="5109529" y="4892681"/>
          <a:ext cx="1434147" cy="5457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99920" imgH="304560" progId="Equation.DSMT4">
                  <p:embed/>
                </p:oleObj>
              </mc:Choice>
              <mc:Fallback>
                <p:oleObj name="Equation" r:id="rId24" imgW="799920" imgH="30456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109529" y="4892681"/>
                        <a:ext cx="1434147" cy="5457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9523881"/>
              </p:ext>
            </p:extLst>
          </p:nvPr>
        </p:nvGraphicFramePr>
        <p:xfrm>
          <a:off x="6860544" y="1102665"/>
          <a:ext cx="862013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80880" imgH="152280" progId="Equation.DSMT4">
                  <p:embed/>
                </p:oleObj>
              </mc:Choice>
              <mc:Fallback>
                <p:oleObj name="Equation" r:id="rId26" imgW="380880" imgH="15228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860544" y="1102665"/>
                        <a:ext cx="862013" cy="344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214316" y="3350762"/>
            <a:ext cx="311834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848544" y="4717958"/>
            <a:ext cx="17388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(TMĐK)</a:t>
            </a:r>
          </a:p>
        </p:txBody>
      </p:sp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82830"/>
              </p:ext>
            </p:extLst>
          </p:nvPr>
        </p:nvGraphicFramePr>
        <p:xfrm>
          <a:off x="1593720" y="5744220"/>
          <a:ext cx="1755775" cy="4254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38080" imgH="203040" progId="Equation.DSMT4">
                  <p:embed/>
                </p:oleObj>
              </mc:Choice>
              <mc:Fallback>
                <p:oleObj name="Equation" r:id="rId28" imgW="838080" imgH="203040" progId="Equation.DSMT4">
                  <p:embed/>
                  <p:pic>
                    <p:nvPicPr>
                      <p:cNvPr id="48" name="Object 47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593720" y="5744220"/>
                        <a:ext cx="1755775" cy="4254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53950"/>
              </p:ext>
            </p:extLst>
          </p:nvPr>
        </p:nvGraphicFramePr>
        <p:xfrm>
          <a:off x="1048421" y="3764281"/>
          <a:ext cx="2764855" cy="47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193760" imgH="203040" progId="Equation.DSMT4">
                  <p:embed/>
                </p:oleObj>
              </mc:Choice>
              <mc:Fallback>
                <p:oleObj name="Equation" r:id="rId30" imgW="1193760" imgH="203040" progId="Equation.DSMT4">
                  <p:embed/>
                  <p:pic>
                    <p:nvPicPr>
                      <p:cNvPr id="49" name="Object 48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048421" y="3764281"/>
                        <a:ext cx="2764855" cy="47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134948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07407E-6 L 0.00065 -0.45718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-2287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3.7037E-7 L 0.00312 -0.4446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-22245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51 4.81481E-6 L 0.0056 -0.44399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22199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03 -0.00834 L 0.00482 -0.4474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-21968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 0.00417 L 0.00339 -0.45903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23171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00312 -0.45533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-22778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0.00417 L -0.00065 -0.4581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23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15" grpId="0"/>
      <p:bldP spid="33" grpId="0"/>
      <p:bldP spid="34" grpId="0"/>
      <p:bldP spid="36" grpId="0"/>
      <p:bldP spid="37" grpId="0"/>
      <p:bldP spid="43" grpId="0"/>
      <p:bldP spid="39" grpId="0"/>
      <p:bldP spid="42" grpId="0"/>
      <p:bldP spid="44" grpId="0"/>
      <p:bldP spid="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97672" y="1265753"/>
            <a:ext cx="6850963" cy="108966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000" b="1" dirty="0" err="1">
                <a:ln w="9525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3000" b="1" dirty="0">
                <a:ln w="9525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n w="9525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sz="3000" b="1" dirty="0">
                <a:ln w="9525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n w="9525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3000" b="1" dirty="0">
                <a:ln w="9525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n w="9525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endParaRPr lang="en-US" sz="3000" b="1" dirty="0">
              <a:ln w="9525">
                <a:solidFill>
                  <a:schemeClr val="tx1"/>
                </a:solidFill>
              </a:ln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endParaRPr lang="en-US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1474" y="4252782"/>
            <a:ext cx="1926197" cy="1328023"/>
          </a:xfrm>
          <a:prstGeom prst="round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CĐ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69983" y="4222326"/>
            <a:ext cx="2697920" cy="1328023"/>
          </a:xfrm>
          <a:prstGeom prst="round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ngược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12077" y="4222326"/>
            <a:ext cx="2595353" cy="1328023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endPara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00806" y="4219403"/>
            <a:ext cx="1859928" cy="1328023"/>
          </a:xfrm>
          <a:prstGeom prst="roundRect">
            <a:avLst/>
          </a:prstGeom>
          <a:solidFill>
            <a:srgbClr val="002060"/>
          </a:solidFill>
          <a:ln w="5715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CĐ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/>
          <p:cNvCxnSpPr>
            <a:stCxn id="4" idx="2"/>
          </p:cNvCxnSpPr>
          <p:nvPr/>
        </p:nvCxnSpPr>
        <p:spPr>
          <a:xfrm>
            <a:off x="5723154" y="2355413"/>
            <a:ext cx="7034" cy="914109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284893" y="3269523"/>
            <a:ext cx="9616470" cy="36135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1272871" y="3277612"/>
            <a:ext cx="24044" cy="958941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10" idx="0"/>
          </p:cNvCxnSpPr>
          <p:nvPr/>
        </p:nvCxnSpPr>
        <p:spPr>
          <a:xfrm flipH="1">
            <a:off x="10830770" y="3308218"/>
            <a:ext cx="49179" cy="911185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704875" y="3308218"/>
            <a:ext cx="0" cy="911548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9" idx="0"/>
          </p:cNvCxnSpPr>
          <p:nvPr/>
        </p:nvCxnSpPr>
        <p:spPr>
          <a:xfrm>
            <a:off x="6345695" y="3291840"/>
            <a:ext cx="64059" cy="930486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718943" y="261225"/>
            <a:ext cx="4635303" cy="919401"/>
          </a:xfrm>
          <a:prstGeom prst="roundRect">
            <a:avLst/>
          </a:prstGeom>
          <a:solidFill>
            <a:srgbClr val="FF0000"/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 KẾT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786848" y="4194190"/>
            <a:ext cx="2004267" cy="1328023"/>
          </a:xfrm>
          <a:prstGeom prst="roundRect">
            <a:avLst/>
          </a:prstGeom>
          <a:solidFill>
            <a:srgbClr val="7030A0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CĐ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Arrow Connector 31"/>
          <p:cNvCxnSpPr>
            <a:endCxn id="31" idx="0"/>
          </p:cNvCxnSpPr>
          <p:nvPr/>
        </p:nvCxnSpPr>
        <p:spPr>
          <a:xfrm flipH="1">
            <a:off x="8788982" y="3285962"/>
            <a:ext cx="31464" cy="908228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409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  <p:bldP spid="10" grpId="0" animBg="1"/>
      <p:bldP spid="3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3527</TotalTime>
  <Words>1306</Words>
  <Application>Microsoft Office PowerPoint</Application>
  <PresentationFormat>Widescreen</PresentationFormat>
  <Paragraphs>140</Paragraphs>
  <Slides>10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phương vũ lê</cp:lastModifiedBy>
  <cp:revision>457</cp:revision>
  <dcterms:created xsi:type="dcterms:W3CDTF">2020-03-05T15:19:26Z</dcterms:created>
  <dcterms:modified xsi:type="dcterms:W3CDTF">2023-07-19T09:41:30Z</dcterms:modified>
</cp:coreProperties>
</file>