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733" r:id="rId2"/>
    <p:sldMasterId id="2147483754" r:id="rId3"/>
  </p:sldMasterIdLst>
  <p:notesMasterIdLst>
    <p:notesMasterId r:id="rId22"/>
  </p:notesMasterIdLst>
  <p:sldIdLst>
    <p:sldId id="256" r:id="rId4"/>
    <p:sldId id="257" r:id="rId5"/>
    <p:sldId id="321" r:id="rId6"/>
    <p:sldId id="322" r:id="rId7"/>
    <p:sldId id="370" r:id="rId8"/>
    <p:sldId id="324" r:id="rId9"/>
    <p:sldId id="325" r:id="rId10"/>
    <p:sldId id="259" r:id="rId11"/>
    <p:sldId id="364" r:id="rId12"/>
    <p:sldId id="371" r:id="rId13"/>
    <p:sldId id="357" r:id="rId14"/>
    <p:sldId id="368" r:id="rId15"/>
    <p:sldId id="366" r:id="rId16"/>
    <p:sldId id="359" r:id="rId17"/>
    <p:sldId id="330" r:id="rId18"/>
    <p:sldId id="360" r:id="rId19"/>
    <p:sldId id="272" r:id="rId20"/>
    <p:sldId id="284" r:id="rId21"/>
  </p:sldIdLst>
  <p:sldSz cx="9144000" cy="5143500" type="screen16x9"/>
  <p:notesSz cx="6858000" cy="9144000"/>
  <p:embeddedFontLst>
    <p:embeddedFont>
      <p:font typeface="DengXian" panose="02010600030101010101" pitchFamily="2" charset="-122"/>
      <p:regular r:id="rId23"/>
      <p:bold r:id="rId24"/>
    </p:embeddedFont>
    <p:embeddedFont>
      <p:font typeface="Calibri" panose="020F0502020204030204" pitchFamily="34" charset="0"/>
      <p:regular r:id="rId25"/>
      <p:bold r:id="rId26"/>
      <p:italic r:id="rId27"/>
      <p:boldItalic r:id="rId28"/>
    </p:embeddedFont>
    <p:embeddedFont>
      <p:font typeface="Lato" panose="020F0502020204030203" pitchFamily="34" charset="0"/>
      <p:regular r:id="rId29"/>
      <p:bold r:id="rId30"/>
      <p:italic r:id="rId31"/>
      <p:boldItalic r:id="rId32"/>
    </p:embeddedFont>
    <p:embeddedFont>
      <p:font typeface="Livvic" pitchFamily="2"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Patrick Hand" panose="00000500000000000000" pitchFamily="2" charset="0"/>
      <p:regular r:id="rId41"/>
    </p:embeddedFont>
    <p:embeddedFont>
      <p:font typeface="Roboto" panose="02000000000000000000" pitchFamily="2" charset="0"/>
      <p:regular r:id="rId42"/>
      <p:bold r:id="rId43"/>
      <p:italic r:id="rId44"/>
      <p:boldItalic r:id="rId45"/>
    </p:embeddedFont>
    <p:embeddedFont>
      <p:font typeface="Roboto Condensed Light" panose="02000000000000000000" pitchFamily="2" charset="0"/>
      <p:regular r:id="rId46"/>
      <p:italic r:id="rId47"/>
    </p:embeddedFont>
    <p:embeddedFont>
      <p:font typeface="VNI-Times" pitchFamily="2" charset="0"/>
      <p:regular r:id="rId48"/>
      <p:bold r:id="rId49"/>
      <p:italic r:id="rId50"/>
      <p:boldItalic r:id="rId51"/>
    </p:embeddedFont>
    <p:embeddedFont>
      <p:font typeface="Wingdings 2" panose="05020102010507070707" pitchFamily="18" charset="2"/>
      <p:regular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F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017EA-34BD-487B-8081-B691C517B49F}" v="7" dt="2023-02-16T15:46:56.827"/>
    <p1510:client id="{6078CA94-696C-40B8-B604-0F60619F8765}" v="471" dt="2023-02-16T14:34:32.575"/>
    <p1510:client id="{EB161010-37F5-4418-A602-1E1410ADBBA0}" v="433" dt="2023-02-16T05:36:54.906"/>
  </p1510:revLst>
</p1510:revInfo>
</file>

<file path=ppt/tableStyles.xml><?xml version="1.0" encoding="utf-8"?>
<a:tblStyleLst xmlns:a="http://schemas.openxmlformats.org/drawingml/2006/main" def="{46CD94F4-0129-4BD8-8C77-4AD992DE1FCD}">
  <a:tblStyle styleId="{46CD94F4-0129-4BD8-8C77-4AD992DE1FC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font" Target="fonts/font1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vũ lê" userId="cdd86a19a8227eef" providerId="LiveId" clId="{EB161010-37F5-4418-A602-1E1410ADBBA0}"/>
    <pc:docChg chg="undo custSel addSld delSld modSld delMainMaster">
      <pc:chgData name="phương vũ lê" userId="cdd86a19a8227eef" providerId="LiveId" clId="{EB161010-37F5-4418-A602-1E1410ADBBA0}" dt="2023-02-16T05:38:12.563" v="822" actId="47"/>
      <pc:docMkLst>
        <pc:docMk/>
      </pc:docMkLst>
      <pc:sldChg chg="addSp delSp modSp mod delAnim modAnim">
        <pc:chgData name="phương vũ lê" userId="cdd86a19a8227eef" providerId="LiveId" clId="{EB161010-37F5-4418-A602-1E1410ADBBA0}" dt="2023-02-16T03:51:13.142" v="93"/>
        <pc:sldMkLst>
          <pc:docMk/>
          <pc:sldMk cId="0" sldId="257"/>
        </pc:sldMkLst>
        <pc:spChg chg="mod">
          <ac:chgData name="phương vũ lê" userId="cdd86a19a8227eef" providerId="LiveId" clId="{EB161010-37F5-4418-A602-1E1410ADBBA0}" dt="2023-02-16T03:26:13.511" v="4" actId="207"/>
          <ac:spMkLst>
            <pc:docMk/>
            <pc:sldMk cId="0" sldId="257"/>
            <ac:spMk id="4" creationId="{00000000-0000-0000-0000-000000000000}"/>
          </ac:spMkLst>
        </pc:spChg>
        <pc:spChg chg="mod">
          <ac:chgData name="phương vũ lê" userId="cdd86a19a8227eef" providerId="LiveId" clId="{EB161010-37F5-4418-A602-1E1410ADBBA0}" dt="2023-02-16T03:27:50.157" v="74" actId="1076"/>
          <ac:spMkLst>
            <pc:docMk/>
            <pc:sldMk cId="0" sldId="257"/>
            <ac:spMk id="7" creationId="{00000000-0000-0000-0000-000000000000}"/>
          </ac:spMkLst>
        </pc:spChg>
        <pc:picChg chg="add mod">
          <ac:chgData name="phương vũ lê" userId="cdd86a19a8227eef" providerId="LiveId" clId="{EB161010-37F5-4418-A602-1E1410ADBBA0}" dt="2023-02-16T03:47:42.422" v="78" actId="1076"/>
          <ac:picMkLst>
            <pc:docMk/>
            <pc:sldMk cId="0" sldId="257"/>
            <ac:picMk id="2" creationId="{C340FE84-6C7C-BC5A-B234-77FDDAE2BE91}"/>
          </ac:picMkLst>
        </pc:picChg>
        <pc:picChg chg="del">
          <ac:chgData name="phương vũ lê" userId="cdd86a19a8227eef" providerId="LiveId" clId="{EB161010-37F5-4418-A602-1E1410ADBBA0}" dt="2023-02-16T03:25:37.064" v="0" actId="478"/>
          <ac:picMkLst>
            <pc:docMk/>
            <pc:sldMk cId="0" sldId="257"/>
            <ac:picMk id="5" creationId="{00000000-0000-0000-0000-000000000000}"/>
          </ac:picMkLst>
        </pc:picChg>
        <pc:picChg chg="del">
          <ac:chgData name="phương vũ lê" userId="cdd86a19a8227eef" providerId="LiveId" clId="{EB161010-37F5-4418-A602-1E1410ADBBA0}" dt="2023-02-16T03:25:39.319" v="1" actId="478"/>
          <ac:picMkLst>
            <pc:docMk/>
            <pc:sldMk cId="0" sldId="257"/>
            <ac:picMk id="6" creationId="{00000000-0000-0000-0000-000000000000}"/>
          </ac:picMkLst>
        </pc:picChg>
      </pc:sldChg>
      <pc:sldChg chg="delSp modSp mod delAnim">
        <pc:chgData name="phương vũ lê" userId="cdd86a19a8227eef" providerId="LiveId" clId="{EB161010-37F5-4418-A602-1E1410ADBBA0}" dt="2023-02-16T04:34:56.008" v="204" actId="255"/>
        <pc:sldMkLst>
          <pc:docMk/>
          <pc:sldMk cId="0" sldId="259"/>
        </pc:sldMkLst>
        <pc:spChg chg="mod">
          <ac:chgData name="phương vũ lê" userId="cdd86a19a8227eef" providerId="LiveId" clId="{EB161010-37F5-4418-A602-1E1410ADBBA0}" dt="2023-02-16T04:34:04.584" v="188" actId="14100"/>
          <ac:spMkLst>
            <pc:docMk/>
            <pc:sldMk cId="0" sldId="259"/>
            <ac:spMk id="4" creationId="{00000000-0000-0000-0000-000000000000}"/>
          </ac:spMkLst>
        </pc:spChg>
        <pc:spChg chg="mod">
          <ac:chgData name="phương vũ lê" userId="cdd86a19a8227eef" providerId="LiveId" clId="{EB161010-37F5-4418-A602-1E1410ADBBA0}" dt="2023-02-16T04:34:56.008" v="204" actId="255"/>
          <ac:spMkLst>
            <pc:docMk/>
            <pc:sldMk cId="0" sldId="259"/>
            <ac:spMk id="7" creationId="{00000000-0000-0000-0000-000000000000}"/>
          </ac:spMkLst>
        </pc:spChg>
        <pc:spChg chg="del mod">
          <ac:chgData name="phương vũ lê" userId="cdd86a19a8227eef" providerId="LiveId" clId="{EB161010-37F5-4418-A602-1E1410ADBBA0}" dt="2023-02-16T04:33:31.106" v="164" actId="478"/>
          <ac:spMkLst>
            <pc:docMk/>
            <pc:sldMk cId="0" sldId="259"/>
            <ac:spMk id="8" creationId="{00000000-0000-0000-0000-000000000000}"/>
          </ac:spMkLst>
        </pc:spChg>
      </pc:sldChg>
      <pc:sldChg chg="del">
        <pc:chgData name="phương vũ lê" userId="cdd86a19a8227eef" providerId="LiveId" clId="{EB161010-37F5-4418-A602-1E1410ADBBA0}" dt="2023-02-16T04:35:47.627" v="221" actId="47"/>
        <pc:sldMkLst>
          <pc:docMk/>
          <pc:sldMk cId="0" sldId="260"/>
        </pc:sldMkLst>
      </pc:sldChg>
      <pc:sldChg chg="del">
        <pc:chgData name="phương vũ lê" userId="cdd86a19a8227eef" providerId="LiveId" clId="{EB161010-37F5-4418-A602-1E1410ADBBA0}" dt="2023-02-16T05:01:56.526" v="538" actId="47"/>
        <pc:sldMkLst>
          <pc:docMk/>
          <pc:sldMk cId="0" sldId="263"/>
        </pc:sldMkLst>
      </pc:sldChg>
      <pc:sldChg chg="del">
        <pc:chgData name="phương vũ lê" userId="cdd86a19a8227eef" providerId="LiveId" clId="{EB161010-37F5-4418-A602-1E1410ADBBA0}" dt="2023-02-16T04:35:38.596" v="215" actId="47"/>
        <pc:sldMkLst>
          <pc:docMk/>
          <pc:sldMk cId="0" sldId="264"/>
        </pc:sldMkLst>
      </pc:sldChg>
      <pc:sldChg chg="del">
        <pc:chgData name="phương vũ lê" userId="cdd86a19a8227eef" providerId="LiveId" clId="{EB161010-37F5-4418-A602-1E1410ADBBA0}" dt="2023-02-16T05:05:08.313" v="552" actId="47"/>
        <pc:sldMkLst>
          <pc:docMk/>
          <pc:sldMk cId="0" sldId="267"/>
        </pc:sldMkLst>
      </pc:sldChg>
      <pc:sldChg chg="del">
        <pc:chgData name="phương vũ lê" userId="cdd86a19a8227eef" providerId="LiveId" clId="{EB161010-37F5-4418-A602-1E1410ADBBA0}" dt="2023-02-16T04:35:27.045" v="207" actId="47"/>
        <pc:sldMkLst>
          <pc:docMk/>
          <pc:sldMk cId="0" sldId="268"/>
        </pc:sldMkLst>
      </pc:sldChg>
      <pc:sldChg chg="modSp modAnim">
        <pc:chgData name="phương vũ lê" userId="cdd86a19a8227eef" providerId="LiveId" clId="{EB161010-37F5-4418-A602-1E1410ADBBA0}" dt="2023-02-16T05:05:48.724" v="557" actId="114"/>
        <pc:sldMkLst>
          <pc:docMk/>
          <pc:sldMk cId="0" sldId="272"/>
        </pc:sldMkLst>
        <pc:spChg chg="mod">
          <ac:chgData name="phương vũ lê" userId="cdd86a19a8227eef" providerId="LiveId" clId="{EB161010-37F5-4418-A602-1E1410ADBBA0}" dt="2023-02-16T05:05:48.724" v="557" actId="114"/>
          <ac:spMkLst>
            <pc:docMk/>
            <pc:sldMk cId="0" sldId="272"/>
            <ac:spMk id="8" creationId="{00000000-0000-0000-0000-000000000000}"/>
          </ac:spMkLst>
        </pc:spChg>
      </pc:sldChg>
      <pc:sldChg chg="modSp mod">
        <pc:chgData name="phương vũ lê" userId="cdd86a19a8227eef" providerId="LiveId" clId="{EB161010-37F5-4418-A602-1E1410ADBBA0}" dt="2023-02-16T05:06:47.159" v="576" actId="20577"/>
        <pc:sldMkLst>
          <pc:docMk/>
          <pc:sldMk cId="0" sldId="284"/>
        </pc:sldMkLst>
        <pc:spChg chg="mod">
          <ac:chgData name="phương vũ lê" userId="cdd86a19a8227eef" providerId="LiveId" clId="{EB161010-37F5-4418-A602-1E1410ADBBA0}" dt="2023-02-16T05:06:47.159" v="576" actId="20577"/>
          <ac:spMkLst>
            <pc:docMk/>
            <pc:sldMk cId="0" sldId="284"/>
            <ac:spMk id="5" creationId="{00000000-0000-0000-0000-000000000000}"/>
          </ac:spMkLst>
        </pc:spChg>
      </pc:sldChg>
      <pc:sldChg chg="del">
        <pc:chgData name="phương vũ lê" userId="cdd86a19a8227eef" providerId="LiveId" clId="{EB161010-37F5-4418-A602-1E1410ADBBA0}" dt="2023-02-16T04:35:46.078" v="220" actId="47"/>
        <pc:sldMkLst>
          <pc:docMk/>
          <pc:sldMk cId="3101505118" sldId="306"/>
        </pc:sldMkLst>
      </pc:sldChg>
      <pc:sldChg chg="del">
        <pc:chgData name="phương vũ lê" userId="cdd86a19a8227eef" providerId="LiveId" clId="{EB161010-37F5-4418-A602-1E1410ADBBA0}" dt="2023-02-16T04:35:45.012" v="219" actId="47"/>
        <pc:sldMkLst>
          <pc:docMk/>
          <pc:sldMk cId="2395780484" sldId="307"/>
        </pc:sldMkLst>
      </pc:sldChg>
      <pc:sldChg chg="del">
        <pc:chgData name="phương vũ lê" userId="cdd86a19a8227eef" providerId="LiveId" clId="{EB161010-37F5-4418-A602-1E1410ADBBA0}" dt="2023-02-16T04:35:42.971" v="217" actId="47"/>
        <pc:sldMkLst>
          <pc:docMk/>
          <pc:sldMk cId="3231879201" sldId="308"/>
        </pc:sldMkLst>
      </pc:sldChg>
      <pc:sldChg chg="del">
        <pc:chgData name="phương vũ lê" userId="cdd86a19a8227eef" providerId="LiveId" clId="{EB161010-37F5-4418-A602-1E1410ADBBA0}" dt="2023-02-16T04:35:40.917" v="216" actId="47"/>
        <pc:sldMkLst>
          <pc:docMk/>
          <pc:sldMk cId="2154832344" sldId="309"/>
        </pc:sldMkLst>
      </pc:sldChg>
      <pc:sldChg chg="del">
        <pc:chgData name="phương vũ lê" userId="cdd86a19a8227eef" providerId="LiveId" clId="{EB161010-37F5-4418-A602-1E1410ADBBA0}" dt="2023-02-16T04:35:43.924" v="218" actId="47"/>
        <pc:sldMkLst>
          <pc:docMk/>
          <pc:sldMk cId="2746962564" sldId="310"/>
        </pc:sldMkLst>
      </pc:sldChg>
      <pc:sldChg chg="del">
        <pc:chgData name="phương vũ lê" userId="cdd86a19a8227eef" providerId="LiveId" clId="{EB161010-37F5-4418-A602-1E1410ADBBA0}" dt="2023-02-16T04:35:35.300" v="212" actId="47"/>
        <pc:sldMkLst>
          <pc:docMk/>
          <pc:sldMk cId="3869514124" sldId="311"/>
        </pc:sldMkLst>
      </pc:sldChg>
      <pc:sldChg chg="del">
        <pc:chgData name="phương vũ lê" userId="cdd86a19a8227eef" providerId="LiveId" clId="{EB161010-37F5-4418-A602-1E1410ADBBA0}" dt="2023-02-16T04:35:36.361" v="213" actId="47"/>
        <pc:sldMkLst>
          <pc:docMk/>
          <pc:sldMk cId="3917408086" sldId="312"/>
        </pc:sldMkLst>
      </pc:sldChg>
      <pc:sldChg chg="del">
        <pc:chgData name="phương vũ lê" userId="cdd86a19a8227eef" providerId="LiveId" clId="{EB161010-37F5-4418-A602-1E1410ADBBA0}" dt="2023-02-16T04:35:37.370" v="214" actId="47"/>
        <pc:sldMkLst>
          <pc:docMk/>
          <pc:sldMk cId="2224243949" sldId="313"/>
        </pc:sldMkLst>
      </pc:sldChg>
      <pc:sldChg chg="del">
        <pc:chgData name="phương vũ lê" userId="cdd86a19a8227eef" providerId="LiveId" clId="{EB161010-37F5-4418-A602-1E1410ADBBA0}" dt="2023-02-16T04:35:33.919" v="211" actId="47"/>
        <pc:sldMkLst>
          <pc:docMk/>
          <pc:sldMk cId="1015775509" sldId="314"/>
        </pc:sldMkLst>
      </pc:sldChg>
      <pc:sldChg chg="del">
        <pc:chgData name="phương vũ lê" userId="cdd86a19a8227eef" providerId="LiveId" clId="{EB161010-37F5-4418-A602-1E1410ADBBA0}" dt="2023-02-16T04:35:32.879" v="210" actId="47"/>
        <pc:sldMkLst>
          <pc:docMk/>
          <pc:sldMk cId="3925313872" sldId="315"/>
        </pc:sldMkLst>
      </pc:sldChg>
      <pc:sldChg chg="del">
        <pc:chgData name="phương vũ lê" userId="cdd86a19a8227eef" providerId="LiveId" clId="{EB161010-37F5-4418-A602-1E1410ADBBA0}" dt="2023-02-16T04:35:32.037" v="209" actId="47"/>
        <pc:sldMkLst>
          <pc:docMk/>
          <pc:sldMk cId="2342757113" sldId="316"/>
        </pc:sldMkLst>
      </pc:sldChg>
      <pc:sldChg chg="del">
        <pc:chgData name="phương vũ lê" userId="cdd86a19a8227eef" providerId="LiveId" clId="{EB161010-37F5-4418-A602-1E1410ADBBA0}" dt="2023-02-16T04:35:30.461" v="208" actId="47"/>
        <pc:sldMkLst>
          <pc:docMk/>
          <pc:sldMk cId="2957596326" sldId="317"/>
        </pc:sldMkLst>
      </pc:sldChg>
      <pc:sldChg chg="del">
        <pc:chgData name="phương vũ lê" userId="cdd86a19a8227eef" providerId="LiveId" clId="{EB161010-37F5-4418-A602-1E1410ADBBA0}" dt="2023-02-16T05:05:10.530" v="553" actId="47"/>
        <pc:sldMkLst>
          <pc:docMk/>
          <pc:sldMk cId="2680629791" sldId="318"/>
        </pc:sldMkLst>
      </pc:sldChg>
      <pc:sldChg chg="del">
        <pc:chgData name="phương vũ lê" userId="cdd86a19a8227eef" providerId="LiveId" clId="{EB161010-37F5-4418-A602-1E1410ADBBA0}" dt="2023-02-16T04:35:26.028" v="206" actId="47"/>
        <pc:sldMkLst>
          <pc:docMk/>
          <pc:sldMk cId="2575573181" sldId="319"/>
        </pc:sldMkLst>
      </pc:sldChg>
      <pc:sldChg chg="del">
        <pc:chgData name="phương vũ lê" userId="cdd86a19a8227eef" providerId="LiveId" clId="{EB161010-37F5-4418-A602-1E1410ADBBA0}" dt="2023-02-16T04:35:24.991" v="205" actId="47"/>
        <pc:sldMkLst>
          <pc:docMk/>
          <pc:sldMk cId="3113852972" sldId="320"/>
        </pc:sldMkLst>
      </pc:sldChg>
      <pc:sldChg chg="addSp delSp modSp new mod modAnim">
        <pc:chgData name="phương vũ lê" userId="cdd86a19a8227eef" providerId="LiveId" clId="{EB161010-37F5-4418-A602-1E1410ADBBA0}" dt="2023-02-16T05:09:01.247" v="579"/>
        <pc:sldMkLst>
          <pc:docMk/>
          <pc:sldMk cId="3767711206" sldId="321"/>
        </pc:sldMkLst>
        <pc:spChg chg="del mod">
          <ac:chgData name="phương vũ lê" userId="cdd86a19a8227eef" providerId="LiveId" clId="{EB161010-37F5-4418-A602-1E1410ADBBA0}" dt="2023-02-16T03:48:05.863" v="81" actId="478"/>
          <ac:spMkLst>
            <pc:docMk/>
            <pc:sldMk cId="3767711206" sldId="321"/>
            <ac:spMk id="2" creationId="{5ED4CDFE-ABCF-9D65-5382-740AC942C60B}"/>
          </ac:spMkLst>
        </pc:spChg>
        <pc:spChg chg="del">
          <ac:chgData name="phương vũ lê" userId="cdd86a19a8227eef" providerId="LiveId" clId="{EB161010-37F5-4418-A602-1E1410ADBBA0}" dt="2023-02-16T03:48:09.431" v="82" actId="478"/>
          <ac:spMkLst>
            <pc:docMk/>
            <pc:sldMk cId="3767711206" sldId="321"/>
            <ac:spMk id="3" creationId="{145EDBF5-FDCE-DE72-51CD-47B621AA3BFF}"/>
          </ac:spMkLst>
        </pc:spChg>
        <pc:spChg chg="add mod">
          <ac:chgData name="phương vũ lê" userId="cdd86a19a8227eef" providerId="LiveId" clId="{EB161010-37F5-4418-A602-1E1410ADBBA0}" dt="2023-02-16T03:50:21.672" v="89" actId="14100"/>
          <ac:spMkLst>
            <pc:docMk/>
            <pc:sldMk cId="3767711206" sldId="321"/>
            <ac:spMk id="5" creationId="{4B4E3F8D-CF46-489B-E2EC-6EC259286D4C}"/>
          </ac:spMkLst>
        </pc:spChg>
        <pc:picChg chg="add mod">
          <ac:chgData name="phương vũ lê" userId="cdd86a19a8227eef" providerId="LiveId" clId="{EB161010-37F5-4418-A602-1E1410ADBBA0}" dt="2023-02-16T03:48:24.011" v="85" actId="1076"/>
          <ac:picMkLst>
            <pc:docMk/>
            <pc:sldMk cId="3767711206" sldId="321"/>
            <ac:picMk id="4" creationId="{A98CB9A0-6950-15FD-600D-AE811FE63B43}"/>
          </ac:picMkLst>
        </pc:picChg>
      </pc:sldChg>
      <pc:sldChg chg="addSp delSp modSp add mod delAnim modAnim">
        <pc:chgData name="phương vũ lê" userId="cdd86a19a8227eef" providerId="LiveId" clId="{EB161010-37F5-4418-A602-1E1410ADBBA0}" dt="2023-02-16T04:07:03.318" v="125"/>
        <pc:sldMkLst>
          <pc:docMk/>
          <pc:sldMk cId="3429591953" sldId="322"/>
        </pc:sldMkLst>
        <pc:picChg chg="del">
          <ac:chgData name="phương vũ lê" userId="cdd86a19a8227eef" providerId="LiveId" clId="{EB161010-37F5-4418-A602-1E1410ADBBA0}" dt="2023-02-16T03:56:01.202" v="95" actId="478"/>
          <ac:picMkLst>
            <pc:docMk/>
            <pc:sldMk cId="3429591953" sldId="322"/>
            <ac:picMk id="2" creationId="{C340FE84-6C7C-BC5A-B234-77FDDAE2BE91}"/>
          </ac:picMkLst>
        </pc:picChg>
        <pc:picChg chg="add del">
          <ac:chgData name="phương vũ lê" userId="cdd86a19a8227eef" providerId="LiveId" clId="{EB161010-37F5-4418-A602-1E1410ADBBA0}" dt="2023-02-16T03:56:06.168" v="97"/>
          <ac:picMkLst>
            <pc:docMk/>
            <pc:sldMk cId="3429591953" sldId="322"/>
            <ac:picMk id="3" creationId="{9261550E-39C6-E4E8-6DD6-3F7AAF274740}"/>
          </ac:picMkLst>
        </pc:picChg>
        <pc:picChg chg="add mod">
          <ac:chgData name="phương vũ lê" userId="cdd86a19a8227eef" providerId="LiveId" clId="{EB161010-37F5-4418-A602-1E1410ADBBA0}" dt="2023-02-16T03:56:44.549" v="101" actId="1076"/>
          <ac:picMkLst>
            <pc:docMk/>
            <pc:sldMk cId="3429591953" sldId="322"/>
            <ac:picMk id="5" creationId="{5CB95332-1A4D-51E8-7CD1-B3B6281A521D}"/>
          </ac:picMkLst>
        </pc:picChg>
      </pc:sldChg>
      <pc:sldChg chg="addSp delSp modSp new mod modAnim">
        <pc:chgData name="phương vũ lê" userId="cdd86a19a8227eef" providerId="LiveId" clId="{EB161010-37F5-4418-A602-1E1410ADBBA0}" dt="2023-02-16T05:08:40.470" v="577"/>
        <pc:sldMkLst>
          <pc:docMk/>
          <pc:sldMk cId="3057931253" sldId="323"/>
        </pc:sldMkLst>
        <pc:spChg chg="del">
          <ac:chgData name="phương vũ lê" userId="cdd86a19a8227eef" providerId="LiveId" clId="{EB161010-37F5-4418-A602-1E1410ADBBA0}" dt="2023-02-16T03:56:57.721" v="103" actId="478"/>
          <ac:spMkLst>
            <pc:docMk/>
            <pc:sldMk cId="3057931253" sldId="323"/>
            <ac:spMk id="2" creationId="{AFEC68E5-6E6D-2A27-A787-C1DBB5D34D30}"/>
          </ac:spMkLst>
        </pc:spChg>
        <pc:spChg chg="del">
          <ac:chgData name="phương vũ lê" userId="cdd86a19a8227eef" providerId="LiveId" clId="{EB161010-37F5-4418-A602-1E1410ADBBA0}" dt="2023-02-16T03:57:01.734" v="104" actId="478"/>
          <ac:spMkLst>
            <pc:docMk/>
            <pc:sldMk cId="3057931253" sldId="323"/>
            <ac:spMk id="3" creationId="{8CC47DE6-CB31-179F-E0B8-66F86C82394A}"/>
          </ac:spMkLst>
        </pc:spChg>
        <pc:spChg chg="add mod">
          <ac:chgData name="phương vũ lê" userId="cdd86a19a8227eef" providerId="LiveId" clId="{EB161010-37F5-4418-A602-1E1410ADBBA0}" dt="2023-02-16T04:04:14.307" v="119" actId="113"/>
          <ac:spMkLst>
            <pc:docMk/>
            <pc:sldMk cId="3057931253" sldId="323"/>
            <ac:spMk id="5" creationId="{FBBA3D64-86F7-CD98-9DF4-A6D375D26E1F}"/>
          </ac:spMkLst>
        </pc:spChg>
        <pc:picChg chg="add mod">
          <ac:chgData name="phương vũ lê" userId="cdd86a19a8227eef" providerId="LiveId" clId="{EB161010-37F5-4418-A602-1E1410ADBBA0}" dt="2023-02-16T03:57:15.112" v="106" actId="1076"/>
          <ac:picMkLst>
            <pc:docMk/>
            <pc:sldMk cId="3057931253" sldId="323"/>
            <ac:picMk id="4" creationId="{00931A04-3504-D1A8-46D4-C7E64B699123}"/>
          </ac:picMkLst>
        </pc:picChg>
      </pc:sldChg>
      <pc:sldChg chg="addSp delSp modSp add mod delAnim modAnim">
        <pc:chgData name="phương vũ lê" userId="cdd86a19a8227eef" providerId="LiveId" clId="{EB161010-37F5-4418-A602-1E1410ADBBA0}" dt="2023-02-16T04:10:21.820" v="135"/>
        <pc:sldMkLst>
          <pc:docMk/>
          <pc:sldMk cId="4087356262" sldId="324"/>
        </pc:sldMkLst>
        <pc:picChg chg="del">
          <ac:chgData name="phương vũ lê" userId="cdd86a19a8227eef" providerId="LiveId" clId="{EB161010-37F5-4418-A602-1E1410ADBBA0}" dt="2023-02-16T04:09:38.577" v="126" actId="478"/>
          <ac:picMkLst>
            <pc:docMk/>
            <pc:sldMk cId="4087356262" sldId="324"/>
            <ac:picMk id="2" creationId="{C340FE84-6C7C-BC5A-B234-77FDDAE2BE91}"/>
          </ac:picMkLst>
        </pc:picChg>
        <pc:picChg chg="add mod">
          <ac:chgData name="phương vũ lê" userId="cdd86a19a8227eef" providerId="LiveId" clId="{EB161010-37F5-4418-A602-1E1410ADBBA0}" dt="2023-02-16T04:10:16.908" v="134" actId="1076"/>
          <ac:picMkLst>
            <pc:docMk/>
            <pc:sldMk cId="4087356262" sldId="324"/>
            <ac:picMk id="3" creationId="{25435E14-6846-CBD2-1A21-E7E70DACE467}"/>
          </ac:picMkLst>
        </pc:picChg>
      </pc:sldChg>
      <pc:sldChg chg="addSp delSp modSp add mod modAnim">
        <pc:chgData name="phương vũ lê" userId="cdd86a19a8227eef" providerId="LiveId" clId="{EB161010-37F5-4418-A602-1E1410ADBBA0}" dt="2023-02-16T05:08:52.999" v="578"/>
        <pc:sldMkLst>
          <pc:docMk/>
          <pc:sldMk cId="565887553" sldId="325"/>
        </pc:sldMkLst>
        <pc:spChg chg="mod">
          <ac:chgData name="phương vũ lê" userId="cdd86a19a8227eef" providerId="LiveId" clId="{EB161010-37F5-4418-A602-1E1410ADBBA0}" dt="2023-02-16T04:29:49.066" v="157" actId="20577"/>
          <ac:spMkLst>
            <pc:docMk/>
            <pc:sldMk cId="565887553" sldId="325"/>
            <ac:spMk id="5" creationId="{FBBA3D64-86F7-CD98-9DF4-A6D375D26E1F}"/>
          </ac:spMkLst>
        </pc:spChg>
        <pc:picChg chg="add mod">
          <ac:chgData name="phương vũ lê" userId="cdd86a19a8227eef" providerId="LiveId" clId="{EB161010-37F5-4418-A602-1E1410ADBBA0}" dt="2023-02-16T04:10:41.541" v="138" actId="1076"/>
          <ac:picMkLst>
            <pc:docMk/>
            <pc:sldMk cId="565887553" sldId="325"/>
            <ac:picMk id="2" creationId="{21FFF10F-0223-8560-C6D1-9800D804E0A6}"/>
          </ac:picMkLst>
        </pc:picChg>
        <pc:picChg chg="del">
          <ac:chgData name="phương vũ lê" userId="cdd86a19a8227eef" providerId="LiveId" clId="{EB161010-37F5-4418-A602-1E1410ADBBA0}" dt="2023-02-16T04:10:34.692" v="136" actId="478"/>
          <ac:picMkLst>
            <pc:docMk/>
            <pc:sldMk cId="565887553" sldId="325"/>
            <ac:picMk id="4" creationId="{00931A04-3504-D1A8-46D4-C7E64B699123}"/>
          </ac:picMkLst>
        </pc:picChg>
      </pc:sldChg>
      <pc:sldChg chg="addSp delSp modSp add del mod">
        <pc:chgData name="phương vũ lê" userId="cdd86a19a8227eef" providerId="LiveId" clId="{EB161010-37F5-4418-A602-1E1410ADBBA0}" dt="2023-02-16T04:44:57.108" v="426" actId="47"/>
        <pc:sldMkLst>
          <pc:docMk/>
          <pc:sldMk cId="3443536176" sldId="354"/>
        </pc:sldMkLst>
        <pc:spChg chg="add mod">
          <ac:chgData name="phương vũ lê" userId="cdd86a19a8227eef" providerId="LiveId" clId="{EB161010-37F5-4418-A602-1E1410ADBBA0}" dt="2023-02-16T04:39:54.597" v="238" actId="20577"/>
          <ac:spMkLst>
            <pc:docMk/>
            <pc:sldMk cId="3443536176" sldId="354"/>
            <ac:spMk id="3" creationId="{31C78880-75BE-FCC3-3BC0-6216766A3F52}"/>
          </ac:spMkLst>
        </pc:spChg>
        <pc:picChg chg="del">
          <ac:chgData name="phương vũ lê" userId="cdd86a19a8227eef" providerId="LiveId" clId="{EB161010-37F5-4418-A602-1E1410ADBBA0}" dt="2023-02-16T04:38:12.356" v="223" actId="478"/>
          <ac:picMkLst>
            <pc:docMk/>
            <pc:sldMk cId="3443536176" sldId="354"/>
            <ac:picMk id="8" creationId="{886107C8-2BA0-0AB0-45B4-CBD901F5FF7F}"/>
          </ac:picMkLst>
        </pc:picChg>
      </pc:sldChg>
      <pc:sldChg chg="addSp delSp modSp add mod delAnim modAnim">
        <pc:chgData name="phương vũ lê" userId="cdd86a19a8227eef" providerId="LiveId" clId="{EB161010-37F5-4418-A602-1E1410ADBBA0}" dt="2023-02-16T05:12:27.528" v="593"/>
        <pc:sldMkLst>
          <pc:docMk/>
          <pc:sldMk cId="3154030334" sldId="355"/>
        </pc:sldMkLst>
        <pc:spChg chg="mod">
          <ac:chgData name="phương vũ lê" userId="cdd86a19a8227eef" providerId="LiveId" clId="{EB161010-37F5-4418-A602-1E1410ADBBA0}" dt="2023-02-16T04:44:06.171" v="356" actId="1076"/>
          <ac:spMkLst>
            <pc:docMk/>
            <pc:sldMk cId="3154030334" sldId="355"/>
            <ac:spMk id="2" creationId="{00000000-0000-0000-0000-000000000000}"/>
          </ac:spMkLst>
        </pc:spChg>
        <pc:spChg chg="add mod">
          <ac:chgData name="phương vũ lê" userId="cdd86a19a8227eef" providerId="LiveId" clId="{EB161010-37F5-4418-A602-1E1410ADBBA0}" dt="2023-02-16T04:43:02.120" v="279"/>
          <ac:spMkLst>
            <pc:docMk/>
            <pc:sldMk cId="3154030334" sldId="355"/>
            <ac:spMk id="3" creationId="{506C3B29-2EE7-9D67-EE16-7CD4BB75ACA0}"/>
          </ac:spMkLst>
        </pc:spChg>
        <pc:spChg chg="mod">
          <ac:chgData name="phương vũ lê" userId="cdd86a19a8227eef" providerId="LiveId" clId="{EB161010-37F5-4418-A602-1E1410ADBBA0}" dt="2023-02-16T04:41:55.701" v="260" actId="20577"/>
          <ac:spMkLst>
            <pc:docMk/>
            <pc:sldMk cId="3154030334" sldId="355"/>
            <ac:spMk id="21" creationId="{00000000-0000-0000-0000-000000000000}"/>
          </ac:spMkLst>
        </pc:spChg>
        <pc:spChg chg="del">
          <ac:chgData name="phương vũ lê" userId="cdd86a19a8227eef" providerId="LiveId" clId="{EB161010-37F5-4418-A602-1E1410ADBBA0}" dt="2023-02-16T04:42:17.025" v="262" actId="478"/>
          <ac:spMkLst>
            <pc:docMk/>
            <pc:sldMk cId="3154030334" sldId="355"/>
            <ac:spMk id="23" creationId="{00000000-0000-0000-0000-000000000000}"/>
          </ac:spMkLst>
        </pc:spChg>
        <pc:spChg chg="mod">
          <ac:chgData name="phương vũ lê" userId="cdd86a19a8227eef" providerId="LiveId" clId="{EB161010-37F5-4418-A602-1E1410ADBBA0}" dt="2023-02-16T04:43:16.988" v="293" actId="1076"/>
          <ac:spMkLst>
            <pc:docMk/>
            <pc:sldMk cId="3154030334" sldId="355"/>
            <ac:spMk id="26" creationId="{00000000-0000-0000-0000-000000000000}"/>
          </ac:spMkLst>
        </pc:spChg>
        <pc:spChg chg="mod">
          <ac:chgData name="phương vũ lê" userId="cdd86a19a8227eef" providerId="LiveId" clId="{EB161010-37F5-4418-A602-1E1410ADBBA0}" dt="2023-02-16T04:44:52.427" v="425" actId="313"/>
          <ac:spMkLst>
            <pc:docMk/>
            <pc:sldMk cId="3154030334" sldId="355"/>
            <ac:spMk id="31" creationId="{00000000-0000-0000-0000-000000000000}"/>
          </ac:spMkLst>
        </pc:spChg>
        <pc:picChg chg="mod">
          <ac:chgData name="phương vũ lê" userId="cdd86a19a8227eef" providerId="LiveId" clId="{EB161010-37F5-4418-A602-1E1410ADBBA0}" dt="2023-02-16T04:41:32.112" v="241" actId="14100"/>
          <ac:picMkLst>
            <pc:docMk/>
            <pc:sldMk cId="3154030334" sldId="355"/>
            <ac:picMk id="7" creationId="{00000000-0000-0000-0000-000000000000}"/>
          </ac:picMkLst>
        </pc:picChg>
        <pc:picChg chg="mod">
          <ac:chgData name="phương vũ lê" userId="cdd86a19a8227eef" providerId="LiveId" clId="{EB161010-37F5-4418-A602-1E1410ADBBA0}" dt="2023-02-16T04:42:44.703" v="268" actId="1076"/>
          <ac:picMkLst>
            <pc:docMk/>
            <pc:sldMk cId="3154030334" sldId="355"/>
            <ac:picMk id="28" creationId="{00000000-0000-0000-0000-000000000000}"/>
          </ac:picMkLst>
        </pc:picChg>
      </pc:sldChg>
      <pc:sldChg chg="new del">
        <pc:chgData name="phương vũ lê" userId="cdd86a19a8227eef" providerId="LiveId" clId="{EB161010-37F5-4418-A602-1E1410ADBBA0}" dt="2023-02-16T05:05:04.073" v="551" actId="47"/>
        <pc:sldMkLst>
          <pc:docMk/>
          <pc:sldMk cId="2457918826" sldId="356"/>
        </pc:sldMkLst>
      </pc:sldChg>
      <pc:sldChg chg="addSp delSp modSp add mod modAnim">
        <pc:chgData name="phương vũ lê" userId="cdd86a19a8227eef" providerId="LiveId" clId="{EB161010-37F5-4418-A602-1E1410ADBBA0}" dt="2023-02-16T05:09:21.287" v="580"/>
        <pc:sldMkLst>
          <pc:docMk/>
          <pc:sldMk cId="3451184629" sldId="357"/>
        </pc:sldMkLst>
        <pc:spChg chg="del">
          <ac:chgData name="phương vũ lê" userId="cdd86a19a8227eef" providerId="LiveId" clId="{EB161010-37F5-4418-A602-1E1410ADBBA0}" dt="2023-02-16T04:48:05.159" v="429" actId="478"/>
          <ac:spMkLst>
            <pc:docMk/>
            <pc:sldMk cId="3451184629" sldId="357"/>
            <ac:spMk id="2" creationId="{170E5515-714F-B70D-4B3F-DB8E75737CEC}"/>
          </ac:spMkLst>
        </pc:spChg>
        <pc:spChg chg="del">
          <ac:chgData name="phương vũ lê" userId="cdd86a19a8227eef" providerId="LiveId" clId="{EB161010-37F5-4418-A602-1E1410ADBBA0}" dt="2023-02-16T04:50:11.138" v="473" actId="478"/>
          <ac:spMkLst>
            <pc:docMk/>
            <pc:sldMk cId="3451184629" sldId="357"/>
            <ac:spMk id="3" creationId="{8B00E576-2606-0404-D837-066752D30655}"/>
          </ac:spMkLst>
        </pc:spChg>
        <pc:spChg chg="del">
          <ac:chgData name="phương vũ lê" userId="cdd86a19a8227eef" providerId="LiveId" clId="{EB161010-37F5-4418-A602-1E1410ADBBA0}" dt="2023-02-16T04:50:08.625" v="472" actId="478"/>
          <ac:spMkLst>
            <pc:docMk/>
            <pc:sldMk cId="3451184629" sldId="357"/>
            <ac:spMk id="4" creationId="{7EBE8613-2B11-73B6-5ABB-683444BB625F}"/>
          </ac:spMkLst>
        </pc:spChg>
        <pc:spChg chg="del">
          <ac:chgData name="phương vũ lê" userId="cdd86a19a8227eef" providerId="LiveId" clId="{EB161010-37F5-4418-A602-1E1410ADBBA0}" dt="2023-02-16T04:50:13.347" v="474" actId="478"/>
          <ac:spMkLst>
            <pc:docMk/>
            <pc:sldMk cId="3451184629" sldId="357"/>
            <ac:spMk id="5" creationId="{8C1AB540-A266-5526-96C9-9FCA3DD326B0}"/>
          </ac:spMkLst>
        </pc:spChg>
        <pc:spChg chg="del">
          <ac:chgData name="phương vũ lê" userId="cdd86a19a8227eef" providerId="LiveId" clId="{EB161010-37F5-4418-A602-1E1410ADBBA0}" dt="2023-02-16T04:50:06.383" v="471" actId="478"/>
          <ac:spMkLst>
            <pc:docMk/>
            <pc:sldMk cId="3451184629" sldId="357"/>
            <ac:spMk id="6" creationId="{D66EC5C5-CBB7-6C24-4F78-2EA6A4E18CD7}"/>
          </ac:spMkLst>
        </pc:spChg>
        <pc:spChg chg="add mod">
          <ac:chgData name="phương vũ lê" userId="cdd86a19a8227eef" providerId="LiveId" clId="{EB161010-37F5-4418-A602-1E1410ADBBA0}" dt="2023-02-16T04:59:05.968" v="495" actId="1076"/>
          <ac:spMkLst>
            <pc:docMk/>
            <pc:sldMk cId="3451184629" sldId="357"/>
            <ac:spMk id="7" creationId="{4C197B0A-CD6E-2B3C-FFFE-7214FCDB501D}"/>
          </ac:spMkLst>
        </pc:spChg>
        <pc:spChg chg="add mod">
          <ac:chgData name="phương vũ lê" userId="cdd86a19a8227eef" providerId="LiveId" clId="{EB161010-37F5-4418-A602-1E1410ADBBA0}" dt="2023-02-16T05:01:16.824" v="519" actId="20577"/>
          <ac:spMkLst>
            <pc:docMk/>
            <pc:sldMk cId="3451184629" sldId="357"/>
            <ac:spMk id="11" creationId="{6CEB46AA-C895-FB1C-BFD6-6BCABF17392A}"/>
          </ac:spMkLst>
        </pc:spChg>
        <pc:picChg chg="add mod">
          <ac:chgData name="phương vũ lê" userId="cdd86a19a8227eef" providerId="LiveId" clId="{EB161010-37F5-4418-A602-1E1410ADBBA0}" dt="2023-02-16T04:50:52.463" v="479" actId="1076"/>
          <ac:picMkLst>
            <pc:docMk/>
            <pc:sldMk cId="3451184629" sldId="357"/>
            <ac:picMk id="8" creationId="{1EE01586-16C7-418F-6C71-84B82231516F}"/>
          </ac:picMkLst>
        </pc:picChg>
        <pc:picChg chg="add del mod">
          <ac:chgData name="phương vũ lê" userId="cdd86a19a8227eef" providerId="LiveId" clId="{EB161010-37F5-4418-A602-1E1410ADBBA0}" dt="2023-02-16T04:59:01.318" v="494" actId="478"/>
          <ac:picMkLst>
            <pc:docMk/>
            <pc:sldMk cId="3451184629" sldId="357"/>
            <ac:picMk id="10" creationId="{51659CB8-4689-0DE5-B38B-53F9A39EBB08}"/>
          </ac:picMkLst>
        </pc:picChg>
      </pc:sldChg>
      <pc:sldChg chg="new del">
        <pc:chgData name="phương vũ lê" userId="cdd86a19a8227eef" providerId="LiveId" clId="{EB161010-37F5-4418-A602-1E1410ADBBA0}" dt="2023-02-16T05:05:01.589" v="550" actId="47"/>
        <pc:sldMkLst>
          <pc:docMk/>
          <pc:sldMk cId="2304156011" sldId="358"/>
        </pc:sldMkLst>
      </pc:sldChg>
      <pc:sldChg chg="addSp delSp modSp add mod modAnim">
        <pc:chgData name="phương vũ lê" userId="cdd86a19a8227eef" providerId="LiveId" clId="{EB161010-37F5-4418-A602-1E1410ADBBA0}" dt="2023-02-16T05:18:33.895" v="596"/>
        <pc:sldMkLst>
          <pc:docMk/>
          <pc:sldMk cId="1972567191" sldId="359"/>
        </pc:sldMkLst>
        <pc:spChg chg="add mod">
          <ac:chgData name="phương vũ lê" userId="cdd86a19a8227eef" providerId="LiveId" clId="{EB161010-37F5-4418-A602-1E1410ADBBA0}" dt="2023-02-16T05:01:30.261" v="536" actId="20577"/>
          <ac:spMkLst>
            <pc:docMk/>
            <pc:sldMk cId="1972567191" sldId="359"/>
            <ac:spMk id="5" creationId="{97EA0ABD-AB3E-00E8-E279-A2685D219372}"/>
          </ac:spMkLst>
        </pc:spChg>
        <pc:spChg chg="mod">
          <ac:chgData name="phương vũ lê" userId="cdd86a19a8227eef" providerId="LiveId" clId="{EB161010-37F5-4418-A602-1E1410ADBBA0}" dt="2023-02-16T05:00:29.064" v="503"/>
          <ac:spMkLst>
            <pc:docMk/>
            <pc:sldMk cId="1972567191" sldId="359"/>
            <ac:spMk id="7" creationId="{4C197B0A-CD6E-2B3C-FFFE-7214FCDB501D}"/>
          </ac:spMkLst>
        </pc:spChg>
        <pc:picChg chg="add del mod">
          <ac:chgData name="phương vũ lê" userId="cdd86a19a8227eef" providerId="LiveId" clId="{EB161010-37F5-4418-A602-1E1410ADBBA0}" dt="2023-02-16T04:59:16.961" v="496" actId="478"/>
          <ac:picMkLst>
            <pc:docMk/>
            <pc:sldMk cId="1972567191" sldId="359"/>
            <ac:picMk id="3" creationId="{9121F3FF-5F8E-7B94-94BE-20C7EBFBF1C2}"/>
          </ac:picMkLst>
        </pc:picChg>
        <pc:picChg chg="add mod">
          <ac:chgData name="phương vũ lê" userId="cdd86a19a8227eef" providerId="LiveId" clId="{EB161010-37F5-4418-A602-1E1410ADBBA0}" dt="2023-02-16T05:00:04.175" v="502" actId="1076"/>
          <ac:picMkLst>
            <pc:docMk/>
            <pc:sldMk cId="1972567191" sldId="359"/>
            <ac:picMk id="4" creationId="{B294B231-024D-9B08-1956-3495DFE74E7E}"/>
          </ac:picMkLst>
        </pc:picChg>
        <pc:picChg chg="del">
          <ac:chgData name="phương vũ lê" userId="cdd86a19a8227eef" providerId="LiveId" clId="{EB161010-37F5-4418-A602-1E1410ADBBA0}" dt="2023-02-16T04:59:46.107" v="497" actId="478"/>
          <ac:picMkLst>
            <pc:docMk/>
            <pc:sldMk cId="1972567191" sldId="359"/>
            <ac:picMk id="8" creationId="{1EE01586-16C7-418F-6C71-84B82231516F}"/>
          </ac:picMkLst>
        </pc:picChg>
        <pc:picChg chg="del">
          <ac:chgData name="phương vũ lê" userId="cdd86a19a8227eef" providerId="LiveId" clId="{EB161010-37F5-4418-A602-1E1410ADBBA0}" dt="2023-02-16T04:57:59.072" v="488" actId="478"/>
          <ac:picMkLst>
            <pc:docMk/>
            <pc:sldMk cId="1972567191" sldId="359"/>
            <ac:picMk id="10" creationId="{51659CB8-4689-0DE5-B38B-53F9A39EBB08}"/>
          </ac:picMkLst>
        </pc:picChg>
      </pc:sldChg>
      <pc:sldChg chg="addSp delSp modSp add mod">
        <pc:chgData name="phương vũ lê" userId="cdd86a19a8227eef" providerId="LiveId" clId="{EB161010-37F5-4418-A602-1E1410ADBBA0}" dt="2023-02-16T05:06:13.118" v="562" actId="1076"/>
        <pc:sldMkLst>
          <pc:docMk/>
          <pc:sldMk cId="1766705050" sldId="360"/>
        </pc:sldMkLst>
        <pc:spChg chg="del mod">
          <ac:chgData name="phương vũ lê" userId="cdd86a19a8227eef" providerId="LiveId" clId="{EB161010-37F5-4418-A602-1E1410ADBBA0}" dt="2023-02-16T05:03:44.085" v="543" actId="478"/>
          <ac:spMkLst>
            <pc:docMk/>
            <pc:sldMk cId="1766705050" sldId="360"/>
            <ac:spMk id="5" creationId="{97EA0ABD-AB3E-00E8-E279-A2685D219372}"/>
          </ac:spMkLst>
        </pc:spChg>
        <pc:spChg chg="mod">
          <ac:chgData name="phương vũ lê" userId="cdd86a19a8227eef" providerId="LiveId" clId="{EB161010-37F5-4418-A602-1E1410ADBBA0}" dt="2023-02-16T05:06:13.118" v="562" actId="1076"/>
          <ac:spMkLst>
            <pc:docMk/>
            <pc:sldMk cId="1766705050" sldId="360"/>
            <ac:spMk id="7" creationId="{4C197B0A-CD6E-2B3C-FFFE-7214FCDB501D}"/>
          </ac:spMkLst>
        </pc:spChg>
        <pc:picChg chg="add mod">
          <ac:chgData name="phương vũ lê" userId="cdd86a19a8227eef" providerId="LiveId" clId="{EB161010-37F5-4418-A602-1E1410ADBBA0}" dt="2023-02-16T05:06:08.265" v="561" actId="1076"/>
          <ac:picMkLst>
            <pc:docMk/>
            <pc:sldMk cId="1766705050" sldId="360"/>
            <ac:picMk id="2" creationId="{1EAE8556-E5FC-D794-4A66-DC7C1E8787E6}"/>
          </ac:picMkLst>
        </pc:picChg>
        <pc:picChg chg="del">
          <ac:chgData name="phương vũ lê" userId="cdd86a19a8227eef" providerId="LiveId" clId="{EB161010-37F5-4418-A602-1E1410ADBBA0}" dt="2023-02-16T05:04:47.481" v="549" actId="478"/>
          <ac:picMkLst>
            <pc:docMk/>
            <pc:sldMk cId="1766705050" sldId="360"/>
            <ac:picMk id="4" creationId="{B294B231-024D-9B08-1956-3495DFE74E7E}"/>
          </ac:picMkLst>
        </pc:picChg>
      </pc:sldChg>
      <pc:sldChg chg="new del">
        <pc:chgData name="phương vũ lê" userId="cdd86a19a8227eef" providerId="LiveId" clId="{EB161010-37F5-4418-A602-1E1410ADBBA0}" dt="2023-02-16T05:11:52.301" v="587" actId="47"/>
        <pc:sldMkLst>
          <pc:docMk/>
          <pc:sldMk cId="2188776680" sldId="361"/>
        </pc:sldMkLst>
      </pc:sldChg>
      <pc:sldChg chg="add del">
        <pc:chgData name="phương vũ lê" userId="cdd86a19a8227eef" providerId="LiveId" clId="{EB161010-37F5-4418-A602-1E1410ADBBA0}" dt="2023-02-16T05:19:58.322" v="601" actId="47"/>
        <pc:sldMkLst>
          <pc:docMk/>
          <pc:sldMk cId="3357673144" sldId="362"/>
        </pc:sldMkLst>
      </pc:sldChg>
      <pc:sldChg chg="add del">
        <pc:chgData name="phương vũ lê" userId="cdd86a19a8227eef" providerId="LiveId" clId="{EB161010-37F5-4418-A602-1E1410ADBBA0}" dt="2023-02-16T05:19:52.202" v="600" actId="47"/>
        <pc:sldMkLst>
          <pc:docMk/>
          <pc:sldMk cId="887293484" sldId="363"/>
        </pc:sldMkLst>
      </pc:sldChg>
      <pc:sldChg chg="add">
        <pc:chgData name="phương vũ lê" userId="cdd86a19a8227eef" providerId="LiveId" clId="{EB161010-37F5-4418-A602-1E1410ADBBA0}" dt="2023-02-16T05:14:46.586" v="595"/>
        <pc:sldMkLst>
          <pc:docMk/>
          <pc:sldMk cId="1209889941" sldId="364"/>
        </pc:sldMkLst>
      </pc:sldChg>
      <pc:sldChg chg="addSp modSp new del">
        <pc:chgData name="phương vũ lê" userId="cdd86a19a8227eef" providerId="LiveId" clId="{EB161010-37F5-4418-A602-1E1410ADBBA0}" dt="2023-02-16T05:38:12.563" v="822" actId="47"/>
        <pc:sldMkLst>
          <pc:docMk/>
          <pc:sldMk cId="3041994914" sldId="365"/>
        </pc:sldMkLst>
        <pc:graphicFrameChg chg="add mod">
          <ac:chgData name="phương vũ lê" userId="cdd86a19a8227eef" providerId="LiveId" clId="{EB161010-37F5-4418-A602-1E1410ADBBA0}" dt="2023-02-16T05:19:18.176" v="599"/>
          <ac:graphicFrameMkLst>
            <pc:docMk/>
            <pc:sldMk cId="3041994914" sldId="365"/>
            <ac:graphicFrameMk id="7" creationId="{8CFE1A5A-65C8-3F67-9345-C142B467C6B4}"/>
          </ac:graphicFrameMkLst>
        </pc:graphicFrameChg>
      </pc:sldChg>
      <pc:sldChg chg="addSp delSp modSp new mod modAnim">
        <pc:chgData name="phương vũ lê" userId="cdd86a19a8227eef" providerId="LiveId" clId="{EB161010-37F5-4418-A602-1E1410ADBBA0}" dt="2023-02-16T05:35:28.329" v="792"/>
        <pc:sldMkLst>
          <pc:docMk/>
          <pc:sldMk cId="2791425865" sldId="366"/>
        </pc:sldMkLst>
        <pc:spChg chg="del">
          <ac:chgData name="phương vũ lê" userId="cdd86a19a8227eef" providerId="LiveId" clId="{EB161010-37F5-4418-A602-1E1410ADBBA0}" dt="2023-02-16T05:20:07.771" v="603" actId="478"/>
          <ac:spMkLst>
            <pc:docMk/>
            <pc:sldMk cId="2791425865" sldId="366"/>
            <ac:spMk id="2" creationId="{58067936-9B0F-676F-C258-A9C6A3451090}"/>
          </ac:spMkLst>
        </pc:spChg>
        <pc:spChg chg="del">
          <ac:chgData name="phương vũ lê" userId="cdd86a19a8227eef" providerId="LiveId" clId="{EB161010-37F5-4418-A602-1E1410ADBBA0}" dt="2023-02-16T05:20:14.718" v="606" actId="478"/>
          <ac:spMkLst>
            <pc:docMk/>
            <pc:sldMk cId="2791425865" sldId="366"/>
            <ac:spMk id="3" creationId="{6917F0C8-4982-A0C2-2A9D-4B1A122A9F72}"/>
          </ac:spMkLst>
        </pc:spChg>
        <pc:spChg chg="del">
          <ac:chgData name="phương vũ lê" userId="cdd86a19a8227eef" providerId="LiveId" clId="{EB161010-37F5-4418-A602-1E1410ADBBA0}" dt="2023-02-16T05:20:09.795" v="604" actId="478"/>
          <ac:spMkLst>
            <pc:docMk/>
            <pc:sldMk cId="2791425865" sldId="366"/>
            <ac:spMk id="4" creationId="{B25C5747-5D2B-3187-F650-750A392074A7}"/>
          </ac:spMkLst>
        </pc:spChg>
        <pc:spChg chg="del">
          <ac:chgData name="phương vũ lê" userId="cdd86a19a8227eef" providerId="LiveId" clId="{EB161010-37F5-4418-A602-1E1410ADBBA0}" dt="2023-02-16T05:20:16.675" v="607" actId="478"/>
          <ac:spMkLst>
            <pc:docMk/>
            <pc:sldMk cId="2791425865" sldId="366"/>
            <ac:spMk id="5" creationId="{F270123F-0E1F-330D-AF11-2E1519EAEA8F}"/>
          </ac:spMkLst>
        </pc:spChg>
        <pc:spChg chg="del">
          <ac:chgData name="phương vũ lê" userId="cdd86a19a8227eef" providerId="LiveId" clId="{EB161010-37F5-4418-A602-1E1410ADBBA0}" dt="2023-02-16T05:20:12.883" v="605" actId="478"/>
          <ac:spMkLst>
            <pc:docMk/>
            <pc:sldMk cId="2791425865" sldId="366"/>
            <ac:spMk id="6" creationId="{3DEC65D7-C9DA-24F9-2EA3-F57B6414D897}"/>
          </ac:spMkLst>
        </pc:spChg>
        <pc:spChg chg="add mod">
          <ac:chgData name="phương vũ lê" userId="cdd86a19a8227eef" providerId="LiveId" clId="{EB161010-37F5-4418-A602-1E1410ADBBA0}" dt="2023-02-16T05:21:41.863" v="667" actId="14100"/>
          <ac:spMkLst>
            <pc:docMk/>
            <pc:sldMk cId="2791425865" sldId="366"/>
            <ac:spMk id="8" creationId="{66CC4E20-7E1C-2ADC-EE85-0BB5D810EF7A}"/>
          </ac:spMkLst>
        </pc:spChg>
        <pc:spChg chg="add mod">
          <ac:chgData name="phương vũ lê" userId="cdd86a19a8227eef" providerId="LiveId" clId="{EB161010-37F5-4418-A602-1E1410ADBBA0}" dt="2023-02-16T05:29:29.369" v="733" actId="14100"/>
          <ac:spMkLst>
            <pc:docMk/>
            <pc:sldMk cId="2791425865" sldId="366"/>
            <ac:spMk id="10" creationId="{94477734-CA57-EE6F-52A8-41A9F75DDB45}"/>
          </ac:spMkLst>
        </pc:spChg>
        <pc:spChg chg="add mod">
          <ac:chgData name="phương vũ lê" userId="cdd86a19a8227eef" providerId="LiveId" clId="{EB161010-37F5-4418-A602-1E1410ADBBA0}" dt="2023-02-16T05:30:51.077" v="743" actId="14100"/>
          <ac:spMkLst>
            <pc:docMk/>
            <pc:sldMk cId="2791425865" sldId="366"/>
            <ac:spMk id="11" creationId="{F72BB51C-7C81-BDAB-5BFF-222801FFDD8B}"/>
          </ac:spMkLst>
        </pc:spChg>
        <pc:spChg chg="add mod">
          <ac:chgData name="phương vũ lê" userId="cdd86a19a8227eef" providerId="LiveId" clId="{EB161010-37F5-4418-A602-1E1410ADBBA0}" dt="2023-02-16T05:31:49.526" v="752" actId="14100"/>
          <ac:spMkLst>
            <pc:docMk/>
            <pc:sldMk cId="2791425865" sldId="366"/>
            <ac:spMk id="12" creationId="{01EED9D8-7011-546A-52FD-5E6FE8E1A606}"/>
          </ac:spMkLst>
        </pc:spChg>
        <pc:spChg chg="add mod">
          <ac:chgData name="phương vũ lê" userId="cdd86a19a8227eef" providerId="LiveId" clId="{EB161010-37F5-4418-A602-1E1410ADBBA0}" dt="2023-02-16T05:32:35.202" v="759" actId="14100"/>
          <ac:spMkLst>
            <pc:docMk/>
            <pc:sldMk cId="2791425865" sldId="366"/>
            <ac:spMk id="13" creationId="{DDE73509-FB8D-A199-34A5-9F5990AE6721}"/>
          </ac:spMkLst>
        </pc:spChg>
        <pc:spChg chg="add mod">
          <ac:chgData name="phương vũ lê" userId="cdd86a19a8227eef" providerId="LiveId" clId="{EB161010-37F5-4418-A602-1E1410ADBBA0}" dt="2023-02-16T05:33:37.969" v="767" actId="14100"/>
          <ac:spMkLst>
            <pc:docMk/>
            <pc:sldMk cId="2791425865" sldId="366"/>
            <ac:spMk id="14" creationId="{53FE2A30-F5B8-6D34-4FC9-1CB6AA91C10C}"/>
          </ac:spMkLst>
        </pc:spChg>
        <pc:spChg chg="add mod">
          <ac:chgData name="phương vũ lê" userId="cdd86a19a8227eef" providerId="LiveId" clId="{EB161010-37F5-4418-A602-1E1410ADBBA0}" dt="2023-02-16T05:34:51.579" v="786" actId="1076"/>
          <ac:spMkLst>
            <pc:docMk/>
            <pc:sldMk cId="2791425865" sldId="366"/>
            <ac:spMk id="15" creationId="{25264E86-69E0-484D-E43E-EB73D212C3AC}"/>
          </ac:spMkLst>
        </pc:spChg>
        <pc:spChg chg="add mod">
          <ac:chgData name="phương vũ lê" userId="cdd86a19a8227eef" providerId="LiveId" clId="{EB161010-37F5-4418-A602-1E1410ADBBA0}" dt="2023-02-16T05:35:24.032" v="791" actId="1076"/>
          <ac:spMkLst>
            <pc:docMk/>
            <pc:sldMk cId="2791425865" sldId="366"/>
            <ac:spMk id="17" creationId="{CEC6EB69-6321-100A-78FA-04F05957BE97}"/>
          </ac:spMkLst>
        </pc:spChg>
        <pc:graphicFrameChg chg="add mod modGraphic">
          <ac:chgData name="phương vũ lê" userId="cdd86a19a8227eef" providerId="LiveId" clId="{EB161010-37F5-4418-A602-1E1410ADBBA0}" dt="2023-02-16T05:35:05.173" v="787" actId="21"/>
          <ac:graphicFrameMkLst>
            <pc:docMk/>
            <pc:sldMk cId="2791425865" sldId="366"/>
            <ac:graphicFrameMk id="7" creationId="{36D36413-FDC6-35E2-791B-BE3D654D2708}"/>
          </ac:graphicFrameMkLst>
        </pc:graphicFrameChg>
        <pc:picChg chg="add mod">
          <ac:chgData name="phương vũ lê" userId="cdd86a19a8227eef" providerId="LiveId" clId="{EB161010-37F5-4418-A602-1E1410ADBBA0}" dt="2023-02-16T05:27:26.040" v="711" actId="1076"/>
          <ac:picMkLst>
            <pc:docMk/>
            <pc:sldMk cId="2791425865" sldId="366"/>
            <ac:picMk id="9" creationId="{BF43B6DF-3913-D8E8-0AE7-F34741CFE8BA}"/>
          </ac:picMkLst>
        </pc:picChg>
      </pc:sldChg>
      <pc:sldChg chg="addSp delSp modSp new del mod">
        <pc:chgData name="phương vũ lê" userId="cdd86a19a8227eef" providerId="LiveId" clId="{EB161010-37F5-4418-A602-1E1410ADBBA0}" dt="2023-02-16T05:38:10.563" v="821" actId="47"/>
        <pc:sldMkLst>
          <pc:docMk/>
          <pc:sldMk cId="2752182713" sldId="367"/>
        </pc:sldMkLst>
        <pc:spChg chg="del">
          <ac:chgData name="phương vũ lê" userId="cdd86a19a8227eef" providerId="LiveId" clId="{EB161010-37F5-4418-A602-1E1410ADBBA0}" dt="2023-02-16T05:25:30.088" v="689" actId="478"/>
          <ac:spMkLst>
            <pc:docMk/>
            <pc:sldMk cId="2752182713" sldId="367"/>
            <ac:spMk id="2" creationId="{F2B64F57-ED45-FE2D-F8CC-C4CBA0AD9A3D}"/>
          </ac:spMkLst>
        </pc:spChg>
        <pc:spChg chg="del">
          <ac:chgData name="phương vũ lê" userId="cdd86a19a8227eef" providerId="LiveId" clId="{EB161010-37F5-4418-A602-1E1410ADBBA0}" dt="2023-02-16T05:25:37.005" v="691" actId="478"/>
          <ac:spMkLst>
            <pc:docMk/>
            <pc:sldMk cId="2752182713" sldId="367"/>
            <ac:spMk id="3" creationId="{43606EF5-DCE4-AA2B-3B8A-23459F4A7A7C}"/>
          </ac:spMkLst>
        </pc:spChg>
        <pc:spChg chg="del">
          <ac:chgData name="phương vũ lê" userId="cdd86a19a8227eef" providerId="LiveId" clId="{EB161010-37F5-4418-A602-1E1410ADBBA0}" dt="2023-02-16T05:25:33.767" v="690" actId="478"/>
          <ac:spMkLst>
            <pc:docMk/>
            <pc:sldMk cId="2752182713" sldId="367"/>
            <ac:spMk id="4" creationId="{5EEADFF3-154F-D98F-1575-951ED33AF460}"/>
          </ac:spMkLst>
        </pc:spChg>
        <pc:spChg chg="del">
          <ac:chgData name="phương vũ lê" userId="cdd86a19a8227eef" providerId="LiveId" clId="{EB161010-37F5-4418-A602-1E1410ADBBA0}" dt="2023-02-16T05:25:42.117" v="693" actId="478"/>
          <ac:spMkLst>
            <pc:docMk/>
            <pc:sldMk cId="2752182713" sldId="367"/>
            <ac:spMk id="5" creationId="{7A4EB51D-C5A4-3B29-AD95-2556B168D06E}"/>
          </ac:spMkLst>
        </pc:spChg>
        <pc:spChg chg="del">
          <ac:chgData name="phương vũ lê" userId="cdd86a19a8227eef" providerId="LiveId" clId="{EB161010-37F5-4418-A602-1E1410ADBBA0}" dt="2023-02-16T05:25:39.830" v="692" actId="478"/>
          <ac:spMkLst>
            <pc:docMk/>
            <pc:sldMk cId="2752182713" sldId="367"/>
            <ac:spMk id="6" creationId="{61805D88-19FE-F106-2D20-CD3D093D1515}"/>
          </ac:spMkLst>
        </pc:spChg>
        <pc:spChg chg="add del mod">
          <ac:chgData name="phương vũ lê" userId="cdd86a19a8227eef" providerId="LiveId" clId="{EB161010-37F5-4418-A602-1E1410ADBBA0}" dt="2023-02-16T05:25:59.941" v="696"/>
          <ac:spMkLst>
            <pc:docMk/>
            <pc:sldMk cId="2752182713" sldId="367"/>
            <ac:spMk id="7" creationId="{D89DF42F-7982-CB99-6E46-04A44ADB4610}"/>
          </ac:spMkLst>
        </pc:spChg>
        <pc:spChg chg="add mod">
          <ac:chgData name="phương vũ lê" userId="cdd86a19a8227eef" providerId="LiveId" clId="{EB161010-37F5-4418-A602-1E1410ADBBA0}" dt="2023-02-16T05:26:18.285" v="699"/>
          <ac:spMkLst>
            <pc:docMk/>
            <pc:sldMk cId="2752182713" sldId="367"/>
            <ac:spMk id="8" creationId="{DF799D36-D16E-B770-5DC7-0B575137A193}"/>
          </ac:spMkLst>
        </pc:spChg>
        <pc:spChg chg="add mod">
          <ac:chgData name="phương vũ lê" userId="cdd86a19a8227eef" providerId="LiveId" clId="{EB161010-37F5-4418-A602-1E1410ADBBA0}" dt="2023-02-16T05:28:47.334" v="728" actId="20577"/>
          <ac:spMkLst>
            <pc:docMk/>
            <pc:sldMk cId="2752182713" sldId="367"/>
            <ac:spMk id="9" creationId="{C237EDC7-742C-A1FA-C3FF-F41E0D61709E}"/>
          </ac:spMkLst>
        </pc:spChg>
        <pc:spChg chg="add">
          <ac:chgData name="phương vũ lê" userId="cdd86a19a8227eef" providerId="LiveId" clId="{EB161010-37F5-4418-A602-1E1410ADBBA0}" dt="2023-02-16T05:30:00.953" v="736" actId="22"/>
          <ac:spMkLst>
            <pc:docMk/>
            <pc:sldMk cId="2752182713" sldId="367"/>
            <ac:spMk id="11" creationId="{A8619093-C77A-1B50-505F-4E9D456F0CD9}"/>
          </ac:spMkLst>
        </pc:spChg>
        <pc:spChg chg="add mod">
          <ac:chgData name="phương vũ lê" userId="cdd86a19a8227eef" providerId="LiveId" clId="{EB161010-37F5-4418-A602-1E1410ADBBA0}" dt="2023-02-16T05:31:12.156" v="748" actId="1076"/>
          <ac:spMkLst>
            <pc:docMk/>
            <pc:sldMk cId="2752182713" sldId="367"/>
            <ac:spMk id="13" creationId="{69F12A73-38B2-81B4-66ED-469D2CFCAE99}"/>
          </ac:spMkLst>
        </pc:spChg>
        <pc:spChg chg="add mod">
          <ac:chgData name="phương vũ lê" userId="cdd86a19a8227eef" providerId="LiveId" clId="{EB161010-37F5-4418-A602-1E1410ADBBA0}" dt="2023-02-16T05:32:13.260" v="756" actId="1076"/>
          <ac:spMkLst>
            <pc:docMk/>
            <pc:sldMk cId="2752182713" sldId="367"/>
            <ac:spMk id="15" creationId="{5C438772-42D8-5CB0-A0DB-8F915AC47C36}"/>
          </ac:spMkLst>
        </pc:spChg>
        <pc:spChg chg="add mod">
          <ac:chgData name="phương vũ lê" userId="cdd86a19a8227eef" providerId="LiveId" clId="{EB161010-37F5-4418-A602-1E1410ADBBA0}" dt="2023-02-16T05:33:19.056" v="764" actId="1076"/>
          <ac:spMkLst>
            <pc:docMk/>
            <pc:sldMk cId="2752182713" sldId="367"/>
            <ac:spMk id="17" creationId="{0BF13A59-E431-2AAA-8393-C75C51C9A2E5}"/>
          </ac:spMkLst>
        </pc:spChg>
        <pc:spChg chg="add mod">
          <ac:chgData name="phương vũ lê" userId="cdd86a19a8227eef" providerId="LiveId" clId="{EB161010-37F5-4418-A602-1E1410ADBBA0}" dt="2023-02-16T05:34:18.751" v="781"/>
          <ac:spMkLst>
            <pc:docMk/>
            <pc:sldMk cId="2752182713" sldId="367"/>
            <ac:spMk id="19" creationId="{A5C66BC5-43BD-7600-BAB7-FD28946DD72E}"/>
          </ac:spMkLst>
        </pc:spChg>
      </pc:sldChg>
      <pc:sldChg chg="delSp modSp add mod">
        <pc:chgData name="phương vũ lê" userId="cdd86a19a8227eef" providerId="LiveId" clId="{EB161010-37F5-4418-A602-1E1410ADBBA0}" dt="2023-02-16T05:37:38.211" v="820" actId="1076"/>
        <pc:sldMkLst>
          <pc:docMk/>
          <pc:sldMk cId="3825494925" sldId="368"/>
        </pc:sldMkLst>
        <pc:spChg chg="del">
          <ac:chgData name="phương vũ lê" userId="cdd86a19a8227eef" providerId="LiveId" clId="{EB161010-37F5-4418-A602-1E1410ADBBA0}" dt="2023-02-16T05:37:04.836" v="814" actId="478"/>
          <ac:spMkLst>
            <pc:docMk/>
            <pc:sldMk cId="3825494925" sldId="368"/>
            <ac:spMk id="2" creationId="{00000000-0000-0000-0000-000000000000}"/>
          </ac:spMkLst>
        </pc:spChg>
        <pc:spChg chg="mod">
          <ac:chgData name="phương vũ lê" userId="cdd86a19a8227eef" providerId="LiveId" clId="{EB161010-37F5-4418-A602-1E1410ADBBA0}" dt="2023-02-16T05:37:18.466" v="817" actId="20577"/>
          <ac:spMkLst>
            <pc:docMk/>
            <pc:sldMk cId="3825494925" sldId="368"/>
            <ac:spMk id="3" creationId="{506C3B29-2EE7-9D67-EE16-7CD4BB75ACA0}"/>
          </ac:spMkLst>
        </pc:spChg>
        <pc:spChg chg="del">
          <ac:chgData name="phương vũ lê" userId="cdd86a19a8227eef" providerId="LiveId" clId="{EB161010-37F5-4418-A602-1E1410ADBBA0}" dt="2023-02-16T05:36:59.242" v="811" actId="478"/>
          <ac:spMkLst>
            <pc:docMk/>
            <pc:sldMk cId="3825494925" sldId="368"/>
            <ac:spMk id="21" creationId="{00000000-0000-0000-0000-000000000000}"/>
          </ac:spMkLst>
        </pc:spChg>
        <pc:spChg chg="del">
          <ac:chgData name="phương vũ lê" userId="cdd86a19a8227eef" providerId="LiveId" clId="{EB161010-37F5-4418-A602-1E1410ADBBA0}" dt="2023-02-16T05:36:55.649" v="810" actId="478"/>
          <ac:spMkLst>
            <pc:docMk/>
            <pc:sldMk cId="3825494925" sldId="368"/>
            <ac:spMk id="26" creationId="{00000000-0000-0000-0000-000000000000}"/>
          </ac:spMkLst>
        </pc:spChg>
        <pc:spChg chg="mod">
          <ac:chgData name="phương vũ lê" userId="cdd86a19a8227eef" providerId="LiveId" clId="{EB161010-37F5-4418-A602-1E1410ADBBA0}" dt="2023-02-16T05:37:38.211" v="820" actId="1076"/>
          <ac:spMkLst>
            <pc:docMk/>
            <pc:sldMk cId="3825494925" sldId="368"/>
            <ac:spMk id="31" creationId="{00000000-0000-0000-0000-000000000000}"/>
          </ac:spMkLst>
        </pc:spChg>
        <pc:picChg chg="del mod">
          <ac:chgData name="phương vũ lê" userId="cdd86a19a8227eef" providerId="LiveId" clId="{EB161010-37F5-4418-A602-1E1410ADBBA0}" dt="2023-02-16T05:37:01.684" v="813" actId="478"/>
          <ac:picMkLst>
            <pc:docMk/>
            <pc:sldMk cId="3825494925" sldId="368"/>
            <ac:picMk id="7" creationId="{00000000-0000-0000-0000-000000000000}"/>
          </ac:picMkLst>
        </pc:picChg>
        <pc:picChg chg="mod">
          <ac:chgData name="phương vũ lê" userId="cdd86a19a8227eef" providerId="LiveId" clId="{EB161010-37F5-4418-A602-1E1410ADBBA0}" dt="2023-02-16T05:37:11.111" v="815" actId="1076"/>
          <ac:picMkLst>
            <pc:docMk/>
            <pc:sldMk cId="3825494925" sldId="368"/>
            <ac:picMk id="28" creationId="{00000000-0000-0000-0000-000000000000}"/>
          </ac:picMkLst>
        </pc:picChg>
      </pc:sldChg>
      <pc:sldMasterChg chg="delSldLayout">
        <pc:chgData name="phương vũ lê" userId="cdd86a19a8227eef" providerId="LiveId" clId="{EB161010-37F5-4418-A602-1E1410ADBBA0}" dt="2023-02-16T05:05:10.530" v="553" actId="47"/>
        <pc:sldMasterMkLst>
          <pc:docMk/>
          <pc:sldMasterMk cId="0" sldId="2147483682"/>
        </pc:sldMasterMkLst>
        <pc:sldLayoutChg chg="del">
          <pc:chgData name="phương vũ lê" userId="cdd86a19a8227eef" providerId="LiveId" clId="{EB161010-37F5-4418-A602-1E1410ADBBA0}" dt="2023-02-16T05:05:08.313" v="552" actId="47"/>
          <pc:sldLayoutMkLst>
            <pc:docMk/>
            <pc:sldMasterMk cId="0" sldId="2147483682"/>
            <pc:sldLayoutMk cId="0" sldId="2147483652"/>
          </pc:sldLayoutMkLst>
        </pc:sldLayoutChg>
        <pc:sldLayoutChg chg="del">
          <pc:chgData name="phương vũ lê" userId="cdd86a19a8227eef" providerId="LiveId" clId="{EB161010-37F5-4418-A602-1E1410ADBBA0}" dt="2023-02-16T04:35:35.300" v="212" actId="47"/>
          <pc:sldLayoutMkLst>
            <pc:docMk/>
            <pc:sldMasterMk cId="0" sldId="2147483682"/>
            <pc:sldLayoutMk cId="0" sldId="2147483658"/>
          </pc:sldLayoutMkLst>
        </pc:sldLayoutChg>
        <pc:sldLayoutChg chg="del">
          <pc:chgData name="phương vũ lê" userId="cdd86a19a8227eef" providerId="LiveId" clId="{EB161010-37F5-4418-A602-1E1410ADBBA0}" dt="2023-02-16T04:35:47.627" v="221" actId="47"/>
          <pc:sldLayoutMkLst>
            <pc:docMk/>
            <pc:sldMasterMk cId="0" sldId="2147483682"/>
            <pc:sldLayoutMk cId="0" sldId="2147483660"/>
          </pc:sldLayoutMkLst>
        </pc:sldLayoutChg>
        <pc:sldLayoutChg chg="del">
          <pc:chgData name="phương vũ lê" userId="cdd86a19a8227eef" providerId="LiveId" clId="{EB161010-37F5-4418-A602-1E1410ADBBA0}" dt="2023-02-16T04:35:40.917" v="216" actId="47"/>
          <pc:sldLayoutMkLst>
            <pc:docMk/>
            <pc:sldMasterMk cId="0" sldId="2147483682"/>
            <pc:sldLayoutMk cId="0" sldId="2147483663"/>
          </pc:sldLayoutMkLst>
        </pc:sldLayoutChg>
        <pc:sldLayoutChg chg="del">
          <pc:chgData name="phương vũ lê" userId="cdd86a19a8227eef" providerId="LiveId" clId="{EB161010-37F5-4418-A602-1E1410ADBBA0}" dt="2023-02-16T04:35:27.045" v="207" actId="47"/>
          <pc:sldLayoutMkLst>
            <pc:docMk/>
            <pc:sldMasterMk cId="0" sldId="2147483682"/>
            <pc:sldLayoutMk cId="0" sldId="2147483665"/>
          </pc:sldLayoutMkLst>
        </pc:sldLayoutChg>
        <pc:sldLayoutChg chg="del">
          <pc:chgData name="phương vũ lê" userId="cdd86a19a8227eef" providerId="LiveId" clId="{EB161010-37F5-4418-A602-1E1410ADBBA0}" dt="2023-02-16T04:35:32.879" v="210" actId="47"/>
          <pc:sldLayoutMkLst>
            <pc:docMk/>
            <pc:sldMasterMk cId="0" sldId="2147483682"/>
            <pc:sldLayoutMk cId="0" sldId="2147483667"/>
          </pc:sldLayoutMkLst>
        </pc:sldLayoutChg>
        <pc:sldLayoutChg chg="del">
          <pc:chgData name="phương vũ lê" userId="cdd86a19a8227eef" providerId="LiveId" clId="{EB161010-37F5-4418-A602-1E1410ADBBA0}" dt="2023-02-16T05:05:10.530" v="553" actId="47"/>
          <pc:sldLayoutMkLst>
            <pc:docMk/>
            <pc:sldMasterMk cId="0" sldId="2147483682"/>
            <pc:sldLayoutMk cId="0" sldId="2147483678"/>
          </pc:sldLayoutMkLst>
        </pc:sldLayoutChg>
      </pc:sldMasterChg>
      <pc:sldMasterChg chg="del delSldLayout">
        <pc:chgData name="phương vũ lê" userId="cdd86a19a8227eef" providerId="LiveId" clId="{EB161010-37F5-4418-A602-1E1410ADBBA0}" dt="2023-02-16T04:44:57.108" v="426" actId="47"/>
        <pc:sldMasterMkLst>
          <pc:docMk/>
          <pc:sldMasterMk cId="1134216448" sldId="2147483717"/>
        </pc:sldMasterMkLst>
        <pc:sldLayoutChg chg="del">
          <pc:chgData name="phương vũ lê" userId="cdd86a19a8227eef" providerId="LiveId" clId="{EB161010-37F5-4418-A602-1E1410ADBBA0}" dt="2023-02-16T04:44:57.108" v="426" actId="47"/>
          <pc:sldLayoutMkLst>
            <pc:docMk/>
            <pc:sldMasterMk cId="1134216448" sldId="2147483717"/>
            <pc:sldLayoutMk cId="4154896680" sldId="2147483718"/>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4222906855" sldId="2147483719"/>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174488251" sldId="2147483720"/>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1036301046" sldId="2147483721"/>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736335630" sldId="2147483722"/>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3322506182" sldId="2147483723"/>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1290171548" sldId="2147483724"/>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463916918" sldId="2147483725"/>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2664420249" sldId="2147483726"/>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1593539795" sldId="2147483727"/>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982487717" sldId="2147483728"/>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4085140121" sldId="2147483729"/>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2008529912" sldId="2147483730"/>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3181459716" sldId="2147483731"/>
          </pc:sldLayoutMkLst>
        </pc:sldLayoutChg>
        <pc:sldLayoutChg chg="del">
          <pc:chgData name="phương vũ lê" userId="cdd86a19a8227eef" providerId="LiveId" clId="{EB161010-37F5-4418-A602-1E1410ADBBA0}" dt="2023-02-16T04:44:57.108" v="426" actId="47"/>
          <pc:sldLayoutMkLst>
            <pc:docMk/>
            <pc:sldMasterMk cId="1134216448" sldId="2147483717"/>
            <pc:sldLayoutMk cId="934732221" sldId="2147483732"/>
          </pc:sldLayoutMkLst>
        </pc:sldLayoutChg>
      </pc:sldMasterChg>
    </pc:docChg>
  </pc:docChgLst>
  <pc:docChgLst>
    <pc:chgData name="phương vũ lê" userId="cdd86a19a8227eef" providerId="LiveId" clId="{6078CA94-696C-40B8-B604-0F60619F8765}"/>
    <pc:docChg chg="undo custSel addSld delSld modSld">
      <pc:chgData name="phương vũ lê" userId="cdd86a19a8227eef" providerId="LiveId" clId="{6078CA94-696C-40B8-B604-0F60619F8765}" dt="2023-02-16T14:34:36.125" v="497" actId="14100"/>
      <pc:docMkLst>
        <pc:docMk/>
      </pc:docMkLst>
      <pc:sldChg chg="del">
        <pc:chgData name="phương vũ lê" userId="cdd86a19a8227eef" providerId="LiveId" clId="{6078CA94-696C-40B8-B604-0F60619F8765}" dt="2023-02-16T14:20:38.141" v="8" actId="47"/>
        <pc:sldMkLst>
          <pc:docMk/>
          <pc:sldMk cId="3057931253" sldId="323"/>
        </pc:sldMkLst>
      </pc:sldChg>
      <pc:sldChg chg="del">
        <pc:chgData name="phương vũ lê" userId="cdd86a19a8227eef" providerId="LiveId" clId="{6078CA94-696C-40B8-B604-0F60619F8765}" dt="2023-02-16T06:39:09.135" v="0" actId="47"/>
        <pc:sldMkLst>
          <pc:docMk/>
          <pc:sldMk cId="3154030334" sldId="355"/>
        </pc:sldMkLst>
      </pc:sldChg>
      <pc:sldChg chg="addSp modSp mod">
        <pc:chgData name="phương vũ lê" userId="cdd86a19a8227eef" providerId="LiveId" clId="{6078CA94-696C-40B8-B604-0F60619F8765}" dt="2023-02-16T14:23:42.213" v="23" actId="20577"/>
        <pc:sldMkLst>
          <pc:docMk/>
          <pc:sldMk cId="1766705050" sldId="360"/>
        </pc:sldMkLst>
        <pc:spChg chg="add mod">
          <ac:chgData name="phương vũ lê" userId="cdd86a19a8227eef" providerId="LiveId" clId="{6078CA94-696C-40B8-B604-0F60619F8765}" dt="2023-02-16T14:23:42.213" v="23" actId="20577"/>
          <ac:spMkLst>
            <pc:docMk/>
            <pc:sldMk cId="1766705050" sldId="360"/>
            <ac:spMk id="3" creationId="{AA6B58B0-A11F-C646-9B4A-AFF05A37E231}"/>
          </ac:spMkLst>
        </pc:spChg>
      </pc:sldChg>
      <pc:sldChg chg="addSp delSp modSp add del mod delAnim">
        <pc:chgData name="phương vũ lê" userId="cdd86a19a8227eef" providerId="LiveId" clId="{6078CA94-696C-40B8-B604-0F60619F8765}" dt="2023-02-16T14:20:33.546" v="7" actId="47"/>
        <pc:sldMkLst>
          <pc:docMk/>
          <pc:sldMk cId="2509997212" sldId="369"/>
        </pc:sldMkLst>
        <pc:picChg chg="add mod">
          <ac:chgData name="phương vũ lê" userId="cdd86a19a8227eef" providerId="LiveId" clId="{6078CA94-696C-40B8-B604-0F60619F8765}" dt="2023-02-16T14:17:50.524" v="6" actId="1076"/>
          <ac:picMkLst>
            <pc:docMk/>
            <pc:sldMk cId="2509997212" sldId="369"/>
            <ac:picMk id="2" creationId="{A1BE6DE0-0266-E177-D9FD-032A32C65C72}"/>
          </ac:picMkLst>
        </pc:picChg>
        <pc:picChg chg="del">
          <ac:chgData name="phương vũ lê" userId="cdd86a19a8227eef" providerId="LiveId" clId="{6078CA94-696C-40B8-B604-0F60619F8765}" dt="2023-02-16T14:17:40.242" v="4" actId="478"/>
          <ac:picMkLst>
            <pc:docMk/>
            <pc:sldMk cId="2509997212" sldId="369"/>
            <ac:picMk id="5" creationId="{5CB95332-1A4D-51E8-7CD1-B3B6281A521D}"/>
          </ac:picMkLst>
        </pc:picChg>
      </pc:sldChg>
      <pc:sldChg chg="add">
        <pc:chgData name="phương vũ lê" userId="cdd86a19a8227eef" providerId="LiveId" clId="{6078CA94-696C-40B8-B604-0F60619F8765}" dt="2023-02-16T14:17:07.402" v="2"/>
        <pc:sldMkLst>
          <pc:docMk/>
          <pc:sldMk cId="3936462946" sldId="370"/>
        </pc:sldMkLst>
      </pc:sldChg>
      <pc:sldChg chg="addSp delSp modSp add mod addAnim delAnim modAnim">
        <pc:chgData name="phương vũ lê" userId="cdd86a19a8227eef" providerId="LiveId" clId="{6078CA94-696C-40B8-B604-0F60619F8765}" dt="2023-02-16T14:34:36.125" v="497" actId="14100"/>
        <pc:sldMkLst>
          <pc:docMk/>
          <pc:sldMk cId="1322308025" sldId="371"/>
        </pc:sldMkLst>
        <pc:spChg chg="del">
          <ac:chgData name="phương vũ lê" userId="cdd86a19a8227eef" providerId="LiveId" clId="{6078CA94-696C-40B8-B604-0F60619F8765}" dt="2023-02-16T14:27:04.410" v="25" actId="478"/>
          <ac:spMkLst>
            <pc:docMk/>
            <pc:sldMk cId="1322308025" sldId="371"/>
            <ac:spMk id="3" creationId="{AA6B58B0-A11F-C646-9B4A-AFF05A37E231}"/>
          </ac:spMkLst>
        </pc:spChg>
        <pc:spChg chg="add mod">
          <ac:chgData name="phương vũ lê" userId="cdd86a19a8227eef" providerId="LiveId" clId="{6078CA94-696C-40B8-B604-0F60619F8765}" dt="2023-02-16T14:32:21.172" v="228" actId="113"/>
          <ac:spMkLst>
            <pc:docMk/>
            <pc:sldMk cId="1322308025" sldId="371"/>
            <ac:spMk id="4" creationId="{9DAB17CF-54B5-78A7-9087-FDACBE480950}"/>
          </ac:spMkLst>
        </pc:spChg>
        <pc:spChg chg="add del">
          <ac:chgData name="phương vũ lê" userId="cdd86a19a8227eef" providerId="LiveId" clId="{6078CA94-696C-40B8-B604-0F60619F8765}" dt="2023-02-16T14:27:47.276" v="31" actId="22"/>
          <ac:spMkLst>
            <pc:docMk/>
            <pc:sldMk cId="1322308025" sldId="371"/>
            <ac:spMk id="6" creationId="{52F6AF4F-95B2-8EB8-9079-CD3BE60FB21E}"/>
          </ac:spMkLst>
        </pc:spChg>
        <pc:spChg chg="mod">
          <ac:chgData name="phương vũ lê" userId="cdd86a19a8227eef" providerId="LiveId" clId="{6078CA94-696C-40B8-B604-0F60619F8765}" dt="2023-02-16T14:34:36.125" v="497" actId="14100"/>
          <ac:spMkLst>
            <pc:docMk/>
            <pc:sldMk cId="1322308025" sldId="371"/>
            <ac:spMk id="7" creationId="{4C197B0A-CD6E-2B3C-FFFE-7214FCDB501D}"/>
          </ac:spMkLst>
        </pc:spChg>
      </pc:sldChg>
    </pc:docChg>
  </pc:docChgLst>
  <pc:docChgLst>
    <pc:chgData name="phương vũ lê" userId="cdd86a19a8227eef" providerId="LiveId" clId="{3A1017EA-34BD-487B-8081-B691C517B49F}"/>
    <pc:docChg chg="custSel addSld delSld modSld">
      <pc:chgData name="phương vũ lê" userId="cdd86a19a8227eef" providerId="LiveId" clId="{3A1017EA-34BD-487B-8081-B691C517B49F}" dt="2023-02-16T15:46:56.825" v="13" actId="1076"/>
      <pc:docMkLst>
        <pc:docMk/>
      </pc:docMkLst>
      <pc:sldChg chg="delSp modSp add mod">
        <pc:chgData name="phương vũ lê" userId="cdd86a19a8227eef" providerId="LiveId" clId="{3A1017EA-34BD-487B-8081-B691C517B49F}" dt="2023-02-16T15:46:56.825" v="13" actId="1076"/>
        <pc:sldMkLst>
          <pc:docMk/>
          <pc:sldMk cId="804428135" sldId="330"/>
        </pc:sldMkLst>
        <pc:spChg chg="del">
          <ac:chgData name="phương vũ lê" userId="cdd86a19a8227eef" providerId="LiveId" clId="{3A1017EA-34BD-487B-8081-B691C517B49F}" dt="2023-02-16T15:46:12.392" v="5" actId="478"/>
          <ac:spMkLst>
            <pc:docMk/>
            <pc:sldMk cId="804428135" sldId="330"/>
            <ac:spMk id="5" creationId="{64D87223-09CE-4DE3-AD12-5D12CBE4C9BA}"/>
          </ac:spMkLst>
        </pc:spChg>
        <pc:spChg chg="mod">
          <ac:chgData name="phương vũ lê" userId="cdd86a19a8227eef" providerId="LiveId" clId="{3A1017EA-34BD-487B-8081-B691C517B49F}" dt="2023-02-16T15:46:33.049" v="9" actId="207"/>
          <ac:spMkLst>
            <pc:docMk/>
            <pc:sldMk cId="804428135" sldId="330"/>
            <ac:spMk id="8" creationId="{00000000-0000-0000-0000-000000000000}"/>
          </ac:spMkLst>
        </pc:spChg>
        <pc:spChg chg="mod">
          <ac:chgData name="phương vũ lê" userId="cdd86a19a8227eef" providerId="LiveId" clId="{3A1017EA-34BD-487B-8081-B691C517B49F}" dt="2023-02-16T15:46:05.629" v="4" actId="14100"/>
          <ac:spMkLst>
            <pc:docMk/>
            <pc:sldMk cId="804428135" sldId="330"/>
            <ac:spMk id="10242" creationId="{00000000-0000-0000-0000-000000000000}"/>
          </ac:spMkLst>
        </pc:spChg>
        <pc:spChg chg="mod">
          <ac:chgData name="phương vũ lê" userId="cdd86a19a8227eef" providerId="LiveId" clId="{3A1017EA-34BD-487B-8081-B691C517B49F}" dt="2023-02-16T15:46:56.825" v="13" actId="1076"/>
          <ac:spMkLst>
            <pc:docMk/>
            <pc:sldMk cId="804428135" sldId="330"/>
            <ac:spMk id="77829" creationId="{00000000-0000-0000-0000-000000000000}"/>
          </ac:spMkLst>
        </pc:spChg>
        <pc:picChg chg="mod">
          <ac:chgData name="phương vũ lê" userId="cdd86a19a8227eef" providerId="LiveId" clId="{3A1017EA-34BD-487B-8081-B691C517B49F}" dt="2023-02-16T15:46:21.571" v="7" actId="1076"/>
          <ac:picMkLst>
            <pc:docMk/>
            <pc:sldMk cId="804428135" sldId="330"/>
            <ac:picMk id="4" creationId="{00000000-0000-0000-0000-000000000000}"/>
          </ac:picMkLst>
        </pc:picChg>
        <pc:picChg chg="mod">
          <ac:chgData name="phương vũ lê" userId="cdd86a19a8227eef" providerId="LiveId" clId="{3A1017EA-34BD-487B-8081-B691C517B49F}" dt="2023-02-16T15:46:36.482" v="10" actId="1076"/>
          <ac:picMkLst>
            <pc:docMk/>
            <pc:sldMk cId="804428135" sldId="330"/>
            <ac:picMk id="22533" creationId="{00000000-0000-0000-0000-000000000000}"/>
          </ac:picMkLst>
        </pc:picChg>
      </pc:sldChg>
      <pc:sldChg chg="new del">
        <pc:chgData name="phương vũ lê" userId="cdd86a19a8227eef" providerId="LiveId" clId="{3A1017EA-34BD-487B-8081-B691C517B49F}" dt="2023-02-16T15:45:55.091" v="2" actId="47"/>
        <pc:sldMkLst>
          <pc:docMk/>
          <pc:sldMk cId="3787472302" sldId="3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6"/>
        <p:cNvGrpSpPr/>
        <p:nvPr/>
      </p:nvGrpSpPr>
      <p:grpSpPr>
        <a:xfrm>
          <a:off x="0" y="0"/>
          <a:ext cx="0" cy="0"/>
          <a:chOff x="0" y="0"/>
          <a:chExt cx="0" cy="0"/>
        </a:xfrm>
      </p:grpSpPr>
      <p:sp>
        <p:nvSpPr>
          <p:cNvPr id="3517" name="Google Shape;35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8" name="Google Shape;35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35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2"/>
        <p:cNvGrpSpPr/>
        <p:nvPr/>
      </p:nvGrpSpPr>
      <p:grpSpPr>
        <a:xfrm>
          <a:off x="0" y="0"/>
          <a:ext cx="0" cy="0"/>
          <a:chOff x="0" y="0"/>
          <a:chExt cx="0" cy="0"/>
        </a:xfrm>
      </p:grpSpPr>
      <p:sp>
        <p:nvSpPr>
          <p:cNvPr id="3523" name="Google Shape;3523;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4" name="Google Shape;3524;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03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B0177-6D24-41AF-9103-82F559E4EBA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97088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B0177-6D24-41AF-9103-82F559E4EBA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20474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6"/>
        <p:cNvGrpSpPr/>
        <p:nvPr/>
      </p:nvGrpSpPr>
      <p:grpSpPr>
        <a:xfrm>
          <a:off x="0" y="0"/>
          <a:ext cx="0" cy="0"/>
          <a:chOff x="0" y="0"/>
          <a:chExt cx="0" cy="0"/>
        </a:xfrm>
      </p:grpSpPr>
      <p:sp>
        <p:nvSpPr>
          <p:cNvPr id="4147" name="Google Shape;4147;g8b385fd27f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8" name="Google Shape;4148;g8b385fd27f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944162" y="86239"/>
            <a:ext cx="5185390" cy="5028206"/>
            <a:chOff x="3087375" y="761075"/>
            <a:chExt cx="1152975" cy="1118050"/>
          </a:xfrm>
        </p:grpSpPr>
        <p:sp>
          <p:nvSpPr>
            <p:cNvPr id="10" name="Google Shape;10;p2"/>
            <p:cNvSpPr/>
            <p:nvPr/>
          </p:nvSpPr>
          <p:spPr>
            <a:xfrm>
              <a:off x="3391550" y="1127500"/>
              <a:ext cx="67175" cy="602250"/>
            </a:xfrm>
            <a:custGeom>
              <a:avLst/>
              <a:gdLst/>
              <a:ahLst/>
              <a:cxnLst/>
              <a:rect l="l" t="t" r="r" b="b"/>
              <a:pathLst>
                <a:path w="2687" h="24090" extrusionOk="0">
                  <a:moveTo>
                    <a:pt x="1071" y="1"/>
                  </a:moveTo>
                  <a:cubicBezTo>
                    <a:pt x="952" y="1"/>
                    <a:pt x="836" y="159"/>
                    <a:pt x="818" y="340"/>
                  </a:cubicBezTo>
                  <a:cubicBezTo>
                    <a:pt x="771" y="489"/>
                    <a:pt x="747" y="663"/>
                    <a:pt x="794" y="812"/>
                  </a:cubicBezTo>
                  <a:cubicBezTo>
                    <a:pt x="842" y="937"/>
                    <a:pt x="872" y="1063"/>
                    <a:pt x="896" y="1188"/>
                  </a:cubicBezTo>
                  <a:cubicBezTo>
                    <a:pt x="872" y="1236"/>
                    <a:pt x="872" y="1313"/>
                    <a:pt x="872" y="1385"/>
                  </a:cubicBezTo>
                  <a:cubicBezTo>
                    <a:pt x="818" y="2107"/>
                    <a:pt x="818" y="2877"/>
                    <a:pt x="794" y="3624"/>
                  </a:cubicBezTo>
                  <a:cubicBezTo>
                    <a:pt x="723" y="4597"/>
                    <a:pt x="645" y="5588"/>
                    <a:pt x="621" y="6585"/>
                  </a:cubicBezTo>
                  <a:cubicBezTo>
                    <a:pt x="597" y="6835"/>
                    <a:pt x="574" y="7110"/>
                    <a:pt x="574" y="7355"/>
                  </a:cubicBezTo>
                  <a:cubicBezTo>
                    <a:pt x="520" y="8006"/>
                    <a:pt x="520" y="8674"/>
                    <a:pt x="544" y="9349"/>
                  </a:cubicBezTo>
                  <a:cubicBezTo>
                    <a:pt x="424" y="10937"/>
                    <a:pt x="275" y="12531"/>
                    <a:pt x="323" y="14149"/>
                  </a:cubicBezTo>
                  <a:cubicBezTo>
                    <a:pt x="323" y="14298"/>
                    <a:pt x="371" y="14423"/>
                    <a:pt x="424" y="14495"/>
                  </a:cubicBezTo>
                  <a:cubicBezTo>
                    <a:pt x="395" y="14966"/>
                    <a:pt x="371" y="15438"/>
                    <a:pt x="323" y="15916"/>
                  </a:cubicBezTo>
                  <a:lnTo>
                    <a:pt x="323" y="16065"/>
                  </a:lnTo>
                  <a:cubicBezTo>
                    <a:pt x="299" y="16089"/>
                    <a:pt x="275" y="16113"/>
                    <a:pt x="275" y="16160"/>
                  </a:cubicBezTo>
                  <a:cubicBezTo>
                    <a:pt x="245" y="16363"/>
                    <a:pt x="245" y="16560"/>
                    <a:pt x="275" y="16734"/>
                  </a:cubicBezTo>
                  <a:cubicBezTo>
                    <a:pt x="221" y="18125"/>
                    <a:pt x="0" y="19468"/>
                    <a:pt x="72" y="20865"/>
                  </a:cubicBezTo>
                  <a:cubicBezTo>
                    <a:pt x="126" y="21957"/>
                    <a:pt x="347" y="23402"/>
                    <a:pt x="1368" y="23897"/>
                  </a:cubicBezTo>
                  <a:cubicBezTo>
                    <a:pt x="1368" y="23921"/>
                    <a:pt x="1391" y="23945"/>
                    <a:pt x="1391" y="23975"/>
                  </a:cubicBezTo>
                  <a:cubicBezTo>
                    <a:pt x="1440" y="24050"/>
                    <a:pt x="1517" y="24090"/>
                    <a:pt x="1597" y="24090"/>
                  </a:cubicBezTo>
                  <a:cubicBezTo>
                    <a:pt x="1645" y="24090"/>
                    <a:pt x="1693" y="24076"/>
                    <a:pt x="1738" y="24047"/>
                  </a:cubicBezTo>
                  <a:cubicBezTo>
                    <a:pt x="1815" y="24047"/>
                    <a:pt x="1887" y="24071"/>
                    <a:pt x="1965" y="24071"/>
                  </a:cubicBezTo>
                  <a:cubicBezTo>
                    <a:pt x="1974" y="24072"/>
                    <a:pt x="1983" y="24073"/>
                    <a:pt x="1992" y="24073"/>
                  </a:cubicBezTo>
                  <a:cubicBezTo>
                    <a:pt x="2107" y="24073"/>
                    <a:pt x="2215" y="23937"/>
                    <a:pt x="2215" y="23826"/>
                  </a:cubicBezTo>
                  <a:cubicBezTo>
                    <a:pt x="1887" y="21360"/>
                    <a:pt x="2311" y="18901"/>
                    <a:pt x="2114" y="16411"/>
                  </a:cubicBezTo>
                  <a:cubicBezTo>
                    <a:pt x="2138" y="16411"/>
                    <a:pt x="2162" y="16387"/>
                    <a:pt x="2162" y="16363"/>
                  </a:cubicBezTo>
                  <a:cubicBezTo>
                    <a:pt x="2263" y="16310"/>
                    <a:pt x="2365" y="16137"/>
                    <a:pt x="2365" y="15940"/>
                  </a:cubicBezTo>
                  <a:lnTo>
                    <a:pt x="2365" y="13128"/>
                  </a:lnTo>
                  <a:cubicBezTo>
                    <a:pt x="2365" y="13002"/>
                    <a:pt x="2335" y="12901"/>
                    <a:pt x="2287" y="12853"/>
                  </a:cubicBezTo>
                  <a:cubicBezTo>
                    <a:pt x="2365" y="12304"/>
                    <a:pt x="2412" y="11784"/>
                    <a:pt x="2412" y="11235"/>
                  </a:cubicBezTo>
                  <a:cubicBezTo>
                    <a:pt x="2412" y="11086"/>
                    <a:pt x="2365" y="10961"/>
                    <a:pt x="2311" y="10913"/>
                  </a:cubicBezTo>
                  <a:cubicBezTo>
                    <a:pt x="2365" y="9223"/>
                    <a:pt x="2412" y="7528"/>
                    <a:pt x="2412" y="5838"/>
                  </a:cubicBezTo>
                  <a:cubicBezTo>
                    <a:pt x="2412" y="5737"/>
                    <a:pt x="2388" y="5665"/>
                    <a:pt x="2365" y="5618"/>
                  </a:cubicBezTo>
                  <a:cubicBezTo>
                    <a:pt x="2388" y="5319"/>
                    <a:pt x="2388" y="5044"/>
                    <a:pt x="2388" y="4746"/>
                  </a:cubicBezTo>
                  <a:cubicBezTo>
                    <a:pt x="2412" y="4692"/>
                    <a:pt x="2436" y="4644"/>
                    <a:pt x="2436" y="4573"/>
                  </a:cubicBezTo>
                  <a:cubicBezTo>
                    <a:pt x="2562" y="3701"/>
                    <a:pt x="2585" y="2806"/>
                    <a:pt x="2609" y="1886"/>
                  </a:cubicBezTo>
                  <a:cubicBezTo>
                    <a:pt x="2609" y="1683"/>
                    <a:pt x="2538" y="1558"/>
                    <a:pt x="2460" y="1510"/>
                  </a:cubicBezTo>
                  <a:cubicBezTo>
                    <a:pt x="2687" y="1313"/>
                    <a:pt x="2609" y="740"/>
                    <a:pt x="2365" y="692"/>
                  </a:cubicBezTo>
                  <a:cubicBezTo>
                    <a:pt x="2195" y="667"/>
                    <a:pt x="2117" y="525"/>
                    <a:pt x="2008" y="525"/>
                  </a:cubicBezTo>
                  <a:cubicBezTo>
                    <a:pt x="1987" y="525"/>
                    <a:pt x="1965" y="531"/>
                    <a:pt x="1941" y="543"/>
                  </a:cubicBezTo>
                  <a:cubicBezTo>
                    <a:pt x="1714" y="316"/>
                    <a:pt x="1391" y="292"/>
                    <a:pt x="1194" y="66"/>
                  </a:cubicBezTo>
                  <a:cubicBezTo>
                    <a:pt x="1156" y="20"/>
                    <a:pt x="1113" y="1"/>
                    <a:pt x="1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202425" y="894800"/>
              <a:ext cx="8075" cy="6150"/>
            </a:xfrm>
            <a:custGeom>
              <a:avLst/>
              <a:gdLst/>
              <a:ahLst/>
              <a:cxnLst/>
              <a:rect l="l" t="t" r="r" b="b"/>
              <a:pathLst>
                <a:path w="323" h="246" extrusionOk="0">
                  <a:moveTo>
                    <a:pt x="149" y="1"/>
                  </a:moveTo>
                  <a:cubicBezTo>
                    <a:pt x="0" y="1"/>
                    <a:pt x="0" y="246"/>
                    <a:pt x="149" y="246"/>
                  </a:cubicBezTo>
                  <a:cubicBezTo>
                    <a:pt x="322" y="246"/>
                    <a:pt x="322" y="1"/>
                    <a:pt x="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163900" y="85870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19125" y="887350"/>
              <a:ext cx="8100" cy="6150"/>
            </a:xfrm>
            <a:custGeom>
              <a:avLst/>
              <a:gdLst/>
              <a:ahLst/>
              <a:cxnLst/>
              <a:rect l="l" t="t" r="r" b="b"/>
              <a:pathLst>
                <a:path w="324" h="246" extrusionOk="0">
                  <a:moveTo>
                    <a:pt x="150" y="0"/>
                  </a:moveTo>
                  <a:cubicBezTo>
                    <a:pt x="1" y="0"/>
                    <a:pt x="1" y="245"/>
                    <a:pt x="150" y="245"/>
                  </a:cubicBezTo>
                  <a:cubicBezTo>
                    <a:pt x="323" y="245"/>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19325" y="761075"/>
              <a:ext cx="15675" cy="12425"/>
            </a:xfrm>
            <a:custGeom>
              <a:avLst/>
              <a:gdLst/>
              <a:ahLst/>
              <a:cxnLst/>
              <a:rect l="l" t="t" r="r" b="b"/>
              <a:pathLst>
                <a:path w="627" h="497" extrusionOk="0">
                  <a:moveTo>
                    <a:pt x="299" y="1"/>
                  </a:moveTo>
                  <a:cubicBezTo>
                    <a:pt x="0" y="1"/>
                    <a:pt x="0" y="496"/>
                    <a:pt x="299" y="496"/>
                  </a:cubicBezTo>
                  <a:cubicBezTo>
                    <a:pt x="627" y="496"/>
                    <a:pt x="627"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313200" y="796450"/>
              <a:ext cx="15550" cy="12575"/>
            </a:xfrm>
            <a:custGeom>
              <a:avLst/>
              <a:gdLst/>
              <a:ahLst/>
              <a:cxnLst/>
              <a:rect l="l" t="t" r="r" b="b"/>
              <a:pathLst>
                <a:path w="622" h="503" extrusionOk="0">
                  <a:moveTo>
                    <a:pt x="299" y="1"/>
                  </a:moveTo>
                  <a:cubicBezTo>
                    <a:pt x="0" y="1"/>
                    <a:pt x="0" y="502"/>
                    <a:pt x="299" y="502"/>
                  </a:cubicBezTo>
                  <a:cubicBezTo>
                    <a:pt x="621" y="502"/>
                    <a:pt x="621"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223050" y="887350"/>
              <a:ext cx="8075" cy="6150"/>
            </a:xfrm>
            <a:custGeom>
              <a:avLst/>
              <a:gdLst/>
              <a:ahLst/>
              <a:cxnLst/>
              <a:rect l="l" t="t" r="r" b="b"/>
              <a:pathLst>
                <a:path w="323" h="246" extrusionOk="0">
                  <a:moveTo>
                    <a:pt x="150" y="0"/>
                  </a:moveTo>
                  <a:cubicBezTo>
                    <a:pt x="0" y="0"/>
                    <a:pt x="0" y="245"/>
                    <a:pt x="150" y="245"/>
                  </a:cubicBezTo>
                  <a:cubicBezTo>
                    <a:pt x="323" y="245"/>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13200" y="1866700"/>
              <a:ext cx="15550" cy="12425"/>
            </a:xfrm>
            <a:custGeom>
              <a:avLst/>
              <a:gdLst/>
              <a:ahLst/>
              <a:cxnLst/>
              <a:rect l="l" t="t" r="r" b="b"/>
              <a:pathLst>
                <a:path w="622" h="497" extrusionOk="0">
                  <a:moveTo>
                    <a:pt x="299" y="1"/>
                  </a:moveTo>
                  <a:cubicBezTo>
                    <a:pt x="0" y="1"/>
                    <a:pt x="0" y="496"/>
                    <a:pt x="299" y="496"/>
                  </a:cubicBezTo>
                  <a:cubicBezTo>
                    <a:pt x="621" y="496"/>
                    <a:pt x="621"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77075" y="1851175"/>
              <a:ext cx="15550" cy="12425"/>
            </a:xfrm>
            <a:custGeom>
              <a:avLst/>
              <a:gdLst/>
              <a:ahLst/>
              <a:cxnLst/>
              <a:rect l="l" t="t" r="r" b="b"/>
              <a:pathLst>
                <a:path w="622" h="497" extrusionOk="0">
                  <a:moveTo>
                    <a:pt x="299" y="1"/>
                  </a:moveTo>
                  <a:cubicBezTo>
                    <a:pt x="1" y="1"/>
                    <a:pt x="1" y="496"/>
                    <a:pt x="299" y="496"/>
                  </a:cubicBezTo>
                  <a:cubicBezTo>
                    <a:pt x="621" y="496"/>
                    <a:pt x="621"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9625" y="1774625"/>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133500" y="1784625"/>
              <a:ext cx="8075" cy="6300"/>
            </a:xfrm>
            <a:custGeom>
              <a:avLst/>
              <a:gdLst/>
              <a:ahLst/>
              <a:cxnLst/>
              <a:rect l="l" t="t" r="r" b="b"/>
              <a:pathLst>
                <a:path w="323" h="252"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78275" y="1810750"/>
              <a:ext cx="8075" cy="6275"/>
            </a:xfrm>
            <a:custGeom>
              <a:avLst/>
              <a:gdLst/>
              <a:ahLst/>
              <a:cxnLst/>
              <a:rect l="l" t="t" r="r" b="b"/>
              <a:pathLst>
                <a:path w="323" h="251"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223050" y="1782075"/>
              <a:ext cx="8075" cy="6300"/>
            </a:xfrm>
            <a:custGeom>
              <a:avLst/>
              <a:gdLst/>
              <a:ahLst/>
              <a:cxnLst/>
              <a:rect l="l" t="t" r="r" b="b"/>
              <a:pathLst>
                <a:path w="323" h="252" extrusionOk="0">
                  <a:moveTo>
                    <a:pt x="150" y="1"/>
                  </a:moveTo>
                  <a:cubicBezTo>
                    <a:pt x="0" y="1"/>
                    <a:pt x="0" y="252"/>
                    <a:pt x="150" y="252"/>
                  </a:cubicBezTo>
                  <a:cubicBezTo>
                    <a:pt x="323" y="252"/>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057500" y="1851175"/>
              <a:ext cx="15550" cy="12425"/>
            </a:xfrm>
            <a:custGeom>
              <a:avLst/>
              <a:gdLst/>
              <a:ahLst/>
              <a:cxnLst/>
              <a:rect l="l" t="t" r="r" b="b"/>
              <a:pathLst>
                <a:path w="622" h="497" extrusionOk="0">
                  <a:moveTo>
                    <a:pt x="299" y="1"/>
                  </a:moveTo>
                  <a:cubicBezTo>
                    <a:pt x="0" y="1"/>
                    <a:pt x="0" y="496"/>
                    <a:pt x="299" y="496"/>
                  </a:cubicBezTo>
                  <a:cubicBezTo>
                    <a:pt x="621" y="496"/>
                    <a:pt x="621"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202425" y="1774625"/>
              <a:ext cx="8075" cy="6300"/>
            </a:xfrm>
            <a:custGeom>
              <a:avLst/>
              <a:gdLst/>
              <a:ahLst/>
              <a:cxnLst/>
              <a:rect l="l" t="t" r="r" b="b"/>
              <a:pathLst>
                <a:path w="323" h="252" extrusionOk="0">
                  <a:moveTo>
                    <a:pt x="149" y="0"/>
                  </a:moveTo>
                  <a:cubicBezTo>
                    <a:pt x="0" y="0"/>
                    <a:pt x="0" y="251"/>
                    <a:pt x="149" y="251"/>
                  </a:cubicBezTo>
                  <a:cubicBezTo>
                    <a:pt x="322" y="251"/>
                    <a:pt x="32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08675" y="1784625"/>
              <a:ext cx="8100" cy="6300"/>
            </a:xfrm>
            <a:custGeom>
              <a:avLst/>
              <a:gdLst/>
              <a:ahLst/>
              <a:cxnLst/>
              <a:rect l="l" t="t" r="r" b="b"/>
              <a:pathLst>
                <a:path w="324" h="252"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163900" y="181075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119125" y="1782075"/>
              <a:ext cx="8100" cy="6300"/>
            </a:xfrm>
            <a:custGeom>
              <a:avLst/>
              <a:gdLst/>
              <a:ahLst/>
              <a:cxnLst/>
              <a:rect l="l" t="t" r="r" b="b"/>
              <a:pathLst>
                <a:path w="324" h="252" extrusionOk="0">
                  <a:moveTo>
                    <a:pt x="150" y="1"/>
                  </a:moveTo>
                  <a:cubicBezTo>
                    <a:pt x="1" y="1"/>
                    <a:pt x="1" y="252"/>
                    <a:pt x="150" y="252"/>
                  </a:cubicBezTo>
                  <a:cubicBezTo>
                    <a:pt x="323" y="252"/>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573025" y="911150"/>
              <a:ext cx="33625" cy="35925"/>
            </a:xfrm>
            <a:custGeom>
              <a:avLst/>
              <a:gdLst/>
              <a:ahLst/>
              <a:cxnLst/>
              <a:rect l="l" t="t" r="r" b="b"/>
              <a:pathLst>
                <a:path w="1345" h="1437" extrusionOk="0">
                  <a:moveTo>
                    <a:pt x="756" y="1"/>
                  </a:moveTo>
                  <a:cubicBezTo>
                    <a:pt x="618" y="1"/>
                    <a:pt x="452" y="84"/>
                    <a:pt x="252" y="290"/>
                  </a:cubicBezTo>
                  <a:cubicBezTo>
                    <a:pt x="1" y="589"/>
                    <a:pt x="31" y="1084"/>
                    <a:pt x="1" y="1436"/>
                  </a:cubicBezTo>
                  <a:lnTo>
                    <a:pt x="55" y="1383"/>
                  </a:lnTo>
                  <a:cubicBezTo>
                    <a:pt x="240" y="1359"/>
                    <a:pt x="458" y="1359"/>
                    <a:pt x="681" y="1359"/>
                  </a:cubicBezTo>
                  <a:cubicBezTo>
                    <a:pt x="905" y="1359"/>
                    <a:pt x="1135" y="1359"/>
                    <a:pt x="1344" y="1335"/>
                  </a:cubicBezTo>
                  <a:cubicBezTo>
                    <a:pt x="1344" y="879"/>
                    <a:pt x="1201" y="1"/>
                    <a:pt x="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38125" y="1063900"/>
              <a:ext cx="473875" cy="666600"/>
            </a:xfrm>
            <a:custGeom>
              <a:avLst/>
              <a:gdLst/>
              <a:ahLst/>
              <a:cxnLst/>
              <a:rect l="l" t="t" r="r" b="b"/>
              <a:pathLst>
                <a:path w="18955" h="26664" extrusionOk="0">
                  <a:moveTo>
                    <a:pt x="18955" y="1"/>
                  </a:moveTo>
                  <a:lnTo>
                    <a:pt x="9056" y="1989"/>
                  </a:lnTo>
                  <a:cubicBezTo>
                    <a:pt x="5624" y="2586"/>
                    <a:pt x="699" y="3033"/>
                    <a:pt x="699" y="3033"/>
                  </a:cubicBezTo>
                  <a:lnTo>
                    <a:pt x="0" y="26519"/>
                  </a:lnTo>
                  <a:cubicBezTo>
                    <a:pt x="329" y="26620"/>
                    <a:pt x="865" y="26664"/>
                    <a:pt x="1551" y="26664"/>
                  </a:cubicBezTo>
                  <a:cubicBezTo>
                    <a:pt x="6277" y="26664"/>
                    <a:pt x="18113" y="24579"/>
                    <a:pt x="18113" y="24579"/>
                  </a:cubicBezTo>
                  <a:lnTo>
                    <a:pt x="18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760350" y="1140650"/>
              <a:ext cx="147925" cy="80625"/>
            </a:xfrm>
            <a:custGeom>
              <a:avLst/>
              <a:gdLst/>
              <a:ahLst/>
              <a:cxnLst/>
              <a:rect l="l" t="t" r="r" b="b"/>
              <a:pathLst>
                <a:path w="5917" h="3225" extrusionOk="0">
                  <a:moveTo>
                    <a:pt x="3227" y="1"/>
                  </a:moveTo>
                  <a:cubicBezTo>
                    <a:pt x="3162" y="1"/>
                    <a:pt x="3097" y="6"/>
                    <a:pt x="3033" y="17"/>
                  </a:cubicBezTo>
                  <a:cubicBezTo>
                    <a:pt x="2633" y="113"/>
                    <a:pt x="2310" y="214"/>
                    <a:pt x="2060" y="710"/>
                  </a:cubicBezTo>
                  <a:cubicBezTo>
                    <a:pt x="2036" y="734"/>
                    <a:pt x="1988" y="1157"/>
                    <a:pt x="1988" y="1157"/>
                  </a:cubicBezTo>
                  <a:cubicBezTo>
                    <a:pt x="2024" y="1365"/>
                    <a:pt x="2105" y="1700"/>
                    <a:pt x="1883" y="1700"/>
                  </a:cubicBezTo>
                  <a:cubicBezTo>
                    <a:pt x="1812" y="1700"/>
                    <a:pt x="1709" y="1665"/>
                    <a:pt x="1564" y="1581"/>
                  </a:cubicBezTo>
                  <a:cubicBezTo>
                    <a:pt x="1424" y="1506"/>
                    <a:pt x="1213" y="1454"/>
                    <a:pt x="1003" y="1454"/>
                  </a:cubicBezTo>
                  <a:cubicBezTo>
                    <a:pt x="730" y="1454"/>
                    <a:pt x="458" y="1542"/>
                    <a:pt x="346" y="1778"/>
                  </a:cubicBezTo>
                  <a:cubicBezTo>
                    <a:pt x="299" y="1856"/>
                    <a:pt x="245" y="1928"/>
                    <a:pt x="173" y="1957"/>
                  </a:cubicBezTo>
                  <a:cubicBezTo>
                    <a:pt x="0" y="2626"/>
                    <a:pt x="496" y="3074"/>
                    <a:pt x="1140" y="3175"/>
                  </a:cubicBezTo>
                  <a:cubicBezTo>
                    <a:pt x="1322" y="3210"/>
                    <a:pt x="1507" y="3225"/>
                    <a:pt x="1693" y="3225"/>
                  </a:cubicBezTo>
                  <a:cubicBezTo>
                    <a:pt x="2296" y="3225"/>
                    <a:pt x="2916" y="3075"/>
                    <a:pt x="3504" y="3002"/>
                  </a:cubicBezTo>
                  <a:cubicBezTo>
                    <a:pt x="4275" y="2924"/>
                    <a:pt x="5075" y="2823"/>
                    <a:pt x="5869" y="2823"/>
                  </a:cubicBezTo>
                  <a:lnTo>
                    <a:pt x="5916" y="734"/>
                  </a:lnTo>
                  <a:cubicBezTo>
                    <a:pt x="5738" y="611"/>
                    <a:pt x="5514" y="518"/>
                    <a:pt x="5311" y="518"/>
                  </a:cubicBezTo>
                  <a:cubicBezTo>
                    <a:pt x="5147" y="518"/>
                    <a:pt x="4997" y="579"/>
                    <a:pt x="4895" y="734"/>
                  </a:cubicBezTo>
                  <a:cubicBezTo>
                    <a:pt x="4723" y="992"/>
                    <a:pt x="4602" y="1084"/>
                    <a:pt x="4514" y="1084"/>
                  </a:cubicBezTo>
                  <a:cubicBezTo>
                    <a:pt x="4336" y="1084"/>
                    <a:pt x="4287" y="712"/>
                    <a:pt x="4203" y="560"/>
                  </a:cubicBezTo>
                  <a:cubicBezTo>
                    <a:pt x="4009" y="197"/>
                    <a:pt x="3617" y="1"/>
                    <a:pt x="3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562075" y="1118675"/>
              <a:ext cx="86350" cy="59250"/>
            </a:xfrm>
            <a:custGeom>
              <a:avLst/>
              <a:gdLst/>
              <a:ahLst/>
              <a:cxnLst/>
              <a:rect l="l" t="t" r="r" b="b"/>
              <a:pathLst>
                <a:path w="3454" h="2370" extrusionOk="0">
                  <a:moveTo>
                    <a:pt x="2976" y="1"/>
                  </a:moveTo>
                  <a:cubicBezTo>
                    <a:pt x="2134" y="120"/>
                    <a:pt x="1239" y="245"/>
                    <a:pt x="367" y="347"/>
                  </a:cubicBezTo>
                  <a:cubicBezTo>
                    <a:pt x="367" y="419"/>
                    <a:pt x="367" y="496"/>
                    <a:pt x="343" y="568"/>
                  </a:cubicBezTo>
                  <a:cubicBezTo>
                    <a:pt x="1" y="1494"/>
                    <a:pt x="991" y="2369"/>
                    <a:pt x="1922" y="2369"/>
                  </a:cubicBezTo>
                  <a:cubicBezTo>
                    <a:pt x="2144" y="2369"/>
                    <a:pt x="2362" y="2320"/>
                    <a:pt x="2558" y="2210"/>
                  </a:cubicBezTo>
                  <a:cubicBezTo>
                    <a:pt x="2976" y="1989"/>
                    <a:pt x="3227" y="1541"/>
                    <a:pt x="3328" y="1069"/>
                  </a:cubicBezTo>
                  <a:cubicBezTo>
                    <a:pt x="3454" y="568"/>
                    <a:pt x="3275" y="269"/>
                    <a:pt x="2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669125" y="1211900"/>
              <a:ext cx="57675" cy="40400"/>
            </a:xfrm>
            <a:custGeom>
              <a:avLst/>
              <a:gdLst/>
              <a:ahLst/>
              <a:cxnLst/>
              <a:rect l="l" t="t" r="r" b="b"/>
              <a:pathLst>
                <a:path w="2307" h="1616" extrusionOk="0">
                  <a:moveTo>
                    <a:pt x="1214" y="0"/>
                  </a:moveTo>
                  <a:cubicBezTo>
                    <a:pt x="1188" y="0"/>
                    <a:pt x="1162" y="1"/>
                    <a:pt x="1136" y="3"/>
                  </a:cubicBezTo>
                  <a:cubicBezTo>
                    <a:pt x="0" y="74"/>
                    <a:pt x="160" y="1615"/>
                    <a:pt x="1010" y="1615"/>
                  </a:cubicBezTo>
                  <a:cubicBezTo>
                    <a:pt x="1018" y="1615"/>
                    <a:pt x="1026" y="1615"/>
                    <a:pt x="1034" y="1615"/>
                  </a:cubicBezTo>
                  <a:cubicBezTo>
                    <a:pt x="2300" y="1591"/>
                    <a:pt x="2306"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36900" y="1274050"/>
              <a:ext cx="248825" cy="195400"/>
            </a:xfrm>
            <a:custGeom>
              <a:avLst/>
              <a:gdLst/>
              <a:ahLst/>
              <a:cxnLst/>
              <a:rect l="l" t="t" r="r" b="b"/>
              <a:pathLst>
                <a:path w="9953" h="7816" extrusionOk="0">
                  <a:moveTo>
                    <a:pt x="5224" y="0"/>
                  </a:moveTo>
                  <a:cubicBezTo>
                    <a:pt x="4227" y="0"/>
                    <a:pt x="4030" y="1696"/>
                    <a:pt x="3779" y="2293"/>
                  </a:cubicBezTo>
                  <a:cubicBezTo>
                    <a:pt x="3467" y="1753"/>
                    <a:pt x="3436" y="765"/>
                    <a:pt x="2737" y="765"/>
                  </a:cubicBezTo>
                  <a:cubicBezTo>
                    <a:pt x="2663" y="765"/>
                    <a:pt x="2581" y="776"/>
                    <a:pt x="2490" y="800"/>
                  </a:cubicBezTo>
                  <a:cubicBezTo>
                    <a:pt x="1792" y="997"/>
                    <a:pt x="1392" y="2042"/>
                    <a:pt x="1147" y="2639"/>
                  </a:cubicBezTo>
                  <a:cubicBezTo>
                    <a:pt x="747" y="3487"/>
                    <a:pt x="550" y="4382"/>
                    <a:pt x="198" y="5224"/>
                  </a:cubicBezTo>
                  <a:lnTo>
                    <a:pt x="198" y="5325"/>
                  </a:lnTo>
                  <a:cubicBezTo>
                    <a:pt x="48" y="6818"/>
                    <a:pt x="1" y="6442"/>
                    <a:pt x="150" y="7713"/>
                  </a:cubicBezTo>
                  <a:cubicBezTo>
                    <a:pt x="606" y="7792"/>
                    <a:pt x="1376" y="7815"/>
                    <a:pt x="2213" y="7815"/>
                  </a:cubicBezTo>
                  <a:cubicBezTo>
                    <a:pt x="3482" y="7815"/>
                    <a:pt x="4905" y="7761"/>
                    <a:pt x="5624" y="7761"/>
                  </a:cubicBezTo>
                  <a:cubicBezTo>
                    <a:pt x="6167" y="7761"/>
                    <a:pt x="7266" y="7713"/>
                    <a:pt x="7511" y="7069"/>
                  </a:cubicBezTo>
                  <a:cubicBezTo>
                    <a:pt x="7863" y="6370"/>
                    <a:pt x="6914" y="5922"/>
                    <a:pt x="6418" y="5576"/>
                  </a:cubicBezTo>
                  <a:cubicBezTo>
                    <a:pt x="7015" y="5176"/>
                    <a:pt x="8705" y="5325"/>
                    <a:pt x="9057" y="4579"/>
                  </a:cubicBezTo>
                  <a:cubicBezTo>
                    <a:pt x="9552" y="3433"/>
                    <a:pt x="7361" y="3487"/>
                    <a:pt x="6764" y="3385"/>
                  </a:cubicBezTo>
                  <a:cubicBezTo>
                    <a:pt x="7164" y="2938"/>
                    <a:pt x="9952" y="1248"/>
                    <a:pt x="8609" y="597"/>
                  </a:cubicBezTo>
                  <a:cubicBezTo>
                    <a:pt x="8478" y="535"/>
                    <a:pt x="8338" y="508"/>
                    <a:pt x="8194" y="508"/>
                  </a:cubicBezTo>
                  <a:cubicBezTo>
                    <a:pt x="7294" y="508"/>
                    <a:pt x="6214" y="1583"/>
                    <a:pt x="5869" y="2144"/>
                  </a:cubicBezTo>
                  <a:cubicBezTo>
                    <a:pt x="5869" y="1547"/>
                    <a:pt x="6167" y="0"/>
                    <a:pt x="5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36300" y="1308125"/>
              <a:ext cx="200300" cy="129525"/>
            </a:xfrm>
            <a:custGeom>
              <a:avLst/>
              <a:gdLst/>
              <a:ahLst/>
              <a:cxnLst/>
              <a:rect l="l" t="t" r="r" b="b"/>
              <a:pathLst>
                <a:path w="8012" h="5181" extrusionOk="0">
                  <a:moveTo>
                    <a:pt x="7883" y="0"/>
                  </a:moveTo>
                  <a:cubicBezTo>
                    <a:pt x="7859" y="0"/>
                    <a:pt x="7834" y="10"/>
                    <a:pt x="7809" y="34"/>
                  </a:cubicBezTo>
                  <a:cubicBezTo>
                    <a:pt x="6717" y="978"/>
                    <a:pt x="5672" y="1975"/>
                    <a:pt x="4526" y="2840"/>
                  </a:cubicBezTo>
                  <a:cubicBezTo>
                    <a:pt x="3260" y="3813"/>
                    <a:pt x="1768" y="4810"/>
                    <a:pt x="126" y="4983"/>
                  </a:cubicBezTo>
                  <a:cubicBezTo>
                    <a:pt x="1" y="4983"/>
                    <a:pt x="1" y="5180"/>
                    <a:pt x="126" y="5180"/>
                  </a:cubicBezTo>
                  <a:cubicBezTo>
                    <a:pt x="1714" y="5007"/>
                    <a:pt x="3135" y="4112"/>
                    <a:pt x="4400" y="3192"/>
                  </a:cubicBezTo>
                  <a:cubicBezTo>
                    <a:pt x="5648" y="2273"/>
                    <a:pt x="6765" y="1198"/>
                    <a:pt x="7935" y="154"/>
                  </a:cubicBezTo>
                  <a:cubicBezTo>
                    <a:pt x="8012" y="99"/>
                    <a:pt x="7958" y="0"/>
                    <a:pt x="78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054350" y="1316475"/>
              <a:ext cx="72700" cy="64650"/>
            </a:xfrm>
            <a:custGeom>
              <a:avLst/>
              <a:gdLst/>
              <a:ahLst/>
              <a:cxnLst/>
              <a:rect l="l" t="t" r="r" b="b"/>
              <a:pathLst>
                <a:path w="2908" h="2586" extrusionOk="0">
                  <a:moveTo>
                    <a:pt x="408" y="0"/>
                  </a:moveTo>
                  <a:cubicBezTo>
                    <a:pt x="358" y="0"/>
                    <a:pt x="314" y="32"/>
                    <a:pt x="329" y="94"/>
                  </a:cubicBezTo>
                  <a:cubicBezTo>
                    <a:pt x="353" y="864"/>
                    <a:pt x="329" y="1688"/>
                    <a:pt x="31" y="2387"/>
                  </a:cubicBezTo>
                  <a:cubicBezTo>
                    <a:pt x="1" y="2458"/>
                    <a:pt x="31" y="2536"/>
                    <a:pt x="126" y="2536"/>
                  </a:cubicBezTo>
                  <a:cubicBezTo>
                    <a:pt x="608" y="2536"/>
                    <a:pt x="1091" y="2512"/>
                    <a:pt x="1569" y="2512"/>
                  </a:cubicBezTo>
                  <a:cubicBezTo>
                    <a:pt x="1955" y="2512"/>
                    <a:pt x="2338" y="2528"/>
                    <a:pt x="2717" y="2584"/>
                  </a:cubicBezTo>
                  <a:cubicBezTo>
                    <a:pt x="2724" y="2585"/>
                    <a:pt x="2731" y="2586"/>
                    <a:pt x="2737" y="2586"/>
                  </a:cubicBezTo>
                  <a:cubicBezTo>
                    <a:pt x="2845" y="2586"/>
                    <a:pt x="2907" y="2411"/>
                    <a:pt x="2789" y="2411"/>
                  </a:cubicBezTo>
                  <a:cubicBezTo>
                    <a:pt x="2332" y="2334"/>
                    <a:pt x="1875" y="2316"/>
                    <a:pt x="1421" y="2316"/>
                  </a:cubicBezTo>
                  <a:cubicBezTo>
                    <a:pt x="1033" y="2316"/>
                    <a:pt x="646" y="2330"/>
                    <a:pt x="264" y="2332"/>
                  </a:cubicBezTo>
                  <a:lnTo>
                    <a:pt x="264" y="2332"/>
                  </a:lnTo>
                  <a:cubicBezTo>
                    <a:pt x="529" y="1627"/>
                    <a:pt x="549" y="863"/>
                    <a:pt x="526" y="94"/>
                  </a:cubicBezTo>
                  <a:cubicBezTo>
                    <a:pt x="514" y="32"/>
                    <a:pt x="458" y="0"/>
                    <a:pt x="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994975" y="1332725"/>
              <a:ext cx="10300" cy="85575"/>
            </a:xfrm>
            <a:custGeom>
              <a:avLst/>
              <a:gdLst/>
              <a:ahLst/>
              <a:cxnLst/>
              <a:rect l="l" t="t" r="r" b="b"/>
              <a:pathLst>
                <a:path w="412" h="3423" extrusionOk="0">
                  <a:moveTo>
                    <a:pt x="265" y="1"/>
                  </a:moveTo>
                  <a:cubicBezTo>
                    <a:pt x="216" y="1"/>
                    <a:pt x="167" y="32"/>
                    <a:pt x="167" y="95"/>
                  </a:cubicBezTo>
                  <a:cubicBezTo>
                    <a:pt x="167" y="1164"/>
                    <a:pt x="215" y="2256"/>
                    <a:pt x="18" y="3301"/>
                  </a:cubicBezTo>
                  <a:cubicBezTo>
                    <a:pt x="0" y="3375"/>
                    <a:pt x="56" y="3422"/>
                    <a:pt x="109" y="3422"/>
                  </a:cubicBezTo>
                  <a:cubicBezTo>
                    <a:pt x="146" y="3422"/>
                    <a:pt x="181" y="3400"/>
                    <a:pt x="191" y="3349"/>
                  </a:cubicBezTo>
                  <a:cubicBezTo>
                    <a:pt x="412" y="2280"/>
                    <a:pt x="364" y="1188"/>
                    <a:pt x="364" y="95"/>
                  </a:cubicBezTo>
                  <a:cubicBezTo>
                    <a:pt x="364" y="32"/>
                    <a:pt x="315" y="1"/>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1275" y="1415050"/>
              <a:ext cx="92950" cy="29475"/>
            </a:xfrm>
            <a:custGeom>
              <a:avLst/>
              <a:gdLst/>
              <a:ahLst/>
              <a:cxnLst/>
              <a:rect l="l" t="t" r="r" b="b"/>
              <a:pathLst>
                <a:path w="3718" h="1179" extrusionOk="0">
                  <a:moveTo>
                    <a:pt x="151" y="0"/>
                  </a:moveTo>
                  <a:cubicBezTo>
                    <a:pt x="50" y="0"/>
                    <a:pt x="0" y="160"/>
                    <a:pt x="112" y="181"/>
                  </a:cubicBezTo>
                  <a:cubicBezTo>
                    <a:pt x="1263" y="498"/>
                    <a:pt x="2315" y="1179"/>
                    <a:pt x="3536" y="1179"/>
                  </a:cubicBezTo>
                  <a:cubicBezTo>
                    <a:pt x="3557" y="1179"/>
                    <a:pt x="3578" y="1178"/>
                    <a:pt x="3598" y="1178"/>
                  </a:cubicBezTo>
                  <a:cubicBezTo>
                    <a:pt x="3718" y="1178"/>
                    <a:pt x="3718" y="981"/>
                    <a:pt x="3598" y="981"/>
                  </a:cubicBezTo>
                  <a:cubicBezTo>
                    <a:pt x="3578" y="981"/>
                    <a:pt x="3558" y="982"/>
                    <a:pt x="3537" y="982"/>
                  </a:cubicBezTo>
                  <a:cubicBezTo>
                    <a:pt x="2339" y="982"/>
                    <a:pt x="1287" y="301"/>
                    <a:pt x="190" y="8"/>
                  </a:cubicBezTo>
                  <a:cubicBezTo>
                    <a:pt x="176" y="3"/>
                    <a:pt x="163" y="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024500" y="1359275"/>
              <a:ext cx="8250" cy="6275"/>
            </a:xfrm>
            <a:custGeom>
              <a:avLst/>
              <a:gdLst/>
              <a:ahLst/>
              <a:cxnLst/>
              <a:rect l="l" t="t" r="r" b="b"/>
              <a:pathLst>
                <a:path w="330" h="251" extrusionOk="0">
                  <a:moveTo>
                    <a:pt x="180" y="0"/>
                  </a:moveTo>
                  <a:cubicBezTo>
                    <a:pt x="1" y="0"/>
                    <a:pt x="1" y="251"/>
                    <a:pt x="180" y="251"/>
                  </a:cubicBezTo>
                  <a:cubicBezTo>
                    <a:pt x="329" y="251"/>
                    <a:pt x="32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31975" y="1348075"/>
              <a:ext cx="8225" cy="6300"/>
            </a:xfrm>
            <a:custGeom>
              <a:avLst/>
              <a:gdLst/>
              <a:ahLst/>
              <a:cxnLst/>
              <a:rect l="l" t="t" r="r" b="b"/>
              <a:pathLst>
                <a:path w="329" h="252" extrusionOk="0">
                  <a:moveTo>
                    <a:pt x="179" y="0"/>
                  </a:moveTo>
                  <a:cubicBezTo>
                    <a:pt x="0" y="0"/>
                    <a:pt x="0" y="251"/>
                    <a:pt x="179" y="251"/>
                  </a:cubicBezTo>
                  <a:cubicBezTo>
                    <a:pt x="329" y="251"/>
                    <a:pt x="329"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34500" y="1356725"/>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061825" y="1408975"/>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65550" y="1396575"/>
              <a:ext cx="8225" cy="6300"/>
            </a:xfrm>
            <a:custGeom>
              <a:avLst/>
              <a:gdLst/>
              <a:ahLst/>
              <a:cxnLst/>
              <a:rect l="l" t="t" r="r" b="b"/>
              <a:pathLst>
                <a:path w="329" h="252" extrusionOk="0">
                  <a:moveTo>
                    <a:pt x="180" y="1"/>
                  </a:moveTo>
                  <a:cubicBezTo>
                    <a:pt x="1" y="1"/>
                    <a:pt x="1" y="251"/>
                    <a:pt x="180" y="251"/>
                  </a:cubicBezTo>
                  <a:cubicBezTo>
                    <a:pt x="329" y="251"/>
                    <a:pt x="32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71825" y="1408975"/>
              <a:ext cx="8075" cy="6275"/>
            </a:xfrm>
            <a:custGeom>
              <a:avLst/>
              <a:gdLst/>
              <a:ahLst/>
              <a:cxnLst/>
              <a:rect l="l" t="t" r="r" b="b"/>
              <a:pathLst>
                <a:path w="323" h="251" extrusionOk="0">
                  <a:moveTo>
                    <a:pt x="173" y="0"/>
                  </a:moveTo>
                  <a:cubicBezTo>
                    <a:pt x="0" y="0"/>
                    <a:pt x="0" y="251"/>
                    <a:pt x="173" y="251"/>
                  </a:cubicBezTo>
                  <a:cubicBezTo>
                    <a:pt x="323" y="251"/>
                    <a:pt x="323" y="0"/>
                    <a:pt x="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140175" y="1295825"/>
              <a:ext cx="8225" cy="6300"/>
            </a:xfrm>
            <a:custGeom>
              <a:avLst/>
              <a:gdLst/>
              <a:ahLst/>
              <a:cxnLst/>
              <a:rect l="l" t="t" r="r" b="b"/>
              <a:pathLst>
                <a:path w="329" h="252" extrusionOk="0">
                  <a:moveTo>
                    <a:pt x="180" y="1"/>
                  </a:moveTo>
                  <a:cubicBezTo>
                    <a:pt x="1" y="1"/>
                    <a:pt x="1" y="252"/>
                    <a:pt x="180" y="252"/>
                  </a:cubicBezTo>
                  <a:cubicBezTo>
                    <a:pt x="329" y="252"/>
                    <a:pt x="32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140175" y="1305825"/>
              <a:ext cx="8225" cy="6150"/>
            </a:xfrm>
            <a:custGeom>
              <a:avLst/>
              <a:gdLst/>
              <a:ahLst/>
              <a:cxnLst/>
              <a:rect l="l" t="t" r="r" b="b"/>
              <a:pathLst>
                <a:path w="329" h="246" extrusionOk="0">
                  <a:moveTo>
                    <a:pt x="180" y="1"/>
                  </a:moveTo>
                  <a:cubicBezTo>
                    <a:pt x="1" y="1"/>
                    <a:pt x="1" y="246"/>
                    <a:pt x="180" y="246"/>
                  </a:cubicBezTo>
                  <a:cubicBezTo>
                    <a:pt x="329" y="246"/>
                    <a:pt x="329" y="1"/>
                    <a:pt x="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37800" y="1386575"/>
              <a:ext cx="8075" cy="6300"/>
            </a:xfrm>
            <a:custGeom>
              <a:avLst/>
              <a:gdLst/>
              <a:ahLst/>
              <a:cxnLst/>
              <a:rect l="l" t="t" r="r" b="b"/>
              <a:pathLst>
                <a:path w="323" h="252" extrusionOk="0">
                  <a:moveTo>
                    <a:pt x="173" y="1"/>
                  </a:moveTo>
                  <a:cubicBezTo>
                    <a:pt x="0" y="1"/>
                    <a:pt x="0" y="251"/>
                    <a:pt x="173" y="251"/>
                  </a:cubicBezTo>
                  <a:cubicBezTo>
                    <a:pt x="322" y="251"/>
                    <a:pt x="322"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141525" y="1374200"/>
              <a:ext cx="8075" cy="6275"/>
            </a:xfrm>
            <a:custGeom>
              <a:avLst/>
              <a:gdLst/>
              <a:ahLst/>
              <a:cxnLst/>
              <a:rect l="l" t="t" r="r" b="b"/>
              <a:pathLst>
                <a:path w="323" h="251" extrusionOk="0">
                  <a:moveTo>
                    <a:pt x="173" y="0"/>
                  </a:moveTo>
                  <a:cubicBezTo>
                    <a:pt x="0" y="0"/>
                    <a:pt x="0" y="251"/>
                    <a:pt x="173" y="251"/>
                  </a:cubicBezTo>
                  <a:cubicBezTo>
                    <a:pt x="323" y="251"/>
                    <a:pt x="323" y="0"/>
                    <a:pt x="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983475" y="1323150"/>
              <a:ext cx="8225" cy="6300"/>
            </a:xfrm>
            <a:custGeom>
              <a:avLst/>
              <a:gdLst/>
              <a:ahLst/>
              <a:cxnLst/>
              <a:rect l="l" t="t" r="r" b="b"/>
              <a:pathLst>
                <a:path w="329" h="252" extrusionOk="0">
                  <a:moveTo>
                    <a:pt x="179" y="0"/>
                  </a:moveTo>
                  <a:cubicBezTo>
                    <a:pt x="0" y="0"/>
                    <a:pt x="0" y="251"/>
                    <a:pt x="179" y="251"/>
                  </a:cubicBezTo>
                  <a:cubicBezTo>
                    <a:pt x="329" y="251"/>
                    <a:pt x="329" y="0"/>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990925" y="1314500"/>
              <a:ext cx="8225" cy="6275"/>
            </a:xfrm>
            <a:custGeom>
              <a:avLst/>
              <a:gdLst/>
              <a:ahLst/>
              <a:cxnLst/>
              <a:rect l="l" t="t" r="r" b="b"/>
              <a:pathLst>
                <a:path w="329" h="251" extrusionOk="0">
                  <a:moveTo>
                    <a:pt x="180" y="0"/>
                  </a:moveTo>
                  <a:cubicBezTo>
                    <a:pt x="1" y="0"/>
                    <a:pt x="1" y="251"/>
                    <a:pt x="180" y="251"/>
                  </a:cubicBezTo>
                  <a:cubicBezTo>
                    <a:pt x="329" y="251"/>
                    <a:pt x="329"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305125" y="1137725"/>
              <a:ext cx="73475" cy="75450"/>
            </a:xfrm>
            <a:custGeom>
              <a:avLst/>
              <a:gdLst/>
              <a:ahLst/>
              <a:cxnLst/>
              <a:rect l="l" t="t" r="r" b="b"/>
              <a:pathLst>
                <a:path w="2939" h="3018" extrusionOk="0">
                  <a:moveTo>
                    <a:pt x="1562" y="0"/>
                  </a:moveTo>
                  <a:cubicBezTo>
                    <a:pt x="1516" y="0"/>
                    <a:pt x="1467" y="3"/>
                    <a:pt x="1416" y="9"/>
                  </a:cubicBezTo>
                  <a:cubicBezTo>
                    <a:pt x="1" y="182"/>
                    <a:pt x="693" y="2618"/>
                    <a:pt x="1541" y="3018"/>
                  </a:cubicBezTo>
                  <a:lnTo>
                    <a:pt x="1613" y="2994"/>
                  </a:lnTo>
                  <a:cubicBezTo>
                    <a:pt x="1879" y="2439"/>
                    <a:pt x="2938" y="0"/>
                    <a:pt x="15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364825" y="1203850"/>
              <a:ext cx="30475" cy="49175"/>
            </a:xfrm>
            <a:custGeom>
              <a:avLst/>
              <a:gdLst/>
              <a:ahLst/>
              <a:cxnLst/>
              <a:rect l="l" t="t" r="r" b="b"/>
              <a:pathLst>
                <a:path w="1219" h="1967" extrusionOk="0">
                  <a:moveTo>
                    <a:pt x="678" y="0"/>
                  </a:moveTo>
                  <a:cubicBezTo>
                    <a:pt x="411" y="0"/>
                    <a:pt x="117" y="450"/>
                    <a:pt x="49" y="820"/>
                  </a:cubicBezTo>
                  <a:cubicBezTo>
                    <a:pt x="1" y="1143"/>
                    <a:pt x="25" y="1543"/>
                    <a:pt x="120" y="1865"/>
                  </a:cubicBezTo>
                  <a:lnTo>
                    <a:pt x="246" y="1967"/>
                  </a:lnTo>
                  <a:cubicBezTo>
                    <a:pt x="646" y="1913"/>
                    <a:pt x="1219" y="922"/>
                    <a:pt x="1016" y="373"/>
                  </a:cubicBezTo>
                  <a:cubicBezTo>
                    <a:pt x="928" y="105"/>
                    <a:pt x="806" y="0"/>
                    <a:pt x="6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295775" y="1256675"/>
              <a:ext cx="82675" cy="39625"/>
            </a:xfrm>
            <a:custGeom>
              <a:avLst/>
              <a:gdLst/>
              <a:ahLst/>
              <a:cxnLst/>
              <a:rect l="l" t="t" r="r" b="b"/>
              <a:pathLst>
                <a:path w="3307" h="1585" extrusionOk="0">
                  <a:moveTo>
                    <a:pt x="1601" y="1"/>
                  </a:moveTo>
                  <a:cubicBezTo>
                    <a:pt x="845" y="1"/>
                    <a:pt x="1" y="912"/>
                    <a:pt x="918" y="1418"/>
                  </a:cubicBezTo>
                  <a:cubicBezTo>
                    <a:pt x="1134" y="1534"/>
                    <a:pt x="1349" y="1584"/>
                    <a:pt x="1558" y="1584"/>
                  </a:cubicBezTo>
                  <a:cubicBezTo>
                    <a:pt x="2294" y="1584"/>
                    <a:pt x="2958" y="964"/>
                    <a:pt x="3306" y="421"/>
                  </a:cubicBezTo>
                  <a:lnTo>
                    <a:pt x="3306" y="421"/>
                  </a:lnTo>
                  <a:lnTo>
                    <a:pt x="3211" y="451"/>
                  </a:lnTo>
                  <a:cubicBezTo>
                    <a:pt x="2763" y="248"/>
                    <a:pt x="2190" y="27"/>
                    <a:pt x="1664" y="3"/>
                  </a:cubicBezTo>
                  <a:cubicBezTo>
                    <a:pt x="1643" y="1"/>
                    <a:pt x="1622" y="1"/>
                    <a:pt x="1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86250" y="1447175"/>
              <a:ext cx="156825" cy="141950"/>
            </a:xfrm>
            <a:custGeom>
              <a:avLst/>
              <a:gdLst/>
              <a:ahLst/>
              <a:cxnLst/>
              <a:rect l="l" t="t" r="r" b="b"/>
              <a:pathLst>
                <a:path w="6273" h="5678" extrusionOk="0">
                  <a:moveTo>
                    <a:pt x="144" y="0"/>
                  </a:moveTo>
                  <a:cubicBezTo>
                    <a:pt x="73" y="0"/>
                    <a:pt x="1" y="72"/>
                    <a:pt x="52" y="144"/>
                  </a:cubicBezTo>
                  <a:cubicBezTo>
                    <a:pt x="350" y="711"/>
                    <a:pt x="774" y="1188"/>
                    <a:pt x="1371" y="1433"/>
                  </a:cubicBezTo>
                  <a:cubicBezTo>
                    <a:pt x="1992" y="1684"/>
                    <a:pt x="2690" y="1756"/>
                    <a:pt x="3335" y="1935"/>
                  </a:cubicBezTo>
                  <a:cubicBezTo>
                    <a:pt x="4231" y="2132"/>
                    <a:pt x="4929" y="2579"/>
                    <a:pt x="5401" y="3373"/>
                  </a:cubicBezTo>
                  <a:cubicBezTo>
                    <a:pt x="5801" y="4048"/>
                    <a:pt x="5974" y="4842"/>
                    <a:pt x="6069" y="5612"/>
                  </a:cubicBezTo>
                  <a:cubicBezTo>
                    <a:pt x="6080" y="5658"/>
                    <a:pt x="6111" y="5678"/>
                    <a:pt x="6144" y="5678"/>
                  </a:cubicBezTo>
                  <a:cubicBezTo>
                    <a:pt x="6203" y="5678"/>
                    <a:pt x="6272" y="5620"/>
                    <a:pt x="6272" y="5541"/>
                  </a:cubicBezTo>
                  <a:cubicBezTo>
                    <a:pt x="6045" y="4120"/>
                    <a:pt x="5598" y="2651"/>
                    <a:pt x="4207" y="2006"/>
                  </a:cubicBezTo>
                  <a:cubicBezTo>
                    <a:pt x="3586" y="1708"/>
                    <a:pt x="2863" y="1636"/>
                    <a:pt x="2189" y="1487"/>
                  </a:cubicBezTo>
                  <a:cubicBezTo>
                    <a:pt x="1293" y="1284"/>
                    <a:pt x="649" y="860"/>
                    <a:pt x="225" y="42"/>
                  </a:cubicBezTo>
                  <a:cubicBezTo>
                    <a:pt x="204" y="12"/>
                    <a:pt x="174" y="0"/>
                    <a:pt x="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225975" y="1426525"/>
              <a:ext cx="26200" cy="61975"/>
            </a:xfrm>
            <a:custGeom>
              <a:avLst/>
              <a:gdLst/>
              <a:ahLst/>
              <a:cxnLst/>
              <a:rect l="l" t="t" r="r" b="b"/>
              <a:pathLst>
                <a:path w="1048" h="2479" extrusionOk="0">
                  <a:moveTo>
                    <a:pt x="122" y="1"/>
                  </a:moveTo>
                  <a:cubicBezTo>
                    <a:pt x="59" y="1"/>
                    <a:pt x="1" y="48"/>
                    <a:pt x="33" y="122"/>
                  </a:cubicBezTo>
                  <a:cubicBezTo>
                    <a:pt x="331" y="868"/>
                    <a:pt x="851" y="1567"/>
                    <a:pt x="827" y="2385"/>
                  </a:cubicBezTo>
                  <a:cubicBezTo>
                    <a:pt x="827" y="2447"/>
                    <a:pt x="876" y="2479"/>
                    <a:pt x="925" y="2479"/>
                  </a:cubicBezTo>
                  <a:cubicBezTo>
                    <a:pt x="974" y="2479"/>
                    <a:pt x="1024" y="2447"/>
                    <a:pt x="1024" y="2385"/>
                  </a:cubicBezTo>
                  <a:cubicBezTo>
                    <a:pt x="1048" y="1537"/>
                    <a:pt x="528" y="844"/>
                    <a:pt x="230" y="74"/>
                  </a:cubicBezTo>
                  <a:cubicBezTo>
                    <a:pt x="210" y="23"/>
                    <a:pt x="16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180675" y="1484800"/>
              <a:ext cx="66150" cy="29450"/>
            </a:xfrm>
            <a:custGeom>
              <a:avLst/>
              <a:gdLst/>
              <a:ahLst/>
              <a:cxnLst/>
              <a:rect l="l" t="t" r="r" b="b"/>
              <a:pathLst>
                <a:path w="2646" h="1178" extrusionOk="0">
                  <a:moveTo>
                    <a:pt x="2508" y="0"/>
                  </a:moveTo>
                  <a:cubicBezTo>
                    <a:pt x="2470" y="0"/>
                    <a:pt x="2431" y="17"/>
                    <a:pt x="2412" y="54"/>
                  </a:cubicBezTo>
                  <a:cubicBezTo>
                    <a:pt x="2089" y="877"/>
                    <a:pt x="872" y="973"/>
                    <a:pt x="125" y="973"/>
                  </a:cubicBezTo>
                  <a:cubicBezTo>
                    <a:pt x="7" y="995"/>
                    <a:pt x="0" y="1178"/>
                    <a:pt x="106" y="1178"/>
                  </a:cubicBezTo>
                  <a:cubicBezTo>
                    <a:pt x="112" y="1178"/>
                    <a:pt x="118" y="1177"/>
                    <a:pt x="125" y="1176"/>
                  </a:cubicBezTo>
                  <a:cubicBezTo>
                    <a:pt x="973" y="1176"/>
                    <a:pt x="2239" y="1027"/>
                    <a:pt x="2615" y="131"/>
                  </a:cubicBezTo>
                  <a:cubicBezTo>
                    <a:pt x="2645" y="51"/>
                    <a:pt x="2576" y="0"/>
                    <a:pt x="2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177525" y="1440150"/>
              <a:ext cx="22425" cy="17350"/>
            </a:xfrm>
            <a:custGeom>
              <a:avLst/>
              <a:gdLst/>
              <a:ahLst/>
              <a:cxnLst/>
              <a:rect l="l" t="t" r="r" b="b"/>
              <a:pathLst>
                <a:path w="897" h="694" extrusionOk="0">
                  <a:moveTo>
                    <a:pt x="448" y="1"/>
                  </a:moveTo>
                  <a:cubicBezTo>
                    <a:pt x="1" y="1"/>
                    <a:pt x="1" y="693"/>
                    <a:pt x="448" y="693"/>
                  </a:cubicBezTo>
                  <a:cubicBezTo>
                    <a:pt x="896" y="693"/>
                    <a:pt x="896" y="1"/>
                    <a:pt x="448" y="1"/>
                  </a:cubicBezTo>
                  <a:close/>
                </a:path>
              </a:pathLst>
            </a:custGeom>
            <a:solidFill>
              <a:srgbClr val="FFA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218575" y="1417775"/>
              <a:ext cx="21800" cy="16725"/>
            </a:xfrm>
            <a:custGeom>
              <a:avLst/>
              <a:gdLst/>
              <a:ahLst/>
              <a:cxnLst/>
              <a:rect l="l" t="t" r="r" b="b"/>
              <a:pathLst>
                <a:path w="872" h="669" extrusionOk="0">
                  <a:moveTo>
                    <a:pt x="424" y="0"/>
                  </a:moveTo>
                  <a:cubicBezTo>
                    <a:pt x="0" y="0"/>
                    <a:pt x="0" y="669"/>
                    <a:pt x="424" y="669"/>
                  </a:cubicBezTo>
                  <a:cubicBezTo>
                    <a:pt x="872" y="669"/>
                    <a:pt x="872" y="0"/>
                    <a:pt x="424" y="0"/>
                  </a:cubicBezTo>
                  <a:close/>
                </a:path>
              </a:pathLst>
            </a:custGeom>
            <a:solidFill>
              <a:srgbClr val="FFA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172600" y="1501050"/>
              <a:ext cx="22425" cy="18075"/>
            </a:xfrm>
            <a:custGeom>
              <a:avLst/>
              <a:gdLst/>
              <a:ahLst/>
              <a:cxnLst/>
              <a:rect l="l" t="t" r="r" b="b"/>
              <a:pathLst>
                <a:path w="897" h="723" extrusionOk="0">
                  <a:moveTo>
                    <a:pt x="448" y="1"/>
                  </a:moveTo>
                  <a:cubicBezTo>
                    <a:pt x="1" y="1"/>
                    <a:pt x="1" y="723"/>
                    <a:pt x="448" y="723"/>
                  </a:cubicBezTo>
                  <a:cubicBezTo>
                    <a:pt x="896" y="723"/>
                    <a:pt x="896" y="1"/>
                    <a:pt x="448" y="1"/>
                  </a:cubicBezTo>
                  <a:close/>
                </a:path>
              </a:pathLst>
            </a:custGeom>
            <a:solidFill>
              <a:srgbClr val="FFA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160800" y="1623050"/>
              <a:ext cx="251825" cy="123275"/>
            </a:xfrm>
            <a:custGeom>
              <a:avLst/>
              <a:gdLst/>
              <a:ahLst/>
              <a:cxnLst/>
              <a:rect l="l" t="t" r="r" b="b"/>
              <a:pathLst>
                <a:path w="10073" h="4931" extrusionOk="0">
                  <a:moveTo>
                    <a:pt x="5853" y="1"/>
                  </a:moveTo>
                  <a:cubicBezTo>
                    <a:pt x="5433" y="1"/>
                    <a:pt x="5009" y="31"/>
                    <a:pt x="4580" y="94"/>
                  </a:cubicBezTo>
                  <a:cubicBezTo>
                    <a:pt x="3732" y="219"/>
                    <a:pt x="2938" y="493"/>
                    <a:pt x="2114" y="744"/>
                  </a:cubicBezTo>
                  <a:cubicBezTo>
                    <a:pt x="1416" y="965"/>
                    <a:pt x="699" y="1090"/>
                    <a:pt x="73" y="1467"/>
                  </a:cubicBezTo>
                  <a:cubicBezTo>
                    <a:pt x="25" y="1490"/>
                    <a:pt x="1" y="1562"/>
                    <a:pt x="25" y="1616"/>
                  </a:cubicBezTo>
                  <a:cubicBezTo>
                    <a:pt x="1368" y="3478"/>
                    <a:pt x="3505" y="4625"/>
                    <a:pt x="5774" y="4869"/>
                  </a:cubicBezTo>
                  <a:cubicBezTo>
                    <a:pt x="6184" y="4906"/>
                    <a:pt x="6595" y="4931"/>
                    <a:pt x="7004" y="4931"/>
                  </a:cubicBezTo>
                  <a:cubicBezTo>
                    <a:pt x="7459" y="4931"/>
                    <a:pt x="7912" y="4900"/>
                    <a:pt x="8359" y="4822"/>
                  </a:cubicBezTo>
                  <a:cubicBezTo>
                    <a:pt x="8908" y="4720"/>
                    <a:pt x="10024" y="4398"/>
                    <a:pt x="10072" y="3675"/>
                  </a:cubicBezTo>
                  <a:cubicBezTo>
                    <a:pt x="10072" y="3616"/>
                    <a:pt x="10023" y="3586"/>
                    <a:pt x="9974" y="3586"/>
                  </a:cubicBezTo>
                  <a:cubicBezTo>
                    <a:pt x="9924" y="3586"/>
                    <a:pt x="9875" y="3616"/>
                    <a:pt x="9875" y="3675"/>
                  </a:cubicBezTo>
                  <a:cubicBezTo>
                    <a:pt x="9851" y="4004"/>
                    <a:pt x="9380" y="4249"/>
                    <a:pt x="9153" y="4374"/>
                  </a:cubicBezTo>
                  <a:cubicBezTo>
                    <a:pt x="8759" y="4571"/>
                    <a:pt x="8281" y="4649"/>
                    <a:pt x="7863" y="4696"/>
                  </a:cubicBezTo>
                  <a:cubicBezTo>
                    <a:pt x="7604" y="4723"/>
                    <a:pt x="7345" y="4734"/>
                    <a:pt x="7085" y="4734"/>
                  </a:cubicBezTo>
                  <a:cubicBezTo>
                    <a:pt x="6598" y="4734"/>
                    <a:pt x="6111" y="4695"/>
                    <a:pt x="5625" y="4649"/>
                  </a:cubicBezTo>
                  <a:cubicBezTo>
                    <a:pt x="3513" y="4425"/>
                    <a:pt x="1529" y="3292"/>
                    <a:pt x="255" y="1592"/>
                  </a:cubicBezTo>
                  <a:lnTo>
                    <a:pt x="255" y="1592"/>
                  </a:lnTo>
                  <a:cubicBezTo>
                    <a:pt x="810" y="1273"/>
                    <a:pt x="1445" y="1130"/>
                    <a:pt x="2043" y="965"/>
                  </a:cubicBezTo>
                  <a:cubicBezTo>
                    <a:pt x="2789" y="768"/>
                    <a:pt x="3505" y="517"/>
                    <a:pt x="4281" y="368"/>
                  </a:cubicBezTo>
                  <a:cubicBezTo>
                    <a:pt x="4825" y="260"/>
                    <a:pt x="5367" y="207"/>
                    <a:pt x="5905" y="207"/>
                  </a:cubicBezTo>
                  <a:cubicBezTo>
                    <a:pt x="7085" y="207"/>
                    <a:pt x="8244" y="461"/>
                    <a:pt x="9356" y="941"/>
                  </a:cubicBezTo>
                  <a:cubicBezTo>
                    <a:pt x="9370" y="947"/>
                    <a:pt x="9384" y="949"/>
                    <a:pt x="9397" y="949"/>
                  </a:cubicBezTo>
                  <a:cubicBezTo>
                    <a:pt x="9496" y="949"/>
                    <a:pt x="9562" y="810"/>
                    <a:pt x="9451" y="768"/>
                  </a:cubicBezTo>
                  <a:cubicBezTo>
                    <a:pt x="8284" y="265"/>
                    <a:pt x="7088" y="1"/>
                    <a:pt x="5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163950" y="1660300"/>
              <a:ext cx="234900" cy="26350"/>
            </a:xfrm>
            <a:custGeom>
              <a:avLst/>
              <a:gdLst/>
              <a:ahLst/>
              <a:cxnLst/>
              <a:rect l="l" t="t" r="r" b="b"/>
              <a:pathLst>
                <a:path w="9396" h="1054" extrusionOk="0">
                  <a:moveTo>
                    <a:pt x="126" y="0"/>
                  </a:moveTo>
                  <a:cubicBezTo>
                    <a:pt x="0" y="0"/>
                    <a:pt x="0" y="197"/>
                    <a:pt x="126" y="197"/>
                  </a:cubicBezTo>
                  <a:cubicBezTo>
                    <a:pt x="1517" y="323"/>
                    <a:pt x="2908" y="544"/>
                    <a:pt x="4305" y="693"/>
                  </a:cubicBezTo>
                  <a:cubicBezTo>
                    <a:pt x="5272" y="794"/>
                    <a:pt x="6245" y="896"/>
                    <a:pt x="7212" y="968"/>
                  </a:cubicBezTo>
                  <a:cubicBezTo>
                    <a:pt x="7643" y="1002"/>
                    <a:pt x="8091" y="1053"/>
                    <a:pt x="8534" y="1053"/>
                  </a:cubicBezTo>
                  <a:cubicBezTo>
                    <a:pt x="8784" y="1053"/>
                    <a:pt x="9034" y="1037"/>
                    <a:pt x="9278" y="991"/>
                  </a:cubicBezTo>
                  <a:cubicBezTo>
                    <a:pt x="9396" y="969"/>
                    <a:pt x="9355" y="792"/>
                    <a:pt x="9250" y="792"/>
                  </a:cubicBezTo>
                  <a:cubicBezTo>
                    <a:pt x="9243" y="792"/>
                    <a:pt x="9237" y="793"/>
                    <a:pt x="9230" y="794"/>
                  </a:cubicBezTo>
                  <a:cubicBezTo>
                    <a:pt x="9000" y="839"/>
                    <a:pt x="8761" y="855"/>
                    <a:pt x="8519" y="855"/>
                  </a:cubicBezTo>
                  <a:cubicBezTo>
                    <a:pt x="8078" y="855"/>
                    <a:pt x="7629" y="801"/>
                    <a:pt x="7212" y="771"/>
                  </a:cubicBezTo>
                  <a:cubicBezTo>
                    <a:pt x="6245" y="693"/>
                    <a:pt x="5272" y="597"/>
                    <a:pt x="4305" y="496"/>
                  </a:cubicBezTo>
                  <a:cubicBezTo>
                    <a:pt x="2908" y="347"/>
                    <a:pt x="1517" y="126"/>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195425" y="1642950"/>
              <a:ext cx="38100" cy="59175"/>
            </a:xfrm>
            <a:custGeom>
              <a:avLst/>
              <a:gdLst/>
              <a:ahLst/>
              <a:cxnLst/>
              <a:rect l="l" t="t" r="r" b="b"/>
              <a:pathLst>
                <a:path w="1524" h="2367" extrusionOk="0">
                  <a:moveTo>
                    <a:pt x="878" y="0"/>
                  </a:moveTo>
                  <a:cubicBezTo>
                    <a:pt x="823" y="0"/>
                    <a:pt x="775" y="47"/>
                    <a:pt x="807" y="121"/>
                  </a:cubicBezTo>
                  <a:cubicBezTo>
                    <a:pt x="879" y="318"/>
                    <a:pt x="956" y="491"/>
                    <a:pt x="1052" y="671"/>
                  </a:cubicBezTo>
                  <a:cubicBezTo>
                    <a:pt x="1153" y="868"/>
                    <a:pt x="1350" y="1017"/>
                    <a:pt x="1129" y="1214"/>
                  </a:cubicBezTo>
                  <a:cubicBezTo>
                    <a:pt x="753" y="1512"/>
                    <a:pt x="383" y="1811"/>
                    <a:pt x="61" y="2187"/>
                  </a:cubicBezTo>
                  <a:cubicBezTo>
                    <a:pt x="1" y="2261"/>
                    <a:pt x="62" y="2367"/>
                    <a:pt x="140" y="2367"/>
                  </a:cubicBezTo>
                  <a:cubicBezTo>
                    <a:pt x="163" y="2367"/>
                    <a:pt x="187" y="2358"/>
                    <a:pt x="210" y="2336"/>
                  </a:cubicBezTo>
                  <a:cubicBezTo>
                    <a:pt x="580" y="1888"/>
                    <a:pt x="1052" y="1536"/>
                    <a:pt x="1499" y="1166"/>
                  </a:cubicBezTo>
                  <a:cubicBezTo>
                    <a:pt x="1523" y="1142"/>
                    <a:pt x="1523" y="1088"/>
                    <a:pt x="1499" y="1041"/>
                  </a:cubicBezTo>
                  <a:cubicBezTo>
                    <a:pt x="1302" y="742"/>
                    <a:pt x="1129" y="420"/>
                    <a:pt x="980" y="74"/>
                  </a:cubicBezTo>
                  <a:cubicBezTo>
                    <a:pt x="958" y="22"/>
                    <a:pt x="916" y="0"/>
                    <a:pt x="8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258400" y="1626450"/>
              <a:ext cx="52875" cy="106800"/>
            </a:xfrm>
            <a:custGeom>
              <a:avLst/>
              <a:gdLst/>
              <a:ahLst/>
              <a:cxnLst/>
              <a:rect l="l" t="t" r="r" b="b"/>
              <a:pathLst>
                <a:path w="2115" h="4272" extrusionOk="0">
                  <a:moveTo>
                    <a:pt x="423" y="1"/>
                  </a:moveTo>
                  <a:cubicBezTo>
                    <a:pt x="344" y="1"/>
                    <a:pt x="275" y="101"/>
                    <a:pt x="348" y="160"/>
                  </a:cubicBezTo>
                  <a:cubicBezTo>
                    <a:pt x="974" y="704"/>
                    <a:pt x="1470" y="1402"/>
                    <a:pt x="1870" y="2101"/>
                  </a:cubicBezTo>
                  <a:cubicBezTo>
                    <a:pt x="1918" y="2148"/>
                    <a:pt x="945" y="2996"/>
                    <a:pt x="849" y="3068"/>
                  </a:cubicBezTo>
                  <a:cubicBezTo>
                    <a:pt x="551" y="3390"/>
                    <a:pt x="276" y="3742"/>
                    <a:pt x="49" y="4113"/>
                  </a:cubicBezTo>
                  <a:cubicBezTo>
                    <a:pt x="1" y="4197"/>
                    <a:pt x="64" y="4271"/>
                    <a:pt x="135" y="4271"/>
                  </a:cubicBezTo>
                  <a:cubicBezTo>
                    <a:pt x="168" y="4271"/>
                    <a:pt x="203" y="4255"/>
                    <a:pt x="228" y="4214"/>
                  </a:cubicBezTo>
                  <a:cubicBezTo>
                    <a:pt x="700" y="3444"/>
                    <a:pt x="1368" y="2793"/>
                    <a:pt x="2091" y="2226"/>
                  </a:cubicBezTo>
                  <a:cubicBezTo>
                    <a:pt x="2115" y="2196"/>
                    <a:pt x="2115" y="2148"/>
                    <a:pt x="2115" y="2101"/>
                  </a:cubicBezTo>
                  <a:cubicBezTo>
                    <a:pt x="1691" y="1354"/>
                    <a:pt x="1148" y="584"/>
                    <a:pt x="497" y="35"/>
                  </a:cubicBezTo>
                  <a:cubicBezTo>
                    <a:pt x="474" y="11"/>
                    <a:pt x="448" y="1"/>
                    <a:pt x="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337825" y="1627075"/>
              <a:ext cx="50025" cy="117125"/>
            </a:xfrm>
            <a:custGeom>
              <a:avLst/>
              <a:gdLst/>
              <a:ahLst/>
              <a:cxnLst/>
              <a:rect l="l" t="t" r="r" b="b"/>
              <a:pathLst>
                <a:path w="2001" h="4685" extrusionOk="0">
                  <a:moveTo>
                    <a:pt x="137" y="0"/>
                  </a:moveTo>
                  <a:cubicBezTo>
                    <a:pt x="60" y="0"/>
                    <a:pt x="1" y="106"/>
                    <a:pt x="60" y="183"/>
                  </a:cubicBezTo>
                  <a:cubicBezTo>
                    <a:pt x="579" y="732"/>
                    <a:pt x="1027" y="1353"/>
                    <a:pt x="1499" y="1950"/>
                  </a:cubicBezTo>
                  <a:cubicBezTo>
                    <a:pt x="1526" y="1972"/>
                    <a:pt x="1690" y="2259"/>
                    <a:pt x="1774" y="2259"/>
                  </a:cubicBezTo>
                  <a:cubicBezTo>
                    <a:pt x="1783" y="2259"/>
                    <a:pt x="1791" y="2256"/>
                    <a:pt x="1797" y="2249"/>
                  </a:cubicBezTo>
                  <a:lnTo>
                    <a:pt x="1797" y="2249"/>
                  </a:lnTo>
                  <a:cubicBezTo>
                    <a:pt x="1749" y="2297"/>
                    <a:pt x="1702" y="2350"/>
                    <a:pt x="1678" y="2398"/>
                  </a:cubicBezTo>
                  <a:cubicBezTo>
                    <a:pt x="1529" y="2571"/>
                    <a:pt x="1379" y="2720"/>
                    <a:pt x="1254" y="2894"/>
                  </a:cubicBezTo>
                  <a:cubicBezTo>
                    <a:pt x="979" y="3246"/>
                    <a:pt x="729" y="3592"/>
                    <a:pt x="508" y="3962"/>
                  </a:cubicBezTo>
                  <a:cubicBezTo>
                    <a:pt x="406" y="4141"/>
                    <a:pt x="233" y="4410"/>
                    <a:pt x="305" y="4613"/>
                  </a:cubicBezTo>
                  <a:cubicBezTo>
                    <a:pt x="326" y="4663"/>
                    <a:pt x="370" y="4684"/>
                    <a:pt x="412" y="4684"/>
                  </a:cubicBezTo>
                  <a:cubicBezTo>
                    <a:pt x="476" y="4684"/>
                    <a:pt x="537" y="4635"/>
                    <a:pt x="508" y="4559"/>
                  </a:cubicBezTo>
                  <a:cubicBezTo>
                    <a:pt x="382" y="4291"/>
                    <a:pt x="932" y="3664"/>
                    <a:pt x="1081" y="3467"/>
                  </a:cubicBezTo>
                  <a:cubicBezTo>
                    <a:pt x="1350" y="3097"/>
                    <a:pt x="1648" y="2697"/>
                    <a:pt x="1976" y="2374"/>
                  </a:cubicBezTo>
                  <a:cubicBezTo>
                    <a:pt x="2000" y="2320"/>
                    <a:pt x="2000" y="2273"/>
                    <a:pt x="1976" y="2225"/>
                  </a:cubicBezTo>
                  <a:cubicBezTo>
                    <a:pt x="1350" y="1503"/>
                    <a:pt x="854" y="732"/>
                    <a:pt x="209" y="34"/>
                  </a:cubicBezTo>
                  <a:cubicBezTo>
                    <a:pt x="185" y="10"/>
                    <a:pt x="160" y="0"/>
                    <a:pt x="1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198125" y="1508800"/>
              <a:ext cx="218975" cy="210450"/>
            </a:xfrm>
            <a:custGeom>
              <a:avLst/>
              <a:gdLst/>
              <a:ahLst/>
              <a:cxnLst/>
              <a:rect l="l" t="t" r="r" b="b"/>
              <a:pathLst>
                <a:path w="8759" h="8418" extrusionOk="0">
                  <a:moveTo>
                    <a:pt x="1945" y="0"/>
                  </a:moveTo>
                  <a:cubicBezTo>
                    <a:pt x="1909" y="0"/>
                    <a:pt x="1873" y="5"/>
                    <a:pt x="1839" y="13"/>
                  </a:cubicBezTo>
                  <a:cubicBezTo>
                    <a:pt x="0" y="413"/>
                    <a:pt x="3111" y="3147"/>
                    <a:pt x="3433" y="3398"/>
                  </a:cubicBezTo>
                  <a:cubicBezTo>
                    <a:pt x="2639" y="3672"/>
                    <a:pt x="645" y="3470"/>
                    <a:pt x="1320" y="4741"/>
                  </a:cubicBezTo>
                  <a:cubicBezTo>
                    <a:pt x="1839" y="5589"/>
                    <a:pt x="3505" y="5386"/>
                    <a:pt x="4376" y="5535"/>
                  </a:cubicBezTo>
                  <a:cubicBezTo>
                    <a:pt x="3385" y="6132"/>
                    <a:pt x="1917" y="6383"/>
                    <a:pt x="3308" y="7451"/>
                  </a:cubicBezTo>
                  <a:cubicBezTo>
                    <a:pt x="4030" y="8048"/>
                    <a:pt x="5027" y="8174"/>
                    <a:pt x="5970" y="8323"/>
                  </a:cubicBezTo>
                  <a:cubicBezTo>
                    <a:pt x="6394" y="8386"/>
                    <a:pt x="6873" y="8417"/>
                    <a:pt x="7355" y="8417"/>
                  </a:cubicBezTo>
                  <a:cubicBezTo>
                    <a:pt x="7837" y="8417"/>
                    <a:pt x="8323" y="8386"/>
                    <a:pt x="8758" y="8323"/>
                  </a:cubicBezTo>
                  <a:cubicBezTo>
                    <a:pt x="7809" y="8323"/>
                    <a:pt x="7887" y="4341"/>
                    <a:pt x="7684" y="3273"/>
                  </a:cubicBezTo>
                  <a:cubicBezTo>
                    <a:pt x="7599" y="2537"/>
                    <a:pt x="7381" y="2227"/>
                    <a:pt x="7164" y="2227"/>
                  </a:cubicBezTo>
                  <a:cubicBezTo>
                    <a:pt x="6876" y="2227"/>
                    <a:pt x="6588" y="2774"/>
                    <a:pt x="6615" y="3595"/>
                  </a:cubicBezTo>
                  <a:cubicBezTo>
                    <a:pt x="6293" y="2753"/>
                    <a:pt x="6167" y="1482"/>
                    <a:pt x="5624" y="759"/>
                  </a:cubicBezTo>
                  <a:cubicBezTo>
                    <a:pt x="5391" y="449"/>
                    <a:pt x="5203" y="323"/>
                    <a:pt x="5052" y="323"/>
                  </a:cubicBezTo>
                  <a:cubicBezTo>
                    <a:pt x="4528" y="323"/>
                    <a:pt x="4463" y="1857"/>
                    <a:pt x="4579" y="2479"/>
                  </a:cubicBezTo>
                  <a:cubicBezTo>
                    <a:pt x="4054" y="2027"/>
                    <a:pt x="2757" y="0"/>
                    <a:pt x="19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403575" y="992350"/>
              <a:ext cx="513175" cy="148725"/>
            </a:xfrm>
            <a:custGeom>
              <a:avLst/>
              <a:gdLst/>
              <a:ahLst/>
              <a:cxnLst/>
              <a:rect l="l" t="t" r="r" b="b"/>
              <a:pathLst>
                <a:path w="20527" h="5949" extrusionOk="0">
                  <a:moveTo>
                    <a:pt x="18593" y="1"/>
                  </a:moveTo>
                  <a:cubicBezTo>
                    <a:pt x="18585" y="1"/>
                    <a:pt x="18578" y="2"/>
                    <a:pt x="18569" y="3"/>
                  </a:cubicBezTo>
                  <a:cubicBezTo>
                    <a:pt x="15388" y="672"/>
                    <a:pt x="12152" y="1245"/>
                    <a:pt x="8922" y="1818"/>
                  </a:cubicBezTo>
                  <a:cubicBezTo>
                    <a:pt x="7627" y="2069"/>
                    <a:pt x="6307" y="2313"/>
                    <a:pt x="4988" y="2516"/>
                  </a:cubicBezTo>
                  <a:cubicBezTo>
                    <a:pt x="3943" y="2666"/>
                    <a:pt x="2928" y="2839"/>
                    <a:pt x="1955" y="3233"/>
                  </a:cubicBezTo>
                  <a:cubicBezTo>
                    <a:pt x="1257" y="3507"/>
                    <a:pt x="463" y="3979"/>
                    <a:pt x="266" y="4755"/>
                  </a:cubicBezTo>
                  <a:cubicBezTo>
                    <a:pt x="1" y="5690"/>
                    <a:pt x="1331" y="5949"/>
                    <a:pt x="2878" y="5949"/>
                  </a:cubicBezTo>
                  <a:cubicBezTo>
                    <a:pt x="4540" y="5949"/>
                    <a:pt x="6453" y="5650"/>
                    <a:pt x="6904" y="5573"/>
                  </a:cubicBezTo>
                  <a:cubicBezTo>
                    <a:pt x="10886" y="4976"/>
                    <a:pt x="14868" y="4182"/>
                    <a:pt x="18796" y="3287"/>
                  </a:cubicBezTo>
                  <a:cubicBezTo>
                    <a:pt x="19346" y="3185"/>
                    <a:pt x="19865" y="3060"/>
                    <a:pt x="20414" y="2910"/>
                  </a:cubicBezTo>
                  <a:cubicBezTo>
                    <a:pt x="20526" y="2889"/>
                    <a:pt x="20476" y="2730"/>
                    <a:pt x="20375" y="2730"/>
                  </a:cubicBezTo>
                  <a:cubicBezTo>
                    <a:pt x="20363" y="2730"/>
                    <a:pt x="20350" y="2732"/>
                    <a:pt x="20337" y="2737"/>
                  </a:cubicBezTo>
                  <a:cubicBezTo>
                    <a:pt x="16707" y="3657"/>
                    <a:pt x="12976" y="4331"/>
                    <a:pt x="9292" y="4976"/>
                  </a:cubicBezTo>
                  <a:cubicBezTo>
                    <a:pt x="7651" y="5275"/>
                    <a:pt x="5985" y="5573"/>
                    <a:pt x="4319" y="5698"/>
                  </a:cubicBezTo>
                  <a:cubicBezTo>
                    <a:pt x="3942" y="5726"/>
                    <a:pt x="3562" y="5738"/>
                    <a:pt x="3187" y="5738"/>
                  </a:cubicBezTo>
                  <a:cubicBezTo>
                    <a:pt x="2922" y="5738"/>
                    <a:pt x="2660" y="5732"/>
                    <a:pt x="2403" y="5722"/>
                  </a:cubicBezTo>
                  <a:cubicBezTo>
                    <a:pt x="1830" y="5698"/>
                    <a:pt x="839" y="5675"/>
                    <a:pt x="487" y="5149"/>
                  </a:cubicBezTo>
                  <a:cubicBezTo>
                    <a:pt x="290" y="4827"/>
                    <a:pt x="612" y="4403"/>
                    <a:pt x="809" y="4206"/>
                  </a:cubicBezTo>
                  <a:cubicBezTo>
                    <a:pt x="1185" y="3782"/>
                    <a:pt x="1734" y="3507"/>
                    <a:pt x="2254" y="3310"/>
                  </a:cubicBezTo>
                  <a:cubicBezTo>
                    <a:pt x="3173" y="2964"/>
                    <a:pt x="4146" y="2839"/>
                    <a:pt x="5113" y="2690"/>
                  </a:cubicBezTo>
                  <a:cubicBezTo>
                    <a:pt x="6457" y="2487"/>
                    <a:pt x="7776" y="2242"/>
                    <a:pt x="9095" y="1991"/>
                  </a:cubicBezTo>
                  <a:cubicBezTo>
                    <a:pt x="12277" y="1418"/>
                    <a:pt x="15465" y="875"/>
                    <a:pt x="18623" y="176"/>
                  </a:cubicBezTo>
                  <a:cubicBezTo>
                    <a:pt x="18741" y="154"/>
                    <a:pt x="18701" y="1"/>
                    <a:pt x="185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392750" y="1060350"/>
              <a:ext cx="522975" cy="673725"/>
            </a:xfrm>
            <a:custGeom>
              <a:avLst/>
              <a:gdLst/>
              <a:ahLst/>
              <a:cxnLst/>
              <a:rect l="l" t="t" r="r" b="b"/>
              <a:pathLst>
                <a:path w="20919" h="26949" extrusionOk="0">
                  <a:moveTo>
                    <a:pt x="20820" y="1"/>
                  </a:moveTo>
                  <a:cubicBezTo>
                    <a:pt x="20771" y="1"/>
                    <a:pt x="20722" y="32"/>
                    <a:pt x="20722" y="95"/>
                  </a:cubicBezTo>
                  <a:cubicBezTo>
                    <a:pt x="20495" y="3999"/>
                    <a:pt x="20447" y="7927"/>
                    <a:pt x="20322" y="11832"/>
                  </a:cubicBezTo>
                  <a:cubicBezTo>
                    <a:pt x="20196" y="15139"/>
                    <a:pt x="20077" y="18452"/>
                    <a:pt x="19976" y="21784"/>
                  </a:cubicBezTo>
                  <a:cubicBezTo>
                    <a:pt x="19952" y="22554"/>
                    <a:pt x="19928" y="23300"/>
                    <a:pt x="19850" y="24070"/>
                  </a:cubicBezTo>
                  <a:cubicBezTo>
                    <a:pt x="19850" y="24148"/>
                    <a:pt x="19802" y="24745"/>
                    <a:pt x="19802" y="24745"/>
                  </a:cubicBezTo>
                  <a:cubicBezTo>
                    <a:pt x="19779" y="24769"/>
                    <a:pt x="19725" y="24769"/>
                    <a:pt x="19701" y="24769"/>
                  </a:cubicBezTo>
                  <a:cubicBezTo>
                    <a:pt x="19379" y="24840"/>
                    <a:pt x="19080" y="24894"/>
                    <a:pt x="18782" y="24942"/>
                  </a:cubicBezTo>
                  <a:cubicBezTo>
                    <a:pt x="17540" y="25169"/>
                    <a:pt x="16268" y="25342"/>
                    <a:pt x="15027" y="25515"/>
                  </a:cubicBezTo>
                  <a:cubicBezTo>
                    <a:pt x="11689" y="25986"/>
                    <a:pt x="8358" y="26434"/>
                    <a:pt x="5003" y="26661"/>
                  </a:cubicBezTo>
                  <a:cubicBezTo>
                    <a:pt x="4366" y="26704"/>
                    <a:pt x="3697" y="26756"/>
                    <a:pt x="3034" y="26756"/>
                  </a:cubicBezTo>
                  <a:cubicBezTo>
                    <a:pt x="2579" y="26756"/>
                    <a:pt x="2127" y="26732"/>
                    <a:pt x="1690" y="26661"/>
                  </a:cubicBezTo>
                  <a:cubicBezTo>
                    <a:pt x="746" y="26482"/>
                    <a:pt x="376" y="25586"/>
                    <a:pt x="275" y="24721"/>
                  </a:cubicBezTo>
                  <a:cubicBezTo>
                    <a:pt x="197" y="23945"/>
                    <a:pt x="251" y="23127"/>
                    <a:pt x="275" y="22333"/>
                  </a:cubicBezTo>
                  <a:cubicBezTo>
                    <a:pt x="323" y="21037"/>
                    <a:pt x="376" y="19742"/>
                    <a:pt x="424" y="18452"/>
                  </a:cubicBezTo>
                  <a:cubicBezTo>
                    <a:pt x="448" y="17330"/>
                    <a:pt x="400" y="16184"/>
                    <a:pt x="376" y="15067"/>
                  </a:cubicBezTo>
                  <a:cubicBezTo>
                    <a:pt x="376" y="13700"/>
                    <a:pt x="347" y="12333"/>
                    <a:pt x="400" y="10960"/>
                  </a:cubicBezTo>
                  <a:cubicBezTo>
                    <a:pt x="496" y="8154"/>
                    <a:pt x="746" y="5342"/>
                    <a:pt x="896" y="2507"/>
                  </a:cubicBezTo>
                  <a:cubicBezTo>
                    <a:pt x="896" y="2444"/>
                    <a:pt x="846" y="2413"/>
                    <a:pt x="797" y="2413"/>
                  </a:cubicBezTo>
                  <a:cubicBezTo>
                    <a:pt x="748" y="2413"/>
                    <a:pt x="699" y="2444"/>
                    <a:pt x="699" y="2507"/>
                  </a:cubicBezTo>
                  <a:cubicBezTo>
                    <a:pt x="496" y="6483"/>
                    <a:pt x="149" y="10417"/>
                    <a:pt x="173" y="14369"/>
                  </a:cubicBezTo>
                  <a:cubicBezTo>
                    <a:pt x="197" y="15712"/>
                    <a:pt x="197" y="17032"/>
                    <a:pt x="197" y="18375"/>
                  </a:cubicBezTo>
                  <a:cubicBezTo>
                    <a:pt x="227" y="20315"/>
                    <a:pt x="0" y="22231"/>
                    <a:pt x="48" y="24172"/>
                  </a:cubicBezTo>
                  <a:cubicBezTo>
                    <a:pt x="78" y="25139"/>
                    <a:pt x="227" y="26112"/>
                    <a:pt x="1123" y="26661"/>
                  </a:cubicBezTo>
                  <a:cubicBezTo>
                    <a:pt x="1517" y="26902"/>
                    <a:pt x="2042" y="26949"/>
                    <a:pt x="2555" y="26949"/>
                  </a:cubicBezTo>
                  <a:cubicBezTo>
                    <a:pt x="2881" y="26949"/>
                    <a:pt x="3202" y="26930"/>
                    <a:pt x="3481" y="26930"/>
                  </a:cubicBezTo>
                  <a:cubicBezTo>
                    <a:pt x="6693" y="26858"/>
                    <a:pt x="9928" y="26410"/>
                    <a:pt x="13110" y="25986"/>
                  </a:cubicBezTo>
                  <a:cubicBezTo>
                    <a:pt x="14579" y="25789"/>
                    <a:pt x="16047" y="25586"/>
                    <a:pt x="17510" y="25342"/>
                  </a:cubicBezTo>
                  <a:cubicBezTo>
                    <a:pt x="18286" y="25240"/>
                    <a:pt x="19056" y="25139"/>
                    <a:pt x="19826" y="24942"/>
                  </a:cubicBezTo>
                  <a:cubicBezTo>
                    <a:pt x="19898" y="24942"/>
                    <a:pt x="19952" y="24918"/>
                    <a:pt x="19976" y="24816"/>
                  </a:cubicBezTo>
                  <a:cubicBezTo>
                    <a:pt x="20077" y="23998"/>
                    <a:pt x="20125" y="23175"/>
                    <a:pt x="20149" y="22357"/>
                  </a:cubicBezTo>
                  <a:cubicBezTo>
                    <a:pt x="20226" y="20763"/>
                    <a:pt x="20226" y="19169"/>
                    <a:pt x="20322" y="17581"/>
                  </a:cubicBezTo>
                  <a:cubicBezTo>
                    <a:pt x="20399" y="16536"/>
                    <a:pt x="20399" y="15491"/>
                    <a:pt x="20423" y="14470"/>
                  </a:cubicBezTo>
                  <a:cubicBezTo>
                    <a:pt x="20573" y="9671"/>
                    <a:pt x="20644" y="4895"/>
                    <a:pt x="20919" y="95"/>
                  </a:cubicBezTo>
                  <a:cubicBezTo>
                    <a:pt x="20919" y="32"/>
                    <a:pt x="20870" y="1"/>
                    <a:pt x="208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441550" y="1134975"/>
              <a:ext cx="16600" cy="595900"/>
            </a:xfrm>
            <a:custGeom>
              <a:avLst/>
              <a:gdLst/>
              <a:ahLst/>
              <a:cxnLst/>
              <a:rect l="l" t="t" r="r" b="b"/>
              <a:pathLst>
                <a:path w="664" h="23836" extrusionOk="0">
                  <a:moveTo>
                    <a:pt x="562" y="1"/>
                  </a:moveTo>
                  <a:cubicBezTo>
                    <a:pt x="511" y="1"/>
                    <a:pt x="460" y="32"/>
                    <a:pt x="460" y="95"/>
                  </a:cubicBezTo>
                  <a:cubicBezTo>
                    <a:pt x="215" y="7283"/>
                    <a:pt x="36" y="14447"/>
                    <a:pt x="12" y="21634"/>
                  </a:cubicBezTo>
                  <a:lnTo>
                    <a:pt x="12" y="23724"/>
                  </a:lnTo>
                  <a:cubicBezTo>
                    <a:pt x="0" y="23798"/>
                    <a:pt x="44" y="23836"/>
                    <a:pt x="94" y="23836"/>
                  </a:cubicBezTo>
                  <a:cubicBezTo>
                    <a:pt x="144" y="23836"/>
                    <a:pt x="200" y="23798"/>
                    <a:pt x="215" y="23724"/>
                  </a:cubicBezTo>
                  <a:cubicBezTo>
                    <a:pt x="287" y="20291"/>
                    <a:pt x="215" y="16835"/>
                    <a:pt x="311" y="13378"/>
                  </a:cubicBezTo>
                  <a:cubicBezTo>
                    <a:pt x="388" y="9820"/>
                    <a:pt x="436" y="6262"/>
                    <a:pt x="562" y="2704"/>
                  </a:cubicBezTo>
                  <a:cubicBezTo>
                    <a:pt x="585" y="1832"/>
                    <a:pt x="609" y="961"/>
                    <a:pt x="663" y="95"/>
                  </a:cubicBezTo>
                  <a:cubicBezTo>
                    <a:pt x="663" y="32"/>
                    <a:pt x="612" y="1"/>
                    <a:pt x="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27875" y="1025550"/>
              <a:ext cx="468625" cy="80850"/>
            </a:xfrm>
            <a:custGeom>
              <a:avLst/>
              <a:gdLst/>
              <a:ahLst/>
              <a:cxnLst/>
              <a:rect l="l" t="t" r="r" b="b"/>
              <a:pathLst>
                <a:path w="18745" h="3234" extrusionOk="0">
                  <a:moveTo>
                    <a:pt x="16513" y="0"/>
                  </a:moveTo>
                  <a:cubicBezTo>
                    <a:pt x="16278" y="0"/>
                    <a:pt x="16033" y="54"/>
                    <a:pt x="15807" y="90"/>
                  </a:cubicBezTo>
                  <a:cubicBezTo>
                    <a:pt x="14541" y="293"/>
                    <a:pt x="13299" y="514"/>
                    <a:pt x="12028" y="741"/>
                  </a:cubicBezTo>
                  <a:cubicBezTo>
                    <a:pt x="8696" y="1338"/>
                    <a:pt x="5335" y="1935"/>
                    <a:pt x="2004" y="2627"/>
                  </a:cubicBezTo>
                  <a:cubicBezTo>
                    <a:pt x="1383" y="2753"/>
                    <a:pt x="732" y="2878"/>
                    <a:pt x="112" y="3051"/>
                  </a:cubicBezTo>
                  <a:cubicBezTo>
                    <a:pt x="1" y="3072"/>
                    <a:pt x="49" y="3233"/>
                    <a:pt x="148" y="3233"/>
                  </a:cubicBezTo>
                  <a:cubicBezTo>
                    <a:pt x="161" y="3233"/>
                    <a:pt x="175" y="3230"/>
                    <a:pt x="189" y="3224"/>
                  </a:cubicBezTo>
                  <a:cubicBezTo>
                    <a:pt x="1234" y="2950"/>
                    <a:pt x="2326" y="2753"/>
                    <a:pt x="3395" y="2532"/>
                  </a:cubicBezTo>
                  <a:cubicBezTo>
                    <a:pt x="5091" y="2203"/>
                    <a:pt x="6804" y="1881"/>
                    <a:pt x="8523" y="1559"/>
                  </a:cubicBezTo>
                  <a:cubicBezTo>
                    <a:pt x="11132" y="1087"/>
                    <a:pt x="13771" y="514"/>
                    <a:pt x="16380" y="215"/>
                  </a:cubicBezTo>
                  <a:cubicBezTo>
                    <a:pt x="16449" y="207"/>
                    <a:pt x="16517" y="203"/>
                    <a:pt x="16582" y="203"/>
                  </a:cubicBezTo>
                  <a:cubicBezTo>
                    <a:pt x="17520" y="203"/>
                    <a:pt x="18032" y="1012"/>
                    <a:pt x="18523" y="1732"/>
                  </a:cubicBezTo>
                  <a:cubicBezTo>
                    <a:pt x="18546" y="1772"/>
                    <a:pt x="18580" y="1789"/>
                    <a:pt x="18613" y="1789"/>
                  </a:cubicBezTo>
                  <a:cubicBezTo>
                    <a:pt x="18681" y="1789"/>
                    <a:pt x="18744" y="1717"/>
                    <a:pt x="18696" y="1636"/>
                  </a:cubicBezTo>
                  <a:cubicBezTo>
                    <a:pt x="18194" y="890"/>
                    <a:pt x="17699" y="90"/>
                    <a:pt x="16732" y="18"/>
                  </a:cubicBezTo>
                  <a:cubicBezTo>
                    <a:pt x="16660" y="5"/>
                    <a:pt x="16587" y="0"/>
                    <a:pt x="16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419850" y="1093975"/>
              <a:ext cx="22625" cy="44850"/>
            </a:xfrm>
            <a:custGeom>
              <a:avLst/>
              <a:gdLst/>
              <a:ahLst/>
              <a:cxnLst/>
              <a:rect l="l" t="t" r="r" b="b"/>
              <a:pathLst>
                <a:path w="905" h="1794" extrusionOk="0">
                  <a:moveTo>
                    <a:pt x="133" y="0"/>
                  </a:moveTo>
                  <a:cubicBezTo>
                    <a:pt x="64" y="0"/>
                    <a:pt x="0" y="69"/>
                    <a:pt x="39" y="141"/>
                  </a:cubicBezTo>
                  <a:cubicBezTo>
                    <a:pt x="158" y="362"/>
                    <a:pt x="361" y="541"/>
                    <a:pt x="486" y="762"/>
                  </a:cubicBezTo>
                  <a:cubicBezTo>
                    <a:pt x="659" y="1036"/>
                    <a:pt x="707" y="1383"/>
                    <a:pt x="707" y="1681"/>
                  </a:cubicBezTo>
                  <a:cubicBezTo>
                    <a:pt x="695" y="1756"/>
                    <a:pt x="739" y="1793"/>
                    <a:pt x="788" y="1793"/>
                  </a:cubicBezTo>
                  <a:cubicBezTo>
                    <a:pt x="837" y="1793"/>
                    <a:pt x="892" y="1756"/>
                    <a:pt x="904" y="1681"/>
                  </a:cubicBezTo>
                  <a:cubicBezTo>
                    <a:pt x="904" y="1407"/>
                    <a:pt x="856" y="1084"/>
                    <a:pt x="731" y="839"/>
                  </a:cubicBezTo>
                  <a:cubicBezTo>
                    <a:pt x="606" y="541"/>
                    <a:pt x="361" y="338"/>
                    <a:pt x="212" y="39"/>
                  </a:cubicBezTo>
                  <a:cubicBezTo>
                    <a:pt x="189" y="12"/>
                    <a:pt x="160"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433200" y="1031475"/>
              <a:ext cx="432650" cy="84150"/>
            </a:xfrm>
            <a:custGeom>
              <a:avLst/>
              <a:gdLst/>
              <a:ahLst/>
              <a:cxnLst/>
              <a:rect l="l" t="t" r="r" b="b"/>
              <a:pathLst>
                <a:path w="17306" h="3366" extrusionOk="0">
                  <a:moveTo>
                    <a:pt x="17136" y="0"/>
                  </a:moveTo>
                  <a:cubicBezTo>
                    <a:pt x="17129" y="0"/>
                    <a:pt x="17123" y="1"/>
                    <a:pt x="17116" y="2"/>
                  </a:cubicBezTo>
                  <a:cubicBezTo>
                    <a:pt x="14973" y="325"/>
                    <a:pt x="12859" y="802"/>
                    <a:pt x="10722" y="1196"/>
                  </a:cubicBezTo>
                  <a:cubicBezTo>
                    <a:pt x="7713" y="1769"/>
                    <a:pt x="4675" y="2366"/>
                    <a:pt x="1642" y="2916"/>
                  </a:cubicBezTo>
                  <a:cubicBezTo>
                    <a:pt x="1146" y="3011"/>
                    <a:pt x="645" y="3136"/>
                    <a:pt x="149" y="3160"/>
                  </a:cubicBezTo>
                  <a:cubicBezTo>
                    <a:pt x="9" y="3188"/>
                    <a:pt x="1" y="3365"/>
                    <a:pt x="125" y="3365"/>
                  </a:cubicBezTo>
                  <a:cubicBezTo>
                    <a:pt x="133" y="3365"/>
                    <a:pt x="141" y="3365"/>
                    <a:pt x="149" y="3363"/>
                  </a:cubicBezTo>
                  <a:cubicBezTo>
                    <a:pt x="818" y="3310"/>
                    <a:pt x="1493" y="3136"/>
                    <a:pt x="2161" y="3011"/>
                  </a:cubicBezTo>
                  <a:cubicBezTo>
                    <a:pt x="3606" y="2766"/>
                    <a:pt x="5027" y="2492"/>
                    <a:pt x="6466" y="2217"/>
                  </a:cubicBezTo>
                  <a:cubicBezTo>
                    <a:pt x="9504" y="1644"/>
                    <a:pt x="12537" y="1047"/>
                    <a:pt x="15570" y="474"/>
                  </a:cubicBezTo>
                  <a:cubicBezTo>
                    <a:pt x="16119" y="378"/>
                    <a:pt x="16638" y="277"/>
                    <a:pt x="17187" y="175"/>
                  </a:cubicBezTo>
                  <a:cubicBezTo>
                    <a:pt x="17306" y="175"/>
                    <a:pt x="17243" y="0"/>
                    <a:pt x="17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436925" y="1041450"/>
              <a:ext cx="439500" cy="83425"/>
            </a:xfrm>
            <a:custGeom>
              <a:avLst/>
              <a:gdLst/>
              <a:ahLst/>
              <a:cxnLst/>
              <a:rect l="l" t="t" r="r" b="b"/>
              <a:pathLst>
                <a:path w="17580" h="3337" extrusionOk="0">
                  <a:moveTo>
                    <a:pt x="17408" y="1"/>
                  </a:moveTo>
                  <a:cubicBezTo>
                    <a:pt x="17401" y="1"/>
                    <a:pt x="17393" y="2"/>
                    <a:pt x="17385" y="3"/>
                  </a:cubicBezTo>
                  <a:cubicBezTo>
                    <a:pt x="15200" y="451"/>
                    <a:pt x="12961" y="821"/>
                    <a:pt x="10722" y="1245"/>
                  </a:cubicBezTo>
                  <a:cubicBezTo>
                    <a:pt x="7684" y="1794"/>
                    <a:pt x="4651" y="2367"/>
                    <a:pt x="1594" y="2911"/>
                  </a:cubicBezTo>
                  <a:cubicBezTo>
                    <a:pt x="1117" y="2988"/>
                    <a:pt x="621" y="3114"/>
                    <a:pt x="150" y="3137"/>
                  </a:cubicBezTo>
                  <a:cubicBezTo>
                    <a:pt x="9" y="3160"/>
                    <a:pt x="1" y="3336"/>
                    <a:pt x="126" y="3336"/>
                  </a:cubicBezTo>
                  <a:cubicBezTo>
                    <a:pt x="133" y="3336"/>
                    <a:pt x="141" y="3336"/>
                    <a:pt x="150" y="3334"/>
                  </a:cubicBezTo>
                  <a:cubicBezTo>
                    <a:pt x="818" y="3287"/>
                    <a:pt x="1493" y="3137"/>
                    <a:pt x="2161" y="3012"/>
                  </a:cubicBezTo>
                  <a:cubicBezTo>
                    <a:pt x="3630" y="2737"/>
                    <a:pt x="5075" y="2493"/>
                    <a:pt x="6519" y="2218"/>
                  </a:cubicBezTo>
                  <a:cubicBezTo>
                    <a:pt x="9600" y="1645"/>
                    <a:pt x="12686" y="1096"/>
                    <a:pt x="15773" y="499"/>
                  </a:cubicBezTo>
                  <a:cubicBezTo>
                    <a:pt x="16340" y="403"/>
                    <a:pt x="16889" y="302"/>
                    <a:pt x="17462" y="176"/>
                  </a:cubicBezTo>
                  <a:cubicBezTo>
                    <a:pt x="17580" y="154"/>
                    <a:pt x="17519" y="1"/>
                    <a:pt x="17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437525" y="1050725"/>
              <a:ext cx="446975" cy="84750"/>
            </a:xfrm>
            <a:custGeom>
              <a:avLst/>
              <a:gdLst/>
              <a:ahLst/>
              <a:cxnLst/>
              <a:rect l="l" t="t" r="r" b="b"/>
              <a:pathLst>
                <a:path w="17879" h="3390" extrusionOk="0">
                  <a:moveTo>
                    <a:pt x="17711" y="0"/>
                  </a:moveTo>
                  <a:cubicBezTo>
                    <a:pt x="17704" y="0"/>
                    <a:pt x="17697" y="1"/>
                    <a:pt x="17689" y="2"/>
                  </a:cubicBezTo>
                  <a:cubicBezTo>
                    <a:pt x="15522" y="450"/>
                    <a:pt x="13307" y="826"/>
                    <a:pt x="11122" y="1226"/>
                  </a:cubicBezTo>
                  <a:cubicBezTo>
                    <a:pt x="8036" y="1793"/>
                    <a:pt x="4973" y="2366"/>
                    <a:pt x="1893" y="2916"/>
                  </a:cubicBezTo>
                  <a:cubicBezTo>
                    <a:pt x="1320" y="3017"/>
                    <a:pt x="723" y="3137"/>
                    <a:pt x="149" y="3190"/>
                  </a:cubicBezTo>
                  <a:cubicBezTo>
                    <a:pt x="9" y="3213"/>
                    <a:pt x="1" y="3389"/>
                    <a:pt x="125" y="3389"/>
                  </a:cubicBezTo>
                  <a:cubicBezTo>
                    <a:pt x="133" y="3389"/>
                    <a:pt x="141" y="3389"/>
                    <a:pt x="149" y="3387"/>
                  </a:cubicBezTo>
                  <a:cubicBezTo>
                    <a:pt x="794" y="3340"/>
                    <a:pt x="1469" y="3190"/>
                    <a:pt x="2137" y="3065"/>
                  </a:cubicBezTo>
                  <a:cubicBezTo>
                    <a:pt x="3558" y="2814"/>
                    <a:pt x="5003" y="2540"/>
                    <a:pt x="6418" y="2295"/>
                  </a:cubicBezTo>
                  <a:cubicBezTo>
                    <a:pt x="9528" y="1722"/>
                    <a:pt x="12662" y="1149"/>
                    <a:pt x="15773" y="552"/>
                  </a:cubicBezTo>
                  <a:cubicBezTo>
                    <a:pt x="16441" y="450"/>
                    <a:pt x="17092" y="331"/>
                    <a:pt x="17761" y="181"/>
                  </a:cubicBezTo>
                  <a:cubicBezTo>
                    <a:pt x="17878" y="153"/>
                    <a:pt x="17818" y="0"/>
                    <a:pt x="17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474450" y="1060125"/>
              <a:ext cx="418700" cy="80300"/>
            </a:xfrm>
            <a:custGeom>
              <a:avLst/>
              <a:gdLst/>
              <a:ahLst/>
              <a:cxnLst/>
              <a:rect l="l" t="t" r="r" b="b"/>
              <a:pathLst>
                <a:path w="16748" h="3212" extrusionOk="0">
                  <a:moveTo>
                    <a:pt x="16582" y="0"/>
                  </a:moveTo>
                  <a:cubicBezTo>
                    <a:pt x="16574" y="0"/>
                    <a:pt x="16566" y="1"/>
                    <a:pt x="16558" y="2"/>
                  </a:cubicBezTo>
                  <a:cubicBezTo>
                    <a:pt x="11084" y="1071"/>
                    <a:pt x="5586" y="1967"/>
                    <a:pt x="117" y="3011"/>
                  </a:cubicBezTo>
                  <a:cubicBezTo>
                    <a:pt x="0" y="3034"/>
                    <a:pt x="34" y="3211"/>
                    <a:pt x="140" y="3211"/>
                  </a:cubicBezTo>
                  <a:cubicBezTo>
                    <a:pt x="148" y="3211"/>
                    <a:pt x="156" y="3210"/>
                    <a:pt x="165" y="3208"/>
                  </a:cubicBezTo>
                  <a:cubicBezTo>
                    <a:pt x="5639" y="2164"/>
                    <a:pt x="11138" y="1244"/>
                    <a:pt x="16630" y="176"/>
                  </a:cubicBezTo>
                  <a:cubicBezTo>
                    <a:pt x="16747" y="153"/>
                    <a:pt x="16692" y="0"/>
                    <a:pt x="16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67200" y="993200"/>
              <a:ext cx="5100" cy="48600"/>
            </a:xfrm>
            <a:custGeom>
              <a:avLst/>
              <a:gdLst/>
              <a:ahLst/>
              <a:cxnLst/>
              <a:rect l="l" t="t" r="r" b="b"/>
              <a:pathLst>
                <a:path w="204" h="1944" extrusionOk="0">
                  <a:moveTo>
                    <a:pt x="102" y="0"/>
                  </a:moveTo>
                  <a:cubicBezTo>
                    <a:pt x="51" y="0"/>
                    <a:pt x="1" y="32"/>
                    <a:pt x="1" y="94"/>
                  </a:cubicBezTo>
                  <a:lnTo>
                    <a:pt x="1" y="1832"/>
                  </a:lnTo>
                  <a:cubicBezTo>
                    <a:pt x="1" y="1906"/>
                    <a:pt x="51" y="1944"/>
                    <a:pt x="102" y="1944"/>
                  </a:cubicBezTo>
                  <a:cubicBezTo>
                    <a:pt x="153" y="1944"/>
                    <a:pt x="204" y="1906"/>
                    <a:pt x="204" y="1832"/>
                  </a:cubicBezTo>
                  <a:lnTo>
                    <a:pt x="204" y="94"/>
                  </a:lnTo>
                  <a:cubicBezTo>
                    <a:pt x="204" y="32"/>
                    <a:pt x="153"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356000" y="1307925"/>
              <a:ext cx="46375" cy="71075"/>
            </a:xfrm>
            <a:custGeom>
              <a:avLst/>
              <a:gdLst/>
              <a:ahLst/>
              <a:cxnLst/>
              <a:rect l="l" t="t" r="r" b="b"/>
              <a:pathLst>
                <a:path w="1855" h="2843" extrusionOk="0">
                  <a:moveTo>
                    <a:pt x="1713" y="0"/>
                  </a:moveTo>
                  <a:cubicBezTo>
                    <a:pt x="1685" y="0"/>
                    <a:pt x="1659" y="12"/>
                    <a:pt x="1643" y="42"/>
                  </a:cubicBezTo>
                  <a:cubicBezTo>
                    <a:pt x="1196" y="986"/>
                    <a:pt x="676" y="1857"/>
                    <a:pt x="55" y="2699"/>
                  </a:cubicBezTo>
                  <a:cubicBezTo>
                    <a:pt x="0" y="2771"/>
                    <a:pt x="71" y="2842"/>
                    <a:pt x="144" y="2842"/>
                  </a:cubicBezTo>
                  <a:cubicBezTo>
                    <a:pt x="175" y="2842"/>
                    <a:pt x="206" y="2830"/>
                    <a:pt x="229" y="2800"/>
                  </a:cubicBezTo>
                  <a:cubicBezTo>
                    <a:pt x="849" y="1953"/>
                    <a:pt x="1369" y="1087"/>
                    <a:pt x="1817" y="138"/>
                  </a:cubicBezTo>
                  <a:cubicBezTo>
                    <a:pt x="1854" y="70"/>
                    <a:pt x="1779" y="0"/>
                    <a:pt x="17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894550" y="1473275"/>
              <a:ext cx="45750" cy="61625"/>
            </a:xfrm>
            <a:custGeom>
              <a:avLst/>
              <a:gdLst/>
              <a:ahLst/>
              <a:cxnLst/>
              <a:rect l="l" t="t" r="r" b="b"/>
              <a:pathLst>
                <a:path w="1830" h="2465" extrusionOk="0">
                  <a:moveTo>
                    <a:pt x="1686" y="1"/>
                  </a:moveTo>
                  <a:cubicBezTo>
                    <a:pt x="1659" y="1"/>
                    <a:pt x="1633" y="13"/>
                    <a:pt x="1617" y="43"/>
                  </a:cubicBezTo>
                  <a:cubicBezTo>
                    <a:pt x="1247" y="891"/>
                    <a:pt x="572" y="1559"/>
                    <a:pt x="53" y="2306"/>
                  </a:cubicBezTo>
                  <a:cubicBezTo>
                    <a:pt x="0" y="2390"/>
                    <a:pt x="65" y="2464"/>
                    <a:pt x="135" y="2464"/>
                  </a:cubicBezTo>
                  <a:cubicBezTo>
                    <a:pt x="168" y="2464"/>
                    <a:pt x="203" y="2448"/>
                    <a:pt x="226" y="2407"/>
                  </a:cubicBezTo>
                  <a:cubicBezTo>
                    <a:pt x="751" y="1661"/>
                    <a:pt x="1420" y="1010"/>
                    <a:pt x="1796" y="144"/>
                  </a:cubicBezTo>
                  <a:cubicBezTo>
                    <a:pt x="1830" y="73"/>
                    <a:pt x="1753" y="1"/>
                    <a:pt x="1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478550" y="1239275"/>
              <a:ext cx="13175" cy="10025"/>
            </a:xfrm>
            <a:custGeom>
              <a:avLst/>
              <a:gdLst/>
              <a:ahLst/>
              <a:cxnLst/>
              <a:rect l="l" t="t" r="r" b="b"/>
              <a:pathLst>
                <a:path w="527" h="401" extrusionOk="0">
                  <a:moveTo>
                    <a:pt x="276" y="0"/>
                  </a:moveTo>
                  <a:cubicBezTo>
                    <a:pt x="1" y="0"/>
                    <a:pt x="1" y="400"/>
                    <a:pt x="276" y="400"/>
                  </a:cubicBezTo>
                  <a:cubicBezTo>
                    <a:pt x="526" y="400"/>
                    <a:pt x="526"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490950" y="1224950"/>
              <a:ext cx="12550" cy="10025"/>
            </a:xfrm>
            <a:custGeom>
              <a:avLst/>
              <a:gdLst/>
              <a:ahLst/>
              <a:cxnLst/>
              <a:rect l="l" t="t" r="r" b="b"/>
              <a:pathLst>
                <a:path w="502" h="401" extrusionOk="0">
                  <a:moveTo>
                    <a:pt x="251" y="0"/>
                  </a:moveTo>
                  <a:cubicBezTo>
                    <a:pt x="0" y="0"/>
                    <a:pt x="0" y="400"/>
                    <a:pt x="251" y="400"/>
                  </a:cubicBezTo>
                  <a:cubicBezTo>
                    <a:pt x="502" y="400"/>
                    <a:pt x="502" y="0"/>
                    <a:pt x="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94675" y="1243000"/>
              <a:ext cx="13175" cy="10025"/>
            </a:xfrm>
            <a:custGeom>
              <a:avLst/>
              <a:gdLst/>
              <a:ahLst/>
              <a:cxnLst/>
              <a:rect l="l" t="t" r="r" b="b"/>
              <a:pathLst>
                <a:path w="527" h="401" extrusionOk="0">
                  <a:moveTo>
                    <a:pt x="251" y="1"/>
                  </a:moveTo>
                  <a:cubicBezTo>
                    <a:pt x="1" y="1"/>
                    <a:pt x="1" y="401"/>
                    <a:pt x="251" y="401"/>
                  </a:cubicBezTo>
                  <a:cubicBezTo>
                    <a:pt x="526" y="401"/>
                    <a:pt x="526"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43025" y="1298975"/>
              <a:ext cx="13000" cy="10025"/>
            </a:xfrm>
            <a:custGeom>
              <a:avLst/>
              <a:gdLst/>
              <a:ahLst/>
              <a:cxnLst/>
              <a:rect l="l" t="t" r="r" b="b"/>
              <a:pathLst>
                <a:path w="520" h="401" extrusionOk="0">
                  <a:moveTo>
                    <a:pt x="275" y="0"/>
                  </a:moveTo>
                  <a:cubicBezTo>
                    <a:pt x="0" y="0"/>
                    <a:pt x="0" y="400"/>
                    <a:pt x="275" y="400"/>
                  </a:cubicBezTo>
                  <a:cubicBezTo>
                    <a:pt x="520" y="400"/>
                    <a:pt x="520" y="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55400" y="1284650"/>
              <a:ext cx="12425" cy="10025"/>
            </a:xfrm>
            <a:custGeom>
              <a:avLst/>
              <a:gdLst/>
              <a:ahLst/>
              <a:cxnLst/>
              <a:rect l="l" t="t" r="r" b="b"/>
              <a:pathLst>
                <a:path w="497" h="401" extrusionOk="0">
                  <a:moveTo>
                    <a:pt x="252" y="0"/>
                  </a:moveTo>
                  <a:cubicBezTo>
                    <a:pt x="1" y="0"/>
                    <a:pt x="1" y="400"/>
                    <a:pt x="252" y="400"/>
                  </a:cubicBezTo>
                  <a:cubicBezTo>
                    <a:pt x="496" y="400"/>
                    <a:pt x="496" y="0"/>
                    <a:pt x="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59150" y="1302700"/>
              <a:ext cx="13150" cy="10025"/>
            </a:xfrm>
            <a:custGeom>
              <a:avLst/>
              <a:gdLst/>
              <a:ahLst/>
              <a:cxnLst/>
              <a:rect l="l" t="t" r="r" b="b"/>
              <a:pathLst>
                <a:path w="526" h="401" extrusionOk="0">
                  <a:moveTo>
                    <a:pt x="251" y="1"/>
                  </a:moveTo>
                  <a:cubicBezTo>
                    <a:pt x="0" y="1"/>
                    <a:pt x="0" y="401"/>
                    <a:pt x="251" y="401"/>
                  </a:cubicBezTo>
                  <a:cubicBezTo>
                    <a:pt x="526" y="401"/>
                    <a:pt x="526"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478550" y="1665825"/>
              <a:ext cx="13175" cy="10025"/>
            </a:xfrm>
            <a:custGeom>
              <a:avLst/>
              <a:gdLst/>
              <a:ahLst/>
              <a:cxnLst/>
              <a:rect l="l" t="t" r="r" b="b"/>
              <a:pathLst>
                <a:path w="527" h="401" extrusionOk="0">
                  <a:moveTo>
                    <a:pt x="276" y="0"/>
                  </a:moveTo>
                  <a:cubicBezTo>
                    <a:pt x="1" y="0"/>
                    <a:pt x="1" y="400"/>
                    <a:pt x="276" y="400"/>
                  </a:cubicBezTo>
                  <a:cubicBezTo>
                    <a:pt x="526" y="400"/>
                    <a:pt x="526"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490950" y="1651500"/>
              <a:ext cx="12550" cy="10025"/>
            </a:xfrm>
            <a:custGeom>
              <a:avLst/>
              <a:gdLst/>
              <a:ahLst/>
              <a:cxnLst/>
              <a:rect l="l" t="t" r="r" b="b"/>
              <a:pathLst>
                <a:path w="502" h="401" extrusionOk="0">
                  <a:moveTo>
                    <a:pt x="251" y="0"/>
                  </a:moveTo>
                  <a:cubicBezTo>
                    <a:pt x="0" y="0"/>
                    <a:pt x="0" y="400"/>
                    <a:pt x="251" y="400"/>
                  </a:cubicBezTo>
                  <a:cubicBezTo>
                    <a:pt x="502" y="400"/>
                    <a:pt x="502" y="0"/>
                    <a:pt x="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494675" y="1669550"/>
              <a:ext cx="13175" cy="10025"/>
            </a:xfrm>
            <a:custGeom>
              <a:avLst/>
              <a:gdLst/>
              <a:ahLst/>
              <a:cxnLst/>
              <a:rect l="l" t="t" r="r" b="b"/>
              <a:pathLst>
                <a:path w="527" h="401" extrusionOk="0">
                  <a:moveTo>
                    <a:pt x="251" y="1"/>
                  </a:moveTo>
                  <a:cubicBezTo>
                    <a:pt x="1" y="1"/>
                    <a:pt x="1" y="401"/>
                    <a:pt x="251" y="401"/>
                  </a:cubicBezTo>
                  <a:cubicBezTo>
                    <a:pt x="526" y="401"/>
                    <a:pt x="526"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528250" y="1598075"/>
              <a:ext cx="40475" cy="9425"/>
            </a:xfrm>
            <a:custGeom>
              <a:avLst/>
              <a:gdLst/>
              <a:ahLst/>
              <a:cxnLst/>
              <a:rect l="l" t="t" r="r" b="b"/>
              <a:pathLst>
                <a:path w="1619" h="377" extrusionOk="0">
                  <a:moveTo>
                    <a:pt x="252" y="0"/>
                  </a:moveTo>
                  <a:cubicBezTo>
                    <a:pt x="1" y="0"/>
                    <a:pt x="1" y="376"/>
                    <a:pt x="252" y="376"/>
                  </a:cubicBezTo>
                  <a:lnTo>
                    <a:pt x="1374" y="376"/>
                  </a:lnTo>
                  <a:cubicBezTo>
                    <a:pt x="1619" y="376"/>
                    <a:pt x="1619" y="0"/>
                    <a:pt x="1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551400" y="1576750"/>
              <a:ext cx="17325" cy="16525"/>
            </a:xfrm>
            <a:custGeom>
              <a:avLst/>
              <a:gdLst/>
              <a:ahLst/>
              <a:cxnLst/>
              <a:rect l="l" t="t" r="r" b="b"/>
              <a:pathLst>
                <a:path w="693" h="661" extrusionOk="0">
                  <a:moveTo>
                    <a:pt x="209" y="1"/>
                  </a:moveTo>
                  <a:cubicBezTo>
                    <a:pt x="160" y="1"/>
                    <a:pt x="111" y="20"/>
                    <a:pt x="72" y="59"/>
                  </a:cubicBezTo>
                  <a:cubicBezTo>
                    <a:pt x="0" y="131"/>
                    <a:pt x="0" y="256"/>
                    <a:pt x="72" y="334"/>
                  </a:cubicBezTo>
                  <a:cubicBezTo>
                    <a:pt x="173" y="429"/>
                    <a:pt x="269" y="507"/>
                    <a:pt x="347" y="602"/>
                  </a:cubicBezTo>
                  <a:cubicBezTo>
                    <a:pt x="382" y="641"/>
                    <a:pt x="432" y="660"/>
                    <a:pt x="482" y="660"/>
                  </a:cubicBezTo>
                  <a:cubicBezTo>
                    <a:pt x="532" y="660"/>
                    <a:pt x="582" y="641"/>
                    <a:pt x="621" y="602"/>
                  </a:cubicBezTo>
                  <a:cubicBezTo>
                    <a:pt x="693" y="531"/>
                    <a:pt x="693" y="405"/>
                    <a:pt x="621" y="334"/>
                  </a:cubicBezTo>
                  <a:cubicBezTo>
                    <a:pt x="544" y="232"/>
                    <a:pt x="448" y="155"/>
                    <a:pt x="347" y="59"/>
                  </a:cubicBezTo>
                  <a:cubicBezTo>
                    <a:pt x="308" y="20"/>
                    <a:pt x="258" y="1"/>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549250" y="1612200"/>
              <a:ext cx="21050" cy="17725"/>
            </a:xfrm>
            <a:custGeom>
              <a:avLst/>
              <a:gdLst/>
              <a:ahLst/>
              <a:cxnLst/>
              <a:rect l="l" t="t" r="r" b="b"/>
              <a:pathLst>
                <a:path w="842" h="709" extrusionOk="0">
                  <a:moveTo>
                    <a:pt x="558" y="1"/>
                  </a:moveTo>
                  <a:cubicBezTo>
                    <a:pt x="515" y="1"/>
                    <a:pt x="471" y="17"/>
                    <a:pt x="433" y="56"/>
                  </a:cubicBezTo>
                  <a:cubicBezTo>
                    <a:pt x="331" y="181"/>
                    <a:pt x="236" y="283"/>
                    <a:pt x="134" y="378"/>
                  </a:cubicBezTo>
                  <a:cubicBezTo>
                    <a:pt x="0" y="517"/>
                    <a:pt x="134" y="709"/>
                    <a:pt x="282" y="709"/>
                  </a:cubicBezTo>
                  <a:cubicBezTo>
                    <a:pt x="325" y="709"/>
                    <a:pt x="369" y="692"/>
                    <a:pt x="409" y="653"/>
                  </a:cubicBezTo>
                  <a:cubicBezTo>
                    <a:pt x="504" y="557"/>
                    <a:pt x="606" y="456"/>
                    <a:pt x="707" y="330"/>
                  </a:cubicBezTo>
                  <a:cubicBezTo>
                    <a:pt x="841" y="196"/>
                    <a:pt x="706" y="1"/>
                    <a:pt x="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752125" y="1599250"/>
              <a:ext cx="40475" cy="9425"/>
            </a:xfrm>
            <a:custGeom>
              <a:avLst/>
              <a:gdLst/>
              <a:ahLst/>
              <a:cxnLst/>
              <a:rect l="l" t="t" r="r" b="b"/>
              <a:pathLst>
                <a:path w="1619" h="377" extrusionOk="0">
                  <a:moveTo>
                    <a:pt x="252" y="1"/>
                  </a:moveTo>
                  <a:cubicBezTo>
                    <a:pt x="1" y="1"/>
                    <a:pt x="1" y="377"/>
                    <a:pt x="252" y="377"/>
                  </a:cubicBezTo>
                  <a:lnTo>
                    <a:pt x="1374" y="377"/>
                  </a:lnTo>
                  <a:cubicBezTo>
                    <a:pt x="1619" y="377"/>
                    <a:pt x="1619" y="1"/>
                    <a:pt x="1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752125" y="1613475"/>
              <a:ext cx="17500" cy="16525"/>
            </a:xfrm>
            <a:custGeom>
              <a:avLst/>
              <a:gdLst/>
              <a:ahLst/>
              <a:cxnLst/>
              <a:rect l="l" t="t" r="r" b="b"/>
              <a:pathLst>
                <a:path w="700" h="661" extrusionOk="0">
                  <a:moveTo>
                    <a:pt x="213" y="0"/>
                  </a:moveTo>
                  <a:cubicBezTo>
                    <a:pt x="163" y="0"/>
                    <a:pt x="114" y="20"/>
                    <a:pt x="78" y="59"/>
                  </a:cubicBezTo>
                  <a:cubicBezTo>
                    <a:pt x="1" y="130"/>
                    <a:pt x="1" y="256"/>
                    <a:pt x="78" y="327"/>
                  </a:cubicBezTo>
                  <a:lnTo>
                    <a:pt x="353" y="602"/>
                  </a:lnTo>
                  <a:cubicBezTo>
                    <a:pt x="389" y="641"/>
                    <a:pt x="438" y="660"/>
                    <a:pt x="488" y="660"/>
                  </a:cubicBezTo>
                  <a:cubicBezTo>
                    <a:pt x="538" y="660"/>
                    <a:pt x="589" y="641"/>
                    <a:pt x="628" y="602"/>
                  </a:cubicBezTo>
                  <a:cubicBezTo>
                    <a:pt x="699" y="530"/>
                    <a:pt x="699" y="405"/>
                    <a:pt x="628" y="327"/>
                  </a:cubicBezTo>
                  <a:cubicBezTo>
                    <a:pt x="526" y="232"/>
                    <a:pt x="449" y="154"/>
                    <a:pt x="353" y="59"/>
                  </a:cubicBezTo>
                  <a:cubicBezTo>
                    <a:pt x="314" y="20"/>
                    <a:pt x="263"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750725" y="1576825"/>
              <a:ext cx="21500" cy="17725"/>
            </a:xfrm>
            <a:custGeom>
              <a:avLst/>
              <a:gdLst/>
              <a:ahLst/>
              <a:cxnLst/>
              <a:rect l="l" t="t" r="r" b="b"/>
              <a:pathLst>
                <a:path w="860" h="709" extrusionOk="0">
                  <a:moveTo>
                    <a:pt x="584" y="0"/>
                  </a:moveTo>
                  <a:cubicBezTo>
                    <a:pt x="541" y="0"/>
                    <a:pt x="496" y="17"/>
                    <a:pt x="457" y="56"/>
                  </a:cubicBezTo>
                  <a:cubicBezTo>
                    <a:pt x="331" y="152"/>
                    <a:pt x="236" y="253"/>
                    <a:pt x="134" y="378"/>
                  </a:cubicBezTo>
                  <a:cubicBezTo>
                    <a:pt x="0" y="513"/>
                    <a:pt x="135" y="708"/>
                    <a:pt x="283" y="708"/>
                  </a:cubicBezTo>
                  <a:cubicBezTo>
                    <a:pt x="326" y="708"/>
                    <a:pt x="370" y="692"/>
                    <a:pt x="409" y="653"/>
                  </a:cubicBezTo>
                  <a:cubicBezTo>
                    <a:pt x="505" y="528"/>
                    <a:pt x="606" y="426"/>
                    <a:pt x="708" y="331"/>
                  </a:cubicBezTo>
                  <a:cubicBezTo>
                    <a:pt x="860" y="192"/>
                    <a:pt x="730" y="0"/>
                    <a:pt x="5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58250" y="1537525"/>
              <a:ext cx="140350" cy="139400"/>
            </a:xfrm>
            <a:custGeom>
              <a:avLst/>
              <a:gdLst/>
              <a:ahLst/>
              <a:cxnLst/>
              <a:rect l="l" t="t" r="r" b="b"/>
              <a:pathLst>
                <a:path w="5614" h="5576" extrusionOk="0">
                  <a:moveTo>
                    <a:pt x="135" y="0"/>
                  </a:moveTo>
                  <a:cubicBezTo>
                    <a:pt x="61" y="0"/>
                    <a:pt x="0" y="106"/>
                    <a:pt x="55" y="183"/>
                  </a:cubicBezTo>
                  <a:cubicBezTo>
                    <a:pt x="503" y="607"/>
                    <a:pt x="801" y="1127"/>
                    <a:pt x="1201" y="1574"/>
                  </a:cubicBezTo>
                  <a:cubicBezTo>
                    <a:pt x="1625" y="2052"/>
                    <a:pt x="2097" y="2523"/>
                    <a:pt x="2545" y="3019"/>
                  </a:cubicBezTo>
                  <a:cubicBezTo>
                    <a:pt x="3440" y="3938"/>
                    <a:pt x="4336" y="4858"/>
                    <a:pt x="5428" y="5556"/>
                  </a:cubicBezTo>
                  <a:cubicBezTo>
                    <a:pt x="5445" y="5570"/>
                    <a:pt x="5463" y="5575"/>
                    <a:pt x="5479" y="5575"/>
                  </a:cubicBezTo>
                  <a:cubicBezTo>
                    <a:pt x="5558" y="5575"/>
                    <a:pt x="5614" y="5442"/>
                    <a:pt x="5529" y="5383"/>
                  </a:cubicBezTo>
                  <a:cubicBezTo>
                    <a:pt x="4461" y="4685"/>
                    <a:pt x="3565" y="3789"/>
                    <a:pt x="2694" y="2870"/>
                  </a:cubicBezTo>
                  <a:cubicBezTo>
                    <a:pt x="2198" y="2374"/>
                    <a:pt x="1673" y="1873"/>
                    <a:pt x="1249" y="1330"/>
                  </a:cubicBezTo>
                  <a:cubicBezTo>
                    <a:pt x="903" y="882"/>
                    <a:pt x="604" y="434"/>
                    <a:pt x="204" y="34"/>
                  </a:cubicBezTo>
                  <a:cubicBezTo>
                    <a:pt x="182" y="10"/>
                    <a:pt x="158" y="0"/>
                    <a:pt x="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60950" y="1540300"/>
              <a:ext cx="72725" cy="81350"/>
            </a:xfrm>
            <a:custGeom>
              <a:avLst/>
              <a:gdLst/>
              <a:ahLst/>
              <a:cxnLst/>
              <a:rect l="l" t="t" r="r" b="b"/>
              <a:pathLst>
                <a:path w="2909" h="3254" extrusionOk="0">
                  <a:moveTo>
                    <a:pt x="2480" y="1"/>
                  </a:moveTo>
                  <a:cubicBezTo>
                    <a:pt x="2417" y="1"/>
                    <a:pt x="2357" y="49"/>
                    <a:pt x="2389" y="120"/>
                  </a:cubicBezTo>
                  <a:cubicBezTo>
                    <a:pt x="2687" y="992"/>
                    <a:pt x="2687" y="1887"/>
                    <a:pt x="2711" y="2807"/>
                  </a:cubicBezTo>
                  <a:cubicBezTo>
                    <a:pt x="2711" y="3008"/>
                    <a:pt x="2621" y="3041"/>
                    <a:pt x="2486" y="3041"/>
                  </a:cubicBezTo>
                  <a:cubicBezTo>
                    <a:pt x="2420" y="3041"/>
                    <a:pt x="2345" y="3033"/>
                    <a:pt x="2263" y="3033"/>
                  </a:cubicBezTo>
                  <a:cubicBezTo>
                    <a:pt x="2037" y="3033"/>
                    <a:pt x="1792" y="3057"/>
                    <a:pt x="1541" y="3057"/>
                  </a:cubicBezTo>
                  <a:cubicBezTo>
                    <a:pt x="1069" y="3057"/>
                    <a:pt x="598" y="3057"/>
                    <a:pt x="126" y="3033"/>
                  </a:cubicBezTo>
                  <a:cubicBezTo>
                    <a:pt x="1" y="3033"/>
                    <a:pt x="1" y="3230"/>
                    <a:pt x="126" y="3230"/>
                  </a:cubicBezTo>
                  <a:cubicBezTo>
                    <a:pt x="406" y="3247"/>
                    <a:pt x="686" y="3253"/>
                    <a:pt x="965" y="3253"/>
                  </a:cubicBezTo>
                  <a:cubicBezTo>
                    <a:pt x="1581" y="3253"/>
                    <a:pt x="2197" y="3223"/>
                    <a:pt x="2813" y="3206"/>
                  </a:cubicBezTo>
                  <a:cubicBezTo>
                    <a:pt x="2860" y="3206"/>
                    <a:pt x="2908" y="3159"/>
                    <a:pt x="2908" y="3105"/>
                  </a:cubicBezTo>
                  <a:cubicBezTo>
                    <a:pt x="2884" y="2090"/>
                    <a:pt x="2908" y="1045"/>
                    <a:pt x="2586" y="72"/>
                  </a:cubicBezTo>
                  <a:cubicBezTo>
                    <a:pt x="2567" y="22"/>
                    <a:pt x="2523" y="1"/>
                    <a:pt x="2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88475" y="1602500"/>
              <a:ext cx="99975" cy="77725"/>
            </a:xfrm>
            <a:custGeom>
              <a:avLst/>
              <a:gdLst/>
              <a:ahLst/>
              <a:cxnLst/>
              <a:rect l="l" t="t" r="r" b="b"/>
              <a:pathLst>
                <a:path w="3999" h="3109" extrusionOk="0">
                  <a:moveTo>
                    <a:pt x="3236" y="0"/>
                  </a:moveTo>
                  <a:cubicBezTo>
                    <a:pt x="3180" y="0"/>
                    <a:pt x="3122" y="47"/>
                    <a:pt x="3150" y="122"/>
                  </a:cubicBezTo>
                  <a:cubicBezTo>
                    <a:pt x="3389" y="906"/>
                    <a:pt x="3465" y="1727"/>
                    <a:pt x="3729" y="2515"/>
                  </a:cubicBezTo>
                  <a:lnTo>
                    <a:pt x="3729" y="2515"/>
                  </a:lnTo>
                  <a:cubicBezTo>
                    <a:pt x="3157" y="2537"/>
                    <a:pt x="2585" y="2565"/>
                    <a:pt x="2034" y="2659"/>
                  </a:cubicBezTo>
                  <a:cubicBezTo>
                    <a:pt x="1383" y="2760"/>
                    <a:pt x="762" y="2736"/>
                    <a:pt x="118" y="2909"/>
                  </a:cubicBezTo>
                  <a:cubicBezTo>
                    <a:pt x="0" y="2954"/>
                    <a:pt x="61" y="3109"/>
                    <a:pt x="167" y="3109"/>
                  </a:cubicBezTo>
                  <a:cubicBezTo>
                    <a:pt x="174" y="3109"/>
                    <a:pt x="182" y="3108"/>
                    <a:pt x="189" y="3106"/>
                  </a:cubicBezTo>
                  <a:cubicBezTo>
                    <a:pt x="739" y="2957"/>
                    <a:pt x="1336" y="2957"/>
                    <a:pt x="1909" y="2886"/>
                  </a:cubicBezTo>
                  <a:cubicBezTo>
                    <a:pt x="2553" y="2784"/>
                    <a:pt x="3204" y="2736"/>
                    <a:pt x="3873" y="2706"/>
                  </a:cubicBezTo>
                  <a:cubicBezTo>
                    <a:pt x="3921" y="2706"/>
                    <a:pt x="3998" y="2659"/>
                    <a:pt x="3974" y="2587"/>
                  </a:cubicBezTo>
                  <a:cubicBezTo>
                    <a:pt x="3652" y="1763"/>
                    <a:pt x="3574" y="892"/>
                    <a:pt x="3324" y="74"/>
                  </a:cubicBezTo>
                  <a:cubicBezTo>
                    <a:pt x="3314" y="23"/>
                    <a:pt x="3275" y="0"/>
                    <a:pt x="32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317525" y="1654625"/>
              <a:ext cx="8075" cy="6300"/>
            </a:xfrm>
            <a:custGeom>
              <a:avLst/>
              <a:gdLst/>
              <a:ahLst/>
              <a:cxnLst/>
              <a:rect l="l" t="t" r="r" b="b"/>
              <a:pathLst>
                <a:path w="323" h="252" extrusionOk="0">
                  <a:moveTo>
                    <a:pt x="150" y="1"/>
                  </a:moveTo>
                  <a:cubicBezTo>
                    <a:pt x="0" y="1"/>
                    <a:pt x="0" y="251"/>
                    <a:pt x="150" y="251"/>
                  </a:cubicBezTo>
                  <a:cubicBezTo>
                    <a:pt x="323" y="251"/>
                    <a:pt x="323"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0650" y="1640300"/>
              <a:ext cx="8100" cy="6300"/>
            </a:xfrm>
            <a:custGeom>
              <a:avLst/>
              <a:gdLst/>
              <a:ahLst/>
              <a:cxnLst/>
              <a:rect l="l" t="t" r="r" b="b"/>
              <a:pathLst>
                <a:path w="324" h="252" extrusionOk="0">
                  <a:moveTo>
                    <a:pt x="174" y="0"/>
                  </a:moveTo>
                  <a:cubicBezTo>
                    <a:pt x="1" y="0"/>
                    <a:pt x="1" y="251"/>
                    <a:pt x="174" y="251"/>
                  </a:cubicBezTo>
                  <a:cubicBezTo>
                    <a:pt x="323" y="251"/>
                    <a:pt x="323"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33050" y="1651500"/>
              <a:ext cx="8075" cy="6275"/>
            </a:xfrm>
            <a:custGeom>
              <a:avLst/>
              <a:gdLst/>
              <a:ahLst/>
              <a:cxnLst/>
              <a:rect l="l" t="t" r="r" b="b"/>
              <a:pathLst>
                <a:path w="323" h="251" extrusionOk="0">
                  <a:moveTo>
                    <a:pt x="173" y="0"/>
                  </a:moveTo>
                  <a:cubicBezTo>
                    <a:pt x="0" y="0"/>
                    <a:pt x="0" y="251"/>
                    <a:pt x="173" y="251"/>
                  </a:cubicBezTo>
                  <a:cubicBezTo>
                    <a:pt x="323" y="251"/>
                    <a:pt x="323" y="0"/>
                    <a:pt x="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39900" y="1560750"/>
              <a:ext cx="8100" cy="6300"/>
            </a:xfrm>
            <a:custGeom>
              <a:avLst/>
              <a:gdLst/>
              <a:ahLst/>
              <a:cxnLst/>
              <a:rect l="l" t="t" r="r" b="b"/>
              <a:pathLst>
                <a:path w="324" h="252" extrusionOk="0">
                  <a:moveTo>
                    <a:pt x="150" y="1"/>
                  </a:moveTo>
                  <a:cubicBezTo>
                    <a:pt x="1" y="1"/>
                    <a:pt x="1" y="251"/>
                    <a:pt x="150" y="251"/>
                  </a:cubicBezTo>
                  <a:cubicBezTo>
                    <a:pt x="323" y="251"/>
                    <a:pt x="323"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342450" y="1574475"/>
              <a:ext cx="8075" cy="6150"/>
            </a:xfrm>
            <a:custGeom>
              <a:avLst/>
              <a:gdLst/>
              <a:ahLst/>
              <a:cxnLst/>
              <a:rect l="l" t="t" r="r" b="b"/>
              <a:pathLst>
                <a:path w="323" h="246" extrusionOk="0">
                  <a:moveTo>
                    <a:pt x="150" y="1"/>
                  </a:moveTo>
                  <a:cubicBezTo>
                    <a:pt x="0" y="1"/>
                    <a:pt x="0" y="246"/>
                    <a:pt x="150" y="246"/>
                  </a:cubicBezTo>
                  <a:cubicBezTo>
                    <a:pt x="323" y="246"/>
                    <a:pt x="323"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44100" y="1529700"/>
              <a:ext cx="8075" cy="6150"/>
            </a:xfrm>
            <a:custGeom>
              <a:avLst/>
              <a:gdLst/>
              <a:ahLst/>
              <a:cxnLst/>
              <a:rect l="l" t="t" r="r" b="b"/>
              <a:pathLst>
                <a:path w="323" h="246" extrusionOk="0">
                  <a:moveTo>
                    <a:pt x="173" y="1"/>
                  </a:moveTo>
                  <a:cubicBezTo>
                    <a:pt x="0" y="1"/>
                    <a:pt x="0" y="246"/>
                    <a:pt x="173" y="246"/>
                  </a:cubicBezTo>
                  <a:cubicBezTo>
                    <a:pt x="323" y="246"/>
                    <a:pt x="32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253500" y="1525975"/>
              <a:ext cx="8075" cy="6150"/>
            </a:xfrm>
            <a:custGeom>
              <a:avLst/>
              <a:gdLst/>
              <a:ahLst/>
              <a:cxnLst/>
              <a:rect l="l" t="t" r="r" b="b"/>
              <a:pathLst>
                <a:path w="323" h="246" extrusionOk="0">
                  <a:moveTo>
                    <a:pt x="173" y="1"/>
                  </a:moveTo>
                  <a:cubicBezTo>
                    <a:pt x="0" y="1"/>
                    <a:pt x="0" y="245"/>
                    <a:pt x="173" y="245"/>
                  </a:cubicBezTo>
                  <a:cubicBezTo>
                    <a:pt x="323" y="245"/>
                    <a:pt x="32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246625" y="1518525"/>
              <a:ext cx="8100" cy="6125"/>
            </a:xfrm>
            <a:custGeom>
              <a:avLst/>
              <a:gdLst/>
              <a:ahLst/>
              <a:cxnLst/>
              <a:rect l="l" t="t" r="r" b="b"/>
              <a:pathLst>
                <a:path w="324" h="245" extrusionOk="0">
                  <a:moveTo>
                    <a:pt x="174" y="0"/>
                  </a:moveTo>
                  <a:cubicBezTo>
                    <a:pt x="1" y="0"/>
                    <a:pt x="1" y="245"/>
                    <a:pt x="174" y="245"/>
                  </a:cubicBezTo>
                  <a:cubicBezTo>
                    <a:pt x="323" y="245"/>
                    <a:pt x="323"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372300" y="1682675"/>
              <a:ext cx="8075" cy="6150"/>
            </a:xfrm>
            <a:custGeom>
              <a:avLst/>
              <a:gdLst/>
              <a:ahLst/>
              <a:cxnLst/>
              <a:rect l="l" t="t" r="r" b="b"/>
              <a:pathLst>
                <a:path w="323" h="246" extrusionOk="0">
                  <a:moveTo>
                    <a:pt x="150" y="1"/>
                  </a:moveTo>
                  <a:cubicBezTo>
                    <a:pt x="0" y="1"/>
                    <a:pt x="0" y="246"/>
                    <a:pt x="150" y="246"/>
                  </a:cubicBezTo>
                  <a:cubicBezTo>
                    <a:pt x="323" y="246"/>
                    <a:pt x="323"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372300" y="1694475"/>
              <a:ext cx="8075" cy="6300"/>
            </a:xfrm>
            <a:custGeom>
              <a:avLst/>
              <a:gdLst/>
              <a:ahLst/>
              <a:cxnLst/>
              <a:rect l="l" t="t" r="r" b="b"/>
              <a:pathLst>
                <a:path w="323" h="252" extrusionOk="0">
                  <a:moveTo>
                    <a:pt x="150" y="1"/>
                  </a:moveTo>
                  <a:cubicBezTo>
                    <a:pt x="0" y="1"/>
                    <a:pt x="0" y="251"/>
                    <a:pt x="150" y="251"/>
                  </a:cubicBezTo>
                  <a:cubicBezTo>
                    <a:pt x="323" y="251"/>
                    <a:pt x="323"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168900" y="1284525"/>
              <a:ext cx="54775" cy="52575"/>
            </a:xfrm>
            <a:custGeom>
              <a:avLst/>
              <a:gdLst/>
              <a:ahLst/>
              <a:cxnLst/>
              <a:rect l="l" t="t" r="r" b="b"/>
              <a:pathLst>
                <a:path w="2191" h="2103" extrusionOk="0">
                  <a:moveTo>
                    <a:pt x="1149" y="173"/>
                  </a:moveTo>
                  <a:cubicBezTo>
                    <a:pt x="1624" y="173"/>
                    <a:pt x="1951" y="1461"/>
                    <a:pt x="1984" y="1862"/>
                  </a:cubicBezTo>
                  <a:lnTo>
                    <a:pt x="1984" y="1862"/>
                  </a:lnTo>
                  <a:cubicBezTo>
                    <a:pt x="1354" y="1570"/>
                    <a:pt x="1" y="899"/>
                    <a:pt x="972" y="232"/>
                  </a:cubicBezTo>
                  <a:cubicBezTo>
                    <a:pt x="1033" y="191"/>
                    <a:pt x="1092" y="173"/>
                    <a:pt x="1149" y="173"/>
                  </a:cubicBezTo>
                  <a:close/>
                  <a:moveTo>
                    <a:pt x="1153" y="0"/>
                  </a:moveTo>
                  <a:cubicBezTo>
                    <a:pt x="1079" y="0"/>
                    <a:pt x="1001" y="17"/>
                    <a:pt x="919" y="53"/>
                  </a:cubicBezTo>
                  <a:cubicBezTo>
                    <a:pt x="471" y="232"/>
                    <a:pt x="298" y="853"/>
                    <a:pt x="596" y="1223"/>
                  </a:cubicBezTo>
                  <a:cubicBezTo>
                    <a:pt x="943" y="1647"/>
                    <a:pt x="1516" y="1844"/>
                    <a:pt x="1987" y="2095"/>
                  </a:cubicBezTo>
                  <a:cubicBezTo>
                    <a:pt x="2002" y="2100"/>
                    <a:pt x="2017" y="2103"/>
                    <a:pt x="2031" y="2103"/>
                  </a:cubicBezTo>
                  <a:cubicBezTo>
                    <a:pt x="2089" y="2103"/>
                    <a:pt x="2136" y="2059"/>
                    <a:pt x="2150" y="2013"/>
                  </a:cubicBezTo>
                  <a:lnTo>
                    <a:pt x="2150" y="2013"/>
                  </a:lnTo>
                  <a:cubicBezTo>
                    <a:pt x="2174" y="1995"/>
                    <a:pt x="2190" y="1964"/>
                    <a:pt x="2190" y="1922"/>
                  </a:cubicBezTo>
                  <a:cubicBezTo>
                    <a:pt x="2169" y="1426"/>
                    <a:pt x="1841" y="0"/>
                    <a:pt x="1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183300" y="1366600"/>
              <a:ext cx="63350" cy="32025"/>
            </a:xfrm>
            <a:custGeom>
              <a:avLst/>
              <a:gdLst/>
              <a:ahLst/>
              <a:cxnLst/>
              <a:rect l="l" t="t" r="r" b="b"/>
              <a:pathLst>
                <a:path w="2534" h="1281" extrusionOk="0">
                  <a:moveTo>
                    <a:pt x="1112" y="210"/>
                  </a:moveTo>
                  <a:cubicBezTo>
                    <a:pt x="1508" y="210"/>
                    <a:pt x="1944" y="291"/>
                    <a:pt x="2199" y="362"/>
                  </a:cubicBezTo>
                  <a:lnTo>
                    <a:pt x="2199" y="362"/>
                  </a:lnTo>
                  <a:cubicBezTo>
                    <a:pt x="1938" y="600"/>
                    <a:pt x="1739" y="898"/>
                    <a:pt x="1364" y="1003"/>
                  </a:cubicBezTo>
                  <a:cubicBezTo>
                    <a:pt x="1227" y="1043"/>
                    <a:pt x="1011" y="1089"/>
                    <a:pt x="804" y="1089"/>
                  </a:cubicBezTo>
                  <a:cubicBezTo>
                    <a:pt x="523" y="1089"/>
                    <a:pt x="261" y="1004"/>
                    <a:pt x="247" y="704"/>
                  </a:cubicBezTo>
                  <a:cubicBezTo>
                    <a:pt x="232" y="324"/>
                    <a:pt x="644" y="210"/>
                    <a:pt x="1112" y="210"/>
                  </a:cubicBezTo>
                  <a:close/>
                  <a:moveTo>
                    <a:pt x="1201" y="1"/>
                  </a:moveTo>
                  <a:cubicBezTo>
                    <a:pt x="633" y="1"/>
                    <a:pt x="101" y="163"/>
                    <a:pt x="44" y="704"/>
                  </a:cubicBezTo>
                  <a:cubicBezTo>
                    <a:pt x="1" y="1156"/>
                    <a:pt x="514" y="1280"/>
                    <a:pt x="868" y="1280"/>
                  </a:cubicBezTo>
                  <a:cubicBezTo>
                    <a:pt x="901" y="1280"/>
                    <a:pt x="933" y="1279"/>
                    <a:pt x="964" y="1277"/>
                  </a:cubicBezTo>
                  <a:cubicBezTo>
                    <a:pt x="1214" y="1277"/>
                    <a:pt x="1441" y="1200"/>
                    <a:pt x="1662" y="1128"/>
                  </a:cubicBezTo>
                  <a:cubicBezTo>
                    <a:pt x="2008" y="979"/>
                    <a:pt x="2158" y="603"/>
                    <a:pt x="2456" y="406"/>
                  </a:cubicBezTo>
                  <a:cubicBezTo>
                    <a:pt x="2534" y="346"/>
                    <a:pt x="2493" y="231"/>
                    <a:pt x="2426" y="215"/>
                  </a:cubicBezTo>
                  <a:lnTo>
                    <a:pt x="2426" y="215"/>
                  </a:lnTo>
                  <a:cubicBezTo>
                    <a:pt x="2421" y="210"/>
                    <a:pt x="2415" y="206"/>
                    <a:pt x="2408" y="203"/>
                  </a:cubicBezTo>
                  <a:cubicBezTo>
                    <a:pt x="2133" y="105"/>
                    <a:pt x="1655" y="1"/>
                    <a:pt x="1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251550" y="1350125"/>
              <a:ext cx="30300" cy="49775"/>
            </a:xfrm>
            <a:custGeom>
              <a:avLst/>
              <a:gdLst/>
              <a:ahLst/>
              <a:cxnLst/>
              <a:rect l="l" t="t" r="r" b="b"/>
              <a:pathLst>
                <a:path w="1212" h="1991" extrusionOk="0">
                  <a:moveTo>
                    <a:pt x="602" y="199"/>
                  </a:moveTo>
                  <a:cubicBezTo>
                    <a:pt x="687" y="199"/>
                    <a:pt x="735" y="249"/>
                    <a:pt x="771" y="342"/>
                  </a:cubicBezTo>
                  <a:cubicBezTo>
                    <a:pt x="896" y="563"/>
                    <a:pt x="872" y="891"/>
                    <a:pt x="848" y="1136"/>
                  </a:cubicBezTo>
                  <a:cubicBezTo>
                    <a:pt x="848" y="1262"/>
                    <a:pt x="825" y="1411"/>
                    <a:pt x="801" y="1536"/>
                  </a:cubicBezTo>
                  <a:cubicBezTo>
                    <a:pt x="772" y="1606"/>
                    <a:pt x="703" y="1749"/>
                    <a:pt x="721" y="1757"/>
                  </a:cubicBezTo>
                  <a:lnTo>
                    <a:pt x="721" y="1757"/>
                  </a:lnTo>
                  <a:cubicBezTo>
                    <a:pt x="715" y="1756"/>
                    <a:pt x="709" y="1755"/>
                    <a:pt x="703" y="1755"/>
                  </a:cubicBezTo>
                  <a:cubicBezTo>
                    <a:pt x="698" y="1755"/>
                    <a:pt x="692" y="1756"/>
                    <a:pt x="687" y="1756"/>
                  </a:cubicBezTo>
                  <a:lnTo>
                    <a:pt x="687" y="1756"/>
                  </a:lnTo>
                  <a:cubicBezTo>
                    <a:pt x="554" y="1460"/>
                    <a:pt x="443" y="1160"/>
                    <a:pt x="377" y="814"/>
                  </a:cubicBezTo>
                  <a:cubicBezTo>
                    <a:pt x="323" y="641"/>
                    <a:pt x="299" y="318"/>
                    <a:pt x="502" y="217"/>
                  </a:cubicBezTo>
                  <a:cubicBezTo>
                    <a:pt x="540" y="205"/>
                    <a:pt x="574" y="199"/>
                    <a:pt x="602" y="199"/>
                  </a:cubicBezTo>
                  <a:close/>
                  <a:moveTo>
                    <a:pt x="604" y="1"/>
                  </a:moveTo>
                  <a:cubicBezTo>
                    <a:pt x="421" y="1"/>
                    <a:pt x="238" y="130"/>
                    <a:pt x="174" y="318"/>
                  </a:cubicBezTo>
                  <a:cubicBezTo>
                    <a:pt x="1" y="814"/>
                    <a:pt x="353" y="1512"/>
                    <a:pt x="550" y="1936"/>
                  </a:cubicBezTo>
                  <a:cubicBezTo>
                    <a:pt x="565" y="1975"/>
                    <a:pt x="594" y="1991"/>
                    <a:pt x="624" y="1991"/>
                  </a:cubicBezTo>
                  <a:cubicBezTo>
                    <a:pt x="648" y="1991"/>
                    <a:pt x="673" y="1980"/>
                    <a:pt x="693" y="1963"/>
                  </a:cubicBezTo>
                  <a:lnTo>
                    <a:pt x="693" y="1963"/>
                  </a:lnTo>
                  <a:cubicBezTo>
                    <a:pt x="702" y="1964"/>
                    <a:pt x="710" y="1964"/>
                    <a:pt x="719" y="1964"/>
                  </a:cubicBezTo>
                  <a:cubicBezTo>
                    <a:pt x="1212" y="1964"/>
                    <a:pt x="1094" y="383"/>
                    <a:pt x="896" y="145"/>
                  </a:cubicBezTo>
                  <a:cubicBezTo>
                    <a:pt x="815" y="44"/>
                    <a:pt x="710" y="1"/>
                    <a:pt x="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192650" y="1308850"/>
              <a:ext cx="28725" cy="23875"/>
            </a:xfrm>
            <a:custGeom>
              <a:avLst/>
              <a:gdLst/>
              <a:ahLst/>
              <a:cxnLst/>
              <a:rect l="l" t="t" r="r" b="b"/>
              <a:pathLst>
                <a:path w="1149" h="955" extrusionOk="0">
                  <a:moveTo>
                    <a:pt x="73" y="1"/>
                  </a:moveTo>
                  <a:cubicBezTo>
                    <a:pt x="17" y="1"/>
                    <a:pt x="1" y="103"/>
                    <a:pt x="70" y="125"/>
                  </a:cubicBezTo>
                  <a:cubicBezTo>
                    <a:pt x="440" y="274"/>
                    <a:pt x="816" y="549"/>
                    <a:pt x="1013" y="925"/>
                  </a:cubicBezTo>
                  <a:cubicBezTo>
                    <a:pt x="1030" y="946"/>
                    <a:pt x="1050" y="955"/>
                    <a:pt x="1068" y="955"/>
                  </a:cubicBezTo>
                  <a:cubicBezTo>
                    <a:pt x="1112" y="955"/>
                    <a:pt x="1148" y="908"/>
                    <a:pt x="1115" y="871"/>
                  </a:cubicBezTo>
                  <a:cubicBezTo>
                    <a:pt x="918" y="477"/>
                    <a:pt x="494" y="155"/>
                    <a:pt x="94" y="5"/>
                  </a:cubicBezTo>
                  <a:cubicBezTo>
                    <a:pt x="87" y="2"/>
                    <a:pt x="79"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199625" y="1299175"/>
              <a:ext cx="19725" cy="30150"/>
            </a:xfrm>
            <a:custGeom>
              <a:avLst/>
              <a:gdLst/>
              <a:ahLst/>
              <a:cxnLst/>
              <a:rect l="l" t="t" r="r" b="b"/>
              <a:pathLst>
                <a:path w="789" h="1206" extrusionOk="0">
                  <a:moveTo>
                    <a:pt x="98" y="1"/>
                  </a:moveTo>
                  <a:cubicBezTo>
                    <a:pt x="51" y="1"/>
                    <a:pt x="1" y="52"/>
                    <a:pt x="42" y="94"/>
                  </a:cubicBezTo>
                  <a:cubicBezTo>
                    <a:pt x="340" y="362"/>
                    <a:pt x="609" y="786"/>
                    <a:pt x="663" y="1162"/>
                  </a:cubicBezTo>
                  <a:cubicBezTo>
                    <a:pt x="673" y="1192"/>
                    <a:pt x="696" y="1206"/>
                    <a:pt x="721" y="1206"/>
                  </a:cubicBezTo>
                  <a:cubicBezTo>
                    <a:pt x="754" y="1206"/>
                    <a:pt x="788" y="1180"/>
                    <a:pt x="788" y="1139"/>
                  </a:cubicBezTo>
                  <a:cubicBezTo>
                    <a:pt x="734" y="715"/>
                    <a:pt x="436" y="291"/>
                    <a:pt x="137" y="16"/>
                  </a:cubicBezTo>
                  <a:cubicBezTo>
                    <a:pt x="126" y="5"/>
                    <a:pt x="113" y="1"/>
                    <a:pt x="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211850" y="1372675"/>
              <a:ext cx="30150" cy="13325"/>
            </a:xfrm>
            <a:custGeom>
              <a:avLst/>
              <a:gdLst/>
              <a:ahLst/>
              <a:cxnLst/>
              <a:rect l="l" t="t" r="r" b="b"/>
              <a:pathLst>
                <a:path w="1206" h="533" extrusionOk="0">
                  <a:moveTo>
                    <a:pt x="1152" y="0"/>
                  </a:moveTo>
                  <a:cubicBezTo>
                    <a:pt x="1142" y="0"/>
                    <a:pt x="1130" y="4"/>
                    <a:pt x="1117" y="13"/>
                  </a:cubicBezTo>
                  <a:cubicBezTo>
                    <a:pt x="771" y="139"/>
                    <a:pt x="448" y="336"/>
                    <a:pt x="96" y="407"/>
                  </a:cubicBezTo>
                  <a:cubicBezTo>
                    <a:pt x="1" y="407"/>
                    <a:pt x="48" y="533"/>
                    <a:pt x="120" y="533"/>
                  </a:cubicBezTo>
                  <a:cubicBezTo>
                    <a:pt x="496" y="461"/>
                    <a:pt x="795" y="258"/>
                    <a:pt x="1141" y="139"/>
                  </a:cubicBezTo>
                  <a:cubicBezTo>
                    <a:pt x="1205" y="94"/>
                    <a:pt x="1200" y="0"/>
                    <a:pt x="1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205575" y="1370975"/>
              <a:ext cx="35975" cy="6750"/>
            </a:xfrm>
            <a:custGeom>
              <a:avLst/>
              <a:gdLst/>
              <a:ahLst/>
              <a:cxnLst/>
              <a:rect l="l" t="t" r="r" b="b"/>
              <a:pathLst>
                <a:path w="1439" h="270" extrusionOk="0">
                  <a:moveTo>
                    <a:pt x="1362" y="1"/>
                  </a:moveTo>
                  <a:cubicBezTo>
                    <a:pt x="1356" y="1"/>
                    <a:pt x="1350" y="2"/>
                    <a:pt x="1344" y="4"/>
                  </a:cubicBezTo>
                  <a:cubicBezTo>
                    <a:pt x="1013" y="83"/>
                    <a:pt x="681" y="144"/>
                    <a:pt x="364" y="144"/>
                  </a:cubicBezTo>
                  <a:cubicBezTo>
                    <a:pt x="276" y="144"/>
                    <a:pt x="188" y="140"/>
                    <a:pt x="102" y="129"/>
                  </a:cubicBezTo>
                  <a:cubicBezTo>
                    <a:pt x="1" y="129"/>
                    <a:pt x="1" y="255"/>
                    <a:pt x="102" y="255"/>
                  </a:cubicBezTo>
                  <a:cubicBezTo>
                    <a:pt x="193" y="265"/>
                    <a:pt x="285" y="270"/>
                    <a:pt x="376" y="270"/>
                  </a:cubicBezTo>
                  <a:cubicBezTo>
                    <a:pt x="705" y="270"/>
                    <a:pt x="1037" y="209"/>
                    <a:pt x="1368" y="129"/>
                  </a:cubicBezTo>
                  <a:cubicBezTo>
                    <a:pt x="1439" y="107"/>
                    <a:pt x="1420" y="1"/>
                    <a:pt x="1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65275" y="1362850"/>
              <a:ext cx="4950" cy="33650"/>
            </a:xfrm>
            <a:custGeom>
              <a:avLst/>
              <a:gdLst/>
              <a:ahLst/>
              <a:cxnLst/>
              <a:rect l="l" t="t" r="r" b="b"/>
              <a:pathLst>
                <a:path w="198" h="1346" extrusionOk="0">
                  <a:moveTo>
                    <a:pt x="64" y="0"/>
                  </a:moveTo>
                  <a:cubicBezTo>
                    <a:pt x="32" y="0"/>
                    <a:pt x="1" y="18"/>
                    <a:pt x="1" y="54"/>
                  </a:cubicBezTo>
                  <a:cubicBezTo>
                    <a:pt x="1" y="454"/>
                    <a:pt x="73" y="878"/>
                    <a:pt x="25" y="1278"/>
                  </a:cubicBezTo>
                  <a:cubicBezTo>
                    <a:pt x="25" y="1320"/>
                    <a:pt x="59" y="1345"/>
                    <a:pt x="92" y="1345"/>
                  </a:cubicBezTo>
                  <a:cubicBezTo>
                    <a:pt x="117" y="1345"/>
                    <a:pt x="140" y="1332"/>
                    <a:pt x="150" y="1302"/>
                  </a:cubicBezTo>
                  <a:cubicBezTo>
                    <a:pt x="198" y="878"/>
                    <a:pt x="126" y="478"/>
                    <a:pt x="126" y="54"/>
                  </a:cubicBezTo>
                  <a:cubicBezTo>
                    <a:pt x="126" y="18"/>
                    <a:pt x="95"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216000" y="1331100"/>
              <a:ext cx="143400" cy="168400"/>
            </a:xfrm>
            <a:custGeom>
              <a:avLst/>
              <a:gdLst/>
              <a:ahLst/>
              <a:cxnLst/>
              <a:rect l="l" t="t" r="r" b="b"/>
              <a:pathLst>
                <a:path w="5736" h="6736" extrusionOk="0">
                  <a:moveTo>
                    <a:pt x="145" y="1"/>
                  </a:moveTo>
                  <a:cubicBezTo>
                    <a:pt x="75" y="1"/>
                    <a:pt x="1" y="106"/>
                    <a:pt x="56" y="184"/>
                  </a:cubicBezTo>
                  <a:cubicBezTo>
                    <a:pt x="402" y="554"/>
                    <a:pt x="605" y="1002"/>
                    <a:pt x="850" y="1450"/>
                  </a:cubicBezTo>
                  <a:cubicBezTo>
                    <a:pt x="1076" y="1873"/>
                    <a:pt x="1399" y="2172"/>
                    <a:pt x="1721" y="2494"/>
                  </a:cubicBezTo>
                  <a:cubicBezTo>
                    <a:pt x="2193" y="2966"/>
                    <a:pt x="2718" y="3414"/>
                    <a:pt x="3238" y="3861"/>
                  </a:cubicBezTo>
                  <a:cubicBezTo>
                    <a:pt x="3715" y="4261"/>
                    <a:pt x="4014" y="4685"/>
                    <a:pt x="4282" y="5234"/>
                  </a:cubicBezTo>
                  <a:cubicBezTo>
                    <a:pt x="4611" y="5855"/>
                    <a:pt x="4933" y="6452"/>
                    <a:pt x="5578" y="6727"/>
                  </a:cubicBezTo>
                  <a:cubicBezTo>
                    <a:pt x="5593" y="6733"/>
                    <a:pt x="5607" y="6735"/>
                    <a:pt x="5619" y="6735"/>
                  </a:cubicBezTo>
                  <a:cubicBezTo>
                    <a:pt x="5712" y="6735"/>
                    <a:pt x="5736" y="6595"/>
                    <a:pt x="5626" y="6548"/>
                  </a:cubicBezTo>
                  <a:cubicBezTo>
                    <a:pt x="4879" y="6225"/>
                    <a:pt x="4581" y="5354"/>
                    <a:pt x="4211" y="4685"/>
                  </a:cubicBezTo>
                  <a:cubicBezTo>
                    <a:pt x="3960" y="4237"/>
                    <a:pt x="3638" y="3939"/>
                    <a:pt x="3238" y="3593"/>
                  </a:cubicBezTo>
                  <a:cubicBezTo>
                    <a:pt x="2766" y="3193"/>
                    <a:pt x="2294" y="2793"/>
                    <a:pt x="1847" y="2369"/>
                  </a:cubicBezTo>
                  <a:cubicBezTo>
                    <a:pt x="1447" y="1975"/>
                    <a:pt x="1124" y="1575"/>
                    <a:pt x="879" y="1079"/>
                  </a:cubicBezTo>
                  <a:cubicBezTo>
                    <a:pt x="676" y="703"/>
                    <a:pt x="503" y="357"/>
                    <a:pt x="205" y="35"/>
                  </a:cubicBezTo>
                  <a:cubicBezTo>
                    <a:pt x="188" y="11"/>
                    <a:pt x="167"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330500" y="1160325"/>
              <a:ext cx="69725" cy="150900"/>
            </a:xfrm>
            <a:custGeom>
              <a:avLst/>
              <a:gdLst/>
              <a:ahLst/>
              <a:cxnLst/>
              <a:rect l="l" t="t" r="r" b="b"/>
              <a:pathLst>
                <a:path w="2789" h="6036" extrusionOk="0">
                  <a:moveTo>
                    <a:pt x="361" y="1"/>
                  </a:moveTo>
                  <a:cubicBezTo>
                    <a:pt x="323" y="1"/>
                    <a:pt x="285" y="22"/>
                    <a:pt x="275" y="72"/>
                  </a:cubicBezTo>
                  <a:cubicBezTo>
                    <a:pt x="1" y="1069"/>
                    <a:pt x="299" y="2066"/>
                    <a:pt x="801" y="2931"/>
                  </a:cubicBezTo>
                  <a:cubicBezTo>
                    <a:pt x="1374" y="3928"/>
                    <a:pt x="2568" y="4699"/>
                    <a:pt x="2592" y="5946"/>
                  </a:cubicBezTo>
                  <a:cubicBezTo>
                    <a:pt x="2592" y="6006"/>
                    <a:pt x="2641" y="6036"/>
                    <a:pt x="2690" y="6036"/>
                  </a:cubicBezTo>
                  <a:cubicBezTo>
                    <a:pt x="2739" y="6036"/>
                    <a:pt x="2789" y="6006"/>
                    <a:pt x="2789" y="5946"/>
                  </a:cubicBezTo>
                  <a:cubicBezTo>
                    <a:pt x="2765" y="5021"/>
                    <a:pt x="2144" y="4352"/>
                    <a:pt x="1595" y="3678"/>
                  </a:cubicBezTo>
                  <a:cubicBezTo>
                    <a:pt x="747" y="2711"/>
                    <a:pt x="126" y="1415"/>
                    <a:pt x="449" y="126"/>
                  </a:cubicBezTo>
                  <a:cubicBezTo>
                    <a:pt x="481" y="50"/>
                    <a:pt x="420"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338725" y="1147775"/>
              <a:ext cx="6725" cy="5100"/>
            </a:xfrm>
            <a:custGeom>
              <a:avLst/>
              <a:gdLst/>
              <a:ahLst/>
              <a:cxnLst/>
              <a:rect l="l" t="t" r="r" b="b"/>
              <a:pathLst>
                <a:path w="269" h="204" extrusionOk="0">
                  <a:moveTo>
                    <a:pt x="149" y="1"/>
                  </a:moveTo>
                  <a:cubicBezTo>
                    <a:pt x="0" y="1"/>
                    <a:pt x="0" y="204"/>
                    <a:pt x="149" y="204"/>
                  </a:cubicBezTo>
                  <a:cubicBezTo>
                    <a:pt x="269" y="204"/>
                    <a:pt x="269"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44825" y="1155250"/>
              <a:ext cx="6300" cy="5100"/>
            </a:xfrm>
            <a:custGeom>
              <a:avLst/>
              <a:gdLst/>
              <a:ahLst/>
              <a:cxnLst/>
              <a:rect l="l" t="t" r="r" b="b"/>
              <a:pathLst>
                <a:path w="252" h="204" extrusionOk="0">
                  <a:moveTo>
                    <a:pt x="126" y="0"/>
                  </a:moveTo>
                  <a:cubicBezTo>
                    <a:pt x="1" y="0"/>
                    <a:pt x="1" y="203"/>
                    <a:pt x="126" y="203"/>
                  </a:cubicBezTo>
                  <a:cubicBezTo>
                    <a:pt x="252" y="203"/>
                    <a:pt x="252"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47375" y="1146000"/>
              <a:ext cx="6300" cy="4950"/>
            </a:xfrm>
            <a:custGeom>
              <a:avLst/>
              <a:gdLst/>
              <a:ahLst/>
              <a:cxnLst/>
              <a:rect l="l" t="t" r="r" b="b"/>
              <a:pathLst>
                <a:path w="252" h="198" extrusionOk="0">
                  <a:moveTo>
                    <a:pt x="126" y="0"/>
                  </a:moveTo>
                  <a:cubicBezTo>
                    <a:pt x="0" y="0"/>
                    <a:pt x="0" y="197"/>
                    <a:pt x="126" y="197"/>
                  </a:cubicBezTo>
                  <a:cubicBezTo>
                    <a:pt x="251" y="197"/>
                    <a:pt x="251"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72300" y="1226925"/>
              <a:ext cx="4950" cy="5325"/>
            </a:xfrm>
            <a:custGeom>
              <a:avLst/>
              <a:gdLst/>
              <a:ahLst/>
              <a:cxnLst/>
              <a:rect l="l" t="t" r="r" b="b"/>
              <a:pathLst>
                <a:path w="198" h="213" extrusionOk="0">
                  <a:moveTo>
                    <a:pt x="99" y="0"/>
                  </a:moveTo>
                  <a:cubicBezTo>
                    <a:pt x="50" y="0"/>
                    <a:pt x="0" y="32"/>
                    <a:pt x="0" y="94"/>
                  </a:cubicBezTo>
                  <a:lnTo>
                    <a:pt x="0" y="118"/>
                  </a:lnTo>
                  <a:cubicBezTo>
                    <a:pt x="0" y="181"/>
                    <a:pt x="50" y="212"/>
                    <a:pt x="99" y="212"/>
                  </a:cubicBezTo>
                  <a:cubicBezTo>
                    <a:pt x="148" y="212"/>
                    <a:pt x="197" y="181"/>
                    <a:pt x="197" y="118"/>
                  </a:cubicBezTo>
                  <a:lnTo>
                    <a:pt x="197" y="94"/>
                  </a:lnTo>
                  <a:cubicBezTo>
                    <a:pt x="197" y="32"/>
                    <a:pt x="148" y="0"/>
                    <a:pt x="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373500" y="1217475"/>
              <a:ext cx="6875" cy="4950"/>
            </a:xfrm>
            <a:custGeom>
              <a:avLst/>
              <a:gdLst/>
              <a:ahLst/>
              <a:cxnLst/>
              <a:rect l="l" t="t" r="r" b="b"/>
              <a:pathLst>
                <a:path w="275" h="198" extrusionOk="0">
                  <a:moveTo>
                    <a:pt x="149" y="1"/>
                  </a:moveTo>
                  <a:cubicBezTo>
                    <a:pt x="0" y="1"/>
                    <a:pt x="0" y="198"/>
                    <a:pt x="149" y="198"/>
                  </a:cubicBezTo>
                  <a:cubicBezTo>
                    <a:pt x="275" y="198"/>
                    <a:pt x="275"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79750" y="1224950"/>
              <a:ext cx="6150" cy="4950"/>
            </a:xfrm>
            <a:custGeom>
              <a:avLst/>
              <a:gdLst/>
              <a:ahLst/>
              <a:cxnLst/>
              <a:rect l="l" t="t" r="r" b="b"/>
              <a:pathLst>
                <a:path w="246" h="198" extrusionOk="0">
                  <a:moveTo>
                    <a:pt x="120" y="0"/>
                  </a:moveTo>
                  <a:cubicBezTo>
                    <a:pt x="1" y="0"/>
                    <a:pt x="1" y="197"/>
                    <a:pt x="120" y="197"/>
                  </a:cubicBezTo>
                  <a:cubicBezTo>
                    <a:pt x="246" y="197"/>
                    <a:pt x="246"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29900" y="1277375"/>
              <a:ext cx="5100" cy="5750"/>
            </a:xfrm>
            <a:custGeom>
              <a:avLst/>
              <a:gdLst/>
              <a:ahLst/>
              <a:cxnLst/>
              <a:rect l="l" t="t" r="r" b="b"/>
              <a:pathLst>
                <a:path w="204" h="230" extrusionOk="0">
                  <a:moveTo>
                    <a:pt x="102" y="0"/>
                  </a:moveTo>
                  <a:cubicBezTo>
                    <a:pt x="52" y="0"/>
                    <a:pt x="1" y="31"/>
                    <a:pt x="1" y="94"/>
                  </a:cubicBezTo>
                  <a:lnTo>
                    <a:pt x="1" y="118"/>
                  </a:lnTo>
                  <a:cubicBezTo>
                    <a:pt x="1" y="193"/>
                    <a:pt x="52" y="230"/>
                    <a:pt x="102" y="230"/>
                  </a:cubicBezTo>
                  <a:cubicBezTo>
                    <a:pt x="153" y="230"/>
                    <a:pt x="204" y="193"/>
                    <a:pt x="204" y="118"/>
                  </a:cubicBezTo>
                  <a:lnTo>
                    <a:pt x="204" y="94"/>
                  </a:lnTo>
                  <a:cubicBezTo>
                    <a:pt x="204" y="31"/>
                    <a:pt x="153"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333050" y="1265400"/>
              <a:ext cx="6300" cy="4950"/>
            </a:xfrm>
            <a:custGeom>
              <a:avLst/>
              <a:gdLst/>
              <a:ahLst/>
              <a:cxnLst/>
              <a:rect l="l" t="t" r="r" b="b"/>
              <a:pathLst>
                <a:path w="252" h="198" extrusionOk="0">
                  <a:moveTo>
                    <a:pt x="126" y="0"/>
                  </a:moveTo>
                  <a:cubicBezTo>
                    <a:pt x="0" y="0"/>
                    <a:pt x="0" y="197"/>
                    <a:pt x="126" y="197"/>
                  </a:cubicBezTo>
                  <a:cubicBezTo>
                    <a:pt x="251" y="197"/>
                    <a:pt x="251"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338725" y="1272850"/>
              <a:ext cx="6725" cy="4950"/>
            </a:xfrm>
            <a:custGeom>
              <a:avLst/>
              <a:gdLst/>
              <a:ahLst/>
              <a:cxnLst/>
              <a:rect l="l" t="t" r="r" b="b"/>
              <a:pathLst>
                <a:path w="269" h="198" extrusionOk="0">
                  <a:moveTo>
                    <a:pt x="149" y="1"/>
                  </a:moveTo>
                  <a:cubicBezTo>
                    <a:pt x="0" y="1"/>
                    <a:pt x="0" y="198"/>
                    <a:pt x="149" y="198"/>
                  </a:cubicBezTo>
                  <a:cubicBezTo>
                    <a:pt x="269" y="198"/>
                    <a:pt x="269"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93600" y="1480975"/>
              <a:ext cx="235400" cy="160275"/>
            </a:xfrm>
            <a:custGeom>
              <a:avLst/>
              <a:gdLst/>
              <a:ahLst/>
              <a:cxnLst/>
              <a:rect l="l" t="t" r="r" b="b"/>
              <a:pathLst>
                <a:path w="9416" h="6411" extrusionOk="0">
                  <a:moveTo>
                    <a:pt x="1844" y="1"/>
                  </a:moveTo>
                  <a:cubicBezTo>
                    <a:pt x="1658" y="1"/>
                    <a:pt x="1471" y="11"/>
                    <a:pt x="1285" y="33"/>
                  </a:cubicBezTo>
                  <a:cubicBezTo>
                    <a:pt x="1167" y="56"/>
                    <a:pt x="1139" y="232"/>
                    <a:pt x="1261" y="232"/>
                  </a:cubicBezTo>
                  <a:cubicBezTo>
                    <a:pt x="1268" y="232"/>
                    <a:pt x="1276" y="232"/>
                    <a:pt x="1285" y="230"/>
                  </a:cubicBezTo>
                  <a:cubicBezTo>
                    <a:pt x="1455" y="212"/>
                    <a:pt x="1626" y="203"/>
                    <a:pt x="1796" y="203"/>
                  </a:cubicBezTo>
                  <a:cubicBezTo>
                    <a:pt x="3216" y="203"/>
                    <a:pt x="4613" y="817"/>
                    <a:pt x="5834" y="1526"/>
                  </a:cubicBezTo>
                  <a:cubicBezTo>
                    <a:pt x="7202" y="2327"/>
                    <a:pt x="8255" y="3488"/>
                    <a:pt x="9138" y="4774"/>
                  </a:cubicBezTo>
                  <a:lnTo>
                    <a:pt x="9138" y="4774"/>
                  </a:lnTo>
                  <a:cubicBezTo>
                    <a:pt x="7827" y="5309"/>
                    <a:pt x="6471" y="5837"/>
                    <a:pt x="5040" y="6105"/>
                  </a:cubicBezTo>
                  <a:cubicBezTo>
                    <a:pt x="4613" y="6181"/>
                    <a:pt x="4190" y="6215"/>
                    <a:pt x="3769" y="6215"/>
                  </a:cubicBezTo>
                  <a:cubicBezTo>
                    <a:pt x="2547" y="6215"/>
                    <a:pt x="1348" y="5930"/>
                    <a:pt x="162" y="5579"/>
                  </a:cubicBezTo>
                  <a:cubicBezTo>
                    <a:pt x="150" y="5574"/>
                    <a:pt x="138" y="5572"/>
                    <a:pt x="126" y="5572"/>
                  </a:cubicBezTo>
                  <a:cubicBezTo>
                    <a:pt x="33" y="5572"/>
                    <a:pt x="0" y="5731"/>
                    <a:pt x="91" y="5753"/>
                  </a:cubicBezTo>
                  <a:cubicBezTo>
                    <a:pt x="1313" y="6127"/>
                    <a:pt x="2520" y="6411"/>
                    <a:pt x="3762" y="6411"/>
                  </a:cubicBezTo>
                  <a:cubicBezTo>
                    <a:pt x="4086" y="6411"/>
                    <a:pt x="4412" y="6392"/>
                    <a:pt x="4741" y="6350"/>
                  </a:cubicBezTo>
                  <a:cubicBezTo>
                    <a:pt x="6335" y="6153"/>
                    <a:pt x="7852" y="5532"/>
                    <a:pt x="9320" y="4911"/>
                  </a:cubicBezTo>
                  <a:cubicBezTo>
                    <a:pt x="9368" y="4881"/>
                    <a:pt x="9416" y="4833"/>
                    <a:pt x="9368" y="4762"/>
                  </a:cubicBezTo>
                  <a:cubicBezTo>
                    <a:pt x="8473" y="3442"/>
                    <a:pt x="7404" y="2248"/>
                    <a:pt x="6013" y="1401"/>
                  </a:cubicBezTo>
                  <a:cubicBezTo>
                    <a:pt x="4774" y="649"/>
                    <a:pt x="3306" y="1"/>
                    <a:pt x="18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897075" y="1532775"/>
              <a:ext cx="227000" cy="68500"/>
            </a:xfrm>
            <a:custGeom>
              <a:avLst/>
              <a:gdLst/>
              <a:ahLst/>
              <a:cxnLst/>
              <a:rect l="l" t="t" r="r" b="b"/>
              <a:pathLst>
                <a:path w="9080" h="2740" extrusionOk="0">
                  <a:moveTo>
                    <a:pt x="240" y="1"/>
                  </a:moveTo>
                  <a:cubicBezTo>
                    <a:pt x="209" y="1"/>
                    <a:pt x="179" y="2"/>
                    <a:pt x="149" y="3"/>
                  </a:cubicBezTo>
                  <a:cubicBezTo>
                    <a:pt x="8" y="26"/>
                    <a:pt x="0" y="202"/>
                    <a:pt x="125" y="202"/>
                  </a:cubicBezTo>
                  <a:cubicBezTo>
                    <a:pt x="132" y="202"/>
                    <a:pt x="140" y="202"/>
                    <a:pt x="149" y="200"/>
                  </a:cubicBezTo>
                  <a:cubicBezTo>
                    <a:pt x="172" y="199"/>
                    <a:pt x="196" y="199"/>
                    <a:pt x="220" y="199"/>
                  </a:cubicBezTo>
                  <a:cubicBezTo>
                    <a:pt x="819" y="199"/>
                    <a:pt x="1443" y="482"/>
                    <a:pt x="2017" y="672"/>
                  </a:cubicBezTo>
                  <a:cubicBezTo>
                    <a:pt x="2859" y="946"/>
                    <a:pt x="3731" y="1197"/>
                    <a:pt x="4602" y="1466"/>
                  </a:cubicBezTo>
                  <a:cubicBezTo>
                    <a:pt x="5955" y="1930"/>
                    <a:pt x="7336" y="2739"/>
                    <a:pt x="8828" y="2739"/>
                  </a:cubicBezTo>
                  <a:cubicBezTo>
                    <a:pt x="8870" y="2739"/>
                    <a:pt x="8912" y="2739"/>
                    <a:pt x="8954" y="2737"/>
                  </a:cubicBezTo>
                  <a:cubicBezTo>
                    <a:pt x="9080" y="2737"/>
                    <a:pt x="9080" y="2540"/>
                    <a:pt x="8954" y="2540"/>
                  </a:cubicBezTo>
                  <a:cubicBezTo>
                    <a:pt x="8914" y="2542"/>
                    <a:pt x="8874" y="2542"/>
                    <a:pt x="8834" y="2542"/>
                  </a:cubicBezTo>
                  <a:cubicBezTo>
                    <a:pt x="7313" y="2542"/>
                    <a:pt x="5861" y="1680"/>
                    <a:pt x="4477" y="1221"/>
                  </a:cubicBezTo>
                  <a:cubicBezTo>
                    <a:pt x="3635" y="946"/>
                    <a:pt x="2788" y="696"/>
                    <a:pt x="1940" y="421"/>
                  </a:cubicBezTo>
                  <a:cubicBezTo>
                    <a:pt x="1396" y="257"/>
                    <a:pt x="809"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060625" y="1568000"/>
              <a:ext cx="43900" cy="52050"/>
            </a:xfrm>
            <a:custGeom>
              <a:avLst/>
              <a:gdLst/>
              <a:ahLst/>
              <a:cxnLst/>
              <a:rect l="l" t="t" r="r" b="b"/>
              <a:pathLst>
                <a:path w="1756" h="2082" extrusionOk="0">
                  <a:moveTo>
                    <a:pt x="1584" y="1"/>
                  </a:moveTo>
                  <a:cubicBezTo>
                    <a:pt x="1570" y="1"/>
                    <a:pt x="1556" y="3"/>
                    <a:pt x="1541" y="9"/>
                  </a:cubicBezTo>
                  <a:cubicBezTo>
                    <a:pt x="1069" y="236"/>
                    <a:pt x="526" y="355"/>
                    <a:pt x="48" y="654"/>
                  </a:cubicBezTo>
                  <a:cubicBezTo>
                    <a:pt x="24" y="684"/>
                    <a:pt x="1" y="731"/>
                    <a:pt x="24" y="779"/>
                  </a:cubicBezTo>
                  <a:cubicBezTo>
                    <a:pt x="227" y="1203"/>
                    <a:pt x="401" y="1651"/>
                    <a:pt x="675" y="2027"/>
                  </a:cubicBezTo>
                  <a:cubicBezTo>
                    <a:pt x="698" y="2065"/>
                    <a:pt x="732" y="2082"/>
                    <a:pt x="765" y="2082"/>
                  </a:cubicBezTo>
                  <a:cubicBezTo>
                    <a:pt x="833" y="2082"/>
                    <a:pt x="897" y="2010"/>
                    <a:pt x="848" y="1925"/>
                  </a:cubicBezTo>
                  <a:cubicBezTo>
                    <a:pt x="596" y="1580"/>
                    <a:pt x="429" y="1174"/>
                    <a:pt x="247" y="786"/>
                  </a:cubicBezTo>
                  <a:lnTo>
                    <a:pt x="247" y="786"/>
                  </a:lnTo>
                  <a:cubicBezTo>
                    <a:pt x="680" y="521"/>
                    <a:pt x="1197" y="397"/>
                    <a:pt x="1666" y="182"/>
                  </a:cubicBezTo>
                  <a:cubicBezTo>
                    <a:pt x="1756" y="140"/>
                    <a:pt x="16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999725" y="1534450"/>
              <a:ext cx="70650" cy="103150"/>
            </a:xfrm>
            <a:custGeom>
              <a:avLst/>
              <a:gdLst/>
              <a:ahLst/>
              <a:cxnLst/>
              <a:rect l="l" t="t" r="r" b="b"/>
              <a:pathLst>
                <a:path w="2826" h="4126" extrusionOk="0">
                  <a:moveTo>
                    <a:pt x="2700" y="0"/>
                  </a:moveTo>
                  <a:cubicBezTo>
                    <a:pt x="2688" y="0"/>
                    <a:pt x="2676" y="3"/>
                    <a:pt x="2663" y="8"/>
                  </a:cubicBezTo>
                  <a:cubicBezTo>
                    <a:pt x="1792" y="330"/>
                    <a:pt x="968" y="778"/>
                    <a:pt x="73" y="1053"/>
                  </a:cubicBezTo>
                  <a:cubicBezTo>
                    <a:pt x="49" y="1053"/>
                    <a:pt x="1" y="1100"/>
                    <a:pt x="25" y="1130"/>
                  </a:cubicBezTo>
                  <a:cubicBezTo>
                    <a:pt x="126" y="2097"/>
                    <a:pt x="449" y="3041"/>
                    <a:pt x="472" y="4014"/>
                  </a:cubicBezTo>
                  <a:cubicBezTo>
                    <a:pt x="472" y="4088"/>
                    <a:pt x="522" y="4126"/>
                    <a:pt x="571" y="4126"/>
                  </a:cubicBezTo>
                  <a:cubicBezTo>
                    <a:pt x="620" y="4126"/>
                    <a:pt x="670" y="4088"/>
                    <a:pt x="670" y="4014"/>
                  </a:cubicBezTo>
                  <a:cubicBezTo>
                    <a:pt x="646" y="3220"/>
                    <a:pt x="425" y="2444"/>
                    <a:pt x="299" y="1650"/>
                  </a:cubicBezTo>
                  <a:cubicBezTo>
                    <a:pt x="246" y="1399"/>
                    <a:pt x="174" y="1226"/>
                    <a:pt x="472" y="1130"/>
                  </a:cubicBezTo>
                  <a:cubicBezTo>
                    <a:pt x="693" y="1053"/>
                    <a:pt x="920" y="951"/>
                    <a:pt x="1141" y="856"/>
                  </a:cubicBezTo>
                  <a:cubicBezTo>
                    <a:pt x="1666" y="629"/>
                    <a:pt x="2186" y="384"/>
                    <a:pt x="2735" y="181"/>
                  </a:cubicBezTo>
                  <a:cubicBezTo>
                    <a:pt x="2826" y="160"/>
                    <a:pt x="2793" y="0"/>
                    <a:pt x="27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939450" y="1545425"/>
              <a:ext cx="18675" cy="90975"/>
            </a:xfrm>
            <a:custGeom>
              <a:avLst/>
              <a:gdLst/>
              <a:ahLst/>
              <a:cxnLst/>
              <a:rect l="l" t="t" r="r" b="b"/>
              <a:pathLst>
                <a:path w="747" h="3639" extrusionOk="0">
                  <a:moveTo>
                    <a:pt x="197" y="0"/>
                  </a:moveTo>
                  <a:cubicBezTo>
                    <a:pt x="146" y="0"/>
                    <a:pt x="96" y="31"/>
                    <a:pt x="96" y="94"/>
                  </a:cubicBezTo>
                  <a:cubicBezTo>
                    <a:pt x="0" y="1258"/>
                    <a:pt x="472" y="2381"/>
                    <a:pt x="543" y="3527"/>
                  </a:cubicBezTo>
                  <a:cubicBezTo>
                    <a:pt x="543" y="3601"/>
                    <a:pt x="594" y="3639"/>
                    <a:pt x="645" y="3639"/>
                  </a:cubicBezTo>
                  <a:cubicBezTo>
                    <a:pt x="696" y="3639"/>
                    <a:pt x="746" y="3601"/>
                    <a:pt x="746" y="3527"/>
                  </a:cubicBezTo>
                  <a:cubicBezTo>
                    <a:pt x="669" y="2381"/>
                    <a:pt x="197" y="1258"/>
                    <a:pt x="299" y="94"/>
                  </a:cubicBezTo>
                  <a:cubicBezTo>
                    <a:pt x="299" y="31"/>
                    <a:pt x="248"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940425" y="1497225"/>
              <a:ext cx="70000" cy="51000"/>
            </a:xfrm>
            <a:custGeom>
              <a:avLst/>
              <a:gdLst/>
              <a:ahLst/>
              <a:cxnLst/>
              <a:rect l="l" t="t" r="r" b="b"/>
              <a:pathLst>
                <a:path w="2800" h="2040" extrusionOk="0">
                  <a:moveTo>
                    <a:pt x="2679" y="0"/>
                  </a:moveTo>
                  <a:cubicBezTo>
                    <a:pt x="2660" y="0"/>
                    <a:pt x="2639" y="8"/>
                    <a:pt x="2618" y="28"/>
                  </a:cubicBezTo>
                  <a:cubicBezTo>
                    <a:pt x="1800" y="649"/>
                    <a:pt x="952" y="1246"/>
                    <a:pt x="80" y="1843"/>
                  </a:cubicBezTo>
                  <a:cubicBezTo>
                    <a:pt x="1" y="1908"/>
                    <a:pt x="54" y="2039"/>
                    <a:pt x="147" y="2039"/>
                  </a:cubicBezTo>
                  <a:cubicBezTo>
                    <a:pt x="165" y="2039"/>
                    <a:pt x="185" y="2034"/>
                    <a:pt x="206" y="2022"/>
                  </a:cubicBezTo>
                  <a:cubicBezTo>
                    <a:pt x="1054" y="1425"/>
                    <a:pt x="1901" y="798"/>
                    <a:pt x="2719" y="177"/>
                  </a:cubicBezTo>
                  <a:cubicBezTo>
                    <a:pt x="2800" y="121"/>
                    <a:pt x="2752" y="0"/>
                    <a:pt x="26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050525" y="1442250"/>
              <a:ext cx="156475" cy="84625"/>
            </a:xfrm>
            <a:custGeom>
              <a:avLst/>
              <a:gdLst/>
              <a:ahLst/>
              <a:cxnLst/>
              <a:rect l="l" t="t" r="r" b="b"/>
              <a:pathLst>
                <a:path w="6259" h="3385" extrusionOk="0">
                  <a:moveTo>
                    <a:pt x="6118" y="0"/>
                  </a:moveTo>
                  <a:cubicBezTo>
                    <a:pt x="6091" y="0"/>
                    <a:pt x="6066" y="12"/>
                    <a:pt x="6052" y="42"/>
                  </a:cubicBezTo>
                  <a:cubicBezTo>
                    <a:pt x="5557" y="985"/>
                    <a:pt x="4088" y="1182"/>
                    <a:pt x="3169" y="1409"/>
                  </a:cubicBezTo>
                  <a:cubicBezTo>
                    <a:pt x="1975" y="1732"/>
                    <a:pt x="828" y="2227"/>
                    <a:pt x="58" y="3224"/>
                  </a:cubicBezTo>
                  <a:cubicBezTo>
                    <a:pt x="1" y="3299"/>
                    <a:pt x="55" y="3385"/>
                    <a:pt x="118" y="3385"/>
                  </a:cubicBezTo>
                  <a:cubicBezTo>
                    <a:pt x="140" y="3385"/>
                    <a:pt x="164" y="3374"/>
                    <a:pt x="184" y="3350"/>
                  </a:cubicBezTo>
                  <a:cubicBezTo>
                    <a:pt x="1079" y="2251"/>
                    <a:pt x="2345" y="1833"/>
                    <a:pt x="3664" y="1481"/>
                  </a:cubicBezTo>
                  <a:cubicBezTo>
                    <a:pt x="4536" y="1260"/>
                    <a:pt x="5754" y="1009"/>
                    <a:pt x="6225" y="138"/>
                  </a:cubicBezTo>
                  <a:cubicBezTo>
                    <a:pt x="6259" y="70"/>
                    <a:pt x="6183" y="0"/>
                    <a:pt x="6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136325" y="1421050"/>
              <a:ext cx="41375" cy="57100"/>
            </a:xfrm>
            <a:custGeom>
              <a:avLst/>
              <a:gdLst/>
              <a:ahLst/>
              <a:cxnLst/>
              <a:rect l="l" t="t" r="r" b="b"/>
              <a:pathLst>
                <a:path w="1655" h="2284" extrusionOk="0">
                  <a:moveTo>
                    <a:pt x="1508" y="0"/>
                  </a:moveTo>
                  <a:cubicBezTo>
                    <a:pt x="1477" y="0"/>
                    <a:pt x="1447" y="13"/>
                    <a:pt x="1426" y="42"/>
                  </a:cubicBezTo>
                  <a:cubicBezTo>
                    <a:pt x="931" y="741"/>
                    <a:pt x="358" y="1362"/>
                    <a:pt x="35" y="2156"/>
                  </a:cubicBezTo>
                  <a:cubicBezTo>
                    <a:pt x="1" y="2236"/>
                    <a:pt x="59" y="2284"/>
                    <a:pt x="119" y="2284"/>
                  </a:cubicBezTo>
                  <a:cubicBezTo>
                    <a:pt x="153" y="2284"/>
                    <a:pt x="189" y="2268"/>
                    <a:pt x="208" y="2233"/>
                  </a:cubicBezTo>
                  <a:cubicBezTo>
                    <a:pt x="531" y="1433"/>
                    <a:pt x="1104" y="813"/>
                    <a:pt x="1599" y="144"/>
                  </a:cubicBezTo>
                  <a:cubicBezTo>
                    <a:pt x="1654" y="72"/>
                    <a:pt x="1581" y="0"/>
                    <a:pt x="1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120150" y="1480800"/>
              <a:ext cx="82525" cy="43425"/>
            </a:xfrm>
            <a:custGeom>
              <a:avLst/>
              <a:gdLst/>
              <a:ahLst/>
              <a:cxnLst/>
              <a:rect l="l" t="t" r="r" b="b"/>
              <a:pathLst>
                <a:path w="3301" h="1737" extrusionOk="0">
                  <a:moveTo>
                    <a:pt x="132" y="1"/>
                  </a:moveTo>
                  <a:cubicBezTo>
                    <a:pt x="71" y="1"/>
                    <a:pt x="1" y="61"/>
                    <a:pt x="31" y="142"/>
                  </a:cubicBezTo>
                  <a:cubicBezTo>
                    <a:pt x="306" y="1135"/>
                    <a:pt x="1598" y="1737"/>
                    <a:pt x="2664" y="1737"/>
                  </a:cubicBezTo>
                  <a:cubicBezTo>
                    <a:pt x="2848" y="1737"/>
                    <a:pt x="3025" y="1719"/>
                    <a:pt x="3190" y="1682"/>
                  </a:cubicBezTo>
                  <a:cubicBezTo>
                    <a:pt x="3300" y="1661"/>
                    <a:pt x="3257" y="1500"/>
                    <a:pt x="3159" y="1500"/>
                  </a:cubicBezTo>
                  <a:cubicBezTo>
                    <a:pt x="3146" y="1500"/>
                    <a:pt x="3132" y="1503"/>
                    <a:pt x="3118" y="1509"/>
                  </a:cubicBezTo>
                  <a:cubicBezTo>
                    <a:pt x="2979" y="1540"/>
                    <a:pt x="2829" y="1555"/>
                    <a:pt x="2672" y="1555"/>
                  </a:cubicBezTo>
                  <a:cubicBezTo>
                    <a:pt x="1703" y="1555"/>
                    <a:pt x="487" y="984"/>
                    <a:pt x="205" y="64"/>
                  </a:cubicBezTo>
                  <a:cubicBezTo>
                    <a:pt x="196" y="19"/>
                    <a:pt x="16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161975" y="1411500"/>
              <a:ext cx="24350" cy="18675"/>
            </a:xfrm>
            <a:custGeom>
              <a:avLst/>
              <a:gdLst/>
              <a:ahLst/>
              <a:cxnLst/>
              <a:rect l="l" t="t" r="r" b="b"/>
              <a:pathLst>
                <a:path w="974" h="747" extrusionOk="0">
                  <a:moveTo>
                    <a:pt x="502" y="1"/>
                  </a:moveTo>
                  <a:cubicBezTo>
                    <a:pt x="0" y="1"/>
                    <a:pt x="0" y="747"/>
                    <a:pt x="502" y="747"/>
                  </a:cubicBezTo>
                  <a:cubicBezTo>
                    <a:pt x="973" y="747"/>
                    <a:pt x="973" y="1"/>
                    <a:pt x="502" y="1"/>
                  </a:cubicBezTo>
                  <a:close/>
                </a:path>
              </a:pathLst>
            </a:custGeom>
            <a:solidFill>
              <a:srgbClr val="FFA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193150" y="1432700"/>
              <a:ext cx="24200" cy="18675"/>
            </a:xfrm>
            <a:custGeom>
              <a:avLst/>
              <a:gdLst/>
              <a:ahLst/>
              <a:cxnLst/>
              <a:rect l="l" t="t" r="r" b="b"/>
              <a:pathLst>
                <a:path w="968" h="747" extrusionOk="0">
                  <a:moveTo>
                    <a:pt x="496" y="0"/>
                  </a:moveTo>
                  <a:cubicBezTo>
                    <a:pt x="1" y="0"/>
                    <a:pt x="1" y="747"/>
                    <a:pt x="496" y="747"/>
                  </a:cubicBezTo>
                  <a:cubicBezTo>
                    <a:pt x="968" y="747"/>
                    <a:pt x="968" y="0"/>
                    <a:pt x="496" y="0"/>
                  </a:cubicBezTo>
                  <a:close/>
                </a:path>
              </a:pathLst>
            </a:custGeom>
            <a:solidFill>
              <a:srgbClr val="FFA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188075" y="1509700"/>
              <a:ext cx="24350" cy="18700"/>
            </a:xfrm>
            <a:custGeom>
              <a:avLst/>
              <a:gdLst/>
              <a:ahLst/>
              <a:cxnLst/>
              <a:rect l="l" t="t" r="r" b="b"/>
              <a:pathLst>
                <a:path w="974" h="748" extrusionOk="0">
                  <a:moveTo>
                    <a:pt x="502" y="1"/>
                  </a:moveTo>
                  <a:cubicBezTo>
                    <a:pt x="1" y="1"/>
                    <a:pt x="1" y="747"/>
                    <a:pt x="502" y="747"/>
                  </a:cubicBezTo>
                  <a:cubicBezTo>
                    <a:pt x="974" y="747"/>
                    <a:pt x="974" y="1"/>
                    <a:pt x="502" y="1"/>
                  </a:cubicBezTo>
                  <a:close/>
                </a:path>
              </a:pathLst>
            </a:custGeom>
            <a:solidFill>
              <a:srgbClr val="FFA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936875" y="1146200"/>
              <a:ext cx="84100" cy="203925"/>
            </a:xfrm>
            <a:custGeom>
              <a:avLst/>
              <a:gdLst/>
              <a:ahLst/>
              <a:cxnLst/>
              <a:rect l="l" t="t" r="r" b="b"/>
              <a:pathLst>
                <a:path w="3364" h="8157" extrusionOk="0">
                  <a:moveTo>
                    <a:pt x="3217" y="0"/>
                  </a:moveTo>
                  <a:cubicBezTo>
                    <a:pt x="3187" y="0"/>
                    <a:pt x="3157" y="12"/>
                    <a:pt x="3136" y="40"/>
                  </a:cubicBezTo>
                  <a:cubicBezTo>
                    <a:pt x="1345" y="2380"/>
                    <a:pt x="1542" y="5538"/>
                    <a:pt x="49" y="8004"/>
                  </a:cubicBezTo>
                  <a:cubicBezTo>
                    <a:pt x="1" y="8084"/>
                    <a:pt x="64" y="8157"/>
                    <a:pt x="132" y="8157"/>
                  </a:cubicBezTo>
                  <a:cubicBezTo>
                    <a:pt x="165" y="8157"/>
                    <a:pt x="199" y="8140"/>
                    <a:pt x="222" y="8099"/>
                  </a:cubicBezTo>
                  <a:cubicBezTo>
                    <a:pt x="1691" y="5640"/>
                    <a:pt x="1518" y="2482"/>
                    <a:pt x="3309" y="141"/>
                  </a:cubicBezTo>
                  <a:cubicBezTo>
                    <a:pt x="3364" y="69"/>
                    <a:pt x="3290" y="0"/>
                    <a:pt x="3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016150" y="1068050"/>
              <a:ext cx="75550" cy="81950"/>
            </a:xfrm>
            <a:custGeom>
              <a:avLst/>
              <a:gdLst/>
              <a:ahLst/>
              <a:cxnLst/>
              <a:rect l="l" t="t" r="r" b="b"/>
              <a:pathLst>
                <a:path w="3022" h="3278" extrusionOk="0">
                  <a:moveTo>
                    <a:pt x="1711" y="203"/>
                  </a:moveTo>
                  <a:cubicBezTo>
                    <a:pt x="2020" y="203"/>
                    <a:pt x="2526" y="377"/>
                    <a:pt x="2526" y="730"/>
                  </a:cubicBezTo>
                  <a:cubicBezTo>
                    <a:pt x="2550" y="1303"/>
                    <a:pt x="1708" y="1876"/>
                    <a:pt x="1332" y="2175"/>
                  </a:cubicBezTo>
                  <a:cubicBezTo>
                    <a:pt x="979" y="2438"/>
                    <a:pt x="551" y="2679"/>
                    <a:pt x="218" y="2990"/>
                  </a:cubicBezTo>
                  <a:lnTo>
                    <a:pt x="218" y="2990"/>
                  </a:lnTo>
                  <a:cubicBezTo>
                    <a:pt x="235" y="2273"/>
                    <a:pt x="363" y="1527"/>
                    <a:pt x="711" y="903"/>
                  </a:cubicBezTo>
                  <a:cubicBezTo>
                    <a:pt x="908" y="533"/>
                    <a:pt x="1230" y="235"/>
                    <a:pt x="1654" y="205"/>
                  </a:cubicBezTo>
                  <a:cubicBezTo>
                    <a:pt x="1672" y="203"/>
                    <a:pt x="1691" y="203"/>
                    <a:pt x="1711" y="203"/>
                  </a:cubicBezTo>
                  <a:close/>
                  <a:moveTo>
                    <a:pt x="1814" y="1"/>
                  </a:moveTo>
                  <a:cubicBezTo>
                    <a:pt x="1394" y="1"/>
                    <a:pt x="954" y="218"/>
                    <a:pt x="711" y="533"/>
                  </a:cubicBezTo>
                  <a:cubicBezTo>
                    <a:pt x="162" y="1226"/>
                    <a:pt x="13" y="2294"/>
                    <a:pt x="13" y="3166"/>
                  </a:cubicBezTo>
                  <a:cubicBezTo>
                    <a:pt x="1" y="3241"/>
                    <a:pt x="44" y="3278"/>
                    <a:pt x="94" y="3278"/>
                  </a:cubicBezTo>
                  <a:cubicBezTo>
                    <a:pt x="106" y="3278"/>
                    <a:pt x="119" y="3276"/>
                    <a:pt x="131" y="3271"/>
                  </a:cubicBezTo>
                  <a:lnTo>
                    <a:pt x="131" y="3271"/>
                  </a:lnTo>
                  <a:cubicBezTo>
                    <a:pt x="139" y="3273"/>
                    <a:pt x="147" y="3274"/>
                    <a:pt x="155" y="3274"/>
                  </a:cubicBezTo>
                  <a:cubicBezTo>
                    <a:pt x="176" y="3274"/>
                    <a:pt x="198" y="3265"/>
                    <a:pt x="215" y="3244"/>
                  </a:cubicBezTo>
                  <a:cubicBezTo>
                    <a:pt x="687" y="2742"/>
                    <a:pt x="1356" y="2396"/>
                    <a:pt x="1881" y="1948"/>
                  </a:cubicBezTo>
                  <a:cubicBezTo>
                    <a:pt x="2251" y="1626"/>
                    <a:pt x="3021" y="951"/>
                    <a:pt x="2627" y="408"/>
                  </a:cubicBezTo>
                  <a:cubicBezTo>
                    <a:pt x="2426" y="120"/>
                    <a:pt x="2126" y="1"/>
                    <a:pt x="1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981675" y="1169525"/>
              <a:ext cx="106300" cy="53700"/>
            </a:xfrm>
            <a:custGeom>
              <a:avLst/>
              <a:gdLst/>
              <a:ahLst/>
              <a:cxnLst/>
              <a:rect l="l" t="t" r="r" b="b"/>
              <a:pathLst>
                <a:path w="4252" h="2148" extrusionOk="0">
                  <a:moveTo>
                    <a:pt x="3466" y="0"/>
                  </a:moveTo>
                  <a:cubicBezTo>
                    <a:pt x="3100" y="0"/>
                    <a:pt x="2678" y="113"/>
                    <a:pt x="2490" y="152"/>
                  </a:cubicBezTo>
                  <a:cubicBezTo>
                    <a:pt x="1493" y="426"/>
                    <a:pt x="771" y="922"/>
                    <a:pt x="126" y="1746"/>
                  </a:cubicBezTo>
                  <a:cubicBezTo>
                    <a:pt x="68" y="1821"/>
                    <a:pt x="122" y="1906"/>
                    <a:pt x="186" y="1906"/>
                  </a:cubicBezTo>
                  <a:cubicBezTo>
                    <a:pt x="208" y="1906"/>
                    <a:pt x="231" y="1896"/>
                    <a:pt x="251" y="1871"/>
                  </a:cubicBezTo>
                  <a:cubicBezTo>
                    <a:pt x="795" y="1196"/>
                    <a:pt x="1392" y="725"/>
                    <a:pt x="2215" y="450"/>
                  </a:cubicBezTo>
                  <a:cubicBezTo>
                    <a:pt x="2402" y="390"/>
                    <a:pt x="3009" y="192"/>
                    <a:pt x="3442" y="192"/>
                  </a:cubicBezTo>
                  <a:cubicBezTo>
                    <a:pt x="3700" y="192"/>
                    <a:pt x="3896" y="262"/>
                    <a:pt x="3905" y="474"/>
                  </a:cubicBezTo>
                  <a:cubicBezTo>
                    <a:pt x="3953" y="1274"/>
                    <a:pt x="2788" y="1471"/>
                    <a:pt x="2239" y="1620"/>
                  </a:cubicBezTo>
                  <a:cubicBezTo>
                    <a:pt x="1565" y="1769"/>
                    <a:pt x="848" y="1895"/>
                    <a:pt x="150" y="1943"/>
                  </a:cubicBezTo>
                  <a:cubicBezTo>
                    <a:pt x="9" y="1965"/>
                    <a:pt x="1" y="2148"/>
                    <a:pt x="126" y="2148"/>
                  </a:cubicBezTo>
                  <a:cubicBezTo>
                    <a:pt x="134" y="2148"/>
                    <a:pt x="141" y="2147"/>
                    <a:pt x="150" y="2146"/>
                  </a:cubicBezTo>
                  <a:cubicBezTo>
                    <a:pt x="1045" y="2068"/>
                    <a:pt x="1965" y="1919"/>
                    <a:pt x="2836" y="1668"/>
                  </a:cubicBezTo>
                  <a:cubicBezTo>
                    <a:pt x="3409" y="1495"/>
                    <a:pt x="4251" y="1125"/>
                    <a:pt x="4102" y="355"/>
                  </a:cubicBezTo>
                  <a:cubicBezTo>
                    <a:pt x="4047" y="81"/>
                    <a:pt x="3777" y="0"/>
                    <a:pt x="3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936900" y="1160150"/>
              <a:ext cx="48525" cy="99000"/>
            </a:xfrm>
            <a:custGeom>
              <a:avLst/>
              <a:gdLst/>
              <a:ahLst/>
              <a:cxnLst/>
              <a:rect l="l" t="t" r="r" b="b"/>
              <a:pathLst>
                <a:path w="1941" h="3960" extrusionOk="0">
                  <a:moveTo>
                    <a:pt x="1195" y="236"/>
                  </a:moveTo>
                  <a:cubicBezTo>
                    <a:pt x="1311" y="236"/>
                    <a:pt x="1418" y="293"/>
                    <a:pt x="1493" y="431"/>
                  </a:cubicBezTo>
                  <a:cubicBezTo>
                    <a:pt x="1744" y="927"/>
                    <a:pt x="1618" y="1673"/>
                    <a:pt x="1565" y="2168"/>
                  </a:cubicBezTo>
                  <a:cubicBezTo>
                    <a:pt x="1520" y="2684"/>
                    <a:pt x="1428" y="3153"/>
                    <a:pt x="1357" y="3643"/>
                  </a:cubicBezTo>
                  <a:lnTo>
                    <a:pt x="1357" y="3643"/>
                  </a:lnTo>
                  <a:cubicBezTo>
                    <a:pt x="803" y="3102"/>
                    <a:pt x="391" y="2337"/>
                    <a:pt x="299" y="1571"/>
                  </a:cubicBezTo>
                  <a:cubicBezTo>
                    <a:pt x="251" y="1100"/>
                    <a:pt x="424" y="652"/>
                    <a:pt x="848" y="377"/>
                  </a:cubicBezTo>
                  <a:cubicBezTo>
                    <a:pt x="958" y="291"/>
                    <a:pt x="1081" y="236"/>
                    <a:pt x="1195" y="236"/>
                  </a:cubicBezTo>
                  <a:close/>
                  <a:moveTo>
                    <a:pt x="1152" y="0"/>
                  </a:moveTo>
                  <a:cubicBezTo>
                    <a:pt x="610" y="0"/>
                    <a:pt x="165" y="816"/>
                    <a:pt x="102" y="1249"/>
                  </a:cubicBezTo>
                  <a:cubicBezTo>
                    <a:pt x="1" y="2222"/>
                    <a:pt x="699" y="3362"/>
                    <a:pt x="1415" y="3935"/>
                  </a:cubicBezTo>
                  <a:cubicBezTo>
                    <a:pt x="1438" y="3953"/>
                    <a:pt x="1462" y="3960"/>
                    <a:pt x="1484" y="3960"/>
                  </a:cubicBezTo>
                  <a:cubicBezTo>
                    <a:pt x="1561" y="3960"/>
                    <a:pt x="1620" y="3871"/>
                    <a:pt x="1541" y="3810"/>
                  </a:cubicBezTo>
                  <a:cubicBezTo>
                    <a:pt x="1534" y="3804"/>
                    <a:pt x="1527" y="3798"/>
                    <a:pt x="1520" y="3792"/>
                  </a:cubicBezTo>
                  <a:lnTo>
                    <a:pt x="1520" y="3792"/>
                  </a:lnTo>
                  <a:cubicBezTo>
                    <a:pt x="1644" y="3106"/>
                    <a:pt x="1768" y="2413"/>
                    <a:pt x="1815" y="1721"/>
                  </a:cubicBezTo>
                  <a:cubicBezTo>
                    <a:pt x="1839" y="1273"/>
                    <a:pt x="1941" y="306"/>
                    <a:pt x="1392" y="55"/>
                  </a:cubicBezTo>
                  <a:cubicBezTo>
                    <a:pt x="1310" y="17"/>
                    <a:pt x="1230" y="0"/>
                    <a:pt x="1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019150" y="1091075"/>
              <a:ext cx="25200" cy="54225"/>
            </a:xfrm>
            <a:custGeom>
              <a:avLst/>
              <a:gdLst/>
              <a:ahLst/>
              <a:cxnLst/>
              <a:rect l="l" t="t" r="r" b="b"/>
              <a:pathLst>
                <a:path w="1008" h="2169" extrusionOk="0">
                  <a:moveTo>
                    <a:pt x="916" y="1"/>
                  </a:moveTo>
                  <a:cubicBezTo>
                    <a:pt x="898" y="1"/>
                    <a:pt x="879" y="9"/>
                    <a:pt x="866" y="30"/>
                  </a:cubicBezTo>
                  <a:cubicBezTo>
                    <a:pt x="567" y="705"/>
                    <a:pt x="442" y="1475"/>
                    <a:pt x="18" y="2072"/>
                  </a:cubicBezTo>
                  <a:cubicBezTo>
                    <a:pt x="1" y="2128"/>
                    <a:pt x="49" y="2168"/>
                    <a:pt x="95" y="2168"/>
                  </a:cubicBezTo>
                  <a:cubicBezTo>
                    <a:pt x="113" y="2168"/>
                    <a:pt x="130" y="2163"/>
                    <a:pt x="143" y="2149"/>
                  </a:cubicBezTo>
                  <a:cubicBezTo>
                    <a:pt x="567" y="1523"/>
                    <a:pt x="692" y="776"/>
                    <a:pt x="991" y="108"/>
                  </a:cubicBezTo>
                  <a:cubicBezTo>
                    <a:pt x="1008" y="53"/>
                    <a:pt x="962" y="1"/>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021775" y="1094925"/>
              <a:ext cx="40350" cy="49100"/>
            </a:xfrm>
            <a:custGeom>
              <a:avLst/>
              <a:gdLst/>
              <a:ahLst/>
              <a:cxnLst/>
              <a:rect l="l" t="t" r="r" b="b"/>
              <a:pathLst>
                <a:path w="1614" h="1964" extrusionOk="0">
                  <a:moveTo>
                    <a:pt x="1525" y="0"/>
                  </a:moveTo>
                  <a:cubicBezTo>
                    <a:pt x="1510" y="0"/>
                    <a:pt x="1495" y="8"/>
                    <a:pt x="1483" y="25"/>
                  </a:cubicBezTo>
                  <a:cubicBezTo>
                    <a:pt x="910" y="575"/>
                    <a:pt x="289" y="1124"/>
                    <a:pt x="14" y="1894"/>
                  </a:cubicBezTo>
                  <a:cubicBezTo>
                    <a:pt x="0" y="1936"/>
                    <a:pt x="36" y="1964"/>
                    <a:pt x="73" y="1964"/>
                  </a:cubicBezTo>
                  <a:cubicBezTo>
                    <a:pt x="100" y="1964"/>
                    <a:pt x="127" y="1950"/>
                    <a:pt x="140" y="1918"/>
                  </a:cubicBezTo>
                  <a:cubicBezTo>
                    <a:pt x="408" y="1172"/>
                    <a:pt x="1005" y="652"/>
                    <a:pt x="1555" y="103"/>
                  </a:cubicBezTo>
                  <a:cubicBezTo>
                    <a:pt x="1613" y="67"/>
                    <a:pt x="1570" y="0"/>
                    <a:pt x="1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981825" y="1184400"/>
              <a:ext cx="64325" cy="38175"/>
            </a:xfrm>
            <a:custGeom>
              <a:avLst/>
              <a:gdLst/>
              <a:ahLst/>
              <a:cxnLst/>
              <a:rect l="l" t="t" r="r" b="b"/>
              <a:pathLst>
                <a:path w="2573" h="1527" extrusionOk="0">
                  <a:moveTo>
                    <a:pt x="2454" y="1"/>
                  </a:moveTo>
                  <a:cubicBezTo>
                    <a:pt x="2446" y="1"/>
                    <a:pt x="2438" y="2"/>
                    <a:pt x="2430" y="4"/>
                  </a:cubicBezTo>
                  <a:cubicBezTo>
                    <a:pt x="1636" y="452"/>
                    <a:pt x="812" y="900"/>
                    <a:pt x="42" y="1401"/>
                  </a:cubicBezTo>
                  <a:cubicBezTo>
                    <a:pt x="0" y="1443"/>
                    <a:pt x="32" y="1526"/>
                    <a:pt x="92" y="1526"/>
                  </a:cubicBezTo>
                  <a:cubicBezTo>
                    <a:pt x="101" y="1526"/>
                    <a:pt x="110" y="1524"/>
                    <a:pt x="120" y="1521"/>
                  </a:cubicBezTo>
                  <a:cubicBezTo>
                    <a:pt x="890" y="1001"/>
                    <a:pt x="1684" y="577"/>
                    <a:pt x="2508" y="130"/>
                  </a:cubicBezTo>
                  <a:cubicBezTo>
                    <a:pt x="2572" y="87"/>
                    <a:pt x="2521" y="1"/>
                    <a:pt x="2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986775" y="1196900"/>
              <a:ext cx="66800" cy="24400"/>
            </a:xfrm>
            <a:custGeom>
              <a:avLst/>
              <a:gdLst/>
              <a:ahLst/>
              <a:cxnLst/>
              <a:rect l="l" t="t" r="r" b="b"/>
              <a:pathLst>
                <a:path w="2672" h="976" extrusionOk="0">
                  <a:moveTo>
                    <a:pt x="2559" y="0"/>
                  </a:moveTo>
                  <a:cubicBezTo>
                    <a:pt x="2550" y="0"/>
                    <a:pt x="2540" y="2"/>
                    <a:pt x="2531" y="6"/>
                  </a:cubicBezTo>
                  <a:cubicBezTo>
                    <a:pt x="1737" y="352"/>
                    <a:pt x="889" y="573"/>
                    <a:pt x="71" y="848"/>
                  </a:cubicBezTo>
                  <a:cubicBezTo>
                    <a:pt x="0" y="869"/>
                    <a:pt x="14" y="976"/>
                    <a:pt x="76" y="976"/>
                  </a:cubicBezTo>
                  <a:cubicBezTo>
                    <a:pt x="82" y="976"/>
                    <a:pt x="88" y="975"/>
                    <a:pt x="95" y="973"/>
                  </a:cubicBezTo>
                  <a:cubicBezTo>
                    <a:pt x="943" y="674"/>
                    <a:pt x="1784" y="454"/>
                    <a:pt x="2608" y="125"/>
                  </a:cubicBezTo>
                  <a:cubicBezTo>
                    <a:pt x="2671" y="83"/>
                    <a:pt x="2624"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953025" y="1206775"/>
              <a:ext cx="21625" cy="48175"/>
            </a:xfrm>
            <a:custGeom>
              <a:avLst/>
              <a:gdLst/>
              <a:ahLst/>
              <a:cxnLst/>
              <a:rect l="l" t="t" r="r" b="b"/>
              <a:pathLst>
                <a:path w="865" h="1927" extrusionOk="0">
                  <a:moveTo>
                    <a:pt x="87" y="0"/>
                  </a:moveTo>
                  <a:cubicBezTo>
                    <a:pt x="56" y="0"/>
                    <a:pt x="24" y="20"/>
                    <a:pt x="24" y="59"/>
                  </a:cubicBezTo>
                  <a:cubicBezTo>
                    <a:pt x="0" y="775"/>
                    <a:pt x="448" y="1300"/>
                    <a:pt x="723" y="1897"/>
                  </a:cubicBezTo>
                  <a:cubicBezTo>
                    <a:pt x="737" y="1918"/>
                    <a:pt x="755" y="1927"/>
                    <a:pt x="773" y="1927"/>
                  </a:cubicBezTo>
                  <a:cubicBezTo>
                    <a:pt x="819" y="1927"/>
                    <a:pt x="865" y="1875"/>
                    <a:pt x="848" y="1820"/>
                  </a:cubicBezTo>
                  <a:cubicBezTo>
                    <a:pt x="573" y="1253"/>
                    <a:pt x="126" y="751"/>
                    <a:pt x="150" y="59"/>
                  </a:cubicBezTo>
                  <a:cubicBezTo>
                    <a:pt x="150" y="20"/>
                    <a:pt x="118"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964225" y="1193050"/>
              <a:ext cx="9425" cy="58025"/>
            </a:xfrm>
            <a:custGeom>
              <a:avLst/>
              <a:gdLst/>
              <a:ahLst/>
              <a:cxnLst/>
              <a:rect l="l" t="t" r="r" b="b"/>
              <a:pathLst>
                <a:path w="377" h="2321" extrusionOk="0">
                  <a:moveTo>
                    <a:pt x="87" y="0"/>
                  </a:moveTo>
                  <a:cubicBezTo>
                    <a:pt x="55" y="0"/>
                    <a:pt x="24" y="20"/>
                    <a:pt x="24" y="58"/>
                  </a:cubicBezTo>
                  <a:cubicBezTo>
                    <a:pt x="0" y="805"/>
                    <a:pt x="251" y="1527"/>
                    <a:pt x="227" y="2249"/>
                  </a:cubicBezTo>
                  <a:cubicBezTo>
                    <a:pt x="227" y="2297"/>
                    <a:pt x="258" y="2321"/>
                    <a:pt x="290" y="2321"/>
                  </a:cubicBezTo>
                  <a:cubicBezTo>
                    <a:pt x="321" y="2321"/>
                    <a:pt x="352" y="2297"/>
                    <a:pt x="352" y="2249"/>
                  </a:cubicBezTo>
                  <a:cubicBezTo>
                    <a:pt x="376" y="1527"/>
                    <a:pt x="125" y="805"/>
                    <a:pt x="149" y="58"/>
                  </a:cubicBezTo>
                  <a:cubicBezTo>
                    <a:pt x="149" y="20"/>
                    <a:pt x="118"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854825" y="1565250"/>
              <a:ext cx="31100" cy="40900"/>
            </a:xfrm>
            <a:custGeom>
              <a:avLst/>
              <a:gdLst/>
              <a:ahLst/>
              <a:cxnLst/>
              <a:rect l="l" t="t" r="r" b="b"/>
              <a:pathLst>
                <a:path w="1244" h="1636" extrusionOk="0">
                  <a:moveTo>
                    <a:pt x="658" y="1"/>
                  </a:moveTo>
                  <a:cubicBezTo>
                    <a:pt x="599" y="1"/>
                    <a:pt x="530" y="15"/>
                    <a:pt x="448" y="47"/>
                  </a:cubicBezTo>
                  <a:cubicBezTo>
                    <a:pt x="0" y="197"/>
                    <a:pt x="149" y="1188"/>
                    <a:pt x="149" y="1540"/>
                  </a:cubicBezTo>
                  <a:lnTo>
                    <a:pt x="251" y="1635"/>
                  </a:lnTo>
                  <a:cubicBezTo>
                    <a:pt x="744" y="1456"/>
                    <a:pt x="1243" y="1"/>
                    <a:pt x="6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832375" y="1575500"/>
              <a:ext cx="37400" cy="75825"/>
            </a:xfrm>
            <a:custGeom>
              <a:avLst/>
              <a:gdLst/>
              <a:ahLst/>
              <a:cxnLst/>
              <a:rect l="l" t="t" r="r" b="b"/>
              <a:pathLst>
                <a:path w="1496" h="3033" extrusionOk="0">
                  <a:moveTo>
                    <a:pt x="142" y="0"/>
                  </a:moveTo>
                  <a:cubicBezTo>
                    <a:pt x="72" y="0"/>
                    <a:pt x="1" y="102"/>
                    <a:pt x="74" y="157"/>
                  </a:cubicBezTo>
                  <a:cubicBezTo>
                    <a:pt x="922" y="927"/>
                    <a:pt x="1268" y="1798"/>
                    <a:pt x="1298" y="2921"/>
                  </a:cubicBezTo>
                  <a:cubicBezTo>
                    <a:pt x="1298" y="2995"/>
                    <a:pt x="1347" y="3033"/>
                    <a:pt x="1397" y="3033"/>
                  </a:cubicBezTo>
                  <a:cubicBezTo>
                    <a:pt x="1446" y="3033"/>
                    <a:pt x="1495" y="2995"/>
                    <a:pt x="1495" y="2921"/>
                  </a:cubicBezTo>
                  <a:cubicBezTo>
                    <a:pt x="1471" y="1751"/>
                    <a:pt x="1095" y="831"/>
                    <a:pt x="200" y="31"/>
                  </a:cubicBezTo>
                  <a:cubicBezTo>
                    <a:pt x="183" y="9"/>
                    <a:pt x="163"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801750" y="1619175"/>
              <a:ext cx="136375" cy="105675"/>
            </a:xfrm>
            <a:custGeom>
              <a:avLst/>
              <a:gdLst/>
              <a:ahLst/>
              <a:cxnLst/>
              <a:rect l="l" t="t" r="r" b="b"/>
              <a:pathLst>
                <a:path w="5455" h="4227" extrusionOk="0">
                  <a:moveTo>
                    <a:pt x="3897" y="0"/>
                  </a:moveTo>
                  <a:cubicBezTo>
                    <a:pt x="3657" y="0"/>
                    <a:pt x="3408" y="69"/>
                    <a:pt x="3168" y="225"/>
                  </a:cubicBezTo>
                  <a:cubicBezTo>
                    <a:pt x="2971" y="374"/>
                    <a:pt x="2822" y="577"/>
                    <a:pt x="2720" y="774"/>
                  </a:cubicBezTo>
                  <a:cubicBezTo>
                    <a:pt x="2316" y="448"/>
                    <a:pt x="1898" y="306"/>
                    <a:pt x="1515" y="306"/>
                  </a:cubicBezTo>
                  <a:cubicBezTo>
                    <a:pt x="672" y="306"/>
                    <a:pt x="1" y="996"/>
                    <a:pt x="34" y="1920"/>
                  </a:cubicBezTo>
                  <a:cubicBezTo>
                    <a:pt x="75" y="3278"/>
                    <a:pt x="1318" y="4226"/>
                    <a:pt x="2590" y="4226"/>
                  </a:cubicBezTo>
                  <a:cubicBezTo>
                    <a:pt x="2783" y="4226"/>
                    <a:pt x="2977" y="4204"/>
                    <a:pt x="3168" y="4159"/>
                  </a:cubicBezTo>
                  <a:cubicBezTo>
                    <a:pt x="4314" y="3860"/>
                    <a:pt x="5454" y="2714"/>
                    <a:pt x="5359" y="1472"/>
                  </a:cubicBezTo>
                  <a:cubicBezTo>
                    <a:pt x="5318" y="680"/>
                    <a:pt x="4652" y="0"/>
                    <a:pt x="3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862275" y="1585075"/>
              <a:ext cx="6900" cy="4950"/>
            </a:xfrm>
            <a:custGeom>
              <a:avLst/>
              <a:gdLst/>
              <a:ahLst/>
              <a:cxnLst/>
              <a:rect l="l" t="t" r="r" b="b"/>
              <a:pathLst>
                <a:path w="276" h="198" extrusionOk="0">
                  <a:moveTo>
                    <a:pt x="150" y="1"/>
                  </a:moveTo>
                  <a:cubicBezTo>
                    <a:pt x="1" y="1"/>
                    <a:pt x="1" y="198"/>
                    <a:pt x="150" y="198"/>
                  </a:cubicBezTo>
                  <a:cubicBezTo>
                    <a:pt x="275" y="198"/>
                    <a:pt x="275"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864825" y="1576275"/>
              <a:ext cx="6725" cy="5100"/>
            </a:xfrm>
            <a:custGeom>
              <a:avLst/>
              <a:gdLst/>
              <a:ahLst/>
              <a:cxnLst/>
              <a:rect l="l" t="t" r="r" b="b"/>
              <a:pathLst>
                <a:path w="269" h="204" extrusionOk="0">
                  <a:moveTo>
                    <a:pt x="149" y="0"/>
                  </a:moveTo>
                  <a:cubicBezTo>
                    <a:pt x="0" y="0"/>
                    <a:pt x="0" y="203"/>
                    <a:pt x="149" y="203"/>
                  </a:cubicBezTo>
                  <a:cubicBezTo>
                    <a:pt x="269" y="203"/>
                    <a:pt x="269"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4375" y="1638925"/>
              <a:ext cx="23750" cy="49550"/>
            </a:xfrm>
            <a:custGeom>
              <a:avLst/>
              <a:gdLst/>
              <a:ahLst/>
              <a:cxnLst/>
              <a:rect l="l" t="t" r="r" b="b"/>
              <a:pathLst>
                <a:path w="950" h="1982" extrusionOk="0">
                  <a:moveTo>
                    <a:pt x="817" y="1"/>
                  </a:moveTo>
                  <a:cubicBezTo>
                    <a:pt x="794" y="1"/>
                    <a:pt x="770" y="10"/>
                    <a:pt x="746" y="32"/>
                  </a:cubicBezTo>
                  <a:cubicBezTo>
                    <a:pt x="102" y="533"/>
                    <a:pt x="0" y="1226"/>
                    <a:pt x="376" y="1924"/>
                  </a:cubicBezTo>
                  <a:cubicBezTo>
                    <a:pt x="392" y="1965"/>
                    <a:pt x="420" y="1981"/>
                    <a:pt x="450" y="1981"/>
                  </a:cubicBezTo>
                  <a:cubicBezTo>
                    <a:pt x="513" y="1981"/>
                    <a:pt x="582" y="1907"/>
                    <a:pt x="549" y="1823"/>
                  </a:cubicBezTo>
                  <a:cubicBezTo>
                    <a:pt x="197" y="1202"/>
                    <a:pt x="323" y="605"/>
                    <a:pt x="872" y="157"/>
                  </a:cubicBezTo>
                  <a:cubicBezTo>
                    <a:pt x="950" y="102"/>
                    <a:pt x="894" y="1"/>
                    <a:pt x="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760350" y="1138725"/>
              <a:ext cx="150450" cy="86175"/>
            </a:xfrm>
            <a:custGeom>
              <a:avLst/>
              <a:gdLst/>
              <a:ahLst/>
              <a:cxnLst/>
              <a:rect l="l" t="t" r="r" b="b"/>
              <a:pathLst>
                <a:path w="6018" h="3447" extrusionOk="0">
                  <a:moveTo>
                    <a:pt x="3128" y="1"/>
                  </a:moveTo>
                  <a:cubicBezTo>
                    <a:pt x="3058" y="1"/>
                    <a:pt x="2985" y="6"/>
                    <a:pt x="2907" y="17"/>
                  </a:cubicBezTo>
                  <a:cubicBezTo>
                    <a:pt x="2134" y="158"/>
                    <a:pt x="1846" y="945"/>
                    <a:pt x="1878" y="1621"/>
                  </a:cubicBezTo>
                  <a:lnTo>
                    <a:pt x="1878" y="1621"/>
                  </a:lnTo>
                  <a:cubicBezTo>
                    <a:pt x="1624" y="1553"/>
                    <a:pt x="1351" y="1491"/>
                    <a:pt x="1094" y="1491"/>
                  </a:cubicBezTo>
                  <a:cubicBezTo>
                    <a:pt x="750" y="1491"/>
                    <a:pt x="433" y="1602"/>
                    <a:pt x="221" y="1957"/>
                  </a:cubicBezTo>
                  <a:cubicBezTo>
                    <a:pt x="0" y="2357"/>
                    <a:pt x="197" y="3001"/>
                    <a:pt x="597" y="3228"/>
                  </a:cubicBezTo>
                  <a:cubicBezTo>
                    <a:pt x="875" y="3394"/>
                    <a:pt x="1183" y="3446"/>
                    <a:pt x="1501" y="3446"/>
                  </a:cubicBezTo>
                  <a:cubicBezTo>
                    <a:pt x="1893" y="3446"/>
                    <a:pt x="2301" y="3367"/>
                    <a:pt x="2687" y="3324"/>
                  </a:cubicBezTo>
                  <a:cubicBezTo>
                    <a:pt x="3731" y="3198"/>
                    <a:pt x="4776" y="3127"/>
                    <a:pt x="5821" y="3025"/>
                  </a:cubicBezTo>
                  <a:cubicBezTo>
                    <a:pt x="5940" y="3025"/>
                    <a:pt x="5940" y="2828"/>
                    <a:pt x="5821" y="2828"/>
                  </a:cubicBezTo>
                  <a:cubicBezTo>
                    <a:pt x="4597" y="2954"/>
                    <a:pt x="3379" y="3001"/>
                    <a:pt x="2161" y="3175"/>
                  </a:cubicBezTo>
                  <a:cubicBezTo>
                    <a:pt x="1935" y="3215"/>
                    <a:pt x="1682" y="3255"/>
                    <a:pt x="1435" y="3255"/>
                  </a:cubicBezTo>
                  <a:cubicBezTo>
                    <a:pt x="1057" y="3255"/>
                    <a:pt x="696" y="3161"/>
                    <a:pt x="472" y="2828"/>
                  </a:cubicBezTo>
                  <a:cubicBezTo>
                    <a:pt x="299" y="2554"/>
                    <a:pt x="299" y="2154"/>
                    <a:pt x="496" y="1909"/>
                  </a:cubicBezTo>
                  <a:cubicBezTo>
                    <a:pt x="643" y="1729"/>
                    <a:pt x="850" y="1670"/>
                    <a:pt x="1073" y="1670"/>
                  </a:cubicBezTo>
                  <a:cubicBezTo>
                    <a:pt x="1375" y="1670"/>
                    <a:pt x="1707" y="1777"/>
                    <a:pt x="1964" y="1831"/>
                  </a:cubicBezTo>
                  <a:cubicBezTo>
                    <a:pt x="1973" y="1836"/>
                    <a:pt x="1982" y="1838"/>
                    <a:pt x="1992" y="1838"/>
                  </a:cubicBezTo>
                  <a:cubicBezTo>
                    <a:pt x="2037" y="1838"/>
                    <a:pt x="2090" y="1795"/>
                    <a:pt x="2090" y="1736"/>
                  </a:cubicBezTo>
                  <a:cubicBezTo>
                    <a:pt x="2036" y="1061"/>
                    <a:pt x="2209" y="417"/>
                    <a:pt x="2955" y="214"/>
                  </a:cubicBezTo>
                  <a:cubicBezTo>
                    <a:pt x="3040" y="192"/>
                    <a:pt x="3120" y="182"/>
                    <a:pt x="3196" y="182"/>
                  </a:cubicBezTo>
                  <a:cubicBezTo>
                    <a:pt x="3812" y="182"/>
                    <a:pt x="4139" y="844"/>
                    <a:pt x="4448" y="1312"/>
                  </a:cubicBezTo>
                  <a:cubicBezTo>
                    <a:pt x="4475" y="1348"/>
                    <a:pt x="4512" y="1366"/>
                    <a:pt x="4546" y="1366"/>
                  </a:cubicBezTo>
                  <a:cubicBezTo>
                    <a:pt x="4581" y="1366"/>
                    <a:pt x="4612" y="1348"/>
                    <a:pt x="4627" y="1312"/>
                  </a:cubicBezTo>
                  <a:cubicBezTo>
                    <a:pt x="4777" y="1043"/>
                    <a:pt x="5147" y="663"/>
                    <a:pt x="5502" y="663"/>
                  </a:cubicBezTo>
                  <a:cubicBezTo>
                    <a:pt x="5612" y="663"/>
                    <a:pt x="5721" y="699"/>
                    <a:pt x="5821" y="787"/>
                  </a:cubicBezTo>
                  <a:cubicBezTo>
                    <a:pt x="5844" y="811"/>
                    <a:pt x="5868" y="821"/>
                    <a:pt x="5891" y="821"/>
                  </a:cubicBezTo>
                  <a:cubicBezTo>
                    <a:pt x="5963" y="821"/>
                    <a:pt x="6017" y="720"/>
                    <a:pt x="5940" y="661"/>
                  </a:cubicBezTo>
                  <a:cubicBezTo>
                    <a:pt x="5805" y="526"/>
                    <a:pt x="5653" y="471"/>
                    <a:pt x="5498" y="471"/>
                  </a:cubicBezTo>
                  <a:cubicBezTo>
                    <a:pt x="5138" y="471"/>
                    <a:pt x="4761" y="771"/>
                    <a:pt x="4537" y="1075"/>
                  </a:cubicBezTo>
                  <a:lnTo>
                    <a:pt x="4537" y="1075"/>
                  </a:lnTo>
                  <a:cubicBezTo>
                    <a:pt x="4166" y="513"/>
                    <a:pt x="3831" y="1"/>
                    <a:pt x="3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562250" y="1119625"/>
              <a:ext cx="97975" cy="60175"/>
            </a:xfrm>
            <a:custGeom>
              <a:avLst/>
              <a:gdLst/>
              <a:ahLst/>
              <a:cxnLst/>
              <a:rect l="l" t="t" r="r" b="b"/>
              <a:pathLst>
                <a:path w="3919" h="2407" extrusionOk="0">
                  <a:moveTo>
                    <a:pt x="3034" y="0"/>
                  </a:moveTo>
                  <a:cubicBezTo>
                    <a:pt x="2965" y="0"/>
                    <a:pt x="2896" y="101"/>
                    <a:pt x="2969" y="160"/>
                  </a:cubicBezTo>
                  <a:cubicBezTo>
                    <a:pt x="3297" y="482"/>
                    <a:pt x="3220" y="978"/>
                    <a:pt x="3118" y="1378"/>
                  </a:cubicBezTo>
                  <a:cubicBezTo>
                    <a:pt x="2969" y="1873"/>
                    <a:pt x="2599" y="2172"/>
                    <a:pt x="2074" y="2201"/>
                  </a:cubicBezTo>
                  <a:cubicBezTo>
                    <a:pt x="2035" y="2204"/>
                    <a:pt x="1996" y="2206"/>
                    <a:pt x="1957" y="2206"/>
                  </a:cubicBezTo>
                  <a:cubicBezTo>
                    <a:pt x="1097" y="2206"/>
                    <a:pt x="223" y="1463"/>
                    <a:pt x="486" y="584"/>
                  </a:cubicBezTo>
                  <a:cubicBezTo>
                    <a:pt x="501" y="503"/>
                    <a:pt x="425" y="442"/>
                    <a:pt x="361" y="442"/>
                  </a:cubicBezTo>
                  <a:cubicBezTo>
                    <a:pt x="325" y="442"/>
                    <a:pt x="293" y="461"/>
                    <a:pt x="283" y="506"/>
                  </a:cubicBezTo>
                  <a:cubicBezTo>
                    <a:pt x="0" y="1590"/>
                    <a:pt x="1010" y="2407"/>
                    <a:pt x="2004" y="2407"/>
                  </a:cubicBezTo>
                  <a:cubicBezTo>
                    <a:pt x="2061" y="2407"/>
                    <a:pt x="2118" y="2404"/>
                    <a:pt x="2175" y="2398"/>
                  </a:cubicBezTo>
                  <a:cubicBezTo>
                    <a:pt x="3172" y="2321"/>
                    <a:pt x="3918" y="757"/>
                    <a:pt x="3094" y="34"/>
                  </a:cubicBezTo>
                  <a:cubicBezTo>
                    <a:pt x="3077" y="10"/>
                    <a:pt x="3056" y="0"/>
                    <a:pt x="30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544450" y="1156350"/>
              <a:ext cx="19000" cy="10600"/>
            </a:xfrm>
            <a:custGeom>
              <a:avLst/>
              <a:gdLst/>
              <a:ahLst/>
              <a:cxnLst/>
              <a:rect l="l" t="t" r="r" b="b"/>
              <a:pathLst>
                <a:path w="760" h="424" extrusionOk="0">
                  <a:moveTo>
                    <a:pt x="641" y="1"/>
                  </a:moveTo>
                  <a:cubicBezTo>
                    <a:pt x="629" y="1"/>
                    <a:pt x="615" y="4"/>
                    <a:pt x="601" y="10"/>
                  </a:cubicBezTo>
                  <a:cubicBezTo>
                    <a:pt x="398" y="58"/>
                    <a:pt x="248" y="135"/>
                    <a:pt x="99" y="231"/>
                  </a:cubicBezTo>
                  <a:cubicBezTo>
                    <a:pt x="1" y="295"/>
                    <a:pt x="48" y="424"/>
                    <a:pt x="138" y="424"/>
                  </a:cubicBezTo>
                  <a:cubicBezTo>
                    <a:pt x="157" y="424"/>
                    <a:pt x="179" y="418"/>
                    <a:pt x="201" y="404"/>
                  </a:cubicBezTo>
                  <a:cubicBezTo>
                    <a:pt x="326" y="308"/>
                    <a:pt x="475" y="231"/>
                    <a:pt x="648" y="183"/>
                  </a:cubicBezTo>
                  <a:cubicBezTo>
                    <a:pt x="759" y="162"/>
                    <a:pt x="735" y="1"/>
                    <a:pt x="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559250" y="1177925"/>
              <a:ext cx="18900" cy="23600"/>
            </a:xfrm>
            <a:custGeom>
              <a:avLst/>
              <a:gdLst/>
              <a:ahLst/>
              <a:cxnLst/>
              <a:rect l="l" t="t" r="r" b="b"/>
              <a:pathLst>
                <a:path w="756" h="944" extrusionOk="0">
                  <a:moveTo>
                    <a:pt x="613" y="0"/>
                  </a:moveTo>
                  <a:cubicBezTo>
                    <a:pt x="582" y="0"/>
                    <a:pt x="551" y="13"/>
                    <a:pt x="528" y="42"/>
                  </a:cubicBezTo>
                  <a:cubicBezTo>
                    <a:pt x="355" y="287"/>
                    <a:pt x="182" y="538"/>
                    <a:pt x="33" y="789"/>
                  </a:cubicBezTo>
                  <a:cubicBezTo>
                    <a:pt x="1" y="873"/>
                    <a:pt x="57" y="943"/>
                    <a:pt x="119" y="943"/>
                  </a:cubicBezTo>
                  <a:cubicBezTo>
                    <a:pt x="150" y="943"/>
                    <a:pt x="182" y="926"/>
                    <a:pt x="206" y="884"/>
                  </a:cubicBezTo>
                  <a:cubicBezTo>
                    <a:pt x="355" y="639"/>
                    <a:pt x="528" y="389"/>
                    <a:pt x="701" y="138"/>
                  </a:cubicBezTo>
                  <a:cubicBezTo>
                    <a:pt x="756" y="71"/>
                    <a:pt x="686"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602500" y="1193350"/>
              <a:ext cx="6075" cy="12050"/>
            </a:xfrm>
            <a:custGeom>
              <a:avLst/>
              <a:gdLst/>
              <a:ahLst/>
              <a:cxnLst/>
              <a:rect l="l" t="t" r="r" b="b"/>
              <a:pathLst>
                <a:path w="243" h="482" extrusionOk="0">
                  <a:moveTo>
                    <a:pt x="144" y="0"/>
                  </a:moveTo>
                  <a:cubicBezTo>
                    <a:pt x="95" y="0"/>
                    <a:pt x="46" y="31"/>
                    <a:pt x="46" y="94"/>
                  </a:cubicBezTo>
                  <a:cubicBezTo>
                    <a:pt x="46" y="196"/>
                    <a:pt x="46" y="267"/>
                    <a:pt x="16" y="345"/>
                  </a:cubicBezTo>
                  <a:cubicBezTo>
                    <a:pt x="1" y="424"/>
                    <a:pt x="65" y="482"/>
                    <a:pt x="127" y="482"/>
                  </a:cubicBezTo>
                  <a:cubicBezTo>
                    <a:pt x="163" y="482"/>
                    <a:pt x="199" y="463"/>
                    <a:pt x="219" y="416"/>
                  </a:cubicBezTo>
                  <a:cubicBezTo>
                    <a:pt x="219" y="321"/>
                    <a:pt x="243" y="219"/>
                    <a:pt x="243" y="94"/>
                  </a:cubicBezTo>
                  <a:cubicBezTo>
                    <a:pt x="243" y="31"/>
                    <a:pt x="193" y="0"/>
                    <a:pt x="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630775" y="1186300"/>
              <a:ext cx="18175" cy="22150"/>
            </a:xfrm>
            <a:custGeom>
              <a:avLst/>
              <a:gdLst/>
              <a:ahLst/>
              <a:cxnLst/>
              <a:rect l="l" t="t" r="r" b="b"/>
              <a:pathLst>
                <a:path w="727" h="886" extrusionOk="0">
                  <a:moveTo>
                    <a:pt x="136" y="1"/>
                  </a:moveTo>
                  <a:cubicBezTo>
                    <a:pt x="70" y="1"/>
                    <a:pt x="1" y="51"/>
                    <a:pt x="31" y="131"/>
                  </a:cubicBezTo>
                  <a:cubicBezTo>
                    <a:pt x="133" y="400"/>
                    <a:pt x="330" y="627"/>
                    <a:pt x="527" y="848"/>
                  </a:cubicBezTo>
                  <a:cubicBezTo>
                    <a:pt x="547" y="874"/>
                    <a:pt x="572" y="885"/>
                    <a:pt x="597" y="885"/>
                  </a:cubicBezTo>
                  <a:cubicBezTo>
                    <a:pt x="665" y="885"/>
                    <a:pt x="727" y="799"/>
                    <a:pt x="652" y="728"/>
                  </a:cubicBezTo>
                  <a:cubicBezTo>
                    <a:pt x="503" y="501"/>
                    <a:pt x="306" y="304"/>
                    <a:pt x="228" y="54"/>
                  </a:cubicBezTo>
                  <a:cubicBezTo>
                    <a:pt x="211" y="17"/>
                    <a:pt x="174"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648975" y="1164400"/>
              <a:ext cx="13075" cy="11050"/>
            </a:xfrm>
            <a:custGeom>
              <a:avLst/>
              <a:gdLst/>
              <a:ahLst/>
              <a:cxnLst/>
              <a:rect l="l" t="t" r="r" b="b"/>
              <a:pathLst>
                <a:path w="523" h="442" extrusionOk="0">
                  <a:moveTo>
                    <a:pt x="138" y="0"/>
                  </a:moveTo>
                  <a:cubicBezTo>
                    <a:pt x="70" y="0"/>
                    <a:pt x="1" y="101"/>
                    <a:pt x="73" y="160"/>
                  </a:cubicBezTo>
                  <a:cubicBezTo>
                    <a:pt x="151" y="261"/>
                    <a:pt x="222" y="333"/>
                    <a:pt x="324" y="410"/>
                  </a:cubicBezTo>
                  <a:cubicBezTo>
                    <a:pt x="340" y="432"/>
                    <a:pt x="361" y="441"/>
                    <a:pt x="382" y="441"/>
                  </a:cubicBezTo>
                  <a:cubicBezTo>
                    <a:pt x="451" y="441"/>
                    <a:pt x="523" y="340"/>
                    <a:pt x="449" y="285"/>
                  </a:cubicBezTo>
                  <a:cubicBezTo>
                    <a:pt x="372" y="184"/>
                    <a:pt x="300" y="112"/>
                    <a:pt x="199" y="34"/>
                  </a:cubicBezTo>
                  <a:cubicBezTo>
                    <a:pt x="181" y="10"/>
                    <a:pt x="160"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57050" y="1139725"/>
              <a:ext cx="23625" cy="5700"/>
            </a:xfrm>
            <a:custGeom>
              <a:avLst/>
              <a:gdLst/>
              <a:ahLst/>
              <a:cxnLst/>
              <a:rect l="l" t="t" r="r" b="b"/>
              <a:pathLst>
                <a:path w="945" h="228" extrusionOk="0">
                  <a:moveTo>
                    <a:pt x="126" y="0"/>
                  </a:moveTo>
                  <a:cubicBezTo>
                    <a:pt x="1" y="0"/>
                    <a:pt x="1" y="203"/>
                    <a:pt x="126" y="203"/>
                  </a:cubicBezTo>
                  <a:cubicBezTo>
                    <a:pt x="347" y="227"/>
                    <a:pt x="574" y="227"/>
                    <a:pt x="819" y="227"/>
                  </a:cubicBezTo>
                  <a:cubicBezTo>
                    <a:pt x="944" y="227"/>
                    <a:pt x="944" y="24"/>
                    <a:pt x="819" y="24"/>
                  </a:cubicBezTo>
                  <a:cubicBezTo>
                    <a:pt x="574" y="24"/>
                    <a:pt x="347" y="24"/>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674525" y="1209425"/>
              <a:ext cx="47175" cy="45500"/>
            </a:xfrm>
            <a:custGeom>
              <a:avLst/>
              <a:gdLst/>
              <a:ahLst/>
              <a:cxnLst/>
              <a:rect l="l" t="t" r="r" b="b"/>
              <a:pathLst>
                <a:path w="1887" h="1820" extrusionOk="0">
                  <a:moveTo>
                    <a:pt x="947" y="197"/>
                  </a:moveTo>
                  <a:cubicBezTo>
                    <a:pt x="1887" y="197"/>
                    <a:pt x="1879" y="1417"/>
                    <a:pt x="1015" y="1618"/>
                  </a:cubicBezTo>
                  <a:cubicBezTo>
                    <a:pt x="963" y="1627"/>
                    <a:pt x="912" y="1632"/>
                    <a:pt x="864" y="1632"/>
                  </a:cubicBezTo>
                  <a:cubicBezTo>
                    <a:pt x="526" y="1632"/>
                    <a:pt x="289" y="1419"/>
                    <a:pt x="221" y="1069"/>
                  </a:cubicBezTo>
                  <a:cubicBezTo>
                    <a:pt x="121" y="601"/>
                    <a:pt x="466" y="257"/>
                    <a:pt x="908" y="199"/>
                  </a:cubicBezTo>
                  <a:lnTo>
                    <a:pt x="908" y="199"/>
                  </a:lnTo>
                  <a:cubicBezTo>
                    <a:pt x="912" y="198"/>
                    <a:pt x="916" y="198"/>
                    <a:pt x="920" y="197"/>
                  </a:cubicBezTo>
                  <a:lnTo>
                    <a:pt x="920" y="197"/>
                  </a:lnTo>
                  <a:cubicBezTo>
                    <a:pt x="920" y="197"/>
                    <a:pt x="920" y="197"/>
                    <a:pt x="920" y="197"/>
                  </a:cubicBezTo>
                  <a:cubicBezTo>
                    <a:pt x="922" y="197"/>
                    <a:pt x="923" y="197"/>
                    <a:pt x="925" y="197"/>
                  </a:cubicBezTo>
                  <a:lnTo>
                    <a:pt x="925" y="197"/>
                  </a:lnTo>
                  <a:cubicBezTo>
                    <a:pt x="932" y="197"/>
                    <a:pt x="940" y="197"/>
                    <a:pt x="947" y="197"/>
                  </a:cubicBezTo>
                  <a:close/>
                  <a:moveTo>
                    <a:pt x="920" y="0"/>
                  </a:moveTo>
                  <a:cubicBezTo>
                    <a:pt x="371" y="72"/>
                    <a:pt x="0" y="424"/>
                    <a:pt x="0" y="967"/>
                  </a:cubicBezTo>
                  <a:cubicBezTo>
                    <a:pt x="23" y="1483"/>
                    <a:pt x="398" y="1820"/>
                    <a:pt x="873" y="1820"/>
                  </a:cubicBezTo>
                  <a:cubicBezTo>
                    <a:pt x="904" y="1820"/>
                    <a:pt x="936" y="1818"/>
                    <a:pt x="968" y="1815"/>
                  </a:cubicBezTo>
                  <a:cubicBezTo>
                    <a:pt x="1463" y="1767"/>
                    <a:pt x="1863" y="1367"/>
                    <a:pt x="1887" y="848"/>
                  </a:cubicBezTo>
                  <a:cubicBezTo>
                    <a:pt x="1887" y="323"/>
                    <a:pt x="1415"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660200" y="1219350"/>
              <a:ext cx="74225" cy="27450"/>
            </a:xfrm>
            <a:custGeom>
              <a:avLst/>
              <a:gdLst/>
              <a:ahLst/>
              <a:cxnLst/>
              <a:rect l="l" t="t" r="r" b="b"/>
              <a:pathLst>
                <a:path w="2969" h="1098" extrusionOk="0">
                  <a:moveTo>
                    <a:pt x="2451" y="0"/>
                  </a:moveTo>
                  <a:cubicBezTo>
                    <a:pt x="2430" y="0"/>
                    <a:pt x="2409" y="1"/>
                    <a:pt x="2388" y="3"/>
                  </a:cubicBezTo>
                  <a:cubicBezTo>
                    <a:pt x="2270" y="26"/>
                    <a:pt x="2242" y="202"/>
                    <a:pt x="2364" y="202"/>
                  </a:cubicBezTo>
                  <a:cubicBezTo>
                    <a:pt x="2372" y="202"/>
                    <a:pt x="2380" y="202"/>
                    <a:pt x="2388" y="200"/>
                  </a:cubicBezTo>
                  <a:cubicBezTo>
                    <a:pt x="2609" y="200"/>
                    <a:pt x="2663" y="326"/>
                    <a:pt x="2436" y="475"/>
                  </a:cubicBezTo>
                  <a:cubicBezTo>
                    <a:pt x="2311" y="570"/>
                    <a:pt x="2138" y="600"/>
                    <a:pt x="1988" y="648"/>
                  </a:cubicBezTo>
                  <a:cubicBezTo>
                    <a:pt x="1738" y="720"/>
                    <a:pt x="1469" y="773"/>
                    <a:pt x="1218" y="821"/>
                  </a:cubicBezTo>
                  <a:cubicBezTo>
                    <a:pt x="1069" y="845"/>
                    <a:pt x="920" y="869"/>
                    <a:pt x="770" y="869"/>
                  </a:cubicBezTo>
                  <a:lnTo>
                    <a:pt x="496" y="869"/>
                  </a:lnTo>
                  <a:cubicBezTo>
                    <a:pt x="245" y="845"/>
                    <a:pt x="520" y="624"/>
                    <a:pt x="669" y="600"/>
                  </a:cubicBezTo>
                  <a:cubicBezTo>
                    <a:pt x="794" y="600"/>
                    <a:pt x="794" y="397"/>
                    <a:pt x="669" y="397"/>
                  </a:cubicBezTo>
                  <a:cubicBezTo>
                    <a:pt x="394" y="421"/>
                    <a:pt x="0" y="624"/>
                    <a:pt x="221" y="947"/>
                  </a:cubicBezTo>
                  <a:cubicBezTo>
                    <a:pt x="301" y="1062"/>
                    <a:pt x="454" y="1097"/>
                    <a:pt x="621" y="1097"/>
                  </a:cubicBezTo>
                  <a:cubicBezTo>
                    <a:pt x="818" y="1097"/>
                    <a:pt x="1035" y="1047"/>
                    <a:pt x="1170" y="1018"/>
                  </a:cubicBezTo>
                  <a:cubicBezTo>
                    <a:pt x="1618" y="947"/>
                    <a:pt x="2412" y="899"/>
                    <a:pt x="2735" y="499"/>
                  </a:cubicBezTo>
                  <a:cubicBezTo>
                    <a:pt x="2969" y="197"/>
                    <a:pt x="2744"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474300" y="1167125"/>
              <a:ext cx="36075" cy="34900"/>
            </a:xfrm>
            <a:custGeom>
              <a:avLst/>
              <a:gdLst/>
              <a:ahLst/>
              <a:cxnLst/>
              <a:rect l="l" t="t" r="r" b="b"/>
              <a:pathLst>
                <a:path w="1443" h="1396" extrusionOk="0">
                  <a:moveTo>
                    <a:pt x="692" y="196"/>
                  </a:moveTo>
                  <a:cubicBezTo>
                    <a:pt x="912" y="196"/>
                    <a:pt x="1100" y="296"/>
                    <a:pt x="1192" y="522"/>
                  </a:cubicBezTo>
                  <a:cubicBezTo>
                    <a:pt x="1240" y="749"/>
                    <a:pt x="1168" y="1018"/>
                    <a:pt x="995" y="1143"/>
                  </a:cubicBezTo>
                  <a:cubicBezTo>
                    <a:pt x="903" y="1202"/>
                    <a:pt x="814" y="1227"/>
                    <a:pt x="732" y="1227"/>
                  </a:cubicBezTo>
                  <a:cubicBezTo>
                    <a:pt x="256" y="1227"/>
                    <a:pt x="6" y="368"/>
                    <a:pt x="643" y="200"/>
                  </a:cubicBezTo>
                  <a:cubicBezTo>
                    <a:pt x="646" y="199"/>
                    <a:pt x="650" y="198"/>
                    <a:pt x="653" y="197"/>
                  </a:cubicBezTo>
                  <a:lnTo>
                    <a:pt x="653" y="197"/>
                  </a:lnTo>
                  <a:cubicBezTo>
                    <a:pt x="666" y="197"/>
                    <a:pt x="679" y="196"/>
                    <a:pt x="692" y="196"/>
                  </a:cubicBezTo>
                  <a:close/>
                  <a:moveTo>
                    <a:pt x="685" y="0"/>
                  </a:moveTo>
                  <a:cubicBezTo>
                    <a:pt x="663" y="0"/>
                    <a:pt x="641" y="1"/>
                    <a:pt x="619" y="3"/>
                  </a:cubicBezTo>
                  <a:cubicBezTo>
                    <a:pt x="592" y="8"/>
                    <a:pt x="572" y="20"/>
                    <a:pt x="557" y="37"/>
                  </a:cubicBezTo>
                  <a:lnTo>
                    <a:pt x="557" y="37"/>
                  </a:lnTo>
                  <a:cubicBezTo>
                    <a:pt x="182" y="147"/>
                    <a:pt x="0" y="511"/>
                    <a:pt x="69" y="898"/>
                  </a:cubicBezTo>
                  <a:cubicBezTo>
                    <a:pt x="133" y="1221"/>
                    <a:pt x="429" y="1396"/>
                    <a:pt x="738" y="1396"/>
                  </a:cubicBezTo>
                  <a:cubicBezTo>
                    <a:pt x="806" y="1396"/>
                    <a:pt x="874" y="1387"/>
                    <a:pt x="941" y="1370"/>
                  </a:cubicBezTo>
                  <a:cubicBezTo>
                    <a:pt x="1293" y="1268"/>
                    <a:pt x="1443" y="898"/>
                    <a:pt x="1389" y="600"/>
                  </a:cubicBezTo>
                  <a:cubicBezTo>
                    <a:pt x="1344" y="223"/>
                    <a:pt x="1034"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476775" y="1171750"/>
              <a:ext cx="29875" cy="27800"/>
            </a:xfrm>
            <a:custGeom>
              <a:avLst/>
              <a:gdLst/>
              <a:ahLst/>
              <a:cxnLst/>
              <a:rect l="l" t="t" r="r" b="b"/>
              <a:pathLst>
                <a:path w="1195" h="1112" extrusionOk="0">
                  <a:moveTo>
                    <a:pt x="529" y="1"/>
                  </a:moveTo>
                  <a:cubicBezTo>
                    <a:pt x="473" y="1"/>
                    <a:pt x="411" y="17"/>
                    <a:pt x="347" y="63"/>
                  </a:cubicBezTo>
                  <a:lnTo>
                    <a:pt x="347" y="87"/>
                  </a:lnTo>
                  <a:lnTo>
                    <a:pt x="323" y="87"/>
                  </a:lnTo>
                  <a:cubicBezTo>
                    <a:pt x="72" y="236"/>
                    <a:pt x="0" y="564"/>
                    <a:pt x="197" y="785"/>
                  </a:cubicBezTo>
                  <a:cubicBezTo>
                    <a:pt x="173" y="934"/>
                    <a:pt x="245" y="1060"/>
                    <a:pt x="472" y="1083"/>
                  </a:cubicBezTo>
                  <a:lnTo>
                    <a:pt x="520" y="1083"/>
                  </a:lnTo>
                  <a:cubicBezTo>
                    <a:pt x="557" y="1103"/>
                    <a:pt x="597" y="1111"/>
                    <a:pt x="636" y="1111"/>
                  </a:cubicBezTo>
                  <a:cubicBezTo>
                    <a:pt x="753" y="1111"/>
                    <a:pt x="874" y="1040"/>
                    <a:pt x="967" y="982"/>
                  </a:cubicBezTo>
                  <a:cubicBezTo>
                    <a:pt x="991" y="958"/>
                    <a:pt x="1015" y="934"/>
                    <a:pt x="1045" y="910"/>
                  </a:cubicBezTo>
                  <a:cubicBezTo>
                    <a:pt x="1069" y="886"/>
                    <a:pt x="1093" y="863"/>
                    <a:pt x="1117" y="833"/>
                  </a:cubicBezTo>
                  <a:cubicBezTo>
                    <a:pt x="1194" y="684"/>
                    <a:pt x="1194" y="534"/>
                    <a:pt x="1093" y="385"/>
                  </a:cubicBezTo>
                  <a:cubicBezTo>
                    <a:pt x="1093" y="266"/>
                    <a:pt x="1045" y="140"/>
                    <a:pt x="944" y="87"/>
                  </a:cubicBezTo>
                  <a:cubicBezTo>
                    <a:pt x="896" y="39"/>
                    <a:pt x="818" y="39"/>
                    <a:pt x="770" y="39"/>
                  </a:cubicBezTo>
                  <a:cubicBezTo>
                    <a:pt x="717" y="15"/>
                    <a:pt x="669" y="15"/>
                    <a:pt x="621" y="15"/>
                  </a:cubicBezTo>
                  <a:cubicBezTo>
                    <a:pt x="593" y="6"/>
                    <a:pt x="562" y="1"/>
                    <a:pt x="5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481700" y="1183650"/>
              <a:ext cx="6300" cy="6650"/>
            </a:xfrm>
            <a:custGeom>
              <a:avLst/>
              <a:gdLst/>
              <a:ahLst/>
              <a:cxnLst/>
              <a:rect l="l" t="t" r="r" b="b"/>
              <a:pathLst>
                <a:path w="252" h="266" extrusionOk="0">
                  <a:moveTo>
                    <a:pt x="126" y="0"/>
                  </a:moveTo>
                  <a:cubicBezTo>
                    <a:pt x="63" y="0"/>
                    <a:pt x="0" y="37"/>
                    <a:pt x="0" y="112"/>
                  </a:cubicBezTo>
                  <a:lnTo>
                    <a:pt x="0" y="136"/>
                  </a:lnTo>
                  <a:cubicBezTo>
                    <a:pt x="0" y="222"/>
                    <a:pt x="63" y="266"/>
                    <a:pt x="126" y="266"/>
                  </a:cubicBezTo>
                  <a:cubicBezTo>
                    <a:pt x="188" y="266"/>
                    <a:pt x="251" y="222"/>
                    <a:pt x="251" y="136"/>
                  </a:cubicBezTo>
                  <a:lnTo>
                    <a:pt x="251" y="112"/>
                  </a:lnTo>
                  <a:cubicBezTo>
                    <a:pt x="251" y="37"/>
                    <a:pt x="188"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486625" y="1172700"/>
              <a:ext cx="8075" cy="6300"/>
            </a:xfrm>
            <a:custGeom>
              <a:avLst/>
              <a:gdLst/>
              <a:ahLst/>
              <a:cxnLst/>
              <a:rect l="l" t="t" r="r" b="b"/>
              <a:pathLst>
                <a:path w="323" h="252" extrusionOk="0">
                  <a:moveTo>
                    <a:pt x="173" y="1"/>
                  </a:moveTo>
                  <a:cubicBezTo>
                    <a:pt x="0" y="1"/>
                    <a:pt x="0" y="251"/>
                    <a:pt x="173" y="251"/>
                  </a:cubicBezTo>
                  <a:cubicBezTo>
                    <a:pt x="323" y="251"/>
                    <a:pt x="323"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491700" y="1185850"/>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497825" y="1175850"/>
              <a:ext cx="8075" cy="6275"/>
            </a:xfrm>
            <a:custGeom>
              <a:avLst/>
              <a:gdLst/>
              <a:ahLst/>
              <a:cxnLst/>
              <a:rect l="l" t="t" r="r" b="b"/>
              <a:pathLst>
                <a:path w="323" h="251" extrusionOk="0">
                  <a:moveTo>
                    <a:pt x="173" y="0"/>
                  </a:moveTo>
                  <a:cubicBezTo>
                    <a:pt x="0" y="0"/>
                    <a:pt x="0" y="251"/>
                    <a:pt x="173" y="251"/>
                  </a:cubicBezTo>
                  <a:cubicBezTo>
                    <a:pt x="322" y="251"/>
                    <a:pt x="322"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3468550" y="1305600"/>
              <a:ext cx="38475" cy="36925"/>
            </a:xfrm>
            <a:custGeom>
              <a:avLst/>
              <a:gdLst/>
              <a:ahLst/>
              <a:cxnLst/>
              <a:rect l="l" t="t" r="r" b="b"/>
              <a:pathLst>
                <a:path w="1539" h="1477" extrusionOk="0">
                  <a:moveTo>
                    <a:pt x="654" y="1"/>
                  </a:moveTo>
                  <a:cubicBezTo>
                    <a:pt x="612" y="1"/>
                    <a:pt x="574" y="18"/>
                    <a:pt x="574" y="58"/>
                  </a:cubicBezTo>
                  <a:cubicBezTo>
                    <a:pt x="526" y="255"/>
                    <a:pt x="526" y="458"/>
                    <a:pt x="526" y="655"/>
                  </a:cubicBezTo>
                  <a:cubicBezTo>
                    <a:pt x="377" y="702"/>
                    <a:pt x="228" y="780"/>
                    <a:pt x="102" y="828"/>
                  </a:cubicBezTo>
                  <a:cubicBezTo>
                    <a:pt x="1" y="852"/>
                    <a:pt x="31" y="1001"/>
                    <a:pt x="126" y="1001"/>
                  </a:cubicBezTo>
                  <a:cubicBezTo>
                    <a:pt x="252" y="1031"/>
                    <a:pt x="401" y="1055"/>
                    <a:pt x="526" y="1079"/>
                  </a:cubicBezTo>
                  <a:cubicBezTo>
                    <a:pt x="526" y="1180"/>
                    <a:pt x="526" y="1276"/>
                    <a:pt x="550" y="1377"/>
                  </a:cubicBezTo>
                  <a:cubicBezTo>
                    <a:pt x="550" y="1443"/>
                    <a:pt x="604" y="1477"/>
                    <a:pt x="654" y="1477"/>
                  </a:cubicBezTo>
                  <a:cubicBezTo>
                    <a:pt x="681" y="1477"/>
                    <a:pt x="707" y="1467"/>
                    <a:pt x="723" y="1449"/>
                  </a:cubicBezTo>
                  <a:cubicBezTo>
                    <a:pt x="825" y="1425"/>
                    <a:pt x="926" y="1276"/>
                    <a:pt x="974" y="1180"/>
                  </a:cubicBezTo>
                  <a:cubicBezTo>
                    <a:pt x="1099" y="1228"/>
                    <a:pt x="1195" y="1252"/>
                    <a:pt x="1320" y="1299"/>
                  </a:cubicBezTo>
                  <a:cubicBezTo>
                    <a:pt x="1332" y="1304"/>
                    <a:pt x="1344" y="1306"/>
                    <a:pt x="1357" y="1306"/>
                  </a:cubicBezTo>
                  <a:cubicBezTo>
                    <a:pt x="1430" y="1306"/>
                    <a:pt x="1512" y="1237"/>
                    <a:pt x="1446" y="1150"/>
                  </a:cubicBezTo>
                  <a:cubicBezTo>
                    <a:pt x="1374" y="1055"/>
                    <a:pt x="1320" y="953"/>
                    <a:pt x="1249" y="828"/>
                  </a:cubicBezTo>
                  <a:cubicBezTo>
                    <a:pt x="1320" y="732"/>
                    <a:pt x="1422" y="607"/>
                    <a:pt x="1493" y="482"/>
                  </a:cubicBezTo>
                  <a:cubicBezTo>
                    <a:pt x="1539" y="441"/>
                    <a:pt x="1491" y="346"/>
                    <a:pt x="1431" y="346"/>
                  </a:cubicBezTo>
                  <a:cubicBezTo>
                    <a:pt x="1420" y="346"/>
                    <a:pt x="1409" y="349"/>
                    <a:pt x="1398" y="356"/>
                  </a:cubicBezTo>
                  <a:cubicBezTo>
                    <a:pt x="1273" y="404"/>
                    <a:pt x="1147" y="434"/>
                    <a:pt x="1022" y="482"/>
                  </a:cubicBezTo>
                  <a:cubicBezTo>
                    <a:pt x="950" y="332"/>
                    <a:pt x="849" y="183"/>
                    <a:pt x="747" y="34"/>
                  </a:cubicBezTo>
                  <a:cubicBezTo>
                    <a:pt x="726" y="12"/>
                    <a:pt x="689" y="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3717350" y="1142350"/>
              <a:ext cx="28100" cy="25475"/>
            </a:xfrm>
            <a:custGeom>
              <a:avLst/>
              <a:gdLst/>
              <a:ahLst/>
              <a:cxnLst/>
              <a:rect l="l" t="t" r="r" b="b"/>
              <a:pathLst>
                <a:path w="1124" h="1019" extrusionOk="0">
                  <a:moveTo>
                    <a:pt x="629" y="1"/>
                  </a:moveTo>
                  <a:cubicBezTo>
                    <a:pt x="616" y="1"/>
                    <a:pt x="605" y="7"/>
                    <a:pt x="598" y="21"/>
                  </a:cubicBezTo>
                  <a:cubicBezTo>
                    <a:pt x="526" y="146"/>
                    <a:pt x="449" y="272"/>
                    <a:pt x="401" y="397"/>
                  </a:cubicBezTo>
                  <a:lnTo>
                    <a:pt x="102" y="397"/>
                  </a:lnTo>
                  <a:cubicBezTo>
                    <a:pt x="25" y="397"/>
                    <a:pt x="1" y="492"/>
                    <a:pt x="49" y="516"/>
                  </a:cubicBezTo>
                  <a:cubicBezTo>
                    <a:pt x="150" y="570"/>
                    <a:pt x="228" y="618"/>
                    <a:pt x="299" y="666"/>
                  </a:cubicBezTo>
                  <a:cubicBezTo>
                    <a:pt x="275" y="719"/>
                    <a:pt x="252" y="791"/>
                    <a:pt x="228" y="868"/>
                  </a:cubicBezTo>
                  <a:cubicBezTo>
                    <a:pt x="203" y="907"/>
                    <a:pt x="251" y="946"/>
                    <a:pt x="295" y="946"/>
                  </a:cubicBezTo>
                  <a:cubicBezTo>
                    <a:pt x="305" y="946"/>
                    <a:pt x="314" y="945"/>
                    <a:pt x="323" y="940"/>
                  </a:cubicBezTo>
                  <a:cubicBezTo>
                    <a:pt x="334" y="943"/>
                    <a:pt x="345" y="945"/>
                    <a:pt x="356" y="945"/>
                  </a:cubicBezTo>
                  <a:cubicBezTo>
                    <a:pt x="427" y="945"/>
                    <a:pt x="507" y="886"/>
                    <a:pt x="574" y="845"/>
                  </a:cubicBezTo>
                  <a:cubicBezTo>
                    <a:pt x="622" y="892"/>
                    <a:pt x="675" y="940"/>
                    <a:pt x="747" y="994"/>
                  </a:cubicBezTo>
                  <a:cubicBezTo>
                    <a:pt x="755" y="1011"/>
                    <a:pt x="773" y="1018"/>
                    <a:pt x="793" y="1018"/>
                  </a:cubicBezTo>
                  <a:cubicBezTo>
                    <a:pt x="829" y="1018"/>
                    <a:pt x="872" y="991"/>
                    <a:pt x="872" y="940"/>
                  </a:cubicBezTo>
                  <a:cubicBezTo>
                    <a:pt x="849" y="868"/>
                    <a:pt x="825" y="767"/>
                    <a:pt x="825" y="695"/>
                  </a:cubicBezTo>
                  <a:cubicBezTo>
                    <a:pt x="896" y="642"/>
                    <a:pt x="974" y="594"/>
                    <a:pt x="1069" y="546"/>
                  </a:cubicBezTo>
                  <a:cubicBezTo>
                    <a:pt x="1123" y="516"/>
                    <a:pt x="1093" y="421"/>
                    <a:pt x="1022" y="421"/>
                  </a:cubicBezTo>
                  <a:lnTo>
                    <a:pt x="771" y="421"/>
                  </a:lnTo>
                  <a:cubicBezTo>
                    <a:pt x="747" y="295"/>
                    <a:pt x="723" y="170"/>
                    <a:pt x="699" y="69"/>
                  </a:cubicBezTo>
                  <a:cubicBezTo>
                    <a:pt x="699" y="35"/>
                    <a:pt x="660"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3870325" y="1102175"/>
              <a:ext cx="18575" cy="18125"/>
            </a:xfrm>
            <a:custGeom>
              <a:avLst/>
              <a:gdLst/>
              <a:ahLst/>
              <a:cxnLst/>
              <a:rect l="l" t="t" r="r" b="b"/>
              <a:pathLst>
                <a:path w="743" h="725" extrusionOk="0">
                  <a:moveTo>
                    <a:pt x="252" y="1"/>
                  </a:moveTo>
                  <a:cubicBezTo>
                    <a:pt x="227" y="1"/>
                    <a:pt x="198" y="24"/>
                    <a:pt x="198" y="64"/>
                  </a:cubicBezTo>
                  <a:cubicBezTo>
                    <a:pt x="198" y="135"/>
                    <a:pt x="198" y="237"/>
                    <a:pt x="228" y="332"/>
                  </a:cubicBezTo>
                  <a:cubicBezTo>
                    <a:pt x="174" y="386"/>
                    <a:pt x="102" y="410"/>
                    <a:pt x="49" y="458"/>
                  </a:cubicBezTo>
                  <a:cubicBezTo>
                    <a:pt x="1" y="482"/>
                    <a:pt x="25" y="535"/>
                    <a:pt x="79" y="535"/>
                  </a:cubicBezTo>
                  <a:lnTo>
                    <a:pt x="276" y="535"/>
                  </a:lnTo>
                  <a:cubicBezTo>
                    <a:pt x="276" y="583"/>
                    <a:pt x="299" y="631"/>
                    <a:pt x="299" y="685"/>
                  </a:cubicBezTo>
                  <a:cubicBezTo>
                    <a:pt x="313" y="712"/>
                    <a:pt x="338" y="724"/>
                    <a:pt x="360" y="724"/>
                  </a:cubicBezTo>
                  <a:cubicBezTo>
                    <a:pt x="376" y="724"/>
                    <a:pt x="391" y="718"/>
                    <a:pt x="401" y="708"/>
                  </a:cubicBezTo>
                  <a:cubicBezTo>
                    <a:pt x="449" y="685"/>
                    <a:pt x="473" y="607"/>
                    <a:pt x="496" y="535"/>
                  </a:cubicBezTo>
                  <a:cubicBezTo>
                    <a:pt x="550" y="559"/>
                    <a:pt x="598" y="559"/>
                    <a:pt x="676" y="559"/>
                  </a:cubicBezTo>
                  <a:cubicBezTo>
                    <a:pt x="680" y="563"/>
                    <a:pt x="685" y="565"/>
                    <a:pt x="690" y="565"/>
                  </a:cubicBezTo>
                  <a:cubicBezTo>
                    <a:pt x="714" y="565"/>
                    <a:pt x="743" y="526"/>
                    <a:pt x="723" y="482"/>
                  </a:cubicBezTo>
                  <a:cubicBezTo>
                    <a:pt x="676" y="434"/>
                    <a:pt x="622" y="410"/>
                    <a:pt x="598" y="362"/>
                  </a:cubicBezTo>
                  <a:cubicBezTo>
                    <a:pt x="622" y="285"/>
                    <a:pt x="646" y="237"/>
                    <a:pt x="676" y="159"/>
                  </a:cubicBezTo>
                  <a:cubicBezTo>
                    <a:pt x="695" y="140"/>
                    <a:pt x="663" y="105"/>
                    <a:pt x="625" y="105"/>
                  </a:cubicBezTo>
                  <a:cubicBezTo>
                    <a:pt x="616" y="105"/>
                    <a:pt x="607" y="107"/>
                    <a:pt x="598" y="111"/>
                  </a:cubicBezTo>
                  <a:cubicBezTo>
                    <a:pt x="550" y="135"/>
                    <a:pt x="496" y="183"/>
                    <a:pt x="449" y="213"/>
                  </a:cubicBezTo>
                  <a:cubicBezTo>
                    <a:pt x="401" y="135"/>
                    <a:pt x="347" y="88"/>
                    <a:pt x="276" y="10"/>
                  </a:cubicBezTo>
                  <a:cubicBezTo>
                    <a:pt x="269" y="4"/>
                    <a:pt x="261" y="1"/>
                    <a:pt x="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593625" y="1240475"/>
              <a:ext cx="6900" cy="5100"/>
            </a:xfrm>
            <a:custGeom>
              <a:avLst/>
              <a:gdLst/>
              <a:ahLst/>
              <a:cxnLst/>
              <a:rect l="l" t="t" r="r" b="b"/>
              <a:pathLst>
                <a:path w="276" h="204" extrusionOk="0">
                  <a:moveTo>
                    <a:pt x="150" y="0"/>
                  </a:moveTo>
                  <a:cubicBezTo>
                    <a:pt x="1" y="0"/>
                    <a:pt x="1" y="203"/>
                    <a:pt x="150" y="203"/>
                  </a:cubicBezTo>
                  <a:cubicBezTo>
                    <a:pt x="275" y="203"/>
                    <a:pt x="275"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3769000" y="1127325"/>
              <a:ext cx="6875" cy="4950"/>
            </a:xfrm>
            <a:custGeom>
              <a:avLst/>
              <a:gdLst/>
              <a:ahLst/>
              <a:cxnLst/>
              <a:rect l="l" t="t" r="r" b="b"/>
              <a:pathLst>
                <a:path w="275" h="198" extrusionOk="0">
                  <a:moveTo>
                    <a:pt x="150" y="1"/>
                  </a:moveTo>
                  <a:cubicBezTo>
                    <a:pt x="0" y="1"/>
                    <a:pt x="0" y="198"/>
                    <a:pt x="150" y="198"/>
                  </a:cubicBezTo>
                  <a:cubicBezTo>
                    <a:pt x="275" y="198"/>
                    <a:pt x="275"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865400" y="1249875"/>
              <a:ext cx="6900" cy="4950"/>
            </a:xfrm>
            <a:custGeom>
              <a:avLst/>
              <a:gdLst/>
              <a:ahLst/>
              <a:cxnLst/>
              <a:rect l="l" t="t" r="r" b="b"/>
              <a:pathLst>
                <a:path w="276" h="198" extrusionOk="0">
                  <a:moveTo>
                    <a:pt x="150" y="0"/>
                  </a:moveTo>
                  <a:cubicBezTo>
                    <a:pt x="1" y="0"/>
                    <a:pt x="1" y="197"/>
                    <a:pt x="150" y="197"/>
                  </a:cubicBezTo>
                  <a:cubicBezTo>
                    <a:pt x="276" y="197"/>
                    <a:pt x="2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555125" y="1652600"/>
              <a:ext cx="76450" cy="72575"/>
            </a:xfrm>
            <a:custGeom>
              <a:avLst/>
              <a:gdLst/>
              <a:ahLst/>
              <a:cxnLst/>
              <a:rect l="l" t="t" r="r" b="b"/>
              <a:pathLst>
                <a:path w="3058" h="2903" extrusionOk="0">
                  <a:moveTo>
                    <a:pt x="1359" y="0"/>
                  </a:moveTo>
                  <a:cubicBezTo>
                    <a:pt x="1345" y="0"/>
                    <a:pt x="1330" y="3"/>
                    <a:pt x="1314" y="10"/>
                  </a:cubicBezTo>
                  <a:cubicBezTo>
                    <a:pt x="920" y="255"/>
                    <a:pt x="472" y="458"/>
                    <a:pt x="72" y="702"/>
                  </a:cubicBezTo>
                  <a:cubicBezTo>
                    <a:pt x="24" y="732"/>
                    <a:pt x="1" y="804"/>
                    <a:pt x="24" y="828"/>
                  </a:cubicBezTo>
                  <a:cubicBezTo>
                    <a:pt x="395" y="1550"/>
                    <a:pt x="896" y="2147"/>
                    <a:pt x="1266" y="2846"/>
                  </a:cubicBezTo>
                  <a:cubicBezTo>
                    <a:pt x="1291" y="2886"/>
                    <a:pt x="1324" y="2903"/>
                    <a:pt x="1354" y="2903"/>
                  </a:cubicBezTo>
                  <a:cubicBezTo>
                    <a:pt x="1419" y="2903"/>
                    <a:pt x="1476" y="2829"/>
                    <a:pt x="1439" y="2744"/>
                  </a:cubicBezTo>
                  <a:cubicBezTo>
                    <a:pt x="1087" y="2079"/>
                    <a:pt x="615" y="1506"/>
                    <a:pt x="251" y="833"/>
                  </a:cubicBezTo>
                  <a:lnTo>
                    <a:pt x="251" y="833"/>
                  </a:lnTo>
                  <a:cubicBezTo>
                    <a:pt x="597" y="622"/>
                    <a:pt x="979" y="446"/>
                    <a:pt x="1331" y="235"/>
                  </a:cubicBezTo>
                  <a:lnTo>
                    <a:pt x="1331" y="235"/>
                  </a:lnTo>
                  <a:cubicBezTo>
                    <a:pt x="1849" y="1047"/>
                    <a:pt x="2263" y="1903"/>
                    <a:pt x="2836" y="2643"/>
                  </a:cubicBezTo>
                  <a:cubicBezTo>
                    <a:pt x="2860" y="2684"/>
                    <a:pt x="2895" y="2702"/>
                    <a:pt x="2928" y="2702"/>
                  </a:cubicBezTo>
                  <a:cubicBezTo>
                    <a:pt x="2996" y="2702"/>
                    <a:pt x="3057" y="2631"/>
                    <a:pt x="3009" y="2547"/>
                  </a:cubicBezTo>
                  <a:cubicBezTo>
                    <a:pt x="2412" y="1777"/>
                    <a:pt x="1988" y="882"/>
                    <a:pt x="1439" y="34"/>
                  </a:cubicBezTo>
                  <a:cubicBezTo>
                    <a:pt x="1422" y="17"/>
                    <a:pt x="1394" y="0"/>
                    <a:pt x="1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585500" y="1668525"/>
              <a:ext cx="17025" cy="11600"/>
            </a:xfrm>
            <a:custGeom>
              <a:avLst/>
              <a:gdLst/>
              <a:ahLst/>
              <a:cxnLst/>
              <a:rect l="l" t="t" r="r" b="b"/>
              <a:pathLst>
                <a:path w="681" h="464" extrusionOk="0">
                  <a:moveTo>
                    <a:pt x="548" y="1"/>
                  </a:moveTo>
                  <a:cubicBezTo>
                    <a:pt x="532" y="1"/>
                    <a:pt x="516" y="6"/>
                    <a:pt x="499" y="18"/>
                  </a:cubicBezTo>
                  <a:cubicBezTo>
                    <a:pt x="350" y="119"/>
                    <a:pt x="200" y="191"/>
                    <a:pt x="75" y="316"/>
                  </a:cubicBezTo>
                  <a:cubicBezTo>
                    <a:pt x="0" y="377"/>
                    <a:pt x="57" y="464"/>
                    <a:pt x="134" y="464"/>
                  </a:cubicBezTo>
                  <a:cubicBezTo>
                    <a:pt x="156" y="464"/>
                    <a:pt x="178" y="457"/>
                    <a:pt x="200" y="442"/>
                  </a:cubicBezTo>
                  <a:cubicBezTo>
                    <a:pt x="326" y="340"/>
                    <a:pt x="451" y="268"/>
                    <a:pt x="600" y="191"/>
                  </a:cubicBezTo>
                  <a:cubicBezTo>
                    <a:pt x="680" y="131"/>
                    <a:pt x="627" y="1"/>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597350" y="1683675"/>
              <a:ext cx="13475" cy="9175"/>
            </a:xfrm>
            <a:custGeom>
              <a:avLst/>
              <a:gdLst/>
              <a:ahLst/>
              <a:cxnLst/>
              <a:rect l="l" t="t" r="r" b="b"/>
              <a:pathLst>
                <a:path w="539" h="367" extrusionOk="0">
                  <a:moveTo>
                    <a:pt x="383" y="0"/>
                  </a:moveTo>
                  <a:cubicBezTo>
                    <a:pt x="371" y="0"/>
                    <a:pt x="359" y="3"/>
                    <a:pt x="347" y="9"/>
                  </a:cubicBezTo>
                  <a:cubicBezTo>
                    <a:pt x="252" y="56"/>
                    <a:pt x="150" y="110"/>
                    <a:pt x="73" y="182"/>
                  </a:cubicBezTo>
                  <a:cubicBezTo>
                    <a:pt x="25" y="206"/>
                    <a:pt x="1" y="259"/>
                    <a:pt x="25" y="307"/>
                  </a:cubicBezTo>
                  <a:cubicBezTo>
                    <a:pt x="42" y="342"/>
                    <a:pt x="88" y="367"/>
                    <a:pt x="129" y="367"/>
                  </a:cubicBezTo>
                  <a:cubicBezTo>
                    <a:pt x="145" y="367"/>
                    <a:pt x="161" y="363"/>
                    <a:pt x="174" y="355"/>
                  </a:cubicBezTo>
                  <a:cubicBezTo>
                    <a:pt x="252" y="283"/>
                    <a:pt x="347" y="236"/>
                    <a:pt x="449" y="182"/>
                  </a:cubicBezTo>
                  <a:cubicBezTo>
                    <a:pt x="538" y="140"/>
                    <a:pt x="470"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609700" y="1703550"/>
              <a:ext cx="12875" cy="7550"/>
            </a:xfrm>
            <a:custGeom>
              <a:avLst/>
              <a:gdLst/>
              <a:ahLst/>
              <a:cxnLst/>
              <a:rect l="l" t="t" r="r" b="b"/>
              <a:pathLst>
                <a:path w="515" h="302" extrusionOk="0">
                  <a:moveTo>
                    <a:pt x="385" y="0"/>
                  </a:moveTo>
                  <a:cubicBezTo>
                    <a:pt x="375" y="0"/>
                    <a:pt x="365" y="3"/>
                    <a:pt x="355" y="8"/>
                  </a:cubicBezTo>
                  <a:cubicBezTo>
                    <a:pt x="253" y="38"/>
                    <a:pt x="176" y="61"/>
                    <a:pt x="104" y="109"/>
                  </a:cubicBezTo>
                  <a:cubicBezTo>
                    <a:pt x="1" y="173"/>
                    <a:pt x="51" y="302"/>
                    <a:pt x="143" y="302"/>
                  </a:cubicBezTo>
                  <a:cubicBezTo>
                    <a:pt x="162" y="302"/>
                    <a:pt x="183" y="296"/>
                    <a:pt x="205" y="282"/>
                  </a:cubicBezTo>
                  <a:cubicBezTo>
                    <a:pt x="253" y="235"/>
                    <a:pt x="325" y="211"/>
                    <a:pt x="402" y="187"/>
                  </a:cubicBezTo>
                  <a:cubicBezTo>
                    <a:pt x="514" y="160"/>
                    <a:pt x="465"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891075" y="981375"/>
              <a:ext cx="91300" cy="148025"/>
            </a:xfrm>
            <a:custGeom>
              <a:avLst/>
              <a:gdLst/>
              <a:ahLst/>
              <a:cxnLst/>
              <a:rect l="l" t="t" r="r" b="b"/>
              <a:pathLst>
                <a:path w="3652" h="5921" extrusionOk="0">
                  <a:moveTo>
                    <a:pt x="849" y="1235"/>
                  </a:moveTo>
                  <a:cubicBezTo>
                    <a:pt x="1094" y="1235"/>
                    <a:pt x="1358" y="1303"/>
                    <a:pt x="1583" y="1361"/>
                  </a:cubicBezTo>
                  <a:cubicBezTo>
                    <a:pt x="1757" y="1414"/>
                    <a:pt x="1909" y="1500"/>
                    <a:pt x="2042" y="1610"/>
                  </a:cubicBezTo>
                  <a:lnTo>
                    <a:pt x="2042" y="1610"/>
                  </a:lnTo>
                  <a:cubicBezTo>
                    <a:pt x="1814" y="1832"/>
                    <a:pt x="1563" y="2032"/>
                    <a:pt x="1260" y="2155"/>
                  </a:cubicBezTo>
                  <a:cubicBezTo>
                    <a:pt x="1215" y="2171"/>
                    <a:pt x="1167" y="2178"/>
                    <a:pt x="1119" y="2178"/>
                  </a:cubicBezTo>
                  <a:cubicBezTo>
                    <a:pt x="612" y="2178"/>
                    <a:pt x="0" y="1418"/>
                    <a:pt x="616" y="1260"/>
                  </a:cubicBezTo>
                  <a:cubicBezTo>
                    <a:pt x="690" y="1242"/>
                    <a:pt x="768" y="1235"/>
                    <a:pt x="849" y="1235"/>
                  </a:cubicBezTo>
                  <a:close/>
                  <a:moveTo>
                    <a:pt x="3508" y="0"/>
                  </a:moveTo>
                  <a:cubicBezTo>
                    <a:pt x="3478" y="0"/>
                    <a:pt x="3448" y="12"/>
                    <a:pt x="3428" y="42"/>
                  </a:cubicBezTo>
                  <a:cubicBezTo>
                    <a:pt x="3099" y="514"/>
                    <a:pt x="2705" y="914"/>
                    <a:pt x="2305" y="1338"/>
                  </a:cubicBezTo>
                  <a:cubicBezTo>
                    <a:pt x="2253" y="1394"/>
                    <a:pt x="2199" y="1451"/>
                    <a:pt x="2145" y="1507"/>
                  </a:cubicBezTo>
                  <a:lnTo>
                    <a:pt x="2145" y="1507"/>
                  </a:lnTo>
                  <a:cubicBezTo>
                    <a:pt x="1849" y="1263"/>
                    <a:pt x="1472" y="1102"/>
                    <a:pt x="1010" y="1063"/>
                  </a:cubicBezTo>
                  <a:cubicBezTo>
                    <a:pt x="956" y="1058"/>
                    <a:pt x="891" y="1054"/>
                    <a:pt x="821" y="1054"/>
                  </a:cubicBezTo>
                  <a:cubicBezTo>
                    <a:pt x="574" y="1054"/>
                    <a:pt x="266" y="1105"/>
                    <a:pt x="168" y="1338"/>
                  </a:cubicBezTo>
                  <a:cubicBezTo>
                    <a:pt x="43" y="1708"/>
                    <a:pt x="413" y="2209"/>
                    <a:pt x="765" y="2329"/>
                  </a:cubicBezTo>
                  <a:cubicBezTo>
                    <a:pt x="858" y="2364"/>
                    <a:pt x="950" y="2379"/>
                    <a:pt x="1040" y="2379"/>
                  </a:cubicBezTo>
                  <a:cubicBezTo>
                    <a:pt x="1409" y="2379"/>
                    <a:pt x="1753" y="2121"/>
                    <a:pt x="2031" y="1881"/>
                  </a:cubicBezTo>
                  <a:cubicBezTo>
                    <a:pt x="2082" y="1836"/>
                    <a:pt x="2133" y="1791"/>
                    <a:pt x="2184" y="1744"/>
                  </a:cubicBezTo>
                  <a:lnTo>
                    <a:pt x="2184" y="1744"/>
                  </a:lnTo>
                  <a:cubicBezTo>
                    <a:pt x="2581" y="2170"/>
                    <a:pt x="2760" y="2827"/>
                    <a:pt x="2777" y="3373"/>
                  </a:cubicBezTo>
                  <a:cubicBezTo>
                    <a:pt x="2831" y="4221"/>
                    <a:pt x="2556" y="5164"/>
                    <a:pt x="1959" y="5761"/>
                  </a:cubicBezTo>
                  <a:cubicBezTo>
                    <a:pt x="1882" y="5820"/>
                    <a:pt x="1950" y="5921"/>
                    <a:pt x="2021" y="5921"/>
                  </a:cubicBezTo>
                  <a:cubicBezTo>
                    <a:pt x="2043" y="5921"/>
                    <a:pt x="2066" y="5911"/>
                    <a:pt x="2084" y="5887"/>
                  </a:cubicBezTo>
                  <a:cubicBezTo>
                    <a:pt x="3167" y="4840"/>
                    <a:pt x="3320" y="2685"/>
                    <a:pt x="2293" y="1643"/>
                  </a:cubicBezTo>
                  <a:lnTo>
                    <a:pt x="2293" y="1643"/>
                  </a:lnTo>
                  <a:cubicBezTo>
                    <a:pt x="2770" y="1194"/>
                    <a:pt x="3222" y="669"/>
                    <a:pt x="3601" y="144"/>
                  </a:cubicBezTo>
                  <a:cubicBezTo>
                    <a:pt x="3651" y="72"/>
                    <a:pt x="3580" y="0"/>
                    <a:pt x="3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955550" y="907550"/>
              <a:ext cx="97225" cy="39900"/>
            </a:xfrm>
            <a:custGeom>
              <a:avLst/>
              <a:gdLst/>
              <a:ahLst/>
              <a:cxnLst/>
              <a:rect l="l" t="t" r="r" b="b"/>
              <a:pathLst>
                <a:path w="3889" h="1596" extrusionOk="0">
                  <a:moveTo>
                    <a:pt x="3262" y="273"/>
                  </a:moveTo>
                  <a:cubicBezTo>
                    <a:pt x="2763" y="542"/>
                    <a:pt x="2252" y="786"/>
                    <a:pt x="1744" y="1031"/>
                  </a:cubicBezTo>
                  <a:cubicBezTo>
                    <a:pt x="1517" y="1156"/>
                    <a:pt x="1266" y="1252"/>
                    <a:pt x="1022" y="1353"/>
                  </a:cubicBezTo>
                  <a:cubicBezTo>
                    <a:pt x="1016" y="1357"/>
                    <a:pt x="1010" y="1359"/>
                    <a:pt x="1002" y="1359"/>
                  </a:cubicBezTo>
                  <a:cubicBezTo>
                    <a:pt x="888" y="1359"/>
                    <a:pt x="515" y="969"/>
                    <a:pt x="303" y="755"/>
                  </a:cubicBezTo>
                  <a:lnTo>
                    <a:pt x="303" y="755"/>
                  </a:lnTo>
                  <a:cubicBezTo>
                    <a:pt x="1289" y="596"/>
                    <a:pt x="2275" y="436"/>
                    <a:pt x="3262" y="273"/>
                  </a:cubicBezTo>
                  <a:close/>
                  <a:moveTo>
                    <a:pt x="3772" y="1"/>
                  </a:moveTo>
                  <a:cubicBezTo>
                    <a:pt x="3759" y="1"/>
                    <a:pt x="3746" y="4"/>
                    <a:pt x="3732" y="10"/>
                  </a:cubicBezTo>
                  <a:cubicBezTo>
                    <a:pt x="3729" y="12"/>
                    <a:pt x="3726" y="14"/>
                    <a:pt x="3723" y="15"/>
                  </a:cubicBezTo>
                  <a:lnTo>
                    <a:pt x="3723" y="15"/>
                  </a:lnTo>
                  <a:cubicBezTo>
                    <a:pt x="2516" y="210"/>
                    <a:pt x="1285" y="388"/>
                    <a:pt x="102" y="607"/>
                  </a:cubicBezTo>
                  <a:cubicBezTo>
                    <a:pt x="25" y="607"/>
                    <a:pt x="1" y="709"/>
                    <a:pt x="49" y="756"/>
                  </a:cubicBezTo>
                  <a:cubicBezTo>
                    <a:pt x="347" y="1007"/>
                    <a:pt x="622" y="1306"/>
                    <a:pt x="920" y="1550"/>
                  </a:cubicBezTo>
                  <a:cubicBezTo>
                    <a:pt x="934" y="1583"/>
                    <a:pt x="960" y="1596"/>
                    <a:pt x="988" y="1596"/>
                  </a:cubicBezTo>
                  <a:cubicBezTo>
                    <a:pt x="1006" y="1596"/>
                    <a:pt x="1026" y="1590"/>
                    <a:pt x="1046" y="1580"/>
                  </a:cubicBezTo>
                  <a:cubicBezTo>
                    <a:pt x="1989" y="1132"/>
                    <a:pt x="2908" y="685"/>
                    <a:pt x="3833" y="183"/>
                  </a:cubicBezTo>
                  <a:cubicBezTo>
                    <a:pt x="3837" y="180"/>
                    <a:pt x="3841" y="177"/>
                    <a:pt x="3844" y="174"/>
                  </a:cubicBezTo>
                  <a:lnTo>
                    <a:pt x="3844" y="174"/>
                  </a:lnTo>
                  <a:cubicBezTo>
                    <a:pt x="3889" y="150"/>
                    <a:pt x="3885" y="83"/>
                    <a:pt x="3850" y="42"/>
                  </a:cubicBezTo>
                  <a:lnTo>
                    <a:pt x="3850" y="42"/>
                  </a:lnTo>
                  <a:cubicBezTo>
                    <a:pt x="3831" y="18"/>
                    <a:pt x="3803" y="1"/>
                    <a:pt x="3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978550" y="908200"/>
              <a:ext cx="74050" cy="68325"/>
            </a:xfrm>
            <a:custGeom>
              <a:avLst/>
              <a:gdLst/>
              <a:ahLst/>
              <a:cxnLst/>
              <a:rect l="l" t="t" r="r" b="b"/>
              <a:pathLst>
                <a:path w="2962" h="2733" extrusionOk="0">
                  <a:moveTo>
                    <a:pt x="2822" y="1"/>
                  </a:moveTo>
                  <a:cubicBezTo>
                    <a:pt x="2801" y="1"/>
                    <a:pt x="2781" y="10"/>
                    <a:pt x="2764" y="32"/>
                  </a:cubicBezTo>
                  <a:cubicBezTo>
                    <a:pt x="2263" y="533"/>
                    <a:pt x="1743" y="981"/>
                    <a:pt x="1170" y="1405"/>
                  </a:cubicBezTo>
                  <a:cubicBezTo>
                    <a:pt x="781" y="1685"/>
                    <a:pt x="540" y="2061"/>
                    <a:pt x="241" y="2413"/>
                  </a:cubicBezTo>
                  <a:lnTo>
                    <a:pt x="241" y="2413"/>
                  </a:lnTo>
                  <a:cubicBezTo>
                    <a:pt x="197" y="2117"/>
                    <a:pt x="197" y="1811"/>
                    <a:pt x="197" y="1501"/>
                  </a:cubicBezTo>
                  <a:cubicBezTo>
                    <a:pt x="197" y="1438"/>
                    <a:pt x="148" y="1406"/>
                    <a:pt x="99" y="1406"/>
                  </a:cubicBezTo>
                  <a:cubicBezTo>
                    <a:pt x="49" y="1406"/>
                    <a:pt x="0" y="1438"/>
                    <a:pt x="0" y="1501"/>
                  </a:cubicBezTo>
                  <a:cubicBezTo>
                    <a:pt x="0" y="1900"/>
                    <a:pt x="0" y="2271"/>
                    <a:pt x="78" y="2671"/>
                  </a:cubicBezTo>
                  <a:cubicBezTo>
                    <a:pt x="78" y="2713"/>
                    <a:pt x="113" y="2732"/>
                    <a:pt x="150" y="2732"/>
                  </a:cubicBezTo>
                  <a:cubicBezTo>
                    <a:pt x="181" y="2732"/>
                    <a:pt x="213" y="2719"/>
                    <a:pt x="227" y="2694"/>
                  </a:cubicBezTo>
                  <a:cubicBezTo>
                    <a:pt x="400" y="2545"/>
                    <a:pt x="496" y="2372"/>
                    <a:pt x="621" y="2199"/>
                  </a:cubicBezTo>
                  <a:cubicBezTo>
                    <a:pt x="872" y="1877"/>
                    <a:pt x="1194" y="1626"/>
                    <a:pt x="1517" y="1375"/>
                  </a:cubicBezTo>
                  <a:cubicBezTo>
                    <a:pt x="2018" y="1029"/>
                    <a:pt x="2466" y="605"/>
                    <a:pt x="2884" y="157"/>
                  </a:cubicBezTo>
                  <a:cubicBezTo>
                    <a:pt x="2962" y="102"/>
                    <a:pt x="2891" y="1"/>
                    <a:pt x="28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995275" y="907725"/>
              <a:ext cx="57700" cy="75550"/>
            </a:xfrm>
            <a:custGeom>
              <a:avLst/>
              <a:gdLst/>
              <a:ahLst/>
              <a:cxnLst/>
              <a:rect l="l" t="t" r="r" b="b"/>
              <a:pathLst>
                <a:path w="2308" h="3022" extrusionOk="0">
                  <a:moveTo>
                    <a:pt x="2171" y="0"/>
                  </a:moveTo>
                  <a:cubicBezTo>
                    <a:pt x="2135" y="0"/>
                    <a:pt x="2104" y="16"/>
                    <a:pt x="2095" y="51"/>
                  </a:cubicBezTo>
                  <a:cubicBezTo>
                    <a:pt x="1807" y="968"/>
                    <a:pt x="1518" y="1903"/>
                    <a:pt x="1138" y="2773"/>
                  </a:cubicBezTo>
                  <a:lnTo>
                    <a:pt x="1138" y="2773"/>
                  </a:lnTo>
                  <a:cubicBezTo>
                    <a:pt x="808" y="2492"/>
                    <a:pt x="515" y="2162"/>
                    <a:pt x="203" y="1872"/>
                  </a:cubicBezTo>
                  <a:cubicBezTo>
                    <a:pt x="184" y="1847"/>
                    <a:pt x="161" y="1837"/>
                    <a:pt x="139" y="1837"/>
                  </a:cubicBezTo>
                  <a:cubicBezTo>
                    <a:pt x="68" y="1837"/>
                    <a:pt x="0" y="1937"/>
                    <a:pt x="77" y="1991"/>
                  </a:cubicBezTo>
                  <a:cubicBezTo>
                    <a:pt x="424" y="2343"/>
                    <a:pt x="752" y="2690"/>
                    <a:pt x="1122" y="2988"/>
                  </a:cubicBezTo>
                  <a:cubicBezTo>
                    <a:pt x="1144" y="3010"/>
                    <a:pt x="1171" y="3021"/>
                    <a:pt x="1197" y="3021"/>
                  </a:cubicBezTo>
                  <a:cubicBezTo>
                    <a:pt x="1229" y="3021"/>
                    <a:pt x="1258" y="3004"/>
                    <a:pt x="1271" y="2964"/>
                  </a:cubicBezTo>
                  <a:cubicBezTo>
                    <a:pt x="1695" y="2045"/>
                    <a:pt x="1970" y="1072"/>
                    <a:pt x="2292" y="129"/>
                  </a:cubicBezTo>
                  <a:cubicBezTo>
                    <a:pt x="2307" y="49"/>
                    <a:pt x="2233" y="0"/>
                    <a:pt x="2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936300" y="961975"/>
              <a:ext cx="33000" cy="5625"/>
            </a:xfrm>
            <a:custGeom>
              <a:avLst/>
              <a:gdLst/>
              <a:ahLst/>
              <a:cxnLst/>
              <a:rect l="l" t="t" r="r" b="b"/>
              <a:pathLst>
                <a:path w="1320" h="225" extrusionOk="0">
                  <a:moveTo>
                    <a:pt x="150" y="0"/>
                  </a:moveTo>
                  <a:cubicBezTo>
                    <a:pt x="1" y="0"/>
                    <a:pt x="1" y="197"/>
                    <a:pt x="150" y="197"/>
                  </a:cubicBezTo>
                  <a:cubicBezTo>
                    <a:pt x="350" y="211"/>
                    <a:pt x="550" y="225"/>
                    <a:pt x="751" y="225"/>
                  </a:cubicBezTo>
                  <a:cubicBezTo>
                    <a:pt x="898" y="225"/>
                    <a:pt x="1046" y="217"/>
                    <a:pt x="1195" y="197"/>
                  </a:cubicBezTo>
                  <a:cubicBezTo>
                    <a:pt x="1320" y="197"/>
                    <a:pt x="1320" y="0"/>
                    <a:pt x="1195" y="0"/>
                  </a:cubicBezTo>
                  <a:cubicBezTo>
                    <a:pt x="1046" y="20"/>
                    <a:pt x="898" y="28"/>
                    <a:pt x="751" y="28"/>
                  </a:cubicBezTo>
                  <a:cubicBezTo>
                    <a:pt x="550" y="28"/>
                    <a:pt x="350" y="14"/>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952225" y="972000"/>
              <a:ext cx="18450" cy="11275"/>
            </a:xfrm>
            <a:custGeom>
              <a:avLst/>
              <a:gdLst/>
              <a:ahLst/>
              <a:cxnLst/>
              <a:rect l="l" t="t" r="r" b="b"/>
              <a:pathLst>
                <a:path w="738" h="451" extrusionOk="0">
                  <a:moveTo>
                    <a:pt x="605" y="0"/>
                  </a:moveTo>
                  <a:cubicBezTo>
                    <a:pt x="589" y="0"/>
                    <a:pt x="573" y="5"/>
                    <a:pt x="558" y="17"/>
                  </a:cubicBezTo>
                  <a:cubicBezTo>
                    <a:pt x="408" y="119"/>
                    <a:pt x="259" y="196"/>
                    <a:pt x="110" y="268"/>
                  </a:cubicBezTo>
                  <a:cubicBezTo>
                    <a:pt x="1" y="309"/>
                    <a:pt x="64" y="451"/>
                    <a:pt x="161" y="451"/>
                  </a:cubicBezTo>
                  <a:cubicBezTo>
                    <a:pt x="175" y="451"/>
                    <a:pt x="190" y="448"/>
                    <a:pt x="205" y="441"/>
                  </a:cubicBezTo>
                  <a:cubicBezTo>
                    <a:pt x="355" y="369"/>
                    <a:pt x="504" y="292"/>
                    <a:pt x="653" y="196"/>
                  </a:cubicBezTo>
                  <a:cubicBezTo>
                    <a:pt x="738" y="131"/>
                    <a:pt x="681"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989350" y="982725"/>
              <a:ext cx="7275" cy="29225"/>
            </a:xfrm>
            <a:custGeom>
              <a:avLst/>
              <a:gdLst/>
              <a:ahLst/>
              <a:cxnLst/>
              <a:rect l="l" t="t" r="r" b="b"/>
              <a:pathLst>
                <a:path w="291" h="1169" extrusionOk="0">
                  <a:moveTo>
                    <a:pt x="126" y="0"/>
                  </a:moveTo>
                  <a:cubicBezTo>
                    <a:pt x="65" y="0"/>
                    <a:pt x="1" y="58"/>
                    <a:pt x="16" y="137"/>
                  </a:cubicBezTo>
                  <a:cubicBezTo>
                    <a:pt x="64" y="436"/>
                    <a:pt x="94" y="758"/>
                    <a:pt x="94" y="1057"/>
                  </a:cubicBezTo>
                  <a:cubicBezTo>
                    <a:pt x="94" y="1131"/>
                    <a:pt x="143" y="1169"/>
                    <a:pt x="192" y="1169"/>
                  </a:cubicBezTo>
                  <a:cubicBezTo>
                    <a:pt x="241" y="1169"/>
                    <a:pt x="291" y="1131"/>
                    <a:pt x="291" y="1057"/>
                  </a:cubicBezTo>
                  <a:cubicBezTo>
                    <a:pt x="291" y="734"/>
                    <a:pt x="267" y="412"/>
                    <a:pt x="213" y="66"/>
                  </a:cubicBezTo>
                  <a:cubicBezTo>
                    <a:pt x="195" y="20"/>
                    <a:pt x="161"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995925" y="977600"/>
              <a:ext cx="18150" cy="14350"/>
            </a:xfrm>
            <a:custGeom>
              <a:avLst/>
              <a:gdLst/>
              <a:ahLst/>
              <a:cxnLst/>
              <a:rect l="l" t="t" r="r" b="b"/>
              <a:pathLst>
                <a:path w="726" h="574" extrusionOk="0">
                  <a:moveTo>
                    <a:pt x="139" y="1"/>
                  </a:moveTo>
                  <a:cubicBezTo>
                    <a:pt x="49" y="1"/>
                    <a:pt x="0" y="134"/>
                    <a:pt x="99" y="193"/>
                  </a:cubicBezTo>
                  <a:cubicBezTo>
                    <a:pt x="248" y="295"/>
                    <a:pt x="374" y="420"/>
                    <a:pt x="523" y="539"/>
                  </a:cubicBezTo>
                  <a:cubicBezTo>
                    <a:pt x="547" y="564"/>
                    <a:pt x="573" y="574"/>
                    <a:pt x="597" y="574"/>
                  </a:cubicBezTo>
                  <a:cubicBezTo>
                    <a:pt x="672" y="574"/>
                    <a:pt x="725" y="474"/>
                    <a:pt x="648" y="420"/>
                  </a:cubicBezTo>
                  <a:cubicBezTo>
                    <a:pt x="499" y="271"/>
                    <a:pt x="350" y="145"/>
                    <a:pt x="201" y="20"/>
                  </a:cubicBezTo>
                  <a:cubicBezTo>
                    <a:pt x="179" y="7"/>
                    <a:pt x="15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886450" y="964975"/>
              <a:ext cx="25800" cy="25075"/>
            </a:xfrm>
            <a:custGeom>
              <a:avLst/>
              <a:gdLst/>
              <a:ahLst/>
              <a:cxnLst/>
              <a:rect l="l" t="t" r="r" b="b"/>
              <a:pathLst>
                <a:path w="1032" h="1003" extrusionOk="0">
                  <a:moveTo>
                    <a:pt x="402" y="1"/>
                  </a:moveTo>
                  <a:cubicBezTo>
                    <a:pt x="367" y="1"/>
                    <a:pt x="329" y="28"/>
                    <a:pt x="329" y="77"/>
                  </a:cubicBezTo>
                  <a:lnTo>
                    <a:pt x="329" y="376"/>
                  </a:lnTo>
                  <a:cubicBezTo>
                    <a:pt x="251" y="423"/>
                    <a:pt x="180" y="477"/>
                    <a:pt x="102" y="501"/>
                  </a:cubicBezTo>
                  <a:cubicBezTo>
                    <a:pt x="1" y="525"/>
                    <a:pt x="31" y="626"/>
                    <a:pt x="126" y="626"/>
                  </a:cubicBezTo>
                  <a:cubicBezTo>
                    <a:pt x="204" y="650"/>
                    <a:pt x="275" y="650"/>
                    <a:pt x="353" y="650"/>
                  </a:cubicBezTo>
                  <a:cubicBezTo>
                    <a:pt x="377" y="722"/>
                    <a:pt x="377" y="823"/>
                    <a:pt x="377" y="895"/>
                  </a:cubicBezTo>
                  <a:lnTo>
                    <a:pt x="377" y="925"/>
                  </a:lnTo>
                  <a:cubicBezTo>
                    <a:pt x="362" y="968"/>
                    <a:pt x="402" y="1002"/>
                    <a:pt x="446" y="1002"/>
                  </a:cubicBezTo>
                  <a:cubicBezTo>
                    <a:pt x="475" y="1002"/>
                    <a:pt x="507" y="987"/>
                    <a:pt x="526" y="949"/>
                  </a:cubicBezTo>
                  <a:cubicBezTo>
                    <a:pt x="550" y="847"/>
                    <a:pt x="598" y="776"/>
                    <a:pt x="651" y="674"/>
                  </a:cubicBezTo>
                  <a:cubicBezTo>
                    <a:pt x="723" y="674"/>
                    <a:pt x="825" y="698"/>
                    <a:pt x="896" y="746"/>
                  </a:cubicBezTo>
                  <a:cubicBezTo>
                    <a:pt x="907" y="757"/>
                    <a:pt x="919" y="761"/>
                    <a:pt x="932" y="761"/>
                  </a:cubicBezTo>
                  <a:cubicBezTo>
                    <a:pt x="981" y="761"/>
                    <a:pt x="1031" y="689"/>
                    <a:pt x="974" y="650"/>
                  </a:cubicBezTo>
                  <a:cubicBezTo>
                    <a:pt x="896" y="573"/>
                    <a:pt x="825" y="501"/>
                    <a:pt x="777" y="447"/>
                  </a:cubicBezTo>
                  <a:cubicBezTo>
                    <a:pt x="825" y="352"/>
                    <a:pt x="872" y="274"/>
                    <a:pt x="926" y="203"/>
                  </a:cubicBezTo>
                  <a:cubicBezTo>
                    <a:pt x="946" y="139"/>
                    <a:pt x="896" y="95"/>
                    <a:pt x="852" y="95"/>
                  </a:cubicBezTo>
                  <a:cubicBezTo>
                    <a:pt x="842" y="95"/>
                    <a:pt x="833" y="97"/>
                    <a:pt x="825" y="101"/>
                  </a:cubicBezTo>
                  <a:cubicBezTo>
                    <a:pt x="723" y="125"/>
                    <a:pt x="651" y="179"/>
                    <a:pt x="574" y="226"/>
                  </a:cubicBezTo>
                  <a:cubicBezTo>
                    <a:pt x="526" y="179"/>
                    <a:pt x="502" y="101"/>
                    <a:pt x="448" y="29"/>
                  </a:cubicBezTo>
                  <a:cubicBezTo>
                    <a:pt x="440" y="10"/>
                    <a:pt x="421" y="1"/>
                    <a:pt x="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979150" y="1041375"/>
              <a:ext cx="26725" cy="23450"/>
            </a:xfrm>
            <a:custGeom>
              <a:avLst/>
              <a:gdLst/>
              <a:ahLst/>
              <a:cxnLst/>
              <a:rect l="l" t="t" r="r" b="b"/>
              <a:pathLst>
                <a:path w="1069" h="938" extrusionOk="0">
                  <a:moveTo>
                    <a:pt x="323" y="1"/>
                  </a:moveTo>
                  <a:cubicBezTo>
                    <a:pt x="277" y="1"/>
                    <a:pt x="234" y="53"/>
                    <a:pt x="251" y="108"/>
                  </a:cubicBezTo>
                  <a:cubicBezTo>
                    <a:pt x="275" y="179"/>
                    <a:pt x="299" y="257"/>
                    <a:pt x="352" y="329"/>
                  </a:cubicBezTo>
                  <a:cubicBezTo>
                    <a:pt x="275" y="376"/>
                    <a:pt x="203" y="406"/>
                    <a:pt x="125" y="454"/>
                  </a:cubicBezTo>
                  <a:lnTo>
                    <a:pt x="102" y="454"/>
                  </a:lnTo>
                  <a:cubicBezTo>
                    <a:pt x="0" y="478"/>
                    <a:pt x="24" y="603"/>
                    <a:pt x="125" y="603"/>
                  </a:cubicBezTo>
                  <a:lnTo>
                    <a:pt x="424" y="603"/>
                  </a:lnTo>
                  <a:cubicBezTo>
                    <a:pt x="448" y="675"/>
                    <a:pt x="472" y="776"/>
                    <a:pt x="448" y="854"/>
                  </a:cubicBezTo>
                  <a:cubicBezTo>
                    <a:pt x="448" y="901"/>
                    <a:pt x="501" y="937"/>
                    <a:pt x="545" y="937"/>
                  </a:cubicBezTo>
                  <a:cubicBezTo>
                    <a:pt x="568" y="937"/>
                    <a:pt x="589" y="927"/>
                    <a:pt x="597" y="902"/>
                  </a:cubicBezTo>
                  <a:cubicBezTo>
                    <a:pt x="621" y="800"/>
                    <a:pt x="675" y="705"/>
                    <a:pt x="699" y="603"/>
                  </a:cubicBezTo>
                  <a:cubicBezTo>
                    <a:pt x="800" y="627"/>
                    <a:pt x="896" y="627"/>
                    <a:pt x="973" y="651"/>
                  </a:cubicBezTo>
                  <a:cubicBezTo>
                    <a:pt x="1045" y="651"/>
                    <a:pt x="1069" y="555"/>
                    <a:pt x="1021" y="526"/>
                  </a:cubicBezTo>
                  <a:cubicBezTo>
                    <a:pt x="973" y="454"/>
                    <a:pt x="896" y="406"/>
                    <a:pt x="824" y="352"/>
                  </a:cubicBezTo>
                  <a:cubicBezTo>
                    <a:pt x="848" y="305"/>
                    <a:pt x="896" y="227"/>
                    <a:pt x="949" y="155"/>
                  </a:cubicBezTo>
                  <a:cubicBezTo>
                    <a:pt x="991" y="114"/>
                    <a:pt x="937" y="49"/>
                    <a:pt x="875" y="49"/>
                  </a:cubicBezTo>
                  <a:cubicBezTo>
                    <a:pt x="866" y="49"/>
                    <a:pt x="857" y="51"/>
                    <a:pt x="848" y="54"/>
                  </a:cubicBezTo>
                  <a:cubicBezTo>
                    <a:pt x="746" y="108"/>
                    <a:pt x="675" y="155"/>
                    <a:pt x="573" y="203"/>
                  </a:cubicBezTo>
                  <a:cubicBezTo>
                    <a:pt x="502" y="155"/>
                    <a:pt x="424" y="108"/>
                    <a:pt x="376" y="30"/>
                  </a:cubicBezTo>
                  <a:cubicBezTo>
                    <a:pt x="361" y="9"/>
                    <a:pt x="341"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398425" y="921475"/>
              <a:ext cx="117000" cy="154475"/>
            </a:xfrm>
            <a:custGeom>
              <a:avLst/>
              <a:gdLst/>
              <a:ahLst/>
              <a:cxnLst/>
              <a:rect l="l" t="t" r="r" b="b"/>
              <a:pathLst>
                <a:path w="4680" h="6179" extrusionOk="0">
                  <a:moveTo>
                    <a:pt x="2267" y="0"/>
                  </a:moveTo>
                  <a:cubicBezTo>
                    <a:pt x="2249" y="0"/>
                    <a:pt x="2229" y="8"/>
                    <a:pt x="2209" y="26"/>
                  </a:cubicBezTo>
                  <a:cubicBezTo>
                    <a:pt x="1540" y="450"/>
                    <a:pt x="746" y="623"/>
                    <a:pt x="48" y="1023"/>
                  </a:cubicBezTo>
                  <a:cubicBezTo>
                    <a:pt x="24" y="1023"/>
                    <a:pt x="0" y="1095"/>
                    <a:pt x="0" y="1119"/>
                  </a:cubicBezTo>
                  <a:cubicBezTo>
                    <a:pt x="645" y="2838"/>
                    <a:pt x="1463" y="4456"/>
                    <a:pt x="2185" y="6122"/>
                  </a:cubicBezTo>
                  <a:cubicBezTo>
                    <a:pt x="2202" y="6162"/>
                    <a:pt x="2230" y="6179"/>
                    <a:pt x="2257" y="6179"/>
                  </a:cubicBezTo>
                  <a:cubicBezTo>
                    <a:pt x="2314" y="6179"/>
                    <a:pt x="2371" y="6105"/>
                    <a:pt x="2334" y="6020"/>
                  </a:cubicBezTo>
                  <a:cubicBezTo>
                    <a:pt x="1940" y="5053"/>
                    <a:pt x="1493" y="4104"/>
                    <a:pt x="1069" y="3137"/>
                  </a:cubicBezTo>
                  <a:cubicBezTo>
                    <a:pt x="794" y="2540"/>
                    <a:pt x="543" y="1943"/>
                    <a:pt x="299" y="1322"/>
                  </a:cubicBezTo>
                  <a:cubicBezTo>
                    <a:pt x="221" y="1119"/>
                    <a:pt x="245" y="1119"/>
                    <a:pt x="472" y="1023"/>
                  </a:cubicBezTo>
                  <a:cubicBezTo>
                    <a:pt x="693" y="922"/>
                    <a:pt x="967" y="820"/>
                    <a:pt x="1218" y="725"/>
                  </a:cubicBezTo>
                  <a:cubicBezTo>
                    <a:pt x="1585" y="586"/>
                    <a:pt x="1917" y="446"/>
                    <a:pt x="2240" y="244"/>
                  </a:cubicBezTo>
                  <a:lnTo>
                    <a:pt x="2240" y="244"/>
                  </a:lnTo>
                  <a:cubicBezTo>
                    <a:pt x="2681" y="996"/>
                    <a:pt x="2969" y="1898"/>
                    <a:pt x="3307" y="2689"/>
                  </a:cubicBezTo>
                  <a:cubicBezTo>
                    <a:pt x="3701" y="3632"/>
                    <a:pt x="4078" y="4551"/>
                    <a:pt x="4448" y="5501"/>
                  </a:cubicBezTo>
                  <a:cubicBezTo>
                    <a:pt x="4469" y="5548"/>
                    <a:pt x="4514" y="5569"/>
                    <a:pt x="4556" y="5569"/>
                  </a:cubicBezTo>
                  <a:cubicBezTo>
                    <a:pt x="4620" y="5569"/>
                    <a:pt x="4679" y="5522"/>
                    <a:pt x="4651" y="5447"/>
                  </a:cubicBezTo>
                  <a:cubicBezTo>
                    <a:pt x="4251" y="4480"/>
                    <a:pt x="3851" y="3507"/>
                    <a:pt x="3457" y="2540"/>
                  </a:cubicBezTo>
                  <a:cubicBezTo>
                    <a:pt x="3104" y="1716"/>
                    <a:pt x="2806" y="820"/>
                    <a:pt x="2334" y="50"/>
                  </a:cubicBezTo>
                  <a:cubicBezTo>
                    <a:pt x="2320" y="21"/>
                    <a:pt x="2296" y="0"/>
                    <a:pt x="2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445400" y="943100"/>
              <a:ext cx="21025" cy="10950"/>
            </a:xfrm>
            <a:custGeom>
              <a:avLst/>
              <a:gdLst/>
              <a:ahLst/>
              <a:cxnLst/>
              <a:rect l="l" t="t" r="r" b="b"/>
              <a:pathLst>
                <a:path w="841" h="438" extrusionOk="0">
                  <a:moveTo>
                    <a:pt x="722" y="0"/>
                  </a:moveTo>
                  <a:cubicBezTo>
                    <a:pt x="710" y="0"/>
                    <a:pt x="697" y="3"/>
                    <a:pt x="682" y="9"/>
                  </a:cubicBezTo>
                  <a:cubicBezTo>
                    <a:pt x="479" y="81"/>
                    <a:pt x="282" y="128"/>
                    <a:pt x="109" y="254"/>
                  </a:cubicBezTo>
                  <a:cubicBezTo>
                    <a:pt x="0" y="300"/>
                    <a:pt x="62" y="437"/>
                    <a:pt x="163" y="437"/>
                  </a:cubicBezTo>
                  <a:cubicBezTo>
                    <a:pt x="178" y="437"/>
                    <a:pt x="194" y="434"/>
                    <a:pt x="211" y="427"/>
                  </a:cubicBezTo>
                  <a:cubicBezTo>
                    <a:pt x="360" y="331"/>
                    <a:pt x="557" y="254"/>
                    <a:pt x="730" y="206"/>
                  </a:cubicBezTo>
                  <a:cubicBezTo>
                    <a:pt x="841" y="164"/>
                    <a:pt x="816" y="0"/>
                    <a:pt x="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446500" y="966050"/>
              <a:ext cx="30300" cy="17850"/>
            </a:xfrm>
            <a:custGeom>
              <a:avLst/>
              <a:gdLst/>
              <a:ahLst/>
              <a:cxnLst/>
              <a:rect l="l" t="t" r="r" b="b"/>
              <a:pathLst>
                <a:path w="1212" h="714" extrusionOk="0">
                  <a:moveTo>
                    <a:pt x="1060" y="0"/>
                  </a:moveTo>
                  <a:cubicBezTo>
                    <a:pt x="1035" y="0"/>
                    <a:pt x="1008" y="10"/>
                    <a:pt x="984" y="34"/>
                  </a:cubicBezTo>
                  <a:cubicBezTo>
                    <a:pt x="883" y="160"/>
                    <a:pt x="710" y="231"/>
                    <a:pt x="584" y="285"/>
                  </a:cubicBezTo>
                  <a:cubicBezTo>
                    <a:pt x="411" y="357"/>
                    <a:pt x="238" y="434"/>
                    <a:pt x="89" y="530"/>
                  </a:cubicBezTo>
                  <a:cubicBezTo>
                    <a:pt x="1" y="576"/>
                    <a:pt x="66" y="713"/>
                    <a:pt x="151" y="713"/>
                  </a:cubicBezTo>
                  <a:cubicBezTo>
                    <a:pt x="164" y="713"/>
                    <a:pt x="177" y="710"/>
                    <a:pt x="190" y="703"/>
                  </a:cubicBezTo>
                  <a:cubicBezTo>
                    <a:pt x="489" y="506"/>
                    <a:pt x="913" y="434"/>
                    <a:pt x="1134" y="183"/>
                  </a:cubicBezTo>
                  <a:cubicBezTo>
                    <a:pt x="1211" y="106"/>
                    <a:pt x="1142"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468925" y="988625"/>
              <a:ext cx="18875" cy="9550"/>
            </a:xfrm>
            <a:custGeom>
              <a:avLst/>
              <a:gdLst/>
              <a:ahLst/>
              <a:cxnLst/>
              <a:rect l="l" t="t" r="r" b="b"/>
              <a:pathLst>
                <a:path w="755" h="382" extrusionOk="0">
                  <a:moveTo>
                    <a:pt x="604" y="1"/>
                  </a:moveTo>
                  <a:cubicBezTo>
                    <a:pt x="597" y="1"/>
                    <a:pt x="590" y="1"/>
                    <a:pt x="583" y="3"/>
                  </a:cubicBezTo>
                  <a:cubicBezTo>
                    <a:pt x="410" y="51"/>
                    <a:pt x="261" y="98"/>
                    <a:pt x="111" y="176"/>
                  </a:cubicBezTo>
                  <a:cubicBezTo>
                    <a:pt x="0" y="218"/>
                    <a:pt x="30" y="382"/>
                    <a:pt x="125" y="382"/>
                  </a:cubicBezTo>
                  <a:cubicBezTo>
                    <a:pt x="137" y="382"/>
                    <a:pt x="151" y="379"/>
                    <a:pt x="165" y="373"/>
                  </a:cubicBezTo>
                  <a:cubicBezTo>
                    <a:pt x="314" y="301"/>
                    <a:pt x="464" y="224"/>
                    <a:pt x="637" y="200"/>
                  </a:cubicBezTo>
                  <a:cubicBezTo>
                    <a:pt x="755" y="177"/>
                    <a:pt x="714" y="1"/>
                    <a:pt x="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468925" y="1013725"/>
              <a:ext cx="27175" cy="14300"/>
            </a:xfrm>
            <a:custGeom>
              <a:avLst/>
              <a:gdLst/>
              <a:ahLst/>
              <a:cxnLst/>
              <a:rect l="l" t="t" r="r" b="b"/>
              <a:pathLst>
                <a:path w="1087" h="572" extrusionOk="0">
                  <a:moveTo>
                    <a:pt x="944" y="0"/>
                  </a:moveTo>
                  <a:cubicBezTo>
                    <a:pt x="925" y="0"/>
                    <a:pt x="904" y="6"/>
                    <a:pt x="881" y="20"/>
                  </a:cubicBezTo>
                  <a:cubicBezTo>
                    <a:pt x="637" y="139"/>
                    <a:pt x="386" y="264"/>
                    <a:pt x="111" y="366"/>
                  </a:cubicBezTo>
                  <a:cubicBezTo>
                    <a:pt x="0" y="408"/>
                    <a:pt x="30" y="572"/>
                    <a:pt x="125" y="572"/>
                  </a:cubicBezTo>
                  <a:cubicBezTo>
                    <a:pt x="137" y="572"/>
                    <a:pt x="151" y="569"/>
                    <a:pt x="165" y="563"/>
                  </a:cubicBezTo>
                  <a:cubicBezTo>
                    <a:pt x="434" y="438"/>
                    <a:pt x="708" y="318"/>
                    <a:pt x="983" y="193"/>
                  </a:cubicBezTo>
                  <a:cubicBezTo>
                    <a:pt x="1086" y="129"/>
                    <a:pt x="1036" y="0"/>
                    <a:pt x="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484525" y="1039375"/>
              <a:ext cx="23000" cy="12375"/>
            </a:xfrm>
            <a:custGeom>
              <a:avLst/>
              <a:gdLst/>
              <a:ahLst/>
              <a:cxnLst/>
              <a:rect l="l" t="t" r="r" b="b"/>
              <a:pathLst>
                <a:path w="920" h="495" extrusionOk="0">
                  <a:moveTo>
                    <a:pt x="769" y="0"/>
                  </a:moveTo>
                  <a:cubicBezTo>
                    <a:pt x="758" y="0"/>
                    <a:pt x="746" y="3"/>
                    <a:pt x="735" y="9"/>
                  </a:cubicBezTo>
                  <a:cubicBezTo>
                    <a:pt x="508" y="110"/>
                    <a:pt x="311" y="212"/>
                    <a:pt x="84" y="307"/>
                  </a:cubicBezTo>
                  <a:cubicBezTo>
                    <a:pt x="0" y="354"/>
                    <a:pt x="64" y="494"/>
                    <a:pt x="150" y="494"/>
                  </a:cubicBezTo>
                  <a:cubicBezTo>
                    <a:pt x="162" y="494"/>
                    <a:pt x="174" y="492"/>
                    <a:pt x="186" y="486"/>
                  </a:cubicBezTo>
                  <a:cubicBezTo>
                    <a:pt x="407" y="385"/>
                    <a:pt x="610" y="283"/>
                    <a:pt x="831" y="188"/>
                  </a:cubicBezTo>
                  <a:cubicBezTo>
                    <a:pt x="920" y="140"/>
                    <a:pt x="852"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3657050" y="938775"/>
              <a:ext cx="173650" cy="96500"/>
            </a:xfrm>
            <a:custGeom>
              <a:avLst/>
              <a:gdLst/>
              <a:ahLst/>
              <a:cxnLst/>
              <a:rect l="l" t="t" r="r" b="b"/>
              <a:pathLst>
                <a:path w="6946" h="3860" extrusionOk="0">
                  <a:moveTo>
                    <a:pt x="3662" y="0"/>
                  </a:moveTo>
                  <a:cubicBezTo>
                    <a:pt x="3610" y="0"/>
                    <a:pt x="3557" y="1"/>
                    <a:pt x="3505" y="3"/>
                  </a:cubicBezTo>
                  <a:cubicBezTo>
                    <a:pt x="2735" y="33"/>
                    <a:pt x="1864" y="278"/>
                    <a:pt x="1243" y="779"/>
                  </a:cubicBezTo>
                  <a:cubicBezTo>
                    <a:pt x="873" y="1101"/>
                    <a:pt x="598" y="1471"/>
                    <a:pt x="347" y="1919"/>
                  </a:cubicBezTo>
                  <a:cubicBezTo>
                    <a:pt x="49" y="2492"/>
                    <a:pt x="126" y="3089"/>
                    <a:pt x="1" y="3734"/>
                  </a:cubicBezTo>
                  <a:cubicBezTo>
                    <a:pt x="1" y="3810"/>
                    <a:pt x="64" y="3859"/>
                    <a:pt x="119" y="3859"/>
                  </a:cubicBezTo>
                  <a:cubicBezTo>
                    <a:pt x="155" y="3859"/>
                    <a:pt x="188" y="3838"/>
                    <a:pt x="198" y="3788"/>
                  </a:cubicBezTo>
                  <a:cubicBezTo>
                    <a:pt x="276" y="3316"/>
                    <a:pt x="222" y="2839"/>
                    <a:pt x="371" y="2391"/>
                  </a:cubicBezTo>
                  <a:cubicBezTo>
                    <a:pt x="496" y="1943"/>
                    <a:pt x="771" y="1549"/>
                    <a:pt x="1070" y="1197"/>
                  </a:cubicBezTo>
                  <a:cubicBezTo>
                    <a:pt x="1643" y="576"/>
                    <a:pt x="2461" y="301"/>
                    <a:pt x="3261" y="230"/>
                  </a:cubicBezTo>
                  <a:cubicBezTo>
                    <a:pt x="3399" y="215"/>
                    <a:pt x="3538" y="207"/>
                    <a:pt x="3678" y="207"/>
                  </a:cubicBezTo>
                  <a:cubicBezTo>
                    <a:pt x="4265" y="207"/>
                    <a:pt x="4853" y="339"/>
                    <a:pt x="5374" y="600"/>
                  </a:cubicBezTo>
                  <a:cubicBezTo>
                    <a:pt x="6019" y="928"/>
                    <a:pt x="6765" y="1770"/>
                    <a:pt x="6693" y="2540"/>
                  </a:cubicBezTo>
                  <a:cubicBezTo>
                    <a:pt x="6693" y="2594"/>
                    <a:pt x="6741" y="2618"/>
                    <a:pt x="6765" y="2642"/>
                  </a:cubicBezTo>
                  <a:lnTo>
                    <a:pt x="6789" y="2642"/>
                  </a:lnTo>
                  <a:cubicBezTo>
                    <a:pt x="6804" y="2649"/>
                    <a:pt x="6820" y="2651"/>
                    <a:pt x="6834" y="2651"/>
                  </a:cubicBezTo>
                  <a:cubicBezTo>
                    <a:pt x="6868" y="2651"/>
                    <a:pt x="6897" y="2635"/>
                    <a:pt x="6914" y="2618"/>
                  </a:cubicBezTo>
                  <a:lnTo>
                    <a:pt x="6914" y="2570"/>
                  </a:lnTo>
                  <a:cubicBezTo>
                    <a:pt x="6946" y="2529"/>
                    <a:pt x="6936" y="2487"/>
                    <a:pt x="6909" y="2460"/>
                  </a:cubicBezTo>
                  <a:lnTo>
                    <a:pt x="6909" y="2460"/>
                  </a:lnTo>
                  <a:cubicBezTo>
                    <a:pt x="6935" y="2430"/>
                    <a:pt x="6931" y="2373"/>
                    <a:pt x="6890" y="2295"/>
                  </a:cubicBezTo>
                  <a:cubicBezTo>
                    <a:pt x="6866" y="2170"/>
                    <a:pt x="6819" y="2045"/>
                    <a:pt x="6765" y="1943"/>
                  </a:cubicBezTo>
                  <a:cubicBezTo>
                    <a:pt x="6693" y="1746"/>
                    <a:pt x="6616" y="1549"/>
                    <a:pt x="6520" y="1376"/>
                  </a:cubicBezTo>
                  <a:cubicBezTo>
                    <a:pt x="6317" y="1048"/>
                    <a:pt x="6043" y="803"/>
                    <a:pt x="5774" y="600"/>
                  </a:cubicBezTo>
                  <a:cubicBezTo>
                    <a:pt x="5167" y="160"/>
                    <a:pt x="4393" y="0"/>
                    <a:pt x="3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683175" y="949975"/>
              <a:ext cx="40475" cy="79200"/>
            </a:xfrm>
            <a:custGeom>
              <a:avLst/>
              <a:gdLst/>
              <a:ahLst/>
              <a:cxnLst/>
              <a:rect l="l" t="t" r="r" b="b"/>
              <a:pathLst>
                <a:path w="1619" h="3168" extrusionOk="0">
                  <a:moveTo>
                    <a:pt x="748" y="0"/>
                  </a:moveTo>
                  <a:cubicBezTo>
                    <a:pt x="640" y="0"/>
                    <a:pt x="606" y="154"/>
                    <a:pt x="723" y="182"/>
                  </a:cubicBezTo>
                  <a:cubicBezTo>
                    <a:pt x="1242" y="277"/>
                    <a:pt x="1416" y="725"/>
                    <a:pt x="1171" y="1173"/>
                  </a:cubicBezTo>
                  <a:cubicBezTo>
                    <a:pt x="1022" y="1471"/>
                    <a:pt x="645" y="1644"/>
                    <a:pt x="425" y="1871"/>
                  </a:cubicBezTo>
                  <a:cubicBezTo>
                    <a:pt x="1" y="2319"/>
                    <a:pt x="496" y="2719"/>
                    <a:pt x="645" y="3113"/>
                  </a:cubicBezTo>
                  <a:cubicBezTo>
                    <a:pt x="666" y="3151"/>
                    <a:pt x="706" y="3168"/>
                    <a:pt x="745" y="3168"/>
                  </a:cubicBezTo>
                  <a:cubicBezTo>
                    <a:pt x="812" y="3168"/>
                    <a:pt x="878" y="3120"/>
                    <a:pt x="848" y="3041"/>
                  </a:cubicBezTo>
                  <a:cubicBezTo>
                    <a:pt x="699" y="2641"/>
                    <a:pt x="222" y="2295"/>
                    <a:pt x="723" y="1871"/>
                  </a:cubicBezTo>
                  <a:cubicBezTo>
                    <a:pt x="968" y="1644"/>
                    <a:pt x="1296" y="1495"/>
                    <a:pt x="1416" y="1149"/>
                  </a:cubicBezTo>
                  <a:cubicBezTo>
                    <a:pt x="1619" y="600"/>
                    <a:pt x="1368" y="104"/>
                    <a:pt x="771" y="3"/>
                  </a:cubicBezTo>
                  <a:cubicBezTo>
                    <a:pt x="763" y="1"/>
                    <a:pt x="755" y="0"/>
                    <a:pt x="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726750" y="942150"/>
              <a:ext cx="56600" cy="71325"/>
            </a:xfrm>
            <a:custGeom>
              <a:avLst/>
              <a:gdLst/>
              <a:ahLst/>
              <a:cxnLst/>
              <a:rect l="l" t="t" r="r" b="b"/>
              <a:pathLst>
                <a:path w="2264" h="2853" extrusionOk="0">
                  <a:moveTo>
                    <a:pt x="1797" y="0"/>
                  </a:moveTo>
                  <a:cubicBezTo>
                    <a:pt x="1779" y="0"/>
                    <a:pt x="1759" y="5"/>
                    <a:pt x="1738" y="17"/>
                  </a:cubicBezTo>
                  <a:cubicBezTo>
                    <a:pt x="1267" y="345"/>
                    <a:pt x="1" y="1414"/>
                    <a:pt x="520" y="2107"/>
                  </a:cubicBezTo>
                  <a:cubicBezTo>
                    <a:pt x="670" y="2310"/>
                    <a:pt x="944" y="2310"/>
                    <a:pt x="1141" y="2310"/>
                  </a:cubicBezTo>
                  <a:cubicBezTo>
                    <a:pt x="1182" y="2312"/>
                    <a:pt x="1226" y="2313"/>
                    <a:pt x="1271" y="2313"/>
                  </a:cubicBezTo>
                  <a:cubicBezTo>
                    <a:pt x="1326" y="2313"/>
                    <a:pt x="1383" y="2312"/>
                    <a:pt x="1439" y="2312"/>
                  </a:cubicBezTo>
                  <a:cubicBezTo>
                    <a:pt x="1734" y="2312"/>
                    <a:pt x="2010" y="2343"/>
                    <a:pt x="1864" y="2733"/>
                  </a:cubicBezTo>
                  <a:cubicBezTo>
                    <a:pt x="1835" y="2805"/>
                    <a:pt x="1894" y="2853"/>
                    <a:pt x="1957" y="2853"/>
                  </a:cubicBezTo>
                  <a:cubicBezTo>
                    <a:pt x="1998" y="2853"/>
                    <a:pt x="2041" y="2831"/>
                    <a:pt x="2061" y="2781"/>
                  </a:cubicBezTo>
                  <a:cubicBezTo>
                    <a:pt x="2264" y="2208"/>
                    <a:pt x="1840" y="2107"/>
                    <a:pt x="1368" y="2107"/>
                  </a:cubicBezTo>
                  <a:cubicBezTo>
                    <a:pt x="1326" y="2107"/>
                    <a:pt x="1284" y="2107"/>
                    <a:pt x="1241" y="2107"/>
                  </a:cubicBezTo>
                  <a:cubicBezTo>
                    <a:pt x="899" y="2107"/>
                    <a:pt x="555" y="2083"/>
                    <a:pt x="646" y="1659"/>
                  </a:cubicBezTo>
                  <a:cubicBezTo>
                    <a:pt x="747" y="1062"/>
                    <a:pt x="1368" y="519"/>
                    <a:pt x="1840" y="196"/>
                  </a:cubicBezTo>
                  <a:cubicBezTo>
                    <a:pt x="1944" y="131"/>
                    <a:pt x="1891" y="0"/>
                    <a:pt x="1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760950" y="978675"/>
              <a:ext cx="6125" cy="4950"/>
            </a:xfrm>
            <a:custGeom>
              <a:avLst/>
              <a:gdLst/>
              <a:ahLst/>
              <a:cxnLst/>
              <a:rect l="l" t="t" r="r" b="b"/>
              <a:pathLst>
                <a:path w="245" h="198" extrusionOk="0">
                  <a:moveTo>
                    <a:pt x="125" y="1"/>
                  </a:moveTo>
                  <a:cubicBezTo>
                    <a:pt x="0" y="1"/>
                    <a:pt x="0" y="198"/>
                    <a:pt x="125" y="198"/>
                  </a:cubicBezTo>
                  <a:cubicBezTo>
                    <a:pt x="245" y="198"/>
                    <a:pt x="245"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771525" y="961225"/>
              <a:ext cx="6750" cy="5100"/>
            </a:xfrm>
            <a:custGeom>
              <a:avLst/>
              <a:gdLst/>
              <a:ahLst/>
              <a:cxnLst/>
              <a:rect l="l" t="t" r="r" b="b"/>
              <a:pathLst>
                <a:path w="270" h="204" extrusionOk="0">
                  <a:moveTo>
                    <a:pt x="150" y="0"/>
                  </a:moveTo>
                  <a:cubicBezTo>
                    <a:pt x="1" y="0"/>
                    <a:pt x="1" y="203"/>
                    <a:pt x="150" y="203"/>
                  </a:cubicBezTo>
                  <a:cubicBezTo>
                    <a:pt x="270" y="203"/>
                    <a:pt x="27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786450" y="961225"/>
              <a:ext cx="6750" cy="5100"/>
            </a:xfrm>
            <a:custGeom>
              <a:avLst/>
              <a:gdLst/>
              <a:ahLst/>
              <a:cxnLst/>
              <a:rect l="l" t="t" r="r" b="b"/>
              <a:pathLst>
                <a:path w="270" h="204" extrusionOk="0">
                  <a:moveTo>
                    <a:pt x="150" y="0"/>
                  </a:moveTo>
                  <a:cubicBezTo>
                    <a:pt x="1" y="0"/>
                    <a:pt x="1" y="203"/>
                    <a:pt x="150" y="203"/>
                  </a:cubicBezTo>
                  <a:cubicBezTo>
                    <a:pt x="270" y="203"/>
                    <a:pt x="270"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76450" y="975550"/>
              <a:ext cx="6900" cy="5100"/>
            </a:xfrm>
            <a:custGeom>
              <a:avLst/>
              <a:gdLst/>
              <a:ahLst/>
              <a:cxnLst/>
              <a:rect l="l" t="t" r="r" b="b"/>
              <a:pathLst>
                <a:path w="276" h="204" extrusionOk="0">
                  <a:moveTo>
                    <a:pt x="150" y="0"/>
                  </a:moveTo>
                  <a:cubicBezTo>
                    <a:pt x="1" y="0"/>
                    <a:pt x="1" y="203"/>
                    <a:pt x="150" y="203"/>
                  </a:cubicBezTo>
                  <a:cubicBezTo>
                    <a:pt x="276" y="203"/>
                    <a:pt x="276"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780200" y="990475"/>
              <a:ext cx="6875" cy="5100"/>
            </a:xfrm>
            <a:custGeom>
              <a:avLst/>
              <a:gdLst/>
              <a:ahLst/>
              <a:cxnLst/>
              <a:rect l="l" t="t" r="r" b="b"/>
              <a:pathLst>
                <a:path w="275" h="204" extrusionOk="0">
                  <a:moveTo>
                    <a:pt x="126" y="0"/>
                  </a:moveTo>
                  <a:cubicBezTo>
                    <a:pt x="0" y="0"/>
                    <a:pt x="0" y="203"/>
                    <a:pt x="126" y="203"/>
                  </a:cubicBezTo>
                  <a:lnTo>
                    <a:pt x="149" y="203"/>
                  </a:lnTo>
                  <a:cubicBezTo>
                    <a:pt x="275" y="203"/>
                    <a:pt x="275"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798850" y="976900"/>
              <a:ext cx="6875" cy="4950"/>
            </a:xfrm>
            <a:custGeom>
              <a:avLst/>
              <a:gdLst/>
              <a:ahLst/>
              <a:cxnLst/>
              <a:rect l="l" t="t" r="r" b="b"/>
              <a:pathLst>
                <a:path w="275" h="198" extrusionOk="0">
                  <a:moveTo>
                    <a:pt x="150" y="0"/>
                  </a:moveTo>
                  <a:cubicBezTo>
                    <a:pt x="0" y="0"/>
                    <a:pt x="0" y="197"/>
                    <a:pt x="150" y="197"/>
                  </a:cubicBezTo>
                  <a:cubicBezTo>
                    <a:pt x="275" y="197"/>
                    <a:pt x="275"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797650" y="994200"/>
              <a:ext cx="6150" cy="5100"/>
            </a:xfrm>
            <a:custGeom>
              <a:avLst/>
              <a:gdLst/>
              <a:ahLst/>
              <a:cxnLst/>
              <a:rect l="l" t="t" r="r" b="b"/>
              <a:pathLst>
                <a:path w="246" h="204" extrusionOk="0">
                  <a:moveTo>
                    <a:pt x="120" y="1"/>
                  </a:moveTo>
                  <a:cubicBezTo>
                    <a:pt x="1" y="1"/>
                    <a:pt x="1" y="204"/>
                    <a:pt x="120" y="204"/>
                  </a:cubicBezTo>
                  <a:cubicBezTo>
                    <a:pt x="245" y="204"/>
                    <a:pt x="245"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3676900" y="1019125"/>
              <a:ext cx="6900" cy="4950"/>
            </a:xfrm>
            <a:custGeom>
              <a:avLst/>
              <a:gdLst/>
              <a:ahLst/>
              <a:cxnLst/>
              <a:rect l="l" t="t" r="r" b="b"/>
              <a:pathLst>
                <a:path w="276" h="198" extrusionOk="0">
                  <a:moveTo>
                    <a:pt x="150" y="1"/>
                  </a:moveTo>
                  <a:cubicBezTo>
                    <a:pt x="1" y="1"/>
                    <a:pt x="1" y="198"/>
                    <a:pt x="150" y="198"/>
                  </a:cubicBezTo>
                  <a:cubicBezTo>
                    <a:pt x="276" y="198"/>
                    <a:pt x="276"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3668250" y="1004200"/>
              <a:ext cx="6300" cy="4950"/>
            </a:xfrm>
            <a:custGeom>
              <a:avLst/>
              <a:gdLst/>
              <a:ahLst/>
              <a:cxnLst/>
              <a:rect l="l" t="t" r="r" b="b"/>
              <a:pathLst>
                <a:path w="252" h="198" extrusionOk="0">
                  <a:moveTo>
                    <a:pt x="126" y="1"/>
                  </a:moveTo>
                  <a:cubicBezTo>
                    <a:pt x="1" y="1"/>
                    <a:pt x="1" y="198"/>
                    <a:pt x="126" y="198"/>
                  </a:cubicBezTo>
                  <a:cubicBezTo>
                    <a:pt x="251" y="198"/>
                    <a:pt x="251"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3686325" y="988675"/>
              <a:ext cx="6125" cy="4950"/>
            </a:xfrm>
            <a:custGeom>
              <a:avLst/>
              <a:gdLst/>
              <a:ahLst/>
              <a:cxnLst/>
              <a:rect l="l" t="t" r="r" b="b"/>
              <a:pathLst>
                <a:path w="245" h="198" extrusionOk="0">
                  <a:moveTo>
                    <a:pt x="125" y="1"/>
                  </a:moveTo>
                  <a:cubicBezTo>
                    <a:pt x="0" y="1"/>
                    <a:pt x="0" y="198"/>
                    <a:pt x="125" y="198"/>
                  </a:cubicBezTo>
                  <a:cubicBezTo>
                    <a:pt x="245" y="198"/>
                    <a:pt x="245" y="1"/>
                    <a:pt x="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3683775" y="973750"/>
              <a:ext cx="6300" cy="4950"/>
            </a:xfrm>
            <a:custGeom>
              <a:avLst/>
              <a:gdLst/>
              <a:ahLst/>
              <a:cxnLst/>
              <a:rect l="l" t="t" r="r" b="b"/>
              <a:pathLst>
                <a:path w="252" h="198" extrusionOk="0">
                  <a:moveTo>
                    <a:pt x="126" y="1"/>
                  </a:moveTo>
                  <a:cubicBezTo>
                    <a:pt x="1" y="1"/>
                    <a:pt x="1" y="198"/>
                    <a:pt x="126" y="198"/>
                  </a:cubicBezTo>
                  <a:cubicBezTo>
                    <a:pt x="251" y="198"/>
                    <a:pt x="251" y="1"/>
                    <a:pt x="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701825" y="966900"/>
              <a:ext cx="6900" cy="4950"/>
            </a:xfrm>
            <a:custGeom>
              <a:avLst/>
              <a:gdLst/>
              <a:ahLst/>
              <a:cxnLst/>
              <a:rect l="l" t="t" r="r" b="b"/>
              <a:pathLst>
                <a:path w="276" h="198" extrusionOk="0">
                  <a:moveTo>
                    <a:pt x="150" y="0"/>
                  </a:moveTo>
                  <a:cubicBezTo>
                    <a:pt x="1" y="0"/>
                    <a:pt x="1" y="197"/>
                    <a:pt x="150" y="197"/>
                  </a:cubicBezTo>
                  <a:cubicBezTo>
                    <a:pt x="276" y="197"/>
                    <a:pt x="276"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966750" y="1598075"/>
              <a:ext cx="6900" cy="4950"/>
            </a:xfrm>
            <a:custGeom>
              <a:avLst/>
              <a:gdLst/>
              <a:ahLst/>
              <a:cxnLst/>
              <a:rect l="l" t="t" r="r" b="b"/>
              <a:pathLst>
                <a:path w="276" h="198" extrusionOk="0">
                  <a:moveTo>
                    <a:pt x="126" y="0"/>
                  </a:moveTo>
                  <a:cubicBezTo>
                    <a:pt x="1" y="0"/>
                    <a:pt x="1" y="197"/>
                    <a:pt x="126" y="197"/>
                  </a:cubicBezTo>
                  <a:cubicBezTo>
                    <a:pt x="275" y="197"/>
                    <a:pt x="275"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973025" y="1586275"/>
              <a:ext cx="6150" cy="4950"/>
            </a:xfrm>
            <a:custGeom>
              <a:avLst/>
              <a:gdLst/>
              <a:ahLst/>
              <a:cxnLst/>
              <a:rect l="l" t="t" r="r" b="b"/>
              <a:pathLst>
                <a:path w="246" h="198" extrusionOk="0">
                  <a:moveTo>
                    <a:pt x="120" y="0"/>
                  </a:moveTo>
                  <a:cubicBezTo>
                    <a:pt x="0" y="0"/>
                    <a:pt x="0" y="197"/>
                    <a:pt x="120" y="197"/>
                  </a:cubicBezTo>
                  <a:cubicBezTo>
                    <a:pt x="245" y="197"/>
                    <a:pt x="245"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980475" y="1595525"/>
              <a:ext cx="6150" cy="5100"/>
            </a:xfrm>
            <a:custGeom>
              <a:avLst/>
              <a:gdLst/>
              <a:ahLst/>
              <a:cxnLst/>
              <a:rect l="l" t="t" r="r" b="b"/>
              <a:pathLst>
                <a:path w="246" h="204" extrusionOk="0">
                  <a:moveTo>
                    <a:pt x="120" y="1"/>
                  </a:moveTo>
                  <a:cubicBezTo>
                    <a:pt x="1" y="1"/>
                    <a:pt x="1" y="203"/>
                    <a:pt x="120" y="203"/>
                  </a:cubicBezTo>
                  <a:cubicBezTo>
                    <a:pt x="246" y="203"/>
                    <a:pt x="246" y="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052575" y="1562700"/>
              <a:ext cx="6275" cy="4950"/>
            </a:xfrm>
            <a:custGeom>
              <a:avLst/>
              <a:gdLst/>
              <a:ahLst/>
              <a:cxnLst/>
              <a:rect l="l" t="t" r="r" b="b"/>
              <a:pathLst>
                <a:path w="251" h="198" extrusionOk="0">
                  <a:moveTo>
                    <a:pt x="126" y="0"/>
                  </a:moveTo>
                  <a:cubicBezTo>
                    <a:pt x="0" y="0"/>
                    <a:pt x="0" y="197"/>
                    <a:pt x="126" y="197"/>
                  </a:cubicBezTo>
                  <a:cubicBezTo>
                    <a:pt x="251" y="197"/>
                    <a:pt x="251"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057500" y="1555225"/>
              <a:ext cx="6275" cy="4950"/>
            </a:xfrm>
            <a:custGeom>
              <a:avLst/>
              <a:gdLst/>
              <a:ahLst/>
              <a:cxnLst/>
              <a:rect l="l" t="t" r="r" b="b"/>
              <a:pathLst>
                <a:path w="251" h="198" extrusionOk="0">
                  <a:moveTo>
                    <a:pt x="126" y="1"/>
                  </a:moveTo>
                  <a:cubicBezTo>
                    <a:pt x="0" y="1"/>
                    <a:pt x="0" y="198"/>
                    <a:pt x="126" y="198"/>
                  </a:cubicBezTo>
                  <a:cubicBezTo>
                    <a:pt x="251" y="198"/>
                    <a:pt x="251"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061225" y="1563300"/>
              <a:ext cx="6900" cy="4950"/>
            </a:xfrm>
            <a:custGeom>
              <a:avLst/>
              <a:gdLst/>
              <a:ahLst/>
              <a:cxnLst/>
              <a:rect l="l" t="t" r="r" b="b"/>
              <a:pathLst>
                <a:path w="276" h="198" extrusionOk="0">
                  <a:moveTo>
                    <a:pt x="126" y="0"/>
                  </a:moveTo>
                  <a:cubicBezTo>
                    <a:pt x="0" y="0"/>
                    <a:pt x="0" y="197"/>
                    <a:pt x="126" y="197"/>
                  </a:cubicBezTo>
                  <a:cubicBezTo>
                    <a:pt x="275" y="197"/>
                    <a:pt x="275"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3566925" y="941375"/>
              <a:ext cx="41650" cy="111175"/>
            </a:xfrm>
            <a:custGeom>
              <a:avLst/>
              <a:gdLst/>
              <a:ahLst/>
              <a:cxnLst/>
              <a:rect l="l" t="t" r="r" b="b"/>
              <a:pathLst>
                <a:path w="1666" h="4447" extrusionOk="0">
                  <a:moveTo>
                    <a:pt x="1564" y="0"/>
                  </a:moveTo>
                  <a:cubicBezTo>
                    <a:pt x="1140" y="48"/>
                    <a:pt x="693" y="48"/>
                    <a:pt x="275" y="102"/>
                  </a:cubicBezTo>
                  <a:cubicBezTo>
                    <a:pt x="221" y="102"/>
                    <a:pt x="173" y="150"/>
                    <a:pt x="173" y="197"/>
                  </a:cubicBezTo>
                  <a:cubicBezTo>
                    <a:pt x="72" y="1570"/>
                    <a:pt x="0" y="2961"/>
                    <a:pt x="48" y="4352"/>
                  </a:cubicBezTo>
                  <a:cubicBezTo>
                    <a:pt x="48" y="4415"/>
                    <a:pt x="97" y="4446"/>
                    <a:pt x="146" y="4446"/>
                  </a:cubicBezTo>
                  <a:cubicBezTo>
                    <a:pt x="196" y="4446"/>
                    <a:pt x="245" y="4415"/>
                    <a:pt x="245" y="4352"/>
                  </a:cubicBezTo>
                  <a:cubicBezTo>
                    <a:pt x="221" y="3684"/>
                    <a:pt x="245" y="3009"/>
                    <a:pt x="275" y="2341"/>
                  </a:cubicBezTo>
                  <a:cubicBezTo>
                    <a:pt x="275" y="1917"/>
                    <a:pt x="299" y="1493"/>
                    <a:pt x="323" y="1069"/>
                  </a:cubicBezTo>
                  <a:cubicBezTo>
                    <a:pt x="323" y="872"/>
                    <a:pt x="346" y="675"/>
                    <a:pt x="346" y="472"/>
                  </a:cubicBezTo>
                  <a:cubicBezTo>
                    <a:pt x="370" y="227"/>
                    <a:pt x="543" y="275"/>
                    <a:pt x="770" y="251"/>
                  </a:cubicBezTo>
                  <a:cubicBezTo>
                    <a:pt x="943" y="251"/>
                    <a:pt x="1093" y="227"/>
                    <a:pt x="1242" y="227"/>
                  </a:cubicBezTo>
                  <a:cubicBezTo>
                    <a:pt x="1310" y="220"/>
                    <a:pt x="1358" y="214"/>
                    <a:pt x="1392" y="214"/>
                  </a:cubicBezTo>
                  <a:cubicBezTo>
                    <a:pt x="1496" y="214"/>
                    <a:pt x="1469" y="265"/>
                    <a:pt x="1469" y="472"/>
                  </a:cubicBezTo>
                  <a:cubicBezTo>
                    <a:pt x="1439" y="920"/>
                    <a:pt x="1439" y="1367"/>
                    <a:pt x="1439" y="1815"/>
                  </a:cubicBezTo>
                  <a:cubicBezTo>
                    <a:pt x="1415" y="2585"/>
                    <a:pt x="1415" y="3361"/>
                    <a:pt x="1367" y="4108"/>
                  </a:cubicBezTo>
                  <a:cubicBezTo>
                    <a:pt x="1367" y="4167"/>
                    <a:pt x="1416" y="4197"/>
                    <a:pt x="1466" y="4197"/>
                  </a:cubicBezTo>
                  <a:cubicBezTo>
                    <a:pt x="1515" y="4197"/>
                    <a:pt x="1564" y="4167"/>
                    <a:pt x="1564" y="4108"/>
                  </a:cubicBezTo>
                  <a:cubicBezTo>
                    <a:pt x="1642" y="2788"/>
                    <a:pt x="1642" y="1445"/>
                    <a:pt x="1666" y="102"/>
                  </a:cubicBezTo>
                  <a:cubicBezTo>
                    <a:pt x="1666" y="48"/>
                    <a:pt x="1618" y="0"/>
                    <a:pt x="1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571250" y="958775"/>
              <a:ext cx="37750" cy="7000"/>
            </a:xfrm>
            <a:custGeom>
              <a:avLst/>
              <a:gdLst/>
              <a:ahLst/>
              <a:cxnLst/>
              <a:rect l="l" t="t" r="r" b="b"/>
              <a:pathLst>
                <a:path w="1510" h="280" extrusionOk="0">
                  <a:moveTo>
                    <a:pt x="1364" y="1"/>
                  </a:moveTo>
                  <a:cubicBezTo>
                    <a:pt x="1358" y="1"/>
                    <a:pt x="1351" y="2"/>
                    <a:pt x="1343" y="3"/>
                  </a:cubicBezTo>
                  <a:cubicBezTo>
                    <a:pt x="1077" y="67"/>
                    <a:pt x="813" y="77"/>
                    <a:pt x="541" y="77"/>
                  </a:cubicBezTo>
                  <a:cubicBezTo>
                    <a:pt x="405" y="77"/>
                    <a:pt x="267" y="75"/>
                    <a:pt x="126" y="75"/>
                  </a:cubicBezTo>
                  <a:cubicBezTo>
                    <a:pt x="0" y="75"/>
                    <a:pt x="0" y="277"/>
                    <a:pt x="126" y="277"/>
                  </a:cubicBezTo>
                  <a:cubicBezTo>
                    <a:pt x="261" y="277"/>
                    <a:pt x="396" y="280"/>
                    <a:pt x="531" y="280"/>
                  </a:cubicBezTo>
                  <a:cubicBezTo>
                    <a:pt x="818" y="280"/>
                    <a:pt x="1103" y="269"/>
                    <a:pt x="1391" y="200"/>
                  </a:cubicBezTo>
                  <a:cubicBezTo>
                    <a:pt x="1509" y="177"/>
                    <a:pt x="1474" y="1"/>
                    <a:pt x="13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3580500" y="978075"/>
              <a:ext cx="13750" cy="70925"/>
            </a:xfrm>
            <a:custGeom>
              <a:avLst/>
              <a:gdLst/>
              <a:ahLst/>
              <a:cxnLst/>
              <a:rect l="l" t="t" r="r" b="b"/>
              <a:pathLst>
                <a:path w="550" h="2837" extrusionOk="0">
                  <a:moveTo>
                    <a:pt x="323" y="0"/>
                  </a:moveTo>
                  <a:cubicBezTo>
                    <a:pt x="124" y="0"/>
                    <a:pt x="30" y="2346"/>
                    <a:pt x="0" y="2837"/>
                  </a:cubicBezTo>
                  <a:lnTo>
                    <a:pt x="502" y="2735"/>
                  </a:lnTo>
                  <a:cubicBezTo>
                    <a:pt x="502" y="2192"/>
                    <a:pt x="550" y="1"/>
                    <a:pt x="329" y="1"/>
                  </a:cubicBezTo>
                  <a:cubicBezTo>
                    <a:pt x="327" y="1"/>
                    <a:pt x="325"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4192725" y="1185050"/>
              <a:ext cx="35225" cy="34450"/>
            </a:xfrm>
            <a:custGeom>
              <a:avLst/>
              <a:gdLst/>
              <a:ahLst/>
              <a:cxnLst/>
              <a:rect l="l" t="t" r="r" b="b"/>
              <a:pathLst>
                <a:path w="1409" h="1378" extrusionOk="0">
                  <a:moveTo>
                    <a:pt x="846" y="1"/>
                  </a:moveTo>
                  <a:cubicBezTo>
                    <a:pt x="814" y="1"/>
                    <a:pt x="782" y="18"/>
                    <a:pt x="764" y="56"/>
                  </a:cubicBezTo>
                  <a:cubicBezTo>
                    <a:pt x="687" y="152"/>
                    <a:pt x="639" y="253"/>
                    <a:pt x="561" y="354"/>
                  </a:cubicBezTo>
                  <a:cubicBezTo>
                    <a:pt x="466" y="301"/>
                    <a:pt x="364" y="253"/>
                    <a:pt x="263" y="205"/>
                  </a:cubicBezTo>
                  <a:lnTo>
                    <a:pt x="239" y="205"/>
                  </a:lnTo>
                  <a:lnTo>
                    <a:pt x="239" y="181"/>
                  </a:lnTo>
                  <a:cubicBezTo>
                    <a:pt x="217" y="164"/>
                    <a:pt x="194" y="157"/>
                    <a:pt x="172" y="157"/>
                  </a:cubicBezTo>
                  <a:cubicBezTo>
                    <a:pt x="94" y="157"/>
                    <a:pt x="33" y="251"/>
                    <a:pt x="90" y="331"/>
                  </a:cubicBezTo>
                  <a:cubicBezTo>
                    <a:pt x="191" y="450"/>
                    <a:pt x="263" y="551"/>
                    <a:pt x="364" y="677"/>
                  </a:cubicBezTo>
                  <a:cubicBezTo>
                    <a:pt x="287" y="778"/>
                    <a:pt x="191" y="850"/>
                    <a:pt x="90" y="928"/>
                  </a:cubicBezTo>
                  <a:cubicBezTo>
                    <a:pt x="0" y="970"/>
                    <a:pt x="50" y="1109"/>
                    <a:pt x="132" y="1109"/>
                  </a:cubicBezTo>
                  <a:cubicBezTo>
                    <a:pt x="143" y="1109"/>
                    <a:pt x="155" y="1106"/>
                    <a:pt x="167" y="1101"/>
                  </a:cubicBezTo>
                  <a:cubicBezTo>
                    <a:pt x="316" y="1077"/>
                    <a:pt x="436" y="1023"/>
                    <a:pt x="561" y="975"/>
                  </a:cubicBezTo>
                  <a:cubicBezTo>
                    <a:pt x="639" y="1101"/>
                    <a:pt x="710" y="1196"/>
                    <a:pt x="764" y="1322"/>
                  </a:cubicBezTo>
                  <a:cubicBezTo>
                    <a:pt x="783" y="1361"/>
                    <a:pt x="817" y="1378"/>
                    <a:pt x="851" y="1378"/>
                  </a:cubicBezTo>
                  <a:cubicBezTo>
                    <a:pt x="905" y="1378"/>
                    <a:pt x="961" y="1336"/>
                    <a:pt x="961" y="1274"/>
                  </a:cubicBezTo>
                  <a:cubicBezTo>
                    <a:pt x="961" y="1148"/>
                    <a:pt x="961" y="1023"/>
                    <a:pt x="937" y="898"/>
                  </a:cubicBezTo>
                  <a:cubicBezTo>
                    <a:pt x="1063" y="874"/>
                    <a:pt x="1158" y="874"/>
                    <a:pt x="1284" y="874"/>
                  </a:cubicBezTo>
                  <a:cubicBezTo>
                    <a:pt x="1385" y="874"/>
                    <a:pt x="1409" y="725"/>
                    <a:pt x="1307" y="677"/>
                  </a:cubicBezTo>
                  <a:cubicBezTo>
                    <a:pt x="1182" y="599"/>
                    <a:pt x="1063" y="551"/>
                    <a:pt x="913" y="504"/>
                  </a:cubicBezTo>
                  <a:cubicBezTo>
                    <a:pt x="913" y="378"/>
                    <a:pt x="913" y="253"/>
                    <a:pt x="937" y="128"/>
                  </a:cubicBezTo>
                  <a:cubicBezTo>
                    <a:pt x="952" y="49"/>
                    <a:pt x="899"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158275" y="1071750"/>
              <a:ext cx="66925" cy="61225"/>
            </a:xfrm>
            <a:custGeom>
              <a:avLst/>
              <a:gdLst/>
              <a:ahLst/>
              <a:cxnLst/>
              <a:rect l="l" t="t" r="r" b="b"/>
              <a:pathLst>
                <a:path w="2677" h="2449" extrusionOk="0">
                  <a:moveTo>
                    <a:pt x="894" y="1"/>
                  </a:moveTo>
                  <a:cubicBezTo>
                    <a:pt x="788" y="1"/>
                    <a:pt x="691" y="101"/>
                    <a:pt x="723" y="236"/>
                  </a:cubicBezTo>
                  <a:cubicBezTo>
                    <a:pt x="747" y="457"/>
                    <a:pt x="800" y="654"/>
                    <a:pt x="872" y="857"/>
                  </a:cubicBezTo>
                  <a:cubicBezTo>
                    <a:pt x="675" y="928"/>
                    <a:pt x="472" y="1006"/>
                    <a:pt x="275" y="1078"/>
                  </a:cubicBezTo>
                  <a:lnTo>
                    <a:pt x="227" y="1078"/>
                  </a:lnTo>
                  <a:cubicBezTo>
                    <a:pt x="1" y="1131"/>
                    <a:pt x="1" y="1454"/>
                    <a:pt x="251" y="1478"/>
                  </a:cubicBezTo>
                  <a:cubicBezTo>
                    <a:pt x="502" y="1478"/>
                    <a:pt x="771" y="1525"/>
                    <a:pt x="1021" y="1549"/>
                  </a:cubicBezTo>
                  <a:cubicBezTo>
                    <a:pt x="1045" y="1776"/>
                    <a:pt x="1045" y="1997"/>
                    <a:pt x="997" y="2224"/>
                  </a:cubicBezTo>
                  <a:cubicBezTo>
                    <a:pt x="967" y="2351"/>
                    <a:pt x="1090" y="2448"/>
                    <a:pt x="1201" y="2448"/>
                  </a:cubicBezTo>
                  <a:cubicBezTo>
                    <a:pt x="1261" y="2448"/>
                    <a:pt x="1318" y="2419"/>
                    <a:pt x="1344" y="2349"/>
                  </a:cubicBezTo>
                  <a:cubicBezTo>
                    <a:pt x="1469" y="2122"/>
                    <a:pt x="1571" y="1902"/>
                    <a:pt x="1696" y="1675"/>
                  </a:cubicBezTo>
                  <a:cubicBezTo>
                    <a:pt x="1917" y="1728"/>
                    <a:pt x="2168" y="1800"/>
                    <a:pt x="2388" y="1878"/>
                  </a:cubicBezTo>
                  <a:cubicBezTo>
                    <a:pt x="2406" y="1882"/>
                    <a:pt x="2422" y="1884"/>
                    <a:pt x="2438" y="1884"/>
                  </a:cubicBezTo>
                  <a:cubicBezTo>
                    <a:pt x="2606" y="1884"/>
                    <a:pt x="2676" y="1664"/>
                    <a:pt x="2562" y="1549"/>
                  </a:cubicBezTo>
                  <a:cubicBezTo>
                    <a:pt x="2412" y="1376"/>
                    <a:pt x="2239" y="1227"/>
                    <a:pt x="2066" y="1078"/>
                  </a:cubicBezTo>
                  <a:cubicBezTo>
                    <a:pt x="2191" y="905"/>
                    <a:pt x="2317" y="755"/>
                    <a:pt x="2466" y="606"/>
                  </a:cubicBezTo>
                  <a:cubicBezTo>
                    <a:pt x="2580" y="493"/>
                    <a:pt x="2468" y="301"/>
                    <a:pt x="2313" y="301"/>
                  </a:cubicBezTo>
                  <a:cubicBezTo>
                    <a:pt x="2297" y="301"/>
                    <a:pt x="2280" y="303"/>
                    <a:pt x="2263" y="308"/>
                  </a:cubicBezTo>
                  <a:cubicBezTo>
                    <a:pt x="1994" y="385"/>
                    <a:pt x="1744" y="481"/>
                    <a:pt x="1493" y="606"/>
                  </a:cubicBezTo>
                  <a:cubicBezTo>
                    <a:pt x="1344" y="433"/>
                    <a:pt x="1171" y="284"/>
                    <a:pt x="1045" y="87"/>
                  </a:cubicBezTo>
                  <a:cubicBezTo>
                    <a:pt x="1003" y="26"/>
                    <a:pt x="947" y="1"/>
                    <a:pt x="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046325" y="1690150"/>
              <a:ext cx="67150" cy="61150"/>
            </a:xfrm>
            <a:custGeom>
              <a:avLst/>
              <a:gdLst/>
              <a:ahLst/>
              <a:cxnLst/>
              <a:rect l="l" t="t" r="r" b="b"/>
              <a:pathLst>
                <a:path w="2686" h="2446" extrusionOk="0">
                  <a:moveTo>
                    <a:pt x="1395" y="0"/>
                  </a:moveTo>
                  <a:cubicBezTo>
                    <a:pt x="1315" y="0"/>
                    <a:pt x="1231" y="51"/>
                    <a:pt x="1193" y="150"/>
                  </a:cubicBezTo>
                  <a:cubicBezTo>
                    <a:pt x="1122" y="323"/>
                    <a:pt x="1068" y="544"/>
                    <a:pt x="996" y="747"/>
                  </a:cubicBezTo>
                  <a:cubicBezTo>
                    <a:pt x="799" y="693"/>
                    <a:pt x="596" y="669"/>
                    <a:pt x="399" y="621"/>
                  </a:cubicBezTo>
                  <a:lnTo>
                    <a:pt x="352" y="621"/>
                  </a:lnTo>
                  <a:cubicBezTo>
                    <a:pt x="320" y="607"/>
                    <a:pt x="289" y="601"/>
                    <a:pt x="261" y="601"/>
                  </a:cubicBezTo>
                  <a:cubicBezTo>
                    <a:pt x="89" y="601"/>
                    <a:pt x="0" y="836"/>
                    <a:pt x="149" y="944"/>
                  </a:cubicBezTo>
                  <a:cubicBezTo>
                    <a:pt x="376" y="1093"/>
                    <a:pt x="573" y="1266"/>
                    <a:pt x="770" y="1439"/>
                  </a:cubicBezTo>
                  <a:cubicBezTo>
                    <a:pt x="698" y="1642"/>
                    <a:pt x="573" y="1815"/>
                    <a:pt x="423" y="1988"/>
                  </a:cubicBezTo>
                  <a:cubicBezTo>
                    <a:pt x="301" y="2111"/>
                    <a:pt x="412" y="2319"/>
                    <a:pt x="555" y="2319"/>
                  </a:cubicBezTo>
                  <a:cubicBezTo>
                    <a:pt x="586" y="2319"/>
                    <a:pt x="618" y="2309"/>
                    <a:pt x="650" y="2287"/>
                  </a:cubicBezTo>
                  <a:cubicBezTo>
                    <a:pt x="871" y="2138"/>
                    <a:pt x="1068" y="2012"/>
                    <a:pt x="1295" y="1863"/>
                  </a:cubicBezTo>
                  <a:cubicBezTo>
                    <a:pt x="1468" y="2036"/>
                    <a:pt x="1641" y="2215"/>
                    <a:pt x="1790" y="2388"/>
                  </a:cubicBezTo>
                  <a:cubicBezTo>
                    <a:pt x="1831" y="2429"/>
                    <a:pt x="1875" y="2446"/>
                    <a:pt x="1918" y="2446"/>
                  </a:cubicBezTo>
                  <a:cubicBezTo>
                    <a:pt x="2033" y="2446"/>
                    <a:pt x="2135" y="2324"/>
                    <a:pt x="2113" y="2215"/>
                  </a:cubicBezTo>
                  <a:cubicBezTo>
                    <a:pt x="2065" y="1988"/>
                    <a:pt x="1993" y="1768"/>
                    <a:pt x="1916" y="1541"/>
                  </a:cubicBezTo>
                  <a:cubicBezTo>
                    <a:pt x="2113" y="1469"/>
                    <a:pt x="2292" y="1391"/>
                    <a:pt x="2489" y="1344"/>
                  </a:cubicBezTo>
                  <a:cubicBezTo>
                    <a:pt x="2686" y="1290"/>
                    <a:pt x="2662" y="1021"/>
                    <a:pt x="2489" y="991"/>
                  </a:cubicBezTo>
                  <a:cubicBezTo>
                    <a:pt x="2214" y="920"/>
                    <a:pt x="1940" y="896"/>
                    <a:pt x="1695" y="842"/>
                  </a:cubicBezTo>
                  <a:cubicBezTo>
                    <a:pt x="1617" y="621"/>
                    <a:pt x="1570" y="394"/>
                    <a:pt x="1570" y="174"/>
                  </a:cubicBezTo>
                  <a:cubicBezTo>
                    <a:pt x="1557" y="57"/>
                    <a:pt x="1479" y="0"/>
                    <a:pt x="1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329325" y="1802750"/>
              <a:ext cx="36575" cy="33475"/>
            </a:xfrm>
            <a:custGeom>
              <a:avLst/>
              <a:gdLst/>
              <a:ahLst/>
              <a:cxnLst/>
              <a:rect l="l" t="t" r="r" b="b"/>
              <a:pathLst>
                <a:path w="1463" h="1339" extrusionOk="0">
                  <a:moveTo>
                    <a:pt x="515" y="1"/>
                  </a:moveTo>
                  <a:cubicBezTo>
                    <a:pt x="456" y="1"/>
                    <a:pt x="400" y="55"/>
                    <a:pt x="400" y="123"/>
                  </a:cubicBezTo>
                  <a:cubicBezTo>
                    <a:pt x="424" y="249"/>
                    <a:pt x="448" y="344"/>
                    <a:pt x="472" y="469"/>
                  </a:cubicBezTo>
                  <a:cubicBezTo>
                    <a:pt x="376" y="493"/>
                    <a:pt x="275" y="547"/>
                    <a:pt x="149" y="571"/>
                  </a:cubicBezTo>
                  <a:lnTo>
                    <a:pt x="149" y="595"/>
                  </a:lnTo>
                  <a:lnTo>
                    <a:pt x="125" y="595"/>
                  </a:lnTo>
                  <a:cubicBezTo>
                    <a:pt x="0" y="595"/>
                    <a:pt x="0" y="768"/>
                    <a:pt x="125" y="792"/>
                  </a:cubicBezTo>
                  <a:cubicBezTo>
                    <a:pt x="275" y="792"/>
                    <a:pt x="424" y="816"/>
                    <a:pt x="549" y="845"/>
                  </a:cubicBezTo>
                  <a:cubicBezTo>
                    <a:pt x="573" y="965"/>
                    <a:pt x="573" y="1090"/>
                    <a:pt x="549" y="1216"/>
                  </a:cubicBezTo>
                  <a:cubicBezTo>
                    <a:pt x="513" y="1284"/>
                    <a:pt x="582" y="1338"/>
                    <a:pt x="645" y="1338"/>
                  </a:cubicBezTo>
                  <a:cubicBezTo>
                    <a:pt x="676" y="1338"/>
                    <a:pt x="707" y="1325"/>
                    <a:pt x="722" y="1293"/>
                  </a:cubicBezTo>
                  <a:cubicBezTo>
                    <a:pt x="794" y="1168"/>
                    <a:pt x="848" y="1042"/>
                    <a:pt x="919" y="941"/>
                  </a:cubicBezTo>
                  <a:cubicBezTo>
                    <a:pt x="1045" y="965"/>
                    <a:pt x="1170" y="995"/>
                    <a:pt x="1296" y="1042"/>
                  </a:cubicBezTo>
                  <a:cubicBezTo>
                    <a:pt x="1306" y="1045"/>
                    <a:pt x="1316" y="1045"/>
                    <a:pt x="1326" y="1045"/>
                  </a:cubicBezTo>
                  <a:cubicBezTo>
                    <a:pt x="1428" y="1045"/>
                    <a:pt x="1462" y="935"/>
                    <a:pt x="1391" y="869"/>
                  </a:cubicBezTo>
                  <a:cubicBezTo>
                    <a:pt x="1319" y="768"/>
                    <a:pt x="1218" y="696"/>
                    <a:pt x="1146" y="619"/>
                  </a:cubicBezTo>
                  <a:cubicBezTo>
                    <a:pt x="1194" y="517"/>
                    <a:pt x="1272" y="446"/>
                    <a:pt x="1343" y="368"/>
                  </a:cubicBezTo>
                  <a:cubicBezTo>
                    <a:pt x="1414" y="302"/>
                    <a:pt x="1355" y="192"/>
                    <a:pt x="1267" y="192"/>
                  </a:cubicBezTo>
                  <a:cubicBezTo>
                    <a:pt x="1259" y="192"/>
                    <a:pt x="1250" y="193"/>
                    <a:pt x="1242" y="195"/>
                  </a:cubicBezTo>
                  <a:cubicBezTo>
                    <a:pt x="1122" y="219"/>
                    <a:pt x="973" y="272"/>
                    <a:pt x="824" y="344"/>
                  </a:cubicBezTo>
                  <a:cubicBezTo>
                    <a:pt x="746" y="249"/>
                    <a:pt x="675" y="147"/>
                    <a:pt x="597" y="46"/>
                  </a:cubicBezTo>
                  <a:cubicBezTo>
                    <a:pt x="573" y="14"/>
                    <a:pt x="544"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634075" y="1848050"/>
              <a:ext cx="18675" cy="14950"/>
            </a:xfrm>
            <a:custGeom>
              <a:avLst/>
              <a:gdLst/>
              <a:ahLst/>
              <a:cxnLst/>
              <a:rect l="l" t="t" r="r" b="b"/>
              <a:pathLst>
                <a:path w="747" h="598" extrusionOk="0">
                  <a:moveTo>
                    <a:pt x="371" y="1"/>
                  </a:moveTo>
                  <a:cubicBezTo>
                    <a:pt x="1" y="1"/>
                    <a:pt x="1" y="598"/>
                    <a:pt x="371" y="598"/>
                  </a:cubicBezTo>
                  <a:cubicBezTo>
                    <a:pt x="747" y="598"/>
                    <a:pt x="747"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648400" y="1818200"/>
              <a:ext cx="19275" cy="14950"/>
            </a:xfrm>
            <a:custGeom>
              <a:avLst/>
              <a:gdLst/>
              <a:ahLst/>
              <a:cxnLst/>
              <a:rect l="l" t="t" r="r" b="b"/>
              <a:pathLst>
                <a:path w="771" h="598" extrusionOk="0">
                  <a:moveTo>
                    <a:pt x="395" y="1"/>
                  </a:moveTo>
                  <a:cubicBezTo>
                    <a:pt x="1" y="1"/>
                    <a:pt x="1" y="598"/>
                    <a:pt x="395" y="598"/>
                  </a:cubicBezTo>
                  <a:cubicBezTo>
                    <a:pt x="771" y="598"/>
                    <a:pt x="771"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660200" y="1848050"/>
              <a:ext cx="19275" cy="14950"/>
            </a:xfrm>
            <a:custGeom>
              <a:avLst/>
              <a:gdLst/>
              <a:ahLst/>
              <a:cxnLst/>
              <a:rect l="l" t="t" r="r" b="b"/>
              <a:pathLst>
                <a:path w="771" h="598" extrusionOk="0">
                  <a:moveTo>
                    <a:pt x="394" y="1"/>
                  </a:moveTo>
                  <a:cubicBezTo>
                    <a:pt x="0" y="1"/>
                    <a:pt x="0" y="598"/>
                    <a:pt x="394" y="598"/>
                  </a:cubicBezTo>
                  <a:cubicBezTo>
                    <a:pt x="770" y="598"/>
                    <a:pt x="770"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087375" y="1368675"/>
              <a:ext cx="19275" cy="14950"/>
            </a:xfrm>
            <a:custGeom>
              <a:avLst/>
              <a:gdLst/>
              <a:ahLst/>
              <a:cxnLst/>
              <a:rect l="l" t="t" r="r" b="b"/>
              <a:pathLst>
                <a:path w="771" h="598" extrusionOk="0">
                  <a:moveTo>
                    <a:pt x="401" y="0"/>
                  </a:moveTo>
                  <a:cubicBezTo>
                    <a:pt x="1" y="0"/>
                    <a:pt x="1" y="597"/>
                    <a:pt x="401" y="597"/>
                  </a:cubicBezTo>
                  <a:cubicBezTo>
                    <a:pt x="771" y="597"/>
                    <a:pt x="771" y="0"/>
                    <a:pt x="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102300" y="1339425"/>
              <a:ext cx="19275" cy="14950"/>
            </a:xfrm>
            <a:custGeom>
              <a:avLst/>
              <a:gdLst/>
              <a:ahLst/>
              <a:cxnLst/>
              <a:rect l="l" t="t" r="r" b="b"/>
              <a:pathLst>
                <a:path w="771" h="598" extrusionOk="0">
                  <a:moveTo>
                    <a:pt x="377" y="0"/>
                  </a:moveTo>
                  <a:cubicBezTo>
                    <a:pt x="1" y="0"/>
                    <a:pt x="1" y="597"/>
                    <a:pt x="377" y="597"/>
                  </a:cubicBezTo>
                  <a:cubicBezTo>
                    <a:pt x="771" y="597"/>
                    <a:pt x="771"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114100" y="1368675"/>
              <a:ext cx="19425" cy="14950"/>
            </a:xfrm>
            <a:custGeom>
              <a:avLst/>
              <a:gdLst/>
              <a:ahLst/>
              <a:cxnLst/>
              <a:rect l="l" t="t" r="r" b="b"/>
              <a:pathLst>
                <a:path w="777" h="598" extrusionOk="0">
                  <a:moveTo>
                    <a:pt x="377" y="0"/>
                  </a:moveTo>
                  <a:cubicBezTo>
                    <a:pt x="0" y="0"/>
                    <a:pt x="0" y="597"/>
                    <a:pt x="377" y="597"/>
                  </a:cubicBezTo>
                  <a:cubicBezTo>
                    <a:pt x="777" y="597"/>
                    <a:pt x="777"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4120325" y="1088075"/>
              <a:ext cx="19275" cy="14950"/>
            </a:xfrm>
            <a:custGeom>
              <a:avLst/>
              <a:gdLst/>
              <a:ahLst/>
              <a:cxnLst/>
              <a:rect l="l" t="t" r="r" b="b"/>
              <a:pathLst>
                <a:path w="771" h="598" extrusionOk="0">
                  <a:moveTo>
                    <a:pt x="401" y="1"/>
                  </a:moveTo>
                  <a:cubicBezTo>
                    <a:pt x="1" y="1"/>
                    <a:pt x="1" y="598"/>
                    <a:pt x="401" y="598"/>
                  </a:cubicBezTo>
                  <a:cubicBezTo>
                    <a:pt x="771" y="598"/>
                    <a:pt x="771"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4135250" y="1058975"/>
              <a:ext cx="19275" cy="14200"/>
            </a:xfrm>
            <a:custGeom>
              <a:avLst/>
              <a:gdLst/>
              <a:ahLst/>
              <a:cxnLst/>
              <a:rect l="l" t="t" r="r" b="b"/>
              <a:pathLst>
                <a:path w="771" h="568" extrusionOk="0">
                  <a:moveTo>
                    <a:pt x="377" y="1"/>
                  </a:moveTo>
                  <a:cubicBezTo>
                    <a:pt x="1" y="1"/>
                    <a:pt x="1" y="568"/>
                    <a:pt x="377" y="568"/>
                  </a:cubicBezTo>
                  <a:cubicBezTo>
                    <a:pt x="771" y="568"/>
                    <a:pt x="771"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4147050" y="1088075"/>
              <a:ext cx="19275" cy="14950"/>
            </a:xfrm>
            <a:custGeom>
              <a:avLst/>
              <a:gdLst/>
              <a:ahLst/>
              <a:cxnLst/>
              <a:rect l="l" t="t" r="r" b="b"/>
              <a:pathLst>
                <a:path w="771" h="598" extrusionOk="0">
                  <a:moveTo>
                    <a:pt x="376" y="1"/>
                  </a:moveTo>
                  <a:cubicBezTo>
                    <a:pt x="0" y="1"/>
                    <a:pt x="0" y="598"/>
                    <a:pt x="376" y="598"/>
                  </a:cubicBezTo>
                  <a:cubicBezTo>
                    <a:pt x="770" y="598"/>
                    <a:pt x="770"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642725" y="824500"/>
              <a:ext cx="19275" cy="14950"/>
            </a:xfrm>
            <a:custGeom>
              <a:avLst/>
              <a:gdLst/>
              <a:ahLst/>
              <a:cxnLst/>
              <a:rect l="l" t="t" r="r" b="b"/>
              <a:pathLst>
                <a:path w="771" h="598" extrusionOk="0">
                  <a:moveTo>
                    <a:pt x="401" y="1"/>
                  </a:moveTo>
                  <a:cubicBezTo>
                    <a:pt x="1" y="1"/>
                    <a:pt x="1" y="598"/>
                    <a:pt x="401" y="598"/>
                  </a:cubicBezTo>
                  <a:cubicBezTo>
                    <a:pt x="771" y="598"/>
                    <a:pt x="771" y="1"/>
                    <a:pt x="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657650" y="795250"/>
              <a:ext cx="19275" cy="14350"/>
            </a:xfrm>
            <a:custGeom>
              <a:avLst/>
              <a:gdLst/>
              <a:ahLst/>
              <a:cxnLst/>
              <a:rect l="l" t="t" r="r" b="b"/>
              <a:pathLst>
                <a:path w="771" h="574" extrusionOk="0">
                  <a:moveTo>
                    <a:pt x="377" y="1"/>
                  </a:moveTo>
                  <a:cubicBezTo>
                    <a:pt x="1" y="1"/>
                    <a:pt x="1" y="574"/>
                    <a:pt x="377" y="574"/>
                  </a:cubicBezTo>
                  <a:cubicBezTo>
                    <a:pt x="771" y="574"/>
                    <a:pt x="771"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669450" y="824500"/>
              <a:ext cx="19275" cy="14950"/>
            </a:xfrm>
            <a:custGeom>
              <a:avLst/>
              <a:gdLst/>
              <a:ahLst/>
              <a:cxnLst/>
              <a:rect l="l" t="t" r="r" b="b"/>
              <a:pathLst>
                <a:path w="771" h="598" extrusionOk="0">
                  <a:moveTo>
                    <a:pt x="377" y="1"/>
                  </a:moveTo>
                  <a:cubicBezTo>
                    <a:pt x="0" y="1"/>
                    <a:pt x="0" y="598"/>
                    <a:pt x="377" y="598"/>
                  </a:cubicBezTo>
                  <a:cubicBezTo>
                    <a:pt x="771" y="598"/>
                    <a:pt x="771"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4213825" y="1345175"/>
              <a:ext cx="26525" cy="23375"/>
            </a:xfrm>
            <a:custGeom>
              <a:avLst/>
              <a:gdLst/>
              <a:ahLst/>
              <a:cxnLst/>
              <a:rect l="l" t="t" r="r" b="b"/>
              <a:pathLst>
                <a:path w="1061" h="935" extrusionOk="0">
                  <a:moveTo>
                    <a:pt x="320" y="0"/>
                  </a:moveTo>
                  <a:cubicBezTo>
                    <a:pt x="264" y="0"/>
                    <a:pt x="224" y="60"/>
                    <a:pt x="242" y="116"/>
                  </a:cubicBezTo>
                  <a:cubicBezTo>
                    <a:pt x="266" y="194"/>
                    <a:pt x="290" y="266"/>
                    <a:pt x="314" y="343"/>
                  </a:cubicBezTo>
                  <a:cubicBezTo>
                    <a:pt x="242" y="367"/>
                    <a:pt x="189" y="415"/>
                    <a:pt x="117" y="439"/>
                  </a:cubicBezTo>
                  <a:lnTo>
                    <a:pt x="93" y="463"/>
                  </a:lnTo>
                  <a:cubicBezTo>
                    <a:pt x="1" y="490"/>
                    <a:pt x="12" y="591"/>
                    <a:pt x="92" y="591"/>
                  </a:cubicBezTo>
                  <a:cubicBezTo>
                    <a:pt x="100" y="591"/>
                    <a:pt x="108" y="590"/>
                    <a:pt x="117" y="588"/>
                  </a:cubicBezTo>
                  <a:lnTo>
                    <a:pt x="416" y="588"/>
                  </a:lnTo>
                  <a:cubicBezTo>
                    <a:pt x="440" y="690"/>
                    <a:pt x="463" y="761"/>
                    <a:pt x="440" y="863"/>
                  </a:cubicBezTo>
                  <a:cubicBezTo>
                    <a:pt x="440" y="907"/>
                    <a:pt x="481" y="934"/>
                    <a:pt x="521" y="934"/>
                  </a:cubicBezTo>
                  <a:cubicBezTo>
                    <a:pt x="550" y="934"/>
                    <a:pt x="579" y="919"/>
                    <a:pt x="589" y="887"/>
                  </a:cubicBezTo>
                  <a:cubicBezTo>
                    <a:pt x="613" y="791"/>
                    <a:pt x="637" y="713"/>
                    <a:pt x="690" y="612"/>
                  </a:cubicBezTo>
                  <a:cubicBezTo>
                    <a:pt x="786" y="612"/>
                    <a:pt x="863" y="642"/>
                    <a:pt x="965" y="666"/>
                  </a:cubicBezTo>
                  <a:cubicBezTo>
                    <a:pt x="1036" y="666"/>
                    <a:pt x="1060" y="564"/>
                    <a:pt x="1013" y="516"/>
                  </a:cubicBezTo>
                  <a:cubicBezTo>
                    <a:pt x="935" y="463"/>
                    <a:pt x="863" y="415"/>
                    <a:pt x="786" y="367"/>
                  </a:cubicBezTo>
                  <a:cubicBezTo>
                    <a:pt x="839" y="290"/>
                    <a:pt x="887" y="218"/>
                    <a:pt x="935" y="164"/>
                  </a:cubicBezTo>
                  <a:cubicBezTo>
                    <a:pt x="959" y="126"/>
                    <a:pt x="929" y="53"/>
                    <a:pt x="880" y="53"/>
                  </a:cubicBezTo>
                  <a:cubicBezTo>
                    <a:pt x="867" y="53"/>
                    <a:pt x="854" y="58"/>
                    <a:pt x="839" y="69"/>
                  </a:cubicBezTo>
                  <a:cubicBezTo>
                    <a:pt x="738" y="93"/>
                    <a:pt x="637" y="140"/>
                    <a:pt x="565" y="194"/>
                  </a:cubicBezTo>
                  <a:cubicBezTo>
                    <a:pt x="487" y="140"/>
                    <a:pt x="416" y="93"/>
                    <a:pt x="368" y="15"/>
                  </a:cubicBezTo>
                  <a:cubicBezTo>
                    <a:pt x="351" y="5"/>
                    <a:pt x="335"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04400" y="1202075"/>
              <a:ext cx="26600" cy="23375"/>
            </a:xfrm>
            <a:custGeom>
              <a:avLst/>
              <a:gdLst/>
              <a:ahLst/>
              <a:cxnLst/>
              <a:rect l="l" t="t" r="r" b="b"/>
              <a:pathLst>
                <a:path w="1064" h="935" extrusionOk="0">
                  <a:moveTo>
                    <a:pt x="302" y="1"/>
                  </a:moveTo>
                  <a:cubicBezTo>
                    <a:pt x="262" y="1"/>
                    <a:pt x="221" y="41"/>
                    <a:pt x="221" y="97"/>
                  </a:cubicBezTo>
                  <a:cubicBezTo>
                    <a:pt x="245" y="169"/>
                    <a:pt x="299" y="270"/>
                    <a:pt x="323" y="342"/>
                  </a:cubicBezTo>
                  <a:cubicBezTo>
                    <a:pt x="245" y="366"/>
                    <a:pt x="173" y="420"/>
                    <a:pt x="96" y="444"/>
                  </a:cubicBezTo>
                  <a:cubicBezTo>
                    <a:pt x="0" y="467"/>
                    <a:pt x="24" y="593"/>
                    <a:pt x="120" y="593"/>
                  </a:cubicBezTo>
                  <a:lnTo>
                    <a:pt x="418" y="593"/>
                  </a:lnTo>
                  <a:cubicBezTo>
                    <a:pt x="448" y="694"/>
                    <a:pt x="448" y="766"/>
                    <a:pt x="448" y="867"/>
                  </a:cubicBezTo>
                  <a:cubicBezTo>
                    <a:pt x="431" y="909"/>
                    <a:pt x="466" y="935"/>
                    <a:pt x="509" y="935"/>
                  </a:cubicBezTo>
                  <a:cubicBezTo>
                    <a:pt x="540" y="935"/>
                    <a:pt x="575" y="921"/>
                    <a:pt x="597" y="891"/>
                  </a:cubicBezTo>
                  <a:cubicBezTo>
                    <a:pt x="621" y="790"/>
                    <a:pt x="645" y="718"/>
                    <a:pt x="669" y="617"/>
                  </a:cubicBezTo>
                  <a:cubicBezTo>
                    <a:pt x="770" y="617"/>
                    <a:pt x="866" y="641"/>
                    <a:pt x="967" y="641"/>
                  </a:cubicBezTo>
                  <a:cubicBezTo>
                    <a:pt x="976" y="643"/>
                    <a:pt x="983" y="644"/>
                    <a:pt x="991" y="644"/>
                  </a:cubicBezTo>
                  <a:cubicBezTo>
                    <a:pt x="1049" y="644"/>
                    <a:pt x="1063" y="563"/>
                    <a:pt x="1015" y="515"/>
                  </a:cubicBezTo>
                  <a:cubicBezTo>
                    <a:pt x="943" y="467"/>
                    <a:pt x="866" y="420"/>
                    <a:pt x="794" y="366"/>
                  </a:cubicBezTo>
                  <a:cubicBezTo>
                    <a:pt x="842" y="294"/>
                    <a:pt x="866" y="217"/>
                    <a:pt x="920" y="169"/>
                  </a:cubicBezTo>
                  <a:cubicBezTo>
                    <a:pt x="961" y="106"/>
                    <a:pt x="912" y="39"/>
                    <a:pt x="863" y="39"/>
                  </a:cubicBezTo>
                  <a:cubicBezTo>
                    <a:pt x="856" y="39"/>
                    <a:pt x="849" y="41"/>
                    <a:pt x="842" y="44"/>
                  </a:cubicBezTo>
                  <a:cubicBezTo>
                    <a:pt x="746" y="97"/>
                    <a:pt x="645" y="145"/>
                    <a:pt x="543" y="193"/>
                  </a:cubicBezTo>
                  <a:cubicBezTo>
                    <a:pt x="496" y="145"/>
                    <a:pt x="418" y="97"/>
                    <a:pt x="346" y="20"/>
                  </a:cubicBezTo>
                  <a:cubicBezTo>
                    <a:pt x="333" y="7"/>
                    <a:pt x="318"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433200" y="844475"/>
              <a:ext cx="26575" cy="23450"/>
            </a:xfrm>
            <a:custGeom>
              <a:avLst/>
              <a:gdLst/>
              <a:ahLst/>
              <a:cxnLst/>
              <a:rect l="l" t="t" r="r" b="b"/>
              <a:pathLst>
                <a:path w="1063" h="938" extrusionOk="0">
                  <a:moveTo>
                    <a:pt x="298" y="1"/>
                  </a:moveTo>
                  <a:cubicBezTo>
                    <a:pt x="252" y="1"/>
                    <a:pt x="204" y="41"/>
                    <a:pt x="221" y="97"/>
                  </a:cubicBezTo>
                  <a:cubicBezTo>
                    <a:pt x="251" y="169"/>
                    <a:pt x="299" y="247"/>
                    <a:pt x="322" y="342"/>
                  </a:cubicBezTo>
                  <a:cubicBezTo>
                    <a:pt x="251" y="372"/>
                    <a:pt x="173" y="420"/>
                    <a:pt x="102" y="444"/>
                  </a:cubicBezTo>
                  <a:cubicBezTo>
                    <a:pt x="0" y="468"/>
                    <a:pt x="24" y="593"/>
                    <a:pt x="125" y="593"/>
                  </a:cubicBezTo>
                  <a:lnTo>
                    <a:pt x="424" y="593"/>
                  </a:lnTo>
                  <a:cubicBezTo>
                    <a:pt x="448" y="694"/>
                    <a:pt x="448" y="766"/>
                    <a:pt x="448" y="868"/>
                  </a:cubicBezTo>
                  <a:cubicBezTo>
                    <a:pt x="434" y="910"/>
                    <a:pt x="471" y="937"/>
                    <a:pt x="509" y="937"/>
                  </a:cubicBezTo>
                  <a:cubicBezTo>
                    <a:pt x="536" y="937"/>
                    <a:pt x="563" y="924"/>
                    <a:pt x="573" y="891"/>
                  </a:cubicBezTo>
                  <a:cubicBezTo>
                    <a:pt x="621" y="790"/>
                    <a:pt x="645" y="718"/>
                    <a:pt x="669" y="617"/>
                  </a:cubicBezTo>
                  <a:cubicBezTo>
                    <a:pt x="770" y="617"/>
                    <a:pt x="872" y="641"/>
                    <a:pt x="967" y="641"/>
                  </a:cubicBezTo>
                  <a:cubicBezTo>
                    <a:pt x="977" y="644"/>
                    <a:pt x="986" y="646"/>
                    <a:pt x="994" y="646"/>
                  </a:cubicBezTo>
                  <a:cubicBezTo>
                    <a:pt x="1050" y="646"/>
                    <a:pt x="1063" y="563"/>
                    <a:pt x="1021" y="521"/>
                  </a:cubicBezTo>
                  <a:cubicBezTo>
                    <a:pt x="943" y="468"/>
                    <a:pt x="872" y="420"/>
                    <a:pt x="794" y="372"/>
                  </a:cubicBezTo>
                  <a:cubicBezTo>
                    <a:pt x="848" y="294"/>
                    <a:pt x="872" y="223"/>
                    <a:pt x="919" y="169"/>
                  </a:cubicBezTo>
                  <a:cubicBezTo>
                    <a:pt x="961" y="106"/>
                    <a:pt x="912" y="39"/>
                    <a:pt x="867" y="39"/>
                  </a:cubicBezTo>
                  <a:cubicBezTo>
                    <a:pt x="860" y="39"/>
                    <a:pt x="854" y="41"/>
                    <a:pt x="848" y="44"/>
                  </a:cubicBezTo>
                  <a:cubicBezTo>
                    <a:pt x="746" y="97"/>
                    <a:pt x="645" y="145"/>
                    <a:pt x="549" y="193"/>
                  </a:cubicBezTo>
                  <a:cubicBezTo>
                    <a:pt x="472" y="145"/>
                    <a:pt x="424" y="97"/>
                    <a:pt x="346" y="20"/>
                  </a:cubicBezTo>
                  <a:cubicBezTo>
                    <a:pt x="333" y="7"/>
                    <a:pt x="316" y="1"/>
                    <a:pt x="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892950" y="1785450"/>
              <a:ext cx="26525" cy="23375"/>
            </a:xfrm>
            <a:custGeom>
              <a:avLst/>
              <a:gdLst/>
              <a:ahLst/>
              <a:cxnLst/>
              <a:rect l="l" t="t" r="r" b="b"/>
              <a:pathLst>
                <a:path w="1061" h="935" extrusionOk="0">
                  <a:moveTo>
                    <a:pt x="319" y="0"/>
                  </a:moveTo>
                  <a:cubicBezTo>
                    <a:pt x="264" y="0"/>
                    <a:pt x="223" y="60"/>
                    <a:pt x="242" y="117"/>
                  </a:cubicBezTo>
                  <a:cubicBezTo>
                    <a:pt x="266" y="194"/>
                    <a:pt x="290" y="266"/>
                    <a:pt x="314" y="344"/>
                  </a:cubicBezTo>
                  <a:cubicBezTo>
                    <a:pt x="242" y="367"/>
                    <a:pt x="188" y="415"/>
                    <a:pt x="117" y="439"/>
                  </a:cubicBezTo>
                  <a:lnTo>
                    <a:pt x="93" y="463"/>
                  </a:lnTo>
                  <a:cubicBezTo>
                    <a:pt x="1" y="490"/>
                    <a:pt x="12" y="591"/>
                    <a:pt x="91" y="591"/>
                  </a:cubicBezTo>
                  <a:cubicBezTo>
                    <a:pt x="99" y="591"/>
                    <a:pt x="108" y="590"/>
                    <a:pt x="117" y="588"/>
                  </a:cubicBezTo>
                  <a:lnTo>
                    <a:pt x="415" y="588"/>
                  </a:lnTo>
                  <a:cubicBezTo>
                    <a:pt x="439" y="690"/>
                    <a:pt x="463" y="761"/>
                    <a:pt x="439" y="863"/>
                  </a:cubicBezTo>
                  <a:cubicBezTo>
                    <a:pt x="439" y="908"/>
                    <a:pt x="481" y="934"/>
                    <a:pt x="520" y="934"/>
                  </a:cubicBezTo>
                  <a:cubicBezTo>
                    <a:pt x="550" y="934"/>
                    <a:pt x="578" y="920"/>
                    <a:pt x="588" y="887"/>
                  </a:cubicBezTo>
                  <a:cubicBezTo>
                    <a:pt x="612" y="791"/>
                    <a:pt x="636" y="714"/>
                    <a:pt x="690" y="612"/>
                  </a:cubicBezTo>
                  <a:cubicBezTo>
                    <a:pt x="785" y="612"/>
                    <a:pt x="863" y="642"/>
                    <a:pt x="965" y="666"/>
                  </a:cubicBezTo>
                  <a:cubicBezTo>
                    <a:pt x="1036" y="666"/>
                    <a:pt x="1060" y="564"/>
                    <a:pt x="1012" y="517"/>
                  </a:cubicBezTo>
                  <a:cubicBezTo>
                    <a:pt x="935" y="463"/>
                    <a:pt x="863" y="415"/>
                    <a:pt x="785" y="367"/>
                  </a:cubicBezTo>
                  <a:cubicBezTo>
                    <a:pt x="839" y="290"/>
                    <a:pt x="887" y="218"/>
                    <a:pt x="935" y="164"/>
                  </a:cubicBezTo>
                  <a:cubicBezTo>
                    <a:pt x="959" y="126"/>
                    <a:pt x="929" y="54"/>
                    <a:pt x="879" y="54"/>
                  </a:cubicBezTo>
                  <a:cubicBezTo>
                    <a:pt x="867" y="54"/>
                    <a:pt x="854" y="58"/>
                    <a:pt x="839" y="69"/>
                  </a:cubicBezTo>
                  <a:cubicBezTo>
                    <a:pt x="738" y="93"/>
                    <a:pt x="636" y="141"/>
                    <a:pt x="565" y="194"/>
                  </a:cubicBezTo>
                  <a:cubicBezTo>
                    <a:pt x="487" y="141"/>
                    <a:pt x="415" y="93"/>
                    <a:pt x="368" y="15"/>
                  </a:cubicBezTo>
                  <a:cubicBezTo>
                    <a:pt x="351" y="5"/>
                    <a:pt x="335"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2"/>
          <p:cNvGrpSpPr/>
          <p:nvPr/>
        </p:nvGrpSpPr>
        <p:grpSpPr>
          <a:xfrm rot="131350">
            <a:off x="885688" y="1852797"/>
            <a:ext cx="7364800" cy="1982299"/>
            <a:chOff x="889515" y="539996"/>
            <a:chExt cx="7364580" cy="1982240"/>
          </a:xfrm>
        </p:grpSpPr>
        <p:grpSp>
          <p:nvGrpSpPr>
            <p:cNvPr id="239" name="Google Shape;239;p2"/>
            <p:cNvGrpSpPr/>
            <p:nvPr/>
          </p:nvGrpSpPr>
          <p:grpSpPr>
            <a:xfrm>
              <a:off x="889515" y="539996"/>
              <a:ext cx="7364580" cy="1982240"/>
              <a:chOff x="4627500" y="4136450"/>
              <a:chExt cx="797300" cy="241825"/>
            </a:xfrm>
          </p:grpSpPr>
          <p:sp>
            <p:nvSpPr>
              <p:cNvPr id="240" name="Google Shape;240;p2"/>
              <p:cNvSpPr/>
              <p:nvPr/>
            </p:nvSpPr>
            <p:spPr>
              <a:xfrm>
                <a:off x="5270450" y="4217500"/>
                <a:ext cx="151225" cy="141825"/>
              </a:xfrm>
              <a:custGeom>
                <a:avLst/>
                <a:gdLst/>
                <a:ahLst/>
                <a:cxnLst/>
                <a:rect l="l" t="t" r="r" b="b"/>
                <a:pathLst>
                  <a:path w="6049" h="5673" extrusionOk="0">
                    <a:moveTo>
                      <a:pt x="4878" y="1"/>
                    </a:moveTo>
                    <a:lnTo>
                      <a:pt x="4878" y="1"/>
                    </a:lnTo>
                    <a:cubicBezTo>
                      <a:pt x="3833" y="270"/>
                      <a:pt x="1368" y="544"/>
                      <a:pt x="299" y="747"/>
                    </a:cubicBezTo>
                    <a:lnTo>
                      <a:pt x="1" y="5672"/>
                    </a:lnTo>
                    <a:cubicBezTo>
                      <a:pt x="2042" y="5445"/>
                      <a:pt x="4030" y="4926"/>
                      <a:pt x="6048" y="4550"/>
                    </a:cubicBezTo>
                    <a:cubicBezTo>
                      <a:pt x="5153" y="3953"/>
                      <a:pt x="4305" y="3231"/>
                      <a:pt x="3338" y="2735"/>
                    </a:cubicBezTo>
                    <a:cubicBezTo>
                      <a:pt x="3857" y="1816"/>
                      <a:pt x="4478" y="968"/>
                      <a:pt x="4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5267700" y="4214975"/>
                <a:ext cx="157100" cy="147150"/>
              </a:xfrm>
              <a:custGeom>
                <a:avLst/>
                <a:gdLst/>
                <a:ahLst/>
                <a:cxnLst/>
                <a:rect l="l" t="t" r="r" b="b"/>
                <a:pathLst>
                  <a:path w="6284" h="5886" extrusionOk="0">
                    <a:moveTo>
                      <a:pt x="4814" y="243"/>
                    </a:moveTo>
                    <a:cubicBezTo>
                      <a:pt x="4419" y="1145"/>
                      <a:pt x="3835" y="1946"/>
                      <a:pt x="3346" y="2788"/>
                    </a:cubicBezTo>
                    <a:cubicBezTo>
                      <a:pt x="3322" y="2836"/>
                      <a:pt x="3346" y="2884"/>
                      <a:pt x="3394" y="2908"/>
                    </a:cubicBezTo>
                    <a:cubicBezTo>
                      <a:pt x="4295" y="3394"/>
                      <a:pt x="5083" y="4028"/>
                      <a:pt x="5905" y="4593"/>
                    </a:cubicBezTo>
                    <a:lnTo>
                      <a:pt x="5905" y="4593"/>
                    </a:lnTo>
                    <a:cubicBezTo>
                      <a:pt x="4023" y="4958"/>
                      <a:pt x="2144" y="5436"/>
                      <a:pt x="218" y="5660"/>
                    </a:cubicBezTo>
                    <a:lnTo>
                      <a:pt x="218" y="5660"/>
                    </a:lnTo>
                    <a:cubicBezTo>
                      <a:pt x="289" y="4323"/>
                      <a:pt x="387" y="2971"/>
                      <a:pt x="463" y="1642"/>
                    </a:cubicBezTo>
                    <a:cubicBezTo>
                      <a:pt x="487" y="1391"/>
                      <a:pt x="487" y="1147"/>
                      <a:pt x="511" y="896"/>
                    </a:cubicBezTo>
                    <a:lnTo>
                      <a:pt x="511" y="848"/>
                    </a:lnTo>
                    <a:cubicBezTo>
                      <a:pt x="511" y="902"/>
                      <a:pt x="532" y="917"/>
                      <a:pt x="563" y="917"/>
                    </a:cubicBezTo>
                    <a:cubicBezTo>
                      <a:pt x="602" y="917"/>
                      <a:pt x="655" y="896"/>
                      <a:pt x="708" y="896"/>
                    </a:cubicBezTo>
                    <a:cubicBezTo>
                      <a:pt x="982" y="848"/>
                      <a:pt x="1257" y="794"/>
                      <a:pt x="1508" y="770"/>
                    </a:cubicBezTo>
                    <a:cubicBezTo>
                      <a:pt x="2605" y="607"/>
                      <a:pt x="3729" y="487"/>
                      <a:pt x="4814" y="243"/>
                    </a:cubicBezTo>
                    <a:close/>
                    <a:moveTo>
                      <a:pt x="4964" y="0"/>
                    </a:moveTo>
                    <a:cubicBezTo>
                      <a:pt x="3448" y="371"/>
                      <a:pt x="1902" y="472"/>
                      <a:pt x="385" y="747"/>
                    </a:cubicBezTo>
                    <a:cubicBezTo>
                      <a:pt x="337" y="747"/>
                      <a:pt x="314" y="794"/>
                      <a:pt x="314" y="848"/>
                    </a:cubicBezTo>
                    <a:cubicBezTo>
                      <a:pt x="212" y="2490"/>
                      <a:pt x="111" y="4132"/>
                      <a:pt x="15" y="5773"/>
                    </a:cubicBezTo>
                    <a:cubicBezTo>
                      <a:pt x="0" y="5848"/>
                      <a:pt x="43" y="5885"/>
                      <a:pt x="93" y="5885"/>
                    </a:cubicBezTo>
                    <a:cubicBezTo>
                      <a:pt x="115" y="5885"/>
                      <a:pt x="139" y="5878"/>
                      <a:pt x="159" y="5864"/>
                    </a:cubicBezTo>
                    <a:lnTo>
                      <a:pt x="159" y="5864"/>
                    </a:lnTo>
                    <a:cubicBezTo>
                      <a:pt x="2184" y="5640"/>
                      <a:pt x="4180" y="5120"/>
                      <a:pt x="6206" y="4752"/>
                    </a:cubicBezTo>
                    <a:cubicBezTo>
                      <a:pt x="6283" y="4729"/>
                      <a:pt x="6283" y="4603"/>
                      <a:pt x="6206" y="4549"/>
                    </a:cubicBezTo>
                    <a:cubicBezTo>
                      <a:pt x="5337" y="3970"/>
                      <a:pt x="4513" y="3301"/>
                      <a:pt x="3581" y="2782"/>
                    </a:cubicBezTo>
                    <a:lnTo>
                      <a:pt x="3581" y="2782"/>
                    </a:lnTo>
                    <a:cubicBezTo>
                      <a:pt x="4114" y="1901"/>
                      <a:pt x="4704" y="1080"/>
                      <a:pt x="5089" y="126"/>
                    </a:cubicBezTo>
                    <a:cubicBezTo>
                      <a:pt x="5113" y="48"/>
                      <a:pt x="5012" y="0"/>
                      <a:pt x="4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630625" y="4140350"/>
                <a:ext cx="141800" cy="131200"/>
              </a:xfrm>
              <a:custGeom>
                <a:avLst/>
                <a:gdLst/>
                <a:ahLst/>
                <a:cxnLst/>
                <a:rect l="l" t="t" r="r" b="b"/>
                <a:pathLst>
                  <a:path w="5672" h="5248" extrusionOk="0">
                    <a:moveTo>
                      <a:pt x="5672" y="0"/>
                    </a:moveTo>
                    <a:lnTo>
                      <a:pt x="5672" y="0"/>
                    </a:lnTo>
                    <a:cubicBezTo>
                      <a:pt x="3135" y="197"/>
                      <a:pt x="1690" y="448"/>
                      <a:pt x="1" y="550"/>
                    </a:cubicBezTo>
                    <a:cubicBezTo>
                      <a:pt x="245" y="848"/>
                      <a:pt x="1589" y="2042"/>
                      <a:pt x="2287" y="2687"/>
                    </a:cubicBezTo>
                    <a:cubicBezTo>
                      <a:pt x="1344" y="3630"/>
                      <a:pt x="544" y="4878"/>
                      <a:pt x="245" y="5248"/>
                    </a:cubicBezTo>
                    <a:cubicBezTo>
                      <a:pt x="1989" y="5027"/>
                      <a:pt x="3732" y="4776"/>
                      <a:pt x="4902" y="4729"/>
                    </a:cubicBezTo>
                    <a:lnTo>
                      <a:pt x="56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627500" y="4137800"/>
                <a:ext cx="147325" cy="136300"/>
              </a:xfrm>
              <a:custGeom>
                <a:avLst/>
                <a:gdLst/>
                <a:ahLst/>
                <a:cxnLst/>
                <a:rect l="l" t="t" r="r" b="b"/>
                <a:pathLst>
                  <a:path w="5893" h="5452" extrusionOk="0">
                    <a:moveTo>
                      <a:pt x="5674" y="214"/>
                    </a:moveTo>
                    <a:cubicBezTo>
                      <a:pt x="5434" y="1712"/>
                      <a:pt x="5199" y="3235"/>
                      <a:pt x="4937" y="4732"/>
                    </a:cubicBezTo>
                    <a:lnTo>
                      <a:pt x="4937" y="4732"/>
                    </a:lnTo>
                    <a:cubicBezTo>
                      <a:pt x="3471" y="4785"/>
                      <a:pt x="2031" y="5030"/>
                      <a:pt x="587" y="5220"/>
                    </a:cubicBezTo>
                    <a:lnTo>
                      <a:pt x="587" y="5220"/>
                    </a:lnTo>
                    <a:cubicBezTo>
                      <a:pt x="1212" y="4415"/>
                      <a:pt x="1775" y="3597"/>
                      <a:pt x="2490" y="2861"/>
                    </a:cubicBezTo>
                    <a:cubicBezTo>
                      <a:pt x="2514" y="2813"/>
                      <a:pt x="2537" y="2765"/>
                      <a:pt x="2490" y="2711"/>
                    </a:cubicBezTo>
                    <a:cubicBezTo>
                      <a:pt x="1794" y="2065"/>
                      <a:pt x="968" y="1456"/>
                      <a:pt x="332" y="733"/>
                    </a:cubicBezTo>
                    <a:lnTo>
                      <a:pt x="332" y="733"/>
                    </a:lnTo>
                    <a:cubicBezTo>
                      <a:pt x="2109" y="605"/>
                      <a:pt x="3892" y="359"/>
                      <a:pt x="5674" y="214"/>
                    </a:cubicBezTo>
                    <a:close/>
                    <a:moveTo>
                      <a:pt x="5797" y="1"/>
                    </a:moveTo>
                    <a:cubicBezTo>
                      <a:pt x="3905" y="150"/>
                      <a:pt x="2012" y="425"/>
                      <a:pt x="126" y="550"/>
                    </a:cubicBezTo>
                    <a:cubicBezTo>
                      <a:pt x="24" y="550"/>
                      <a:pt x="0" y="652"/>
                      <a:pt x="48" y="723"/>
                    </a:cubicBezTo>
                    <a:cubicBezTo>
                      <a:pt x="645" y="1446"/>
                      <a:pt x="1415" y="2019"/>
                      <a:pt x="2114" y="2640"/>
                    </a:cubicBezTo>
                    <a:cubicBezTo>
                      <a:pt x="2161" y="2687"/>
                      <a:pt x="2311" y="2765"/>
                      <a:pt x="2239" y="2837"/>
                    </a:cubicBezTo>
                    <a:cubicBezTo>
                      <a:pt x="2114" y="2962"/>
                      <a:pt x="1988" y="3087"/>
                      <a:pt x="1893" y="3213"/>
                    </a:cubicBezTo>
                    <a:cubicBezTo>
                      <a:pt x="1666" y="3458"/>
                      <a:pt x="1445" y="3732"/>
                      <a:pt x="1242" y="3983"/>
                    </a:cubicBezTo>
                    <a:cubicBezTo>
                      <a:pt x="920" y="4407"/>
                      <a:pt x="621" y="4854"/>
                      <a:pt x="299" y="5278"/>
                    </a:cubicBezTo>
                    <a:cubicBezTo>
                      <a:pt x="251" y="5326"/>
                      <a:pt x="275" y="5451"/>
                      <a:pt x="370" y="5451"/>
                    </a:cubicBezTo>
                    <a:cubicBezTo>
                      <a:pt x="1917" y="5248"/>
                      <a:pt x="3457" y="4980"/>
                      <a:pt x="5027" y="4926"/>
                    </a:cubicBezTo>
                    <a:cubicBezTo>
                      <a:pt x="5030" y="4926"/>
                      <a:pt x="5032" y="4926"/>
                      <a:pt x="5035" y="4926"/>
                    </a:cubicBezTo>
                    <a:lnTo>
                      <a:pt x="5035" y="4926"/>
                    </a:lnTo>
                    <a:cubicBezTo>
                      <a:pt x="5035" y="4926"/>
                      <a:pt x="5036" y="4926"/>
                      <a:pt x="5037" y="4926"/>
                    </a:cubicBezTo>
                    <a:cubicBezTo>
                      <a:pt x="5076" y="4926"/>
                      <a:pt x="5113" y="4904"/>
                      <a:pt x="5122" y="4854"/>
                    </a:cubicBezTo>
                    <a:cubicBezTo>
                      <a:pt x="5373" y="3284"/>
                      <a:pt x="5648" y="1696"/>
                      <a:pt x="5893" y="126"/>
                    </a:cubicBezTo>
                    <a:cubicBezTo>
                      <a:pt x="5893" y="79"/>
                      <a:pt x="5869" y="1"/>
                      <a:pt x="5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4725700" y="4139150"/>
                <a:ext cx="585825" cy="236475"/>
              </a:xfrm>
              <a:custGeom>
                <a:avLst/>
                <a:gdLst/>
                <a:ahLst/>
                <a:cxnLst/>
                <a:rect l="l" t="t" r="r" b="b"/>
                <a:pathLst>
                  <a:path w="23433" h="9459" extrusionOk="0">
                    <a:moveTo>
                      <a:pt x="23337" y="1"/>
                    </a:moveTo>
                    <a:cubicBezTo>
                      <a:pt x="21295" y="795"/>
                      <a:pt x="19456" y="1690"/>
                      <a:pt x="17265" y="2162"/>
                    </a:cubicBezTo>
                    <a:cubicBezTo>
                      <a:pt x="14903" y="2692"/>
                      <a:pt x="12660" y="3024"/>
                      <a:pt x="10355" y="3024"/>
                    </a:cubicBezTo>
                    <a:cubicBezTo>
                      <a:pt x="9310" y="3024"/>
                      <a:pt x="8252" y="2955"/>
                      <a:pt x="7164" y="2807"/>
                    </a:cubicBezTo>
                    <a:cubicBezTo>
                      <a:pt x="5761" y="2614"/>
                      <a:pt x="4590" y="2161"/>
                      <a:pt x="3193" y="2161"/>
                    </a:cubicBezTo>
                    <a:cubicBezTo>
                      <a:pt x="3158" y="2161"/>
                      <a:pt x="3122" y="2161"/>
                      <a:pt x="3087" y="2162"/>
                    </a:cubicBezTo>
                    <a:cubicBezTo>
                      <a:pt x="1994" y="2210"/>
                      <a:pt x="1147" y="2359"/>
                      <a:pt x="150" y="2735"/>
                    </a:cubicBezTo>
                    <a:cubicBezTo>
                      <a:pt x="150" y="4000"/>
                      <a:pt x="0" y="6985"/>
                      <a:pt x="54" y="8532"/>
                    </a:cubicBezTo>
                    <a:cubicBezTo>
                      <a:pt x="318" y="8525"/>
                      <a:pt x="580" y="8522"/>
                      <a:pt x="843" y="8522"/>
                    </a:cubicBezTo>
                    <a:cubicBezTo>
                      <a:pt x="2857" y="8522"/>
                      <a:pt x="4843" y="8705"/>
                      <a:pt x="6866" y="9075"/>
                    </a:cubicBezTo>
                    <a:cubicBezTo>
                      <a:pt x="8038" y="9296"/>
                      <a:pt x="9668" y="9459"/>
                      <a:pt x="11503" y="9459"/>
                    </a:cubicBezTo>
                    <a:cubicBezTo>
                      <a:pt x="14032" y="9459"/>
                      <a:pt x="16952" y="9150"/>
                      <a:pt x="19606" y="8257"/>
                    </a:cubicBezTo>
                    <a:cubicBezTo>
                      <a:pt x="20447" y="7959"/>
                      <a:pt x="22238" y="7511"/>
                      <a:pt x="23283" y="6741"/>
                    </a:cubicBezTo>
                    <a:cubicBezTo>
                      <a:pt x="23432" y="3756"/>
                      <a:pt x="23337" y="1541"/>
                      <a:pt x="23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4723300" y="4136450"/>
                <a:ext cx="589575" cy="241825"/>
              </a:xfrm>
              <a:custGeom>
                <a:avLst/>
                <a:gdLst/>
                <a:ahLst/>
                <a:cxnLst/>
                <a:rect l="l" t="t" r="r" b="b"/>
                <a:pathLst>
                  <a:path w="23583" h="9673" extrusionOk="0">
                    <a:moveTo>
                      <a:pt x="23334" y="238"/>
                    </a:moveTo>
                    <a:cubicBezTo>
                      <a:pt x="23357" y="1264"/>
                      <a:pt x="23379" y="2289"/>
                      <a:pt x="23379" y="3315"/>
                    </a:cubicBezTo>
                    <a:cubicBezTo>
                      <a:pt x="23379" y="3989"/>
                      <a:pt x="23355" y="4658"/>
                      <a:pt x="23355" y="5332"/>
                    </a:cubicBezTo>
                    <a:cubicBezTo>
                      <a:pt x="23331" y="5702"/>
                      <a:pt x="23331" y="6079"/>
                      <a:pt x="23307" y="6449"/>
                    </a:cubicBezTo>
                    <a:cubicBezTo>
                      <a:pt x="23284" y="6896"/>
                      <a:pt x="23009" y="6998"/>
                      <a:pt x="22633" y="7195"/>
                    </a:cubicBezTo>
                    <a:cubicBezTo>
                      <a:pt x="21612" y="7720"/>
                      <a:pt x="20472" y="8019"/>
                      <a:pt x="19349" y="8365"/>
                    </a:cubicBezTo>
                    <a:cubicBezTo>
                      <a:pt x="17958" y="8813"/>
                      <a:pt x="16514" y="9111"/>
                      <a:pt x="15045" y="9284"/>
                    </a:cubicBezTo>
                    <a:cubicBezTo>
                      <a:pt x="13898" y="9414"/>
                      <a:pt x="12728" y="9482"/>
                      <a:pt x="11557" y="9482"/>
                    </a:cubicBezTo>
                    <a:cubicBezTo>
                      <a:pt x="10242" y="9482"/>
                      <a:pt x="8925" y="9396"/>
                      <a:pt x="7636" y="9213"/>
                    </a:cubicBezTo>
                    <a:cubicBezTo>
                      <a:pt x="6269" y="9010"/>
                      <a:pt x="4950" y="8765"/>
                      <a:pt x="3553" y="8640"/>
                    </a:cubicBezTo>
                    <a:cubicBezTo>
                      <a:pt x="2807" y="8586"/>
                      <a:pt x="2061" y="8538"/>
                      <a:pt x="1290" y="8538"/>
                    </a:cubicBezTo>
                    <a:lnTo>
                      <a:pt x="246" y="8538"/>
                    </a:lnTo>
                    <a:lnTo>
                      <a:pt x="246" y="7690"/>
                    </a:lnTo>
                    <a:cubicBezTo>
                      <a:pt x="246" y="6106"/>
                      <a:pt x="344" y="4516"/>
                      <a:pt x="347" y="2926"/>
                    </a:cubicBezTo>
                    <a:lnTo>
                      <a:pt x="347" y="2926"/>
                    </a:lnTo>
                    <a:cubicBezTo>
                      <a:pt x="1198" y="2610"/>
                      <a:pt x="2078" y="2442"/>
                      <a:pt x="3010" y="2395"/>
                    </a:cubicBezTo>
                    <a:cubicBezTo>
                      <a:pt x="3140" y="2385"/>
                      <a:pt x="3269" y="2381"/>
                      <a:pt x="3398" y="2381"/>
                    </a:cubicBezTo>
                    <a:cubicBezTo>
                      <a:pt x="4278" y="2381"/>
                      <a:pt x="5125" y="2593"/>
                      <a:pt x="5995" y="2765"/>
                    </a:cubicBezTo>
                    <a:cubicBezTo>
                      <a:pt x="7468" y="3101"/>
                      <a:pt x="8968" y="3229"/>
                      <a:pt x="10467" y="3229"/>
                    </a:cubicBezTo>
                    <a:cubicBezTo>
                      <a:pt x="10966" y="3229"/>
                      <a:pt x="11466" y="3215"/>
                      <a:pt x="11965" y="3189"/>
                    </a:cubicBezTo>
                    <a:cubicBezTo>
                      <a:pt x="13976" y="3064"/>
                      <a:pt x="15994" y="2741"/>
                      <a:pt x="17934" y="2246"/>
                    </a:cubicBezTo>
                    <a:cubicBezTo>
                      <a:pt x="19800" y="1787"/>
                      <a:pt x="21547" y="949"/>
                      <a:pt x="23334" y="238"/>
                    </a:cubicBezTo>
                    <a:close/>
                    <a:moveTo>
                      <a:pt x="23441" y="1"/>
                    </a:moveTo>
                    <a:cubicBezTo>
                      <a:pt x="23429" y="1"/>
                      <a:pt x="23417" y="3"/>
                      <a:pt x="23403" y="7"/>
                    </a:cubicBezTo>
                    <a:cubicBezTo>
                      <a:pt x="21642" y="706"/>
                      <a:pt x="19899" y="1500"/>
                      <a:pt x="18060" y="2019"/>
                    </a:cubicBezTo>
                    <a:cubicBezTo>
                      <a:pt x="16042" y="2568"/>
                      <a:pt x="13881" y="2867"/>
                      <a:pt x="11791" y="2992"/>
                    </a:cubicBezTo>
                    <a:cubicBezTo>
                      <a:pt x="11377" y="3017"/>
                      <a:pt x="10963" y="3029"/>
                      <a:pt x="10550" y="3029"/>
                    </a:cubicBezTo>
                    <a:cubicBezTo>
                      <a:pt x="8855" y="3029"/>
                      <a:pt x="7179" y="2827"/>
                      <a:pt x="5523" y="2467"/>
                    </a:cubicBezTo>
                    <a:cubicBezTo>
                      <a:pt x="4759" y="2301"/>
                      <a:pt x="4013" y="2214"/>
                      <a:pt x="3275" y="2214"/>
                    </a:cubicBezTo>
                    <a:cubicBezTo>
                      <a:pt x="2254" y="2214"/>
                      <a:pt x="1247" y="2381"/>
                      <a:pt x="222" y="2741"/>
                    </a:cubicBezTo>
                    <a:cubicBezTo>
                      <a:pt x="210" y="2747"/>
                      <a:pt x="201" y="2755"/>
                      <a:pt x="193" y="2763"/>
                    </a:cubicBezTo>
                    <a:lnTo>
                      <a:pt x="193" y="2763"/>
                    </a:lnTo>
                    <a:cubicBezTo>
                      <a:pt x="168" y="2778"/>
                      <a:pt x="150" y="2805"/>
                      <a:pt x="150" y="2843"/>
                    </a:cubicBezTo>
                    <a:cubicBezTo>
                      <a:pt x="150" y="4783"/>
                      <a:pt x="1" y="6699"/>
                      <a:pt x="49" y="8640"/>
                    </a:cubicBezTo>
                    <a:cubicBezTo>
                      <a:pt x="73" y="8687"/>
                      <a:pt x="96" y="8735"/>
                      <a:pt x="150" y="8735"/>
                    </a:cubicBezTo>
                    <a:cubicBezTo>
                      <a:pt x="338" y="8732"/>
                      <a:pt x="525" y="8731"/>
                      <a:pt x="712" y="8731"/>
                    </a:cubicBezTo>
                    <a:cubicBezTo>
                      <a:pt x="2109" y="8731"/>
                      <a:pt x="3496" y="8809"/>
                      <a:pt x="4896" y="8962"/>
                    </a:cubicBezTo>
                    <a:cubicBezTo>
                      <a:pt x="6120" y="9111"/>
                      <a:pt x="7314" y="9386"/>
                      <a:pt x="8556" y="9511"/>
                    </a:cubicBezTo>
                    <a:cubicBezTo>
                      <a:pt x="9560" y="9620"/>
                      <a:pt x="10575" y="9673"/>
                      <a:pt x="11593" y="9673"/>
                    </a:cubicBezTo>
                    <a:cubicBezTo>
                      <a:pt x="13098" y="9673"/>
                      <a:pt x="14608" y="9557"/>
                      <a:pt x="16090" y="9332"/>
                    </a:cubicBezTo>
                    <a:cubicBezTo>
                      <a:pt x="17433" y="9135"/>
                      <a:pt x="18728" y="8789"/>
                      <a:pt x="20024" y="8365"/>
                    </a:cubicBezTo>
                    <a:cubicBezTo>
                      <a:pt x="21069" y="8019"/>
                      <a:pt x="22137" y="7720"/>
                      <a:pt x="23104" y="7147"/>
                    </a:cubicBezTo>
                    <a:cubicBezTo>
                      <a:pt x="23206" y="7093"/>
                      <a:pt x="23457" y="6998"/>
                      <a:pt x="23481" y="6873"/>
                    </a:cubicBezTo>
                    <a:cubicBezTo>
                      <a:pt x="23582" y="6574"/>
                      <a:pt x="23528" y="6198"/>
                      <a:pt x="23528" y="5876"/>
                    </a:cubicBezTo>
                    <a:cubicBezTo>
                      <a:pt x="23552" y="5129"/>
                      <a:pt x="23582" y="4383"/>
                      <a:pt x="23582" y="3637"/>
                    </a:cubicBezTo>
                    <a:cubicBezTo>
                      <a:pt x="23582" y="2521"/>
                      <a:pt x="23552" y="1422"/>
                      <a:pt x="23528" y="306"/>
                    </a:cubicBezTo>
                    <a:lnTo>
                      <a:pt x="23528" y="109"/>
                    </a:lnTo>
                    <a:cubicBezTo>
                      <a:pt x="23528" y="45"/>
                      <a:pt x="23496" y="1"/>
                      <a:pt x="23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5270449" y="4304274"/>
                <a:ext cx="40075" cy="55050"/>
              </a:xfrm>
              <a:custGeom>
                <a:avLst/>
                <a:gdLst/>
                <a:ahLst/>
                <a:cxnLst/>
                <a:rect l="l" t="t" r="r" b="b"/>
                <a:pathLst>
                  <a:path w="1827" h="2465" extrusionOk="0">
                    <a:moveTo>
                      <a:pt x="1695" y="1"/>
                    </a:moveTo>
                    <a:cubicBezTo>
                      <a:pt x="1665" y="1"/>
                      <a:pt x="1637" y="18"/>
                      <a:pt x="1622" y="58"/>
                    </a:cubicBezTo>
                    <a:cubicBezTo>
                      <a:pt x="1245" y="906"/>
                      <a:pt x="577" y="1551"/>
                      <a:pt x="51" y="2321"/>
                    </a:cubicBezTo>
                    <a:cubicBezTo>
                      <a:pt x="1" y="2392"/>
                      <a:pt x="73" y="2464"/>
                      <a:pt x="144" y="2464"/>
                    </a:cubicBezTo>
                    <a:cubicBezTo>
                      <a:pt x="174" y="2464"/>
                      <a:pt x="204" y="2452"/>
                      <a:pt x="225" y="2422"/>
                    </a:cubicBezTo>
                    <a:cubicBezTo>
                      <a:pt x="750" y="1652"/>
                      <a:pt x="1419" y="1007"/>
                      <a:pt x="1795" y="160"/>
                    </a:cubicBezTo>
                    <a:cubicBezTo>
                      <a:pt x="1827" y="75"/>
                      <a:pt x="1758" y="1"/>
                      <a:pt x="1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708375" y="4247350"/>
                <a:ext cx="21075" cy="4950"/>
              </a:xfrm>
              <a:custGeom>
                <a:avLst/>
                <a:gdLst/>
                <a:ahLst/>
                <a:cxnLst/>
                <a:rect l="l" t="t" r="r" b="b"/>
                <a:pathLst>
                  <a:path w="843" h="198" extrusionOk="0">
                    <a:moveTo>
                      <a:pt x="120" y="1"/>
                    </a:moveTo>
                    <a:cubicBezTo>
                      <a:pt x="1" y="1"/>
                      <a:pt x="1" y="198"/>
                      <a:pt x="120" y="198"/>
                    </a:cubicBezTo>
                    <a:lnTo>
                      <a:pt x="717" y="198"/>
                    </a:lnTo>
                    <a:cubicBezTo>
                      <a:pt x="843" y="198"/>
                      <a:pt x="843" y="1"/>
                      <a:pt x="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712725" y="4234825"/>
                <a:ext cx="16725" cy="5100"/>
              </a:xfrm>
              <a:custGeom>
                <a:avLst/>
                <a:gdLst/>
                <a:ahLst/>
                <a:cxnLst/>
                <a:rect l="l" t="t" r="r" b="b"/>
                <a:pathLst>
                  <a:path w="669" h="204" extrusionOk="0">
                    <a:moveTo>
                      <a:pt x="125" y="0"/>
                    </a:moveTo>
                    <a:cubicBezTo>
                      <a:pt x="0" y="0"/>
                      <a:pt x="0" y="203"/>
                      <a:pt x="125" y="203"/>
                    </a:cubicBezTo>
                    <a:lnTo>
                      <a:pt x="543" y="203"/>
                    </a:lnTo>
                    <a:cubicBezTo>
                      <a:pt x="669" y="203"/>
                      <a:pt x="669"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707650" y="4216175"/>
                <a:ext cx="24350" cy="5100"/>
              </a:xfrm>
              <a:custGeom>
                <a:avLst/>
                <a:gdLst/>
                <a:ahLst/>
                <a:cxnLst/>
                <a:rect l="l" t="t" r="r" b="b"/>
                <a:pathLst>
                  <a:path w="974" h="204" extrusionOk="0">
                    <a:moveTo>
                      <a:pt x="125" y="0"/>
                    </a:moveTo>
                    <a:cubicBezTo>
                      <a:pt x="0" y="0"/>
                      <a:pt x="0" y="203"/>
                      <a:pt x="125" y="203"/>
                    </a:cubicBezTo>
                    <a:lnTo>
                      <a:pt x="848" y="203"/>
                    </a:lnTo>
                    <a:cubicBezTo>
                      <a:pt x="973" y="203"/>
                      <a:pt x="973" y="0"/>
                      <a:pt x="8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306775" y="4248550"/>
                <a:ext cx="21025" cy="5625"/>
              </a:xfrm>
              <a:custGeom>
                <a:avLst/>
                <a:gdLst/>
                <a:ahLst/>
                <a:cxnLst/>
                <a:rect l="l" t="t" r="r" b="b"/>
                <a:pathLst>
                  <a:path w="841" h="225" extrusionOk="0">
                    <a:moveTo>
                      <a:pt x="715" y="1"/>
                    </a:moveTo>
                    <a:cubicBezTo>
                      <a:pt x="512" y="1"/>
                      <a:pt x="315" y="1"/>
                      <a:pt x="118" y="24"/>
                    </a:cubicBezTo>
                    <a:cubicBezTo>
                      <a:pt x="1" y="47"/>
                      <a:pt x="34" y="224"/>
                      <a:pt x="141" y="224"/>
                    </a:cubicBezTo>
                    <a:cubicBezTo>
                      <a:pt x="149" y="224"/>
                      <a:pt x="157" y="224"/>
                      <a:pt x="165" y="221"/>
                    </a:cubicBezTo>
                    <a:cubicBezTo>
                      <a:pt x="339" y="198"/>
                      <a:pt x="512" y="198"/>
                      <a:pt x="715" y="198"/>
                    </a:cubicBezTo>
                    <a:cubicBezTo>
                      <a:pt x="840" y="198"/>
                      <a:pt x="840" y="1"/>
                      <a:pt x="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8350" y="4264075"/>
                <a:ext cx="24950" cy="4950"/>
              </a:xfrm>
              <a:custGeom>
                <a:avLst/>
                <a:gdLst/>
                <a:ahLst/>
                <a:cxnLst/>
                <a:rect l="l" t="t" r="r" b="b"/>
                <a:pathLst>
                  <a:path w="998" h="198" extrusionOk="0">
                    <a:moveTo>
                      <a:pt x="150" y="0"/>
                    </a:moveTo>
                    <a:cubicBezTo>
                      <a:pt x="1" y="0"/>
                      <a:pt x="1" y="197"/>
                      <a:pt x="150" y="197"/>
                    </a:cubicBezTo>
                    <a:lnTo>
                      <a:pt x="873" y="197"/>
                    </a:lnTo>
                    <a:cubicBezTo>
                      <a:pt x="998" y="197"/>
                      <a:pt x="998" y="0"/>
                      <a:pt x="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5305975" y="4278400"/>
                <a:ext cx="15550" cy="5550"/>
              </a:xfrm>
              <a:custGeom>
                <a:avLst/>
                <a:gdLst/>
                <a:ahLst/>
                <a:cxnLst/>
                <a:rect l="l" t="t" r="r" b="b"/>
                <a:pathLst>
                  <a:path w="622" h="222" extrusionOk="0">
                    <a:moveTo>
                      <a:pt x="496" y="1"/>
                    </a:moveTo>
                    <a:cubicBezTo>
                      <a:pt x="371" y="1"/>
                      <a:pt x="275" y="24"/>
                      <a:pt x="150" y="24"/>
                    </a:cubicBezTo>
                    <a:cubicBezTo>
                      <a:pt x="0" y="24"/>
                      <a:pt x="0" y="221"/>
                      <a:pt x="150" y="221"/>
                    </a:cubicBezTo>
                    <a:cubicBezTo>
                      <a:pt x="275" y="221"/>
                      <a:pt x="371" y="198"/>
                      <a:pt x="496" y="198"/>
                    </a:cubicBezTo>
                    <a:cubicBezTo>
                      <a:pt x="621" y="198"/>
                      <a:pt x="621" y="1"/>
                      <a:pt x="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5307375" y="4293275"/>
                <a:ext cx="20800" cy="7000"/>
              </a:xfrm>
              <a:custGeom>
                <a:avLst/>
                <a:gdLst/>
                <a:ahLst/>
                <a:cxnLst/>
                <a:rect l="l" t="t" r="r" b="b"/>
                <a:pathLst>
                  <a:path w="832" h="280" extrusionOk="0">
                    <a:moveTo>
                      <a:pt x="689" y="0"/>
                    </a:moveTo>
                    <a:cubicBezTo>
                      <a:pt x="682" y="0"/>
                      <a:pt x="674" y="1"/>
                      <a:pt x="667" y="3"/>
                    </a:cubicBezTo>
                    <a:cubicBezTo>
                      <a:pt x="464" y="26"/>
                      <a:pt x="291" y="50"/>
                      <a:pt x="118" y="104"/>
                    </a:cubicBezTo>
                    <a:cubicBezTo>
                      <a:pt x="0" y="126"/>
                      <a:pt x="35" y="279"/>
                      <a:pt x="142" y="279"/>
                    </a:cubicBezTo>
                    <a:cubicBezTo>
                      <a:pt x="150" y="279"/>
                      <a:pt x="157" y="279"/>
                      <a:pt x="165" y="277"/>
                    </a:cubicBezTo>
                    <a:cubicBezTo>
                      <a:pt x="338" y="253"/>
                      <a:pt x="541" y="223"/>
                      <a:pt x="715" y="176"/>
                    </a:cubicBezTo>
                    <a:cubicBezTo>
                      <a:pt x="832" y="153"/>
                      <a:pt x="792" y="0"/>
                      <a:pt x="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
            <p:cNvSpPr/>
            <p:nvPr/>
          </p:nvSpPr>
          <p:spPr>
            <a:xfrm>
              <a:off x="1844725" y="590600"/>
              <a:ext cx="391174" cy="523474"/>
            </a:xfrm>
            <a:custGeom>
              <a:avLst/>
              <a:gdLst/>
              <a:ahLst/>
              <a:cxnLst/>
              <a:rect l="l" t="t" r="r" b="b"/>
              <a:pathLst>
                <a:path w="1827" h="2465" extrusionOk="0">
                  <a:moveTo>
                    <a:pt x="1695" y="1"/>
                  </a:moveTo>
                  <a:cubicBezTo>
                    <a:pt x="1665" y="1"/>
                    <a:pt x="1637" y="18"/>
                    <a:pt x="1622" y="58"/>
                  </a:cubicBezTo>
                  <a:cubicBezTo>
                    <a:pt x="1245" y="906"/>
                    <a:pt x="577" y="1551"/>
                    <a:pt x="51" y="2321"/>
                  </a:cubicBezTo>
                  <a:cubicBezTo>
                    <a:pt x="1" y="2392"/>
                    <a:pt x="73" y="2464"/>
                    <a:pt x="144" y="2464"/>
                  </a:cubicBezTo>
                  <a:cubicBezTo>
                    <a:pt x="174" y="2464"/>
                    <a:pt x="204" y="2452"/>
                    <a:pt x="225" y="2422"/>
                  </a:cubicBezTo>
                  <a:cubicBezTo>
                    <a:pt x="750" y="1652"/>
                    <a:pt x="1419" y="1007"/>
                    <a:pt x="1795" y="160"/>
                  </a:cubicBezTo>
                  <a:cubicBezTo>
                    <a:pt x="1827" y="75"/>
                    <a:pt x="1758" y="1"/>
                    <a:pt x="1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
          <p:cNvGrpSpPr/>
          <p:nvPr/>
        </p:nvGrpSpPr>
        <p:grpSpPr>
          <a:xfrm>
            <a:off x="-152390" y="4113661"/>
            <a:ext cx="1652623" cy="1202646"/>
            <a:chOff x="-152390" y="4113661"/>
            <a:chExt cx="1652623" cy="1202646"/>
          </a:xfrm>
        </p:grpSpPr>
        <p:grpSp>
          <p:nvGrpSpPr>
            <p:cNvPr id="256" name="Google Shape;256;p2"/>
            <p:cNvGrpSpPr/>
            <p:nvPr/>
          </p:nvGrpSpPr>
          <p:grpSpPr>
            <a:xfrm>
              <a:off x="-67846" y="4222208"/>
              <a:ext cx="347593" cy="590371"/>
              <a:chOff x="3090275" y="4335350"/>
              <a:chExt cx="98675" cy="167600"/>
            </a:xfrm>
          </p:grpSpPr>
          <p:sp>
            <p:nvSpPr>
              <p:cNvPr id="257" name="Google Shape;257;p2"/>
              <p:cNvSpPr/>
              <p:nvPr/>
            </p:nvSpPr>
            <p:spPr>
              <a:xfrm>
                <a:off x="3090275" y="4451100"/>
                <a:ext cx="91650" cy="51850"/>
              </a:xfrm>
              <a:custGeom>
                <a:avLst/>
                <a:gdLst/>
                <a:ahLst/>
                <a:cxnLst/>
                <a:rect l="l" t="t" r="r" b="b"/>
                <a:pathLst>
                  <a:path w="3666" h="2074" extrusionOk="0">
                    <a:moveTo>
                      <a:pt x="53" y="1"/>
                    </a:moveTo>
                    <a:cubicBezTo>
                      <a:pt x="27" y="1"/>
                      <a:pt x="1" y="27"/>
                      <a:pt x="1" y="53"/>
                    </a:cubicBezTo>
                    <a:lnTo>
                      <a:pt x="1" y="86"/>
                    </a:lnTo>
                    <a:cubicBezTo>
                      <a:pt x="1" y="112"/>
                      <a:pt x="1" y="138"/>
                      <a:pt x="27" y="164"/>
                    </a:cubicBezTo>
                    <a:cubicBezTo>
                      <a:pt x="267" y="378"/>
                      <a:pt x="462" y="788"/>
                      <a:pt x="651" y="1087"/>
                    </a:cubicBezTo>
                    <a:cubicBezTo>
                      <a:pt x="866" y="1386"/>
                      <a:pt x="1054" y="1711"/>
                      <a:pt x="1217" y="2037"/>
                    </a:cubicBezTo>
                    <a:cubicBezTo>
                      <a:pt x="1235" y="2055"/>
                      <a:pt x="1270" y="2073"/>
                      <a:pt x="1298" y="2073"/>
                    </a:cubicBezTo>
                    <a:cubicBezTo>
                      <a:pt x="1309" y="2073"/>
                      <a:pt x="1320" y="2070"/>
                      <a:pt x="1327" y="2063"/>
                    </a:cubicBezTo>
                    <a:cubicBezTo>
                      <a:pt x="2056" y="1549"/>
                      <a:pt x="2901" y="1224"/>
                      <a:pt x="3604" y="677"/>
                    </a:cubicBezTo>
                    <a:cubicBezTo>
                      <a:pt x="3665" y="616"/>
                      <a:pt x="3630" y="517"/>
                      <a:pt x="3570" y="517"/>
                    </a:cubicBezTo>
                    <a:cubicBezTo>
                      <a:pt x="3554" y="517"/>
                      <a:pt x="3537" y="524"/>
                      <a:pt x="3519" y="541"/>
                    </a:cubicBezTo>
                    <a:cubicBezTo>
                      <a:pt x="2869" y="1029"/>
                      <a:pt x="2088" y="1354"/>
                      <a:pt x="1379" y="1815"/>
                    </a:cubicBezTo>
                    <a:cubicBezTo>
                      <a:pt x="1376" y="1817"/>
                      <a:pt x="1373" y="1818"/>
                      <a:pt x="1369" y="1818"/>
                    </a:cubicBezTo>
                    <a:cubicBezTo>
                      <a:pt x="1244" y="1818"/>
                      <a:pt x="754" y="947"/>
                      <a:pt x="703" y="840"/>
                    </a:cubicBezTo>
                    <a:cubicBezTo>
                      <a:pt x="593" y="703"/>
                      <a:pt x="488" y="541"/>
                      <a:pt x="378" y="411"/>
                    </a:cubicBezTo>
                    <a:cubicBezTo>
                      <a:pt x="326" y="300"/>
                      <a:pt x="241" y="190"/>
                      <a:pt x="189" y="112"/>
                    </a:cubicBezTo>
                    <a:cubicBezTo>
                      <a:pt x="182" y="95"/>
                      <a:pt x="174" y="86"/>
                      <a:pt x="167" y="83"/>
                    </a:cubicBezTo>
                    <a:lnTo>
                      <a:pt x="167" y="83"/>
                    </a:lnTo>
                    <a:cubicBezTo>
                      <a:pt x="161" y="42"/>
                      <a:pt x="125"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137425" y="4335350"/>
                <a:ext cx="47350" cy="38800"/>
              </a:xfrm>
              <a:custGeom>
                <a:avLst/>
                <a:gdLst/>
                <a:ahLst/>
                <a:cxnLst/>
                <a:rect l="l" t="t" r="r" b="b"/>
                <a:pathLst>
                  <a:path w="1894" h="1552" extrusionOk="0">
                    <a:moveTo>
                      <a:pt x="100" y="0"/>
                    </a:moveTo>
                    <a:cubicBezTo>
                      <a:pt x="48" y="0"/>
                      <a:pt x="1" y="61"/>
                      <a:pt x="40" y="130"/>
                    </a:cubicBezTo>
                    <a:cubicBezTo>
                      <a:pt x="228" y="566"/>
                      <a:pt x="469" y="1028"/>
                      <a:pt x="632" y="1490"/>
                    </a:cubicBezTo>
                    <a:cubicBezTo>
                      <a:pt x="632" y="1528"/>
                      <a:pt x="663" y="1552"/>
                      <a:pt x="700" y="1552"/>
                    </a:cubicBezTo>
                    <a:cubicBezTo>
                      <a:pt x="714" y="1552"/>
                      <a:pt x="728" y="1549"/>
                      <a:pt x="742" y="1542"/>
                    </a:cubicBezTo>
                    <a:cubicBezTo>
                      <a:pt x="1093" y="1327"/>
                      <a:pt x="1445" y="1165"/>
                      <a:pt x="1828" y="1002"/>
                    </a:cubicBezTo>
                    <a:cubicBezTo>
                      <a:pt x="1894" y="953"/>
                      <a:pt x="1849" y="853"/>
                      <a:pt x="1783" y="853"/>
                    </a:cubicBezTo>
                    <a:cubicBezTo>
                      <a:pt x="1771" y="853"/>
                      <a:pt x="1757" y="857"/>
                      <a:pt x="1744" y="865"/>
                    </a:cubicBezTo>
                    <a:cubicBezTo>
                      <a:pt x="1395" y="992"/>
                      <a:pt x="1069" y="1140"/>
                      <a:pt x="739" y="1352"/>
                    </a:cubicBezTo>
                    <a:lnTo>
                      <a:pt x="739" y="1352"/>
                    </a:lnTo>
                    <a:cubicBezTo>
                      <a:pt x="581" y="922"/>
                      <a:pt x="378" y="487"/>
                      <a:pt x="170" y="52"/>
                    </a:cubicBezTo>
                    <a:cubicBezTo>
                      <a:pt x="152" y="16"/>
                      <a:pt x="126"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10450" y="4378125"/>
                <a:ext cx="78500" cy="64400"/>
              </a:xfrm>
              <a:custGeom>
                <a:avLst/>
                <a:gdLst/>
                <a:ahLst/>
                <a:cxnLst/>
                <a:rect l="l" t="t" r="r" b="b"/>
                <a:pathLst>
                  <a:path w="3140" h="2576" extrusionOk="0">
                    <a:moveTo>
                      <a:pt x="97" y="0"/>
                    </a:moveTo>
                    <a:cubicBezTo>
                      <a:pt x="49" y="0"/>
                      <a:pt x="1" y="36"/>
                      <a:pt x="33" y="104"/>
                    </a:cubicBezTo>
                    <a:cubicBezTo>
                      <a:pt x="306" y="917"/>
                      <a:pt x="598" y="1704"/>
                      <a:pt x="924" y="2517"/>
                    </a:cubicBezTo>
                    <a:cubicBezTo>
                      <a:pt x="924" y="2538"/>
                      <a:pt x="962" y="2576"/>
                      <a:pt x="990" y="2576"/>
                    </a:cubicBezTo>
                    <a:cubicBezTo>
                      <a:pt x="997" y="2576"/>
                      <a:pt x="1003" y="2574"/>
                      <a:pt x="1008" y="2569"/>
                    </a:cubicBezTo>
                    <a:cubicBezTo>
                      <a:pt x="1711" y="2296"/>
                      <a:pt x="2335" y="1834"/>
                      <a:pt x="3037" y="1567"/>
                    </a:cubicBezTo>
                    <a:cubicBezTo>
                      <a:pt x="3140" y="1543"/>
                      <a:pt x="3103" y="1402"/>
                      <a:pt x="3029" y="1402"/>
                    </a:cubicBezTo>
                    <a:cubicBezTo>
                      <a:pt x="3024" y="1402"/>
                      <a:pt x="3018" y="1403"/>
                      <a:pt x="3011" y="1405"/>
                    </a:cubicBezTo>
                    <a:cubicBezTo>
                      <a:pt x="2686" y="1541"/>
                      <a:pt x="2387" y="1671"/>
                      <a:pt x="2094" y="1866"/>
                    </a:cubicBezTo>
                    <a:cubicBezTo>
                      <a:pt x="1932" y="1944"/>
                      <a:pt x="1769" y="2029"/>
                      <a:pt x="1633" y="2107"/>
                    </a:cubicBezTo>
                    <a:cubicBezTo>
                      <a:pt x="1485" y="2181"/>
                      <a:pt x="1291" y="2324"/>
                      <a:pt x="1139" y="2324"/>
                    </a:cubicBezTo>
                    <a:cubicBezTo>
                      <a:pt x="1064" y="2324"/>
                      <a:pt x="999" y="2289"/>
                      <a:pt x="956" y="2192"/>
                    </a:cubicBezTo>
                    <a:cubicBezTo>
                      <a:pt x="683" y="1483"/>
                      <a:pt x="410" y="780"/>
                      <a:pt x="169" y="45"/>
                    </a:cubicBezTo>
                    <a:cubicBezTo>
                      <a:pt x="159" y="15"/>
                      <a:pt x="128"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128825" y="4490450"/>
                <a:ext cx="8800" cy="6700"/>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2"/>
            <p:cNvGrpSpPr/>
            <p:nvPr/>
          </p:nvGrpSpPr>
          <p:grpSpPr>
            <a:xfrm>
              <a:off x="-152390" y="4113661"/>
              <a:ext cx="1652623" cy="1202646"/>
              <a:chOff x="10" y="3961261"/>
              <a:chExt cx="1652623" cy="1202646"/>
            </a:xfrm>
          </p:grpSpPr>
          <p:grpSp>
            <p:nvGrpSpPr>
              <p:cNvPr id="262" name="Google Shape;262;p2"/>
              <p:cNvGrpSpPr/>
              <p:nvPr/>
            </p:nvGrpSpPr>
            <p:grpSpPr>
              <a:xfrm>
                <a:off x="10" y="3961261"/>
                <a:ext cx="1652623" cy="1202646"/>
                <a:chOff x="3067200" y="4305000"/>
                <a:chExt cx="463400" cy="337225"/>
              </a:xfrm>
            </p:grpSpPr>
            <p:sp>
              <p:nvSpPr>
                <p:cNvPr id="263" name="Google Shape;263;p2"/>
                <p:cNvSpPr/>
                <p:nvPr/>
              </p:nvSpPr>
              <p:spPr>
                <a:xfrm>
                  <a:off x="3182300" y="4513675"/>
                  <a:ext cx="348300" cy="128550"/>
                </a:xfrm>
                <a:custGeom>
                  <a:avLst/>
                  <a:gdLst/>
                  <a:ahLst/>
                  <a:cxnLst/>
                  <a:rect l="l" t="t" r="r" b="b"/>
                  <a:pathLst>
                    <a:path w="13932" h="5142" extrusionOk="0">
                      <a:moveTo>
                        <a:pt x="7764" y="0"/>
                      </a:moveTo>
                      <a:cubicBezTo>
                        <a:pt x="7219" y="0"/>
                        <a:pt x="6673" y="44"/>
                        <a:pt x="6127" y="151"/>
                      </a:cubicBezTo>
                      <a:cubicBezTo>
                        <a:pt x="4261" y="509"/>
                        <a:pt x="489" y="1810"/>
                        <a:pt x="1" y="3976"/>
                      </a:cubicBezTo>
                      <a:lnTo>
                        <a:pt x="59" y="3839"/>
                      </a:lnTo>
                      <a:cubicBezTo>
                        <a:pt x="274" y="4925"/>
                        <a:pt x="5041" y="5140"/>
                        <a:pt x="6075" y="5140"/>
                      </a:cubicBezTo>
                      <a:cubicBezTo>
                        <a:pt x="6133" y="5141"/>
                        <a:pt x="6191" y="5142"/>
                        <a:pt x="6248" y="5142"/>
                      </a:cubicBezTo>
                      <a:cubicBezTo>
                        <a:pt x="9607" y="5142"/>
                        <a:pt x="11533" y="2719"/>
                        <a:pt x="13932" y="724"/>
                      </a:cubicBezTo>
                      <a:cubicBezTo>
                        <a:pt x="11876" y="616"/>
                        <a:pt x="9820" y="0"/>
                        <a:pt x="7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183450" y="4515450"/>
                  <a:ext cx="212050" cy="123425"/>
                </a:xfrm>
                <a:custGeom>
                  <a:avLst/>
                  <a:gdLst/>
                  <a:ahLst/>
                  <a:cxnLst/>
                  <a:rect l="l" t="t" r="r" b="b"/>
                  <a:pathLst>
                    <a:path w="8482" h="4937" extrusionOk="0">
                      <a:moveTo>
                        <a:pt x="8367" y="1"/>
                      </a:moveTo>
                      <a:cubicBezTo>
                        <a:pt x="8346" y="1"/>
                        <a:pt x="8325" y="9"/>
                        <a:pt x="8305" y="28"/>
                      </a:cubicBezTo>
                      <a:cubicBezTo>
                        <a:pt x="7193" y="1303"/>
                        <a:pt x="5379" y="1329"/>
                        <a:pt x="3915" y="1953"/>
                      </a:cubicBezTo>
                      <a:cubicBezTo>
                        <a:pt x="2452" y="2552"/>
                        <a:pt x="1041" y="3553"/>
                        <a:pt x="39" y="4796"/>
                      </a:cubicBezTo>
                      <a:cubicBezTo>
                        <a:pt x="0" y="4859"/>
                        <a:pt x="49" y="4936"/>
                        <a:pt x="111" y="4936"/>
                      </a:cubicBezTo>
                      <a:cubicBezTo>
                        <a:pt x="132" y="4936"/>
                        <a:pt x="154" y="4927"/>
                        <a:pt x="176" y="4906"/>
                      </a:cubicBezTo>
                      <a:cubicBezTo>
                        <a:pt x="1255" y="3527"/>
                        <a:pt x="2855" y="2441"/>
                        <a:pt x="4507" y="1869"/>
                      </a:cubicBezTo>
                      <a:cubicBezTo>
                        <a:pt x="5893" y="1414"/>
                        <a:pt x="7408" y="1303"/>
                        <a:pt x="8442" y="139"/>
                      </a:cubicBezTo>
                      <a:cubicBezTo>
                        <a:pt x="8481" y="75"/>
                        <a:pt x="8428" y="1"/>
                        <a:pt x="8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34825" y="4501400"/>
                  <a:ext cx="49125" cy="91400"/>
                </a:xfrm>
                <a:custGeom>
                  <a:avLst/>
                  <a:gdLst/>
                  <a:ahLst/>
                  <a:cxnLst/>
                  <a:rect l="l" t="t" r="r" b="b"/>
                  <a:pathLst>
                    <a:path w="1965" h="3656" extrusionOk="0">
                      <a:moveTo>
                        <a:pt x="843" y="1"/>
                      </a:moveTo>
                      <a:cubicBezTo>
                        <a:pt x="813" y="1"/>
                        <a:pt x="787" y="17"/>
                        <a:pt x="787" y="51"/>
                      </a:cubicBezTo>
                      <a:cubicBezTo>
                        <a:pt x="651" y="590"/>
                        <a:pt x="0" y="1377"/>
                        <a:pt x="163" y="1976"/>
                      </a:cubicBezTo>
                      <a:cubicBezTo>
                        <a:pt x="351" y="2756"/>
                        <a:pt x="1249" y="3140"/>
                        <a:pt x="1789" y="3628"/>
                      </a:cubicBezTo>
                      <a:cubicBezTo>
                        <a:pt x="1808" y="3647"/>
                        <a:pt x="1829" y="3655"/>
                        <a:pt x="1850" y="3655"/>
                      </a:cubicBezTo>
                      <a:cubicBezTo>
                        <a:pt x="1912" y="3655"/>
                        <a:pt x="1964" y="3581"/>
                        <a:pt x="1925" y="3517"/>
                      </a:cubicBezTo>
                      <a:cubicBezTo>
                        <a:pt x="1379" y="3055"/>
                        <a:pt x="729" y="2730"/>
                        <a:pt x="377" y="2106"/>
                      </a:cubicBezTo>
                      <a:cubicBezTo>
                        <a:pt x="78" y="1566"/>
                        <a:pt x="787" y="675"/>
                        <a:pt x="924" y="103"/>
                      </a:cubicBezTo>
                      <a:cubicBezTo>
                        <a:pt x="939" y="36"/>
                        <a:pt x="887" y="1"/>
                        <a:pt x="8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338225" y="4547300"/>
                  <a:ext cx="66175" cy="13650"/>
                </a:xfrm>
                <a:custGeom>
                  <a:avLst/>
                  <a:gdLst/>
                  <a:ahLst/>
                  <a:cxnLst/>
                  <a:rect l="l" t="t" r="r" b="b"/>
                  <a:pathLst>
                    <a:path w="2647" h="546" extrusionOk="0">
                      <a:moveTo>
                        <a:pt x="236" y="1"/>
                      </a:moveTo>
                      <a:cubicBezTo>
                        <a:pt x="183" y="1"/>
                        <a:pt x="131" y="1"/>
                        <a:pt x="79" y="3"/>
                      </a:cubicBezTo>
                      <a:cubicBezTo>
                        <a:pt x="1" y="3"/>
                        <a:pt x="1" y="166"/>
                        <a:pt x="79" y="166"/>
                      </a:cubicBezTo>
                      <a:cubicBezTo>
                        <a:pt x="131" y="164"/>
                        <a:pt x="183" y="163"/>
                        <a:pt x="235" y="163"/>
                      </a:cubicBezTo>
                      <a:cubicBezTo>
                        <a:pt x="1019" y="163"/>
                        <a:pt x="1780" y="342"/>
                        <a:pt x="2518" y="543"/>
                      </a:cubicBezTo>
                      <a:cubicBezTo>
                        <a:pt x="2524" y="545"/>
                        <a:pt x="2530" y="546"/>
                        <a:pt x="2536" y="546"/>
                      </a:cubicBezTo>
                      <a:cubicBezTo>
                        <a:pt x="2609" y="546"/>
                        <a:pt x="2646" y="404"/>
                        <a:pt x="2544" y="380"/>
                      </a:cubicBezTo>
                      <a:cubicBezTo>
                        <a:pt x="1812" y="179"/>
                        <a:pt x="1023"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373348" y="4585869"/>
                  <a:ext cx="16922" cy="13705"/>
                </a:xfrm>
                <a:custGeom>
                  <a:avLst/>
                  <a:gdLst/>
                  <a:ahLst/>
                  <a:cxnLst/>
                  <a:rect l="l" t="t" r="r" b="b"/>
                  <a:pathLst>
                    <a:path w="684" h="547" extrusionOk="0">
                      <a:moveTo>
                        <a:pt x="326" y="0"/>
                      </a:moveTo>
                      <a:cubicBezTo>
                        <a:pt x="1" y="0"/>
                        <a:pt x="1" y="547"/>
                        <a:pt x="326" y="547"/>
                      </a:cubicBezTo>
                      <a:cubicBezTo>
                        <a:pt x="683" y="547"/>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3067200" y="4305000"/>
                  <a:ext cx="133500" cy="307450"/>
                </a:xfrm>
                <a:custGeom>
                  <a:avLst/>
                  <a:gdLst/>
                  <a:ahLst/>
                  <a:cxnLst/>
                  <a:rect l="l" t="t" r="r" b="b"/>
                  <a:pathLst>
                    <a:path w="5340" h="12298" extrusionOk="0">
                      <a:moveTo>
                        <a:pt x="4288" y="228"/>
                      </a:moveTo>
                      <a:cubicBezTo>
                        <a:pt x="4382" y="228"/>
                        <a:pt x="4369" y="426"/>
                        <a:pt x="4390" y="532"/>
                      </a:cubicBezTo>
                      <a:cubicBezTo>
                        <a:pt x="4442" y="831"/>
                        <a:pt x="4501" y="1156"/>
                        <a:pt x="4527" y="1455"/>
                      </a:cubicBezTo>
                      <a:cubicBezTo>
                        <a:pt x="4605" y="1969"/>
                        <a:pt x="4637" y="2483"/>
                        <a:pt x="4663" y="3029"/>
                      </a:cubicBezTo>
                      <a:cubicBezTo>
                        <a:pt x="4689" y="4141"/>
                        <a:pt x="4605" y="5247"/>
                        <a:pt x="4416" y="6333"/>
                      </a:cubicBezTo>
                      <a:cubicBezTo>
                        <a:pt x="4046" y="8458"/>
                        <a:pt x="3150" y="10507"/>
                        <a:pt x="1636" y="12071"/>
                      </a:cubicBezTo>
                      <a:lnTo>
                        <a:pt x="1636" y="12071"/>
                      </a:lnTo>
                      <a:cubicBezTo>
                        <a:pt x="1634" y="12063"/>
                        <a:pt x="1630" y="12056"/>
                        <a:pt x="1626" y="12049"/>
                      </a:cubicBezTo>
                      <a:cubicBezTo>
                        <a:pt x="189" y="10534"/>
                        <a:pt x="761" y="7881"/>
                        <a:pt x="1028" y="6034"/>
                      </a:cubicBezTo>
                      <a:cubicBezTo>
                        <a:pt x="1385" y="3946"/>
                        <a:pt x="2276" y="1429"/>
                        <a:pt x="4202" y="265"/>
                      </a:cubicBezTo>
                      <a:cubicBezTo>
                        <a:pt x="4238" y="239"/>
                        <a:pt x="4266" y="228"/>
                        <a:pt x="4288" y="228"/>
                      </a:cubicBezTo>
                      <a:close/>
                      <a:moveTo>
                        <a:pt x="4399" y="1"/>
                      </a:moveTo>
                      <a:cubicBezTo>
                        <a:pt x="4381" y="1"/>
                        <a:pt x="4360" y="7"/>
                        <a:pt x="4338" y="18"/>
                      </a:cubicBezTo>
                      <a:cubicBezTo>
                        <a:pt x="3415" y="427"/>
                        <a:pt x="2764" y="1344"/>
                        <a:pt x="2224" y="2157"/>
                      </a:cubicBezTo>
                      <a:cubicBezTo>
                        <a:pt x="1516" y="3270"/>
                        <a:pt x="1138" y="4544"/>
                        <a:pt x="924" y="5819"/>
                      </a:cubicBezTo>
                      <a:cubicBezTo>
                        <a:pt x="572" y="7744"/>
                        <a:pt x="0" y="10586"/>
                        <a:pt x="1490" y="12160"/>
                      </a:cubicBezTo>
                      <a:cubicBezTo>
                        <a:pt x="1504" y="12174"/>
                        <a:pt x="1520" y="12182"/>
                        <a:pt x="1535" y="12185"/>
                      </a:cubicBezTo>
                      <a:lnTo>
                        <a:pt x="1535" y="12185"/>
                      </a:lnTo>
                      <a:cubicBezTo>
                        <a:pt x="1518" y="12239"/>
                        <a:pt x="1565" y="12297"/>
                        <a:pt x="1619" y="12297"/>
                      </a:cubicBezTo>
                      <a:cubicBezTo>
                        <a:pt x="1639" y="12297"/>
                        <a:pt x="1659" y="12289"/>
                        <a:pt x="1678" y="12271"/>
                      </a:cubicBezTo>
                      <a:cubicBezTo>
                        <a:pt x="4767" y="9097"/>
                        <a:pt x="5340" y="4245"/>
                        <a:pt x="4442" y="44"/>
                      </a:cubicBezTo>
                      <a:cubicBezTo>
                        <a:pt x="4442" y="13"/>
                        <a:pt x="4424" y="1"/>
                        <a:pt x="43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103775" y="4306225"/>
                  <a:ext cx="75625" cy="302100"/>
                </a:xfrm>
                <a:custGeom>
                  <a:avLst/>
                  <a:gdLst/>
                  <a:ahLst/>
                  <a:cxnLst/>
                  <a:rect l="l" t="t" r="r" b="b"/>
                  <a:pathLst>
                    <a:path w="3025" h="12084" extrusionOk="0">
                      <a:moveTo>
                        <a:pt x="2905" y="0"/>
                      </a:moveTo>
                      <a:cubicBezTo>
                        <a:pt x="2886" y="0"/>
                        <a:pt x="2867" y="8"/>
                        <a:pt x="2849" y="27"/>
                      </a:cubicBezTo>
                      <a:cubicBezTo>
                        <a:pt x="2361" y="483"/>
                        <a:pt x="2251" y="1243"/>
                        <a:pt x="2140" y="1868"/>
                      </a:cubicBezTo>
                      <a:cubicBezTo>
                        <a:pt x="1926" y="2954"/>
                        <a:pt x="1516" y="3981"/>
                        <a:pt x="1275" y="5035"/>
                      </a:cubicBezTo>
                      <a:cubicBezTo>
                        <a:pt x="1002" y="6232"/>
                        <a:pt x="735" y="7422"/>
                        <a:pt x="462" y="8612"/>
                      </a:cubicBezTo>
                      <a:cubicBezTo>
                        <a:pt x="189" y="9724"/>
                        <a:pt x="0" y="10862"/>
                        <a:pt x="0" y="12000"/>
                      </a:cubicBezTo>
                      <a:cubicBezTo>
                        <a:pt x="0" y="12056"/>
                        <a:pt x="41" y="12083"/>
                        <a:pt x="82" y="12083"/>
                      </a:cubicBezTo>
                      <a:cubicBezTo>
                        <a:pt x="122" y="12083"/>
                        <a:pt x="163" y="12056"/>
                        <a:pt x="163" y="12000"/>
                      </a:cubicBezTo>
                      <a:cubicBezTo>
                        <a:pt x="137" y="9809"/>
                        <a:pt x="898" y="7636"/>
                        <a:pt x="1327" y="5497"/>
                      </a:cubicBezTo>
                      <a:cubicBezTo>
                        <a:pt x="1548" y="4443"/>
                        <a:pt x="1926" y="3468"/>
                        <a:pt x="2166" y="2434"/>
                      </a:cubicBezTo>
                      <a:cubicBezTo>
                        <a:pt x="2361" y="1679"/>
                        <a:pt x="2361" y="704"/>
                        <a:pt x="2979" y="131"/>
                      </a:cubicBezTo>
                      <a:cubicBezTo>
                        <a:pt x="3024" y="91"/>
                        <a:pt x="2969" y="0"/>
                        <a:pt x="2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079175" y="4521650"/>
                  <a:ext cx="80675" cy="27375"/>
                </a:xfrm>
                <a:custGeom>
                  <a:avLst/>
                  <a:gdLst/>
                  <a:ahLst/>
                  <a:cxnLst/>
                  <a:rect l="l" t="t" r="r" b="b"/>
                  <a:pathLst>
                    <a:path w="3227" h="1095" extrusionOk="0">
                      <a:moveTo>
                        <a:pt x="139" y="1"/>
                      </a:moveTo>
                      <a:cubicBezTo>
                        <a:pt x="69" y="1"/>
                        <a:pt x="1" y="91"/>
                        <a:pt x="61" y="132"/>
                      </a:cubicBezTo>
                      <a:cubicBezTo>
                        <a:pt x="256" y="294"/>
                        <a:pt x="471" y="431"/>
                        <a:pt x="659" y="593"/>
                      </a:cubicBezTo>
                      <a:cubicBezTo>
                        <a:pt x="822" y="730"/>
                        <a:pt x="958" y="971"/>
                        <a:pt x="1147" y="1029"/>
                      </a:cubicBezTo>
                      <a:cubicBezTo>
                        <a:pt x="1262" y="1075"/>
                        <a:pt x="1386" y="1095"/>
                        <a:pt x="1514" y="1095"/>
                      </a:cubicBezTo>
                      <a:cubicBezTo>
                        <a:pt x="2050" y="1095"/>
                        <a:pt x="2667" y="756"/>
                        <a:pt x="3124" y="645"/>
                      </a:cubicBezTo>
                      <a:cubicBezTo>
                        <a:pt x="3227" y="621"/>
                        <a:pt x="3189" y="480"/>
                        <a:pt x="3116" y="480"/>
                      </a:cubicBezTo>
                      <a:cubicBezTo>
                        <a:pt x="3110" y="480"/>
                        <a:pt x="3104" y="481"/>
                        <a:pt x="3098" y="483"/>
                      </a:cubicBezTo>
                      <a:cubicBezTo>
                        <a:pt x="2588" y="606"/>
                        <a:pt x="2008" y="931"/>
                        <a:pt x="1460" y="931"/>
                      </a:cubicBezTo>
                      <a:cubicBezTo>
                        <a:pt x="1401" y="931"/>
                        <a:pt x="1342" y="927"/>
                        <a:pt x="1284" y="919"/>
                      </a:cubicBezTo>
                      <a:cubicBezTo>
                        <a:pt x="1095" y="893"/>
                        <a:pt x="822" y="541"/>
                        <a:pt x="685" y="405"/>
                      </a:cubicBezTo>
                      <a:cubicBezTo>
                        <a:pt x="523" y="268"/>
                        <a:pt x="334" y="158"/>
                        <a:pt x="198" y="28"/>
                      </a:cubicBezTo>
                      <a:cubicBezTo>
                        <a:pt x="180" y="8"/>
                        <a:pt x="159"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099050" y="4395575"/>
                  <a:ext cx="230425" cy="237825"/>
                </a:xfrm>
                <a:custGeom>
                  <a:avLst/>
                  <a:gdLst/>
                  <a:ahLst/>
                  <a:cxnLst/>
                  <a:rect l="l" t="t" r="r" b="b"/>
                  <a:pathLst>
                    <a:path w="9217" h="9513" extrusionOk="0">
                      <a:moveTo>
                        <a:pt x="7606" y="0"/>
                      </a:moveTo>
                      <a:cubicBezTo>
                        <a:pt x="6719" y="0"/>
                        <a:pt x="5798" y="1875"/>
                        <a:pt x="5314" y="2359"/>
                      </a:cubicBezTo>
                      <a:cubicBezTo>
                        <a:pt x="5314" y="1484"/>
                        <a:pt x="4904" y="316"/>
                        <a:pt x="4299" y="316"/>
                      </a:cubicBezTo>
                      <a:cubicBezTo>
                        <a:pt x="4081" y="316"/>
                        <a:pt x="3837" y="468"/>
                        <a:pt x="3578" y="843"/>
                      </a:cubicBezTo>
                      <a:cubicBezTo>
                        <a:pt x="2928" y="1708"/>
                        <a:pt x="3467" y="3445"/>
                        <a:pt x="3142" y="4420"/>
                      </a:cubicBezTo>
                      <a:cubicBezTo>
                        <a:pt x="2969" y="3806"/>
                        <a:pt x="2511" y="2555"/>
                        <a:pt x="1828" y="2555"/>
                      </a:cubicBezTo>
                      <a:cubicBezTo>
                        <a:pt x="1665" y="2555"/>
                        <a:pt x="1489" y="2626"/>
                        <a:pt x="1302" y="2794"/>
                      </a:cubicBezTo>
                      <a:cubicBezTo>
                        <a:pt x="762" y="3224"/>
                        <a:pt x="1191" y="4960"/>
                        <a:pt x="1087" y="5610"/>
                      </a:cubicBezTo>
                      <a:cubicBezTo>
                        <a:pt x="866" y="6801"/>
                        <a:pt x="1" y="8426"/>
                        <a:pt x="1" y="9512"/>
                      </a:cubicBezTo>
                      <a:lnTo>
                        <a:pt x="111" y="9402"/>
                      </a:lnTo>
                      <a:cubicBezTo>
                        <a:pt x="1952" y="9402"/>
                        <a:pt x="4014" y="8973"/>
                        <a:pt x="5744" y="8537"/>
                      </a:cubicBezTo>
                      <a:cubicBezTo>
                        <a:pt x="6394" y="8322"/>
                        <a:pt x="8130" y="8101"/>
                        <a:pt x="8456" y="7236"/>
                      </a:cubicBezTo>
                      <a:cubicBezTo>
                        <a:pt x="8670" y="6261"/>
                        <a:pt x="7369" y="6371"/>
                        <a:pt x="6505" y="5936"/>
                      </a:cubicBezTo>
                      <a:cubicBezTo>
                        <a:pt x="7695" y="5500"/>
                        <a:pt x="8891" y="4960"/>
                        <a:pt x="9217" y="3549"/>
                      </a:cubicBezTo>
                      <a:cubicBezTo>
                        <a:pt x="9133" y="3180"/>
                        <a:pt x="8896" y="3075"/>
                        <a:pt x="8598" y="3075"/>
                      </a:cubicBezTo>
                      <a:cubicBezTo>
                        <a:pt x="8202" y="3075"/>
                        <a:pt x="7698" y="3261"/>
                        <a:pt x="7306" y="3261"/>
                      </a:cubicBezTo>
                      <a:cubicBezTo>
                        <a:pt x="7211" y="3261"/>
                        <a:pt x="7123" y="3250"/>
                        <a:pt x="7044" y="3224"/>
                      </a:cubicBezTo>
                      <a:cubicBezTo>
                        <a:pt x="7591" y="2684"/>
                        <a:pt x="8995" y="622"/>
                        <a:pt x="7916" y="82"/>
                      </a:cubicBezTo>
                      <a:cubicBezTo>
                        <a:pt x="7814" y="26"/>
                        <a:pt x="7710" y="0"/>
                        <a:pt x="7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086500" y="4424125"/>
                  <a:ext cx="192950" cy="215425"/>
                </a:xfrm>
                <a:custGeom>
                  <a:avLst/>
                  <a:gdLst/>
                  <a:ahLst/>
                  <a:cxnLst/>
                  <a:rect l="l" t="t" r="r" b="b"/>
                  <a:pathLst>
                    <a:path w="7718" h="8617" extrusionOk="0">
                      <a:moveTo>
                        <a:pt x="7605" y="0"/>
                      </a:moveTo>
                      <a:cubicBezTo>
                        <a:pt x="7579" y="0"/>
                        <a:pt x="7555" y="16"/>
                        <a:pt x="7546" y="52"/>
                      </a:cubicBezTo>
                      <a:cubicBezTo>
                        <a:pt x="6005" y="3441"/>
                        <a:pt x="3482" y="6771"/>
                        <a:pt x="93" y="8481"/>
                      </a:cubicBezTo>
                      <a:cubicBezTo>
                        <a:pt x="0" y="8504"/>
                        <a:pt x="53" y="8616"/>
                        <a:pt x="144" y="8616"/>
                      </a:cubicBezTo>
                      <a:cubicBezTo>
                        <a:pt x="155" y="8616"/>
                        <a:pt x="166" y="8615"/>
                        <a:pt x="178" y="8611"/>
                      </a:cubicBezTo>
                      <a:cubicBezTo>
                        <a:pt x="3592" y="6881"/>
                        <a:pt x="6142" y="3545"/>
                        <a:pt x="7683" y="130"/>
                      </a:cubicBezTo>
                      <a:cubicBezTo>
                        <a:pt x="7718" y="61"/>
                        <a:pt x="7657" y="0"/>
                        <a:pt x="7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203975" y="4440425"/>
                  <a:ext cx="94725" cy="78500"/>
                </a:xfrm>
                <a:custGeom>
                  <a:avLst/>
                  <a:gdLst/>
                  <a:ahLst/>
                  <a:cxnLst/>
                  <a:rect l="l" t="t" r="r" b="b"/>
                  <a:pathLst>
                    <a:path w="3789" h="3140" extrusionOk="0">
                      <a:moveTo>
                        <a:pt x="93" y="1"/>
                      </a:moveTo>
                      <a:cubicBezTo>
                        <a:pt x="46" y="1"/>
                        <a:pt x="0" y="37"/>
                        <a:pt x="31" y="103"/>
                      </a:cubicBezTo>
                      <a:cubicBezTo>
                        <a:pt x="408" y="1052"/>
                        <a:pt x="708" y="2002"/>
                        <a:pt x="708" y="3055"/>
                      </a:cubicBezTo>
                      <a:cubicBezTo>
                        <a:pt x="708" y="3114"/>
                        <a:pt x="760" y="3140"/>
                        <a:pt x="792" y="3140"/>
                      </a:cubicBezTo>
                      <a:cubicBezTo>
                        <a:pt x="1794" y="3003"/>
                        <a:pt x="2711" y="2652"/>
                        <a:pt x="3686" y="2431"/>
                      </a:cubicBezTo>
                      <a:cubicBezTo>
                        <a:pt x="3789" y="2407"/>
                        <a:pt x="3752" y="2266"/>
                        <a:pt x="3678" y="2266"/>
                      </a:cubicBezTo>
                      <a:cubicBezTo>
                        <a:pt x="3673" y="2266"/>
                        <a:pt x="3666" y="2267"/>
                        <a:pt x="3660" y="2268"/>
                      </a:cubicBezTo>
                      <a:cubicBezTo>
                        <a:pt x="3199" y="2379"/>
                        <a:pt x="2769" y="2516"/>
                        <a:pt x="2308" y="2652"/>
                      </a:cubicBezTo>
                      <a:cubicBezTo>
                        <a:pt x="2060" y="2704"/>
                        <a:pt x="1794" y="2789"/>
                        <a:pt x="1547" y="2841"/>
                      </a:cubicBezTo>
                      <a:cubicBezTo>
                        <a:pt x="1417" y="2879"/>
                        <a:pt x="1260" y="2930"/>
                        <a:pt x="1130" y="2930"/>
                      </a:cubicBezTo>
                      <a:cubicBezTo>
                        <a:pt x="992" y="2930"/>
                        <a:pt x="884" y="2872"/>
                        <a:pt x="870" y="2678"/>
                      </a:cubicBezTo>
                      <a:cubicBezTo>
                        <a:pt x="844" y="1755"/>
                        <a:pt x="519" y="890"/>
                        <a:pt x="168" y="51"/>
                      </a:cubicBezTo>
                      <a:cubicBezTo>
                        <a:pt x="157" y="17"/>
                        <a:pt x="125"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155100" y="4512450"/>
                  <a:ext cx="116475" cy="55325"/>
                </a:xfrm>
                <a:custGeom>
                  <a:avLst/>
                  <a:gdLst/>
                  <a:ahLst/>
                  <a:cxnLst/>
                  <a:rect l="l" t="t" r="r" b="b"/>
                  <a:pathLst>
                    <a:path w="4659" h="2213" extrusionOk="0">
                      <a:moveTo>
                        <a:pt x="100" y="1"/>
                      </a:moveTo>
                      <a:cubicBezTo>
                        <a:pt x="47" y="1"/>
                        <a:pt x="0" y="48"/>
                        <a:pt x="35" y="122"/>
                      </a:cubicBezTo>
                      <a:cubicBezTo>
                        <a:pt x="471" y="721"/>
                        <a:pt x="959" y="1339"/>
                        <a:pt x="1037" y="2126"/>
                      </a:cubicBezTo>
                      <a:cubicBezTo>
                        <a:pt x="1063" y="2184"/>
                        <a:pt x="1089" y="2210"/>
                        <a:pt x="1147" y="2210"/>
                      </a:cubicBezTo>
                      <a:cubicBezTo>
                        <a:pt x="1745" y="2123"/>
                        <a:pt x="2358" y="2065"/>
                        <a:pt x="2969" y="2065"/>
                      </a:cubicBezTo>
                      <a:cubicBezTo>
                        <a:pt x="3496" y="2065"/>
                        <a:pt x="4021" y="2108"/>
                        <a:pt x="4536" y="2210"/>
                      </a:cubicBezTo>
                      <a:cubicBezTo>
                        <a:pt x="4541" y="2212"/>
                        <a:pt x="4547" y="2213"/>
                        <a:pt x="4552" y="2213"/>
                      </a:cubicBezTo>
                      <a:cubicBezTo>
                        <a:pt x="4621" y="2213"/>
                        <a:pt x="4658" y="2072"/>
                        <a:pt x="4562" y="2047"/>
                      </a:cubicBezTo>
                      <a:cubicBezTo>
                        <a:pt x="4047" y="1942"/>
                        <a:pt x="3517" y="1904"/>
                        <a:pt x="2988" y="1904"/>
                      </a:cubicBezTo>
                      <a:cubicBezTo>
                        <a:pt x="2568" y="1904"/>
                        <a:pt x="2148" y="1928"/>
                        <a:pt x="1739" y="1963"/>
                      </a:cubicBezTo>
                      <a:cubicBezTo>
                        <a:pt x="1577" y="1989"/>
                        <a:pt x="1414" y="2021"/>
                        <a:pt x="1251" y="2021"/>
                      </a:cubicBezTo>
                      <a:cubicBezTo>
                        <a:pt x="1250" y="2022"/>
                        <a:pt x="1248" y="2022"/>
                        <a:pt x="1246" y="2022"/>
                      </a:cubicBezTo>
                      <a:cubicBezTo>
                        <a:pt x="1168" y="2022"/>
                        <a:pt x="1062" y="1474"/>
                        <a:pt x="1037" y="1423"/>
                      </a:cubicBezTo>
                      <a:cubicBezTo>
                        <a:pt x="848" y="909"/>
                        <a:pt x="497" y="474"/>
                        <a:pt x="172" y="38"/>
                      </a:cubicBezTo>
                      <a:cubicBezTo>
                        <a:pt x="152" y="12"/>
                        <a:pt x="125"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141575" y="4548850"/>
                  <a:ext cx="64500" cy="53975"/>
                </a:xfrm>
                <a:custGeom>
                  <a:avLst/>
                  <a:gdLst/>
                  <a:ahLst/>
                  <a:cxnLst/>
                  <a:rect l="l" t="t" r="r" b="b"/>
                  <a:pathLst>
                    <a:path w="2580" h="2159" extrusionOk="0">
                      <a:moveTo>
                        <a:pt x="95" y="0"/>
                      </a:moveTo>
                      <a:cubicBezTo>
                        <a:pt x="47" y="0"/>
                        <a:pt x="1" y="36"/>
                        <a:pt x="36" y="104"/>
                      </a:cubicBezTo>
                      <a:cubicBezTo>
                        <a:pt x="277" y="754"/>
                        <a:pt x="225" y="1378"/>
                        <a:pt x="140" y="2055"/>
                      </a:cubicBezTo>
                      <a:cubicBezTo>
                        <a:pt x="114" y="2107"/>
                        <a:pt x="140" y="2159"/>
                        <a:pt x="199" y="2159"/>
                      </a:cubicBezTo>
                      <a:cubicBezTo>
                        <a:pt x="652" y="2112"/>
                        <a:pt x="1107" y="2103"/>
                        <a:pt x="1563" y="2103"/>
                      </a:cubicBezTo>
                      <a:cubicBezTo>
                        <a:pt x="1866" y="2103"/>
                        <a:pt x="2171" y="2107"/>
                        <a:pt x="2475" y="2107"/>
                      </a:cubicBezTo>
                      <a:cubicBezTo>
                        <a:pt x="2579" y="2107"/>
                        <a:pt x="2579" y="1944"/>
                        <a:pt x="2475" y="1944"/>
                      </a:cubicBezTo>
                      <a:cubicBezTo>
                        <a:pt x="2171" y="1944"/>
                        <a:pt x="1866" y="1940"/>
                        <a:pt x="1563" y="1940"/>
                      </a:cubicBezTo>
                      <a:cubicBezTo>
                        <a:pt x="1139" y="1940"/>
                        <a:pt x="716" y="1948"/>
                        <a:pt x="295" y="1987"/>
                      </a:cubicBezTo>
                      <a:lnTo>
                        <a:pt x="295" y="1987"/>
                      </a:lnTo>
                      <a:cubicBezTo>
                        <a:pt x="392" y="1327"/>
                        <a:pt x="424" y="689"/>
                        <a:pt x="166" y="45"/>
                      </a:cubicBezTo>
                      <a:cubicBezTo>
                        <a:pt x="156" y="15"/>
                        <a:pt x="125"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241325" y="4531100"/>
                  <a:ext cx="8800" cy="6700"/>
                </a:xfrm>
                <a:custGeom>
                  <a:avLst/>
                  <a:gdLst/>
                  <a:ahLst/>
                  <a:cxnLst/>
                  <a:rect l="l" t="t" r="r" b="b"/>
                  <a:pathLst>
                    <a:path w="352" h="268" extrusionOk="0">
                      <a:moveTo>
                        <a:pt x="163" y="1"/>
                      </a:moveTo>
                      <a:cubicBezTo>
                        <a:pt x="1" y="1"/>
                        <a:pt x="1" y="267"/>
                        <a:pt x="163" y="267"/>
                      </a:cubicBezTo>
                      <a:cubicBezTo>
                        <a:pt x="352" y="267"/>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231900" y="4545900"/>
                  <a:ext cx="8800" cy="6850"/>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226375" y="4533700"/>
                  <a:ext cx="8800" cy="6850"/>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157275" y="4555500"/>
                  <a:ext cx="8800" cy="6675"/>
                </a:xfrm>
                <a:custGeom>
                  <a:avLst/>
                  <a:gdLst/>
                  <a:ahLst/>
                  <a:cxnLst/>
                  <a:rect l="l" t="t" r="r" b="b"/>
                  <a:pathLst>
                    <a:path w="352" h="267"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185725" y="4579875"/>
                  <a:ext cx="8800" cy="6700"/>
                </a:xfrm>
                <a:custGeom>
                  <a:avLst/>
                  <a:gdLst/>
                  <a:ahLst/>
                  <a:cxnLst/>
                  <a:rect l="l" t="t" r="r" b="b"/>
                  <a:pathLst>
                    <a:path w="352" h="268" extrusionOk="0">
                      <a:moveTo>
                        <a:pt x="163" y="1"/>
                      </a:moveTo>
                      <a:cubicBezTo>
                        <a:pt x="0" y="1"/>
                        <a:pt x="0" y="267"/>
                        <a:pt x="163" y="267"/>
                      </a:cubicBezTo>
                      <a:cubicBezTo>
                        <a:pt x="352" y="267"/>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122150" y="4585250"/>
                  <a:ext cx="8800" cy="6850"/>
                </a:xfrm>
                <a:custGeom>
                  <a:avLst/>
                  <a:gdLst/>
                  <a:ahLst/>
                  <a:cxnLst/>
                  <a:rect l="l" t="t" r="r" b="b"/>
                  <a:pathLst>
                    <a:path w="352" h="274" extrusionOk="0">
                      <a:moveTo>
                        <a:pt x="163" y="0"/>
                      </a:moveTo>
                      <a:cubicBezTo>
                        <a:pt x="0" y="0"/>
                        <a:pt x="0" y="274"/>
                        <a:pt x="163" y="274"/>
                      </a:cubicBezTo>
                      <a:cubicBezTo>
                        <a:pt x="352" y="274"/>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2"/>
              <p:cNvSpPr/>
              <p:nvPr/>
            </p:nvSpPr>
            <p:spPr>
              <a:xfrm>
                <a:off x="1167725" y="4844625"/>
                <a:ext cx="60349" cy="48876"/>
              </a:xfrm>
              <a:custGeom>
                <a:avLst/>
                <a:gdLst/>
                <a:ahLst/>
                <a:cxnLst/>
                <a:rect l="l" t="t" r="r" b="b"/>
                <a:pathLst>
                  <a:path w="684" h="547" extrusionOk="0">
                    <a:moveTo>
                      <a:pt x="326" y="0"/>
                    </a:moveTo>
                    <a:cubicBezTo>
                      <a:pt x="1" y="0"/>
                      <a:pt x="1" y="547"/>
                      <a:pt x="326" y="547"/>
                    </a:cubicBezTo>
                    <a:cubicBezTo>
                      <a:pt x="683" y="547"/>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1138300" y="4688700"/>
                <a:ext cx="60349" cy="48876"/>
              </a:xfrm>
              <a:custGeom>
                <a:avLst/>
                <a:gdLst/>
                <a:ahLst/>
                <a:cxnLst/>
                <a:rect l="l" t="t" r="r" b="b"/>
                <a:pathLst>
                  <a:path w="684" h="547" extrusionOk="0">
                    <a:moveTo>
                      <a:pt x="326" y="0"/>
                    </a:moveTo>
                    <a:cubicBezTo>
                      <a:pt x="1" y="0"/>
                      <a:pt x="1" y="547"/>
                      <a:pt x="326" y="547"/>
                    </a:cubicBezTo>
                    <a:cubicBezTo>
                      <a:pt x="683" y="547"/>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1004925" y="4639825"/>
                <a:ext cx="60349" cy="48876"/>
              </a:xfrm>
              <a:custGeom>
                <a:avLst/>
                <a:gdLst/>
                <a:ahLst/>
                <a:cxnLst/>
                <a:rect l="l" t="t" r="r" b="b"/>
                <a:pathLst>
                  <a:path w="684" h="547" extrusionOk="0">
                    <a:moveTo>
                      <a:pt x="326" y="0"/>
                    </a:moveTo>
                    <a:cubicBezTo>
                      <a:pt x="1" y="0"/>
                      <a:pt x="1" y="547"/>
                      <a:pt x="326" y="547"/>
                    </a:cubicBezTo>
                    <a:cubicBezTo>
                      <a:pt x="683" y="547"/>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285;p2"/>
          <p:cNvGrpSpPr/>
          <p:nvPr/>
        </p:nvGrpSpPr>
        <p:grpSpPr>
          <a:xfrm>
            <a:off x="-152397" y="-152412"/>
            <a:ext cx="1222973" cy="1194265"/>
            <a:chOff x="-152397" y="-152412"/>
            <a:chExt cx="1222973" cy="1194265"/>
          </a:xfrm>
        </p:grpSpPr>
        <p:grpSp>
          <p:nvGrpSpPr>
            <p:cNvPr id="286" name="Google Shape;286;p2"/>
            <p:cNvGrpSpPr/>
            <p:nvPr/>
          </p:nvGrpSpPr>
          <p:grpSpPr>
            <a:xfrm>
              <a:off x="-152397" y="-152412"/>
              <a:ext cx="1222973" cy="1194265"/>
              <a:chOff x="3067850" y="3232250"/>
              <a:chExt cx="342925" cy="334875"/>
            </a:xfrm>
          </p:grpSpPr>
          <p:sp>
            <p:nvSpPr>
              <p:cNvPr id="287" name="Google Shape;287;p2"/>
              <p:cNvSpPr/>
              <p:nvPr/>
            </p:nvSpPr>
            <p:spPr>
              <a:xfrm>
                <a:off x="3183450" y="3233050"/>
                <a:ext cx="212050" cy="123375"/>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334825" y="3279150"/>
                <a:ext cx="49150" cy="91600"/>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338225" y="3310925"/>
                <a:ext cx="66125" cy="13675"/>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3350" y="3272325"/>
                <a:ext cx="17100" cy="13525"/>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3393675" y="3307625"/>
                <a:ext cx="17100" cy="13500"/>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3387000" y="3346150"/>
                <a:ext cx="16950" cy="13675"/>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347650" y="3363050"/>
                <a:ext cx="16950" cy="13700"/>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3067850" y="3259450"/>
                <a:ext cx="132850" cy="307675"/>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103125" y="3263550"/>
                <a:ext cx="76225" cy="302225"/>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110450" y="3429550"/>
                <a:ext cx="78500" cy="64500"/>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090275" y="3369250"/>
                <a:ext cx="91725" cy="51625"/>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079225" y="3322925"/>
                <a:ext cx="80625" cy="27425"/>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099050" y="3238525"/>
                <a:ext cx="230425" cy="237825"/>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086425" y="3232250"/>
                <a:ext cx="193075" cy="215775"/>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03950" y="3352975"/>
                <a:ext cx="94750" cy="7840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3155050" y="3304125"/>
                <a:ext cx="116525" cy="55775"/>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3141600" y="3268925"/>
                <a:ext cx="64475" cy="54125"/>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241325" y="3333950"/>
                <a:ext cx="8800" cy="6850"/>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3231900" y="3319150"/>
                <a:ext cx="8800" cy="6700"/>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226375" y="3331350"/>
                <a:ext cx="8800" cy="6700"/>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142475" y="3378675"/>
                <a:ext cx="8800" cy="6850"/>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139700" y="3363875"/>
                <a:ext cx="8800" cy="6700"/>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128825" y="3374600"/>
                <a:ext cx="8800" cy="6850"/>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197925" y="3453300"/>
                <a:ext cx="8800" cy="6700"/>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191250" y="3442400"/>
                <a:ext cx="8800" cy="6850"/>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3240025" y="3413950"/>
                <a:ext cx="8800" cy="6850"/>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3288800" y="3445175"/>
                <a:ext cx="8800" cy="6675"/>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3157275" y="3309575"/>
                <a:ext cx="8800" cy="6850"/>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3185725" y="3285175"/>
                <a:ext cx="8800" cy="6850"/>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3122150" y="3279825"/>
                <a:ext cx="8800" cy="6850"/>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
            <p:cNvSpPr/>
            <p:nvPr/>
          </p:nvSpPr>
          <p:spPr>
            <a:xfrm>
              <a:off x="91600" y="779449"/>
              <a:ext cx="174076" cy="142576"/>
            </a:xfrm>
            <a:custGeom>
              <a:avLst/>
              <a:gdLst/>
              <a:ahLst/>
              <a:cxnLst/>
              <a:rect l="l" t="t" r="r" b="b"/>
              <a:pathLst>
                <a:path w="1902" h="1558" extrusionOk="0">
                  <a:moveTo>
                    <a:pt x="711" y="0"/>
                  </a:moveTo>
                  <a:cubicBezTo>
                    <a:pt x="670" y="0"/>
                    <a:pt x="634" y="41"/>
                    <a:pt x="634" y="62"/>
                  </a:cubicBezTo>
                  <a:cubicBezTo>
                    <a:pt x="471" y="550"/>
                    <a:pt x="230" y="985"/>
                    <a:pt x="42" y="1441"/>
                  </a:cubicBezTo>
                  <a:cubicBezTo>
                    <a:pt x="0" y="1501"/>
                    <a:pt x="57" y="1557"/>
                    <a:pt x="112" y="1557"/>
                  </a:cubicBezTo>
                  <a:cubicBezTo>
                    <a:pt x="134" y="1557"/>
                    <a:pt x="157" y="1548"/>
                    <a:pt x="172" y="1525"/>
                  </a:cubicBezTo>
                  <a:cubicBezTo>
                    <a:pt x="377" y="1072"/>
                    <a:pt x="577" y="664"/>
                    <a:pt x="735" y="217"/>
                  </a:cubicBezTo>
                  <a:lnTo>
                    <a:pt x="735" y="217"/>
                  </a:lnTo>
                  <a:cubicBezTo>
                    <a:pt x="1067" y="410"/>
                    <a:pt x="1395" y="561"/>
                    <a:pt x="1746" y="712"/>
                  </a:cubicBezTo>
                  <a:cubicBezTo>
                    <a:pt x="1753" y="715"/>
                    <a:pt x="1760" y="716"/>
                    <a:pt x="1767" y="716"/>
                  </a:cubicBezTo>
                  <a:cubicBezTo>
                    <a:pt x="1842" y="716"/>
                    <a:pt x="1902" y="597"/>
                    <a:pt x="1830" y="550"/>
                  </a:cubicBezTo>
                  <a:cubicBezTo>
                    <a:pt x="1447" y="413"/>
                    <a:pt x="1095" y="251"/>
                    <a:pt x="744" y="10"/>
                  </a:cubicBezTo>
                  <a:cubicBezTo>
                    <a:pt x="733" y="3"/>
                    <a:pt x="722" y="0"/>
                    <a:pt x="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2"/>
          <p:cNvGrpSpPr/>
          <p:nvPr/>
        </p:nvGrpSpPr>
        <p:grpSpPr>
          <a:xfrm>
            <a:off x="8066097" y="-152412"/>
            <a:ext cx="1230293" cy="1194265"/>
            <a:chOff x="8066097" y="-152412"/>
            <a:chExt cx="1230293" cy="1194265"/>
          </a:xfrm>
        </p:grpSpPr>
        <p:grpSp>
          <p:nvGrpSpPr>
            <p:cNvPr id="319" name="Google Shape;319;p2"/>
            <p:cNvGrpSpPr/>
            <p:nvPr/>
          </p:nvGrpSpPr>
          <p:grpSpPr>
            <a:xfrm>
              <a:off x="8066097" y="-152412"/>
              <a:ext cx="1230293" cy="1194265"/>
              <a:chOff x="7913697" y="-12"/>
              <a:chExt cx="1230293" cy="1194265"/>
            </a:xfrm>
          </p:grpSpPr>
          <p:grpSp>
            <p:nvGrpSpPr>
              <p:cNvPr id="320" name="Google Shape;320;p2"/>
              <p:cNvGrpSpPr/>
              <p:nvPr/>
            </p:nvGrpSpPr>
            <p:grpSpPr>
              <a:xfrm>
                <a:off x="7941612" y="-12"/>
                <a:ext cx="1202378" cy="1194265"/>
                <a:chOff x="4158100" y="3232250"/>
                <a:chExt cx="337150" cy="334875"/>
              </a:xfrm>
            </p:grpSpPr>
            <p:sp>
              <p:nvSpPr>
                <p:cNvPr id="321" name="Google Shape;321;p2"/>
                <p:cNvSpPr/>
                <p:nvPr/>
              </p:nvSpPr>
              <p:spPr>
                <a:xfrm>
                  <a:off x="4167100" y="3233050"/>
                  <a:ext cx="212050" cy="123375"/>
                </a:xfrm>
                <a:custGeom>
                  <a:avLst/>
                  <a:gdLst/>
                  <a:ahLst/>
                  <a:cxnLst/>
                  <a:rect l="l" t="t" r="r" b="b"/>
                  <a:pathLst>
                    <a:path w="8482" h="4935" extrusionOk="0">
                      <a:moveTo>
                        <a:pt x="8369" y="0"/>
                      </a:moveTo>
                      <a:cubicBezTo>
                        <a:pt x="8348" y="0"/>
                        <a:pt x="8326" y="9"/>
                        <a:pt x="8306" y="31"/>
                      </a:cubicBezTo>
                      <a:cubicBezTo>
                        <a:pt x="7220" y="1409"/>
                        <a:pt x="5620" y="2495"/>
                        <a:pt x="3942" y="3061"/>
                      </a:cubicBezTo>
                      <a:cubicBezTo>
                        <a:pt x="2590" y="3523"/>
                        <a:pt x="1042" y="3634"/>
                        <a:pt x="40" y="4798"/>
                      </a:cubicBezTo>
                      <a:cubicBezTo>
                        <a:pt x="1" y="4857"/>
                        <a:pt x="51" y="4935"/>
                        <a:pt x="115" y="4935"/>
                      </a:cubicBezTo>
                      <a:cubicBezTo>
                        <a:pt x="135" y="4935"/>
                        <a:pt x="156" y="4927"/>
                        <a:pt x="177" y="4908"/>
                      </a:cubicBezTo>
                      <a:cubicBezTo>
                        <a:pt x="1256" y="3634"/>
                        <a:pt x="3103" y="3608"/>
                        <a:pt x="4567" y="3009"/>
                      </a:cubicBezTo>
                      <a:cubicBezTo>
                        <a:pt x="6030" y="2411"/>
                        <a:pt x="7435" y="1383"/>
                        <a:pt x="8443" y="135"/>
                      </a:cubicBezTo>
                      <a:cubicBezTo>
                        <a:pt x="8482" y="76"/>
                        <a:pt x="8430" y="0"/>
                        <a:pt x="83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178000" y="3279150"/>
                  <a:ext cx="49800" cy="91600"/>
                </a:xfrm>
                <a:custGeom>
                  <a:avLst/>
                  <a:gdLst/>
                  <a:ahLst/>
                  <a:cxnLst/>
                  <a:rect l="l" t="t" r="r" b="b"/>
                  <a:pathLst>
                    <a:path w="1992" h="3664" extrusionOk="0">
                      <a:moveTo>
                        <a:pt x="141" y="0"/>
                      </a:moveTo>
                      <a:cubicBezTo>
                        <a:pt x="68" y="0"/>
                        <a:pt x="1" y="92"/>
                        <a:pt x="66" y="138"/>
                      </a:cubicBezTo>
                      <a:cubicBezTo>
                        <a:pt x="580" y="593"/>
                        <a:pt x="1256" y="918"/>
                        <a:pt x="1607" y="1542"/>
                      </a:cubicBezTo>
                      <a:cubicBezTo>
                        <a:pt x="1907" y="2115"/>
                        <a:pt x="1204" y="3006"/>
                        <a:pt x="1068" y="3552"/>
                      </a:cubicBezTo>
                      <a:cubicBezTo>
                        <a:pt x="1051" y="3617"/>
                        <a:pt x="1098" y="3664"/>
                        <a:pt x="1142" y="3664"/>
                      </a:cubicBezTo>
                      <a:cubicBezTo>
                        <a:pt x="1168" y="3664"/>
                        <a:pt x="1194" y="3646"/>
                        <a:pt x="1204" y="3604"/>
                      </a:cubicBezTo>
                      <a:cubicBezTo>
                        <a:pt x="1341" y="3064"/>
                        <a:pt x="1991" y="2277"/>
                        <a:pt x="1828" y="1679"/>
                      </a:cubicBezTo>
                      <a:cubicBezTo>
                        <a:pt x="1633" y="918"/>
                        <a:pt x="742" y="515"/>
                        <a:pt x="203" y="27"/>
                      </a:cubicBezTo>
                      <a:cubicBezTo>
                        <a:pt x="184" y="8"/>
                        <a:pt x="162" y="0"/>
                        <a:pt x="1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58100" y="3310925"/>
                  <a:ext cx="66275" cy="13675"/>
                </a:xfrm>
                <a:custGeom>
                  <a:avLst/>
                  <a:gdLst/>
                  <a:ahLst/>
                  <a:cxnLst/>
                  <a:rect l="l" t="t" r="r" b="b"/>
                  <a:pathLst>
                    <a:path w="2651" h="547" extrusionOk="0">
                      <a:moveTo>
                        <a:pt x="107" y="1"/>
                      </a:moveTo>
                      <a:cubicBezTo>
                        <a:pt x="40" y="1"/>
                        <a:pt x="0" y="138"/>
                        <a:pt x="101" y="167"/>
                      </a:cubicBezTo>
                      <a:cubicBezTo>
                        <a:pt x="839" y="369"/>
                        <a:pt x="1600" y="547"/>
                        <a:pt x="2383" y="547"/>
                      </a:cubicBezTo>
                      <a:cubicBezTo>
                        <a:pt x="2435" y="547"/>
                        <a:pt x="2488" y="546"/>
                        <a:pt x="2540" y="545"/>
                      </a:cubicBezTo>
                      <a:cubicBezTo>
                        <a:pt x="2651" y="545"/>
                        <a:pt x="2651" y="382"/>
                        <a:pt x="2540" y="382"/>
                      </a:cubicBezTo>
                      <a:cubicBezTo>
                        <a:pt x="2489" y="384"/>
                        <a:pt x="2439" y="384"/>
                        <a:pt x="2388" y="384"/>
                      </a:cubicBezTo>
                      <a:cubicBezTo>
                        <a:pt x="1626" y="384"/>
                        <a:pt x="865" y="206"/>
                        <a:pt x="127" y="5"/>
                      </a:cubicBezTo>
                      <a:cubicBezTo>
                        <a:pt x="120" y="2"/>
                        <a:pt x="113"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197850" y="3363050"/>
                  <a:ext cx="16925" cy="13700"/>
                </a:xfrm>
                <a:custGeom>
                  <a:avLst/>
                  <a:gdLst/>
                  <a:ahLst/>
                  <a:cxnLst/>
                  <a:rect l="l" t="t" r="r" b="b"/>
                  <a:pathLst>
                    <a:path w="677" h="548" extrusionOk="0">
                      <a:moveTo>
                        <a:pt x="326" y="1"/>
                      </a:moveTo>
                      <a:cubicBezTo>
                        <a:pt x="0" y="1"/>
                        <a:pt x="0"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361900" y="3259450"/>
                  <a:ext cx="133350" cy="307675"/>
                </a:xfrm>
                <a:custGeom>
                  <a:avLst/>
                  <a:gdLst/>
                  <a:ahLst/>
                  <a:cxnLst/>
                  <a:rect l="l" t="t" r="r" b="b"/>
                  <a:pathLst>
                    <a:path w="5334" h="12307" extrusionOk="0">
                      <a:moveTo>
                        <a:pt x="3702" y="232"/>
                      </a:moveTo>
                      <a:lnTo>
                        <a:pt x="3702" y="232"/>
                      </a:lnTo>
                      <a:cubicBezTo>
                        <a:pt x="3703" y="236"/>
                        <a:pt x="3705" y="239"/>
                        <a:pt x="3708" y="243"/>
                      </a:cubicBezTo>
                      <a:cubicBezTo>
                        <a:pt x="5145" y="1765"/>
                        <a:pt x="4579" y="4418"/>
                        <a:pt x="4280" y="6259"/>
                      </a:cubicBezTo>
                      <a:cubicBezTo>
                        <a:pt x="3955" y="8346"/>
                        <a:pt x="3057" y="10896"/>
                        <a:pt x="1139" y="12060"/>
                      </a:cubicBezTo>
                      <a:cubicBezTo>
                        <a:pt x="1107" y="12078"/>
                        <a:pt x="1082" y="12086"/>
                        <a:pt x="1061" y="12086"/>
                      </a:cubicBezTo>
                      <a:cubicBezTo>
                        <a:pt x="952" y="12086"/>
                        <a:pt x="971" y="11875"/>
                        <a:pt x="944" y="11761"/>
                      </a:cubicBezTo>
                      <a:cubicBezTo>
                        <a:pt x="892" y="11461"/>
                        <a:pt x="840" y="11169"/>
                        <a:pt x="814" y="10870"/>
                      </a:cubicBezTo>
                      <a:cubicBezTo>
                        <a:pt x="729" y="10323"/>
                        <a:pt x="703" y="9810"/>
                        <a:pt x="677" y="9296"/>
                      </a:cubicBezTo>
                      <a:cubicBezTo>
                        <a:pt x="618" y="8184"/>
                        <a:pt x="703" y="7072"/>
                        <a:pt x="892" y="5966"/>
                      </a:cubicBezTo>
                      <a:cubicBezTo>
                        <a:pt x="1293" y="3836"/>
                        <a:pt x="2183" y="1818"/>
                        <a:pt x="3702" y="232"/>
                      </a:cubicBezTo>
                      <a:close/>
                      <a:moveTo>
                        <a:pt x="3720" y="1"/>
                      </a:moveTo>
                      <a:cubicBezTo>
                        <a:pt x="3699" y="1"/>
                        <a:pt x="3677" y="9"/>
                        <a:pt x="3656" y="28"/>
                      </a:cubicBezTo>
                      <a:cubicBezTo>
                        <a:pt x="540" y="3202"/>
                        <a:pt x="1" y="8080"/>
                        <a:pt x="892" y="12248"/>
                      </a:cubicBezTo>
                      <a:cubicBezTo>
                        <a:pt x="892" y="12307"/>
                        <a:pt x="944" y="12307"/>
                        <a:pt x="1002" y="12307"/>
                      </a:cubicBezTo>
                      <a:cubicBezTo>
                        <a:pt x="1919" y="11871"/>
                        <a:pt x="2570" y="10948"/>
                        <a:pt x="3116" y="10135"/>
                      </a:cubicBezTo>
                      <a:cubicBezTo>
                        <a:pt x="3818" y="9023"/>
                        <a:pt x="4195" y="7780"/>
                        <a:pt x="4417" y="6480"/>
                      </a:cubicBezTo>
                      <a:cubicBezTo>
                        <a:pt x="4768" y="4555"/>
                        <a:pt x="5334" y="1739"/>
                        <a:pt x="3844" y="139"/>
                      </a:cubicBezTo>
                      <a:cubicBezTo>
                        <a:pt x="3831" y="125"/>
                        <a:pt x="3817" y="116"/>
                        <a:pt x="3804" y="112"/>
                      </a:cubicBezTo>
                      <a:lnTo>
                        <a:pt x="3804" y="112"/>
                      </a:lnTo>
                      <a:cubicBezTo>
                        <a:pt x="3817" y="56"/>
                        <a:pt x="3773" y="1"/>
                        <a:pt x="3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382725" y="3263550"/>
                  <a:ext cx="75950" cy="302225"/>
                </a:xfrm>
                <a:custGeom>
                  <a:avLst/>
                  <a:gdLst/>
                  <a:ahLst/>
                  <a:cxnLst/>
                  <a:rect l="l" t="t" r="r" b="b"/>
                  <a:pathLst>
                    <a:path w="3038" h="12089" extrusionOk="0">
                      <a:moveTo>
                        <a:pt x="2930" y="1"/>
                      </a:moveTo>
                      <a:cubicBezTo>
                        <a:pt x="2889" y="1"/>
                        <a:pt x="2849" y="27"/>
                        <a:pt x="2849" y="79"/>
                      </a:cubicBezTo>
                      <a:cubicBezTo>
                        <a:pt x="2907" y="2277"/>
                        <a:pt x="2146" y="4443"/>
                        <a:pt x="1684" y="6582"/>
                      </a:cubicBezTo>
                      <a:cubicBezTo>
                        <a:pt x="1470" y="7642"/>
                        <a:pt x="1119" y="8618"/>
                        <a:pt x="846" y="9646"/>
                      </a:cubicBezTo>
                      <a:cubicBezTo>
                        <a:pt x="657" y="10406"/>
                        <a:pt x="683" y="11382"/>
                        <a:pt x="59" y="11948"/>
                      </a:cubicBezTo>
                      <a:cubicBezTo>
                        <a:pt x="0" y="12011"/>
                        <a:pt x="58" y="12089"/>
                        <a:pt x="126" y="12089"/>
                      </a:cubicBezTo>
                      <a:cubicBezTo>
                        <a:pt x="149" y="12089"/>
                        <a:pt x="174" y="12080"/>
                        <a:pt x="195" y="12058"/>
                      </a:cubicBezTo>
                      <a:cubicBezTo>
                        <a:pt x="683" y="11597"/>
                        <a:pt x="793" y="10842"/>
                        <a:pt x="898" y="10218"/>
                      </a:cubicBezTo>
                      <a:cubicBezTo>
                        <a:pt x="1119" y="9132"/>
                        <a:pt x="1522" y="8104"/>
                        <a:pt x="1769" y="7044"/>
                      </a:cubicBezTo>
                      <a:cubicBezTo>
                        <a:pt x="2036" y="5854"/>
                        <a:pt x="2283" y="4664"/>
                        <a:pt x="2582" y="3493"/>
                      </a:cubicBezTo>
                      <a:cubicBezTo>
                        <a:pt x="2849" y="2355"/>
                        <a:pt x="3037" y="1249"/>
                        <a:pt x="3011" y="79"/>
                      </a:cubicBezTo>
                      <a:cubicBezTo>
                        <a:pt x="3011" y="27"/>
                        <a:pt x="2971"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373475" y="3429550"/>
                  <a:ext cx="78675" cy="64500"/>
                </a:xfrm>
                <a:custGeom>
                  <a:avLst/>
                  <a:gdLst/>
                  <a:ahLst/>
                  <a:cxnLst/>
                  <a:rect l="l" t="t" r="r" b="b"/>
                  <a:pathLst>
                    <a:path w="3147" h="2580" extrusionOk="0">
                      <a:moveTo>
                        <a:pt x="2139" y="1"/>
                      </a:moveTo>
                      <a:cubicBezTo>
                        <a:pt x="1404" y="268"/>
                        <a:pt x="806" y="729"/>
                        <a:pt x="103" y="1002"/>
                      </a:cubicBezTo>
                      <a:cubicBezTo>
                        <a:pt x="1" y="1027"/>
                        <a:pt x="44" y="1168"/>
                        <a:pt x="113" y="1168"/>
                      </a:cubicBezTo>
                      <a:cubicBezTo>
                        <a:pt x="118" y="1168"/>
                        <a:pt x="124" y="1167"/>
                        <a:pt x="129" y="1165"/>
                      </a:cubicBezTo>
                      <a:cubicBezTo>
                        <a:pt x="455" y="1054"/>
                        <a:pt x="754" y="892"/>
                        <a:pt x="1053" y="729"/>
                      </a:cubicBezTo>
                      <a:cubicBezTo>
                        <a:pt x="1216" y="625"/>
                        <a:pt x="1378" y="541"/>
                        <a:pt x="1515" y="463"/>
                      </a:cubicBezTo>
                      <a:cubicBezTo>
                        <a:pt x="1658" y="389"/>
                        <a:pt x="1851" y="242"/>
                        <a:pt x="2003" y="242"/>
                      </a:cubicBezTo>
                      <a:cubicBezTo>
                        <a:pt x="2079" y="242"/>
                        <a:pt x="2146" y="279"/>
                        <a:pt x="2191" y="378"/>
                      </a:cubicBezTo>
                      <a:cubicBezTo>
                        <a:pt x="2464" y="1080"/>
                        <a:pt x="2731" y="1789"/>
                        <a:pt x="2978" y="2518"/>
                      </a:cubicBezTo>
                      <a:cubicBezTo>
                        <a:pt x="2988" y="2561"/>
                        <a:pt x="3019" y="2579"/>
                        <a:pt x="3050" y="2579"/>
                      </a:cubicBezTo>
                      <a:cubicBezTo>
                        <a:pt x="3098" y="2579"/>
                        <a:pt x="3146" y="2533"/>
                        <a:pt x="3115" y="2466"/>
                      </a:cubicBezTo>
                      <a:cubicBezTo>
                        <a:pt x="2841" y="1653"/>
                        <a:pt x="2542" y="866"/>
                        <a:pt x="2217" y="53"/>
                      </a:cubicBezTo>
                      <a:cubicBezTo>
                        <a:pt x="2217" y="27"/>
                        <a:pt x="2165" y="1"/>
                        <a:pt x="2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380475" y="3369250"/>
                  <a:ext cx="91850" cy="51625"/>
                </a:xfrm>
                <a:custGeom>
                  <a:avLst/>
                  <a:gdLst/>
                  <a:ahLst/>
                  <a:cxnLst/>
                  <a:rect l="l" t="t" r="r" b="b"/>
                  <a:pathLst>
                    <a:path w="3674" h="2065" extrusionOk="0">
                      <a:moveTo>
                        <a:pt x="2347" y="0"/>
                      </a:moveTo>
                      <a:cubicBezTo>
                        <a:pt x="1612" y="514"/>
                        <a:pt x="773" y="839"/>
                        <a:pt x="71" y="1379"/>
                      </a:cubicBezTo>
                      <a:cubicBezTo>
                        <a:pt x="0" y="1449"/>
                        <a:pt x="47" y="1556"/>
                        <a:pt x="110" y="1556"/>
                      </a:cubicBezTo>
                      <a:cubicBezTo>
                        <a:pt x="122" y="1556"/>
                        <a:pt x="135" y="1551"/>
                        <a:pt x="149" y="1541"/>
                      </a:cubicBezTo>
                      <a:cubicBezTo>
                        <a:pt x="799" y="1028"/>
                        <a:pt x="1586" y="702"/>
                        <a:pt x="2262" y="241"/>
                      </a:cubicBezTo>
                      <a:cubicBezTo>
                        <a:pt x="2266" y="239"/>
                        <a:pt x="2270" y="239"/>
                        <a:pt x="2274" y="239"/>
                      </a:cubicBezTo>
                      <a:cubicBezTo>
                        <a:pt x="2427" y="239"/>
                        <a:pt x="2914" y="1115"/>
                        <a:pt x="2965" y="1216"/>
                      </a:cubicBezTo>
                      <a:cubicBezTo>
                        <a:pt x="3075" y="1353"/>
                        <a:pt x="3186" y="1515"/>
                        <a:pt x="3290" y="1678"/>
                      </a:cubicBezTo>
                      <a:cubicBezTo>
                        <a:pt x="3348" y="1763"/>
                        <a:pt x="3400" y="1867"/>
                        <a:pt x="3485" y="1977"/>
                      </a:cubicBezTo>
                      <a:cubicBezTo>
                        <a:pt x="3488" y="1980"/>
                        <a:pt x="3491" y="1983"/>
                        <a:pt x="3494" y="1984"/>
                      </a:cubicBezTo>
                      <a:lnTo>
                        <a:pt x="3494" y="1984"/>
                      </a:lnTo>
                      <a:cubicBezTo>
                        <a:pt x="3494" y="2025"/>
                        <a:pt x="3522" y="2065"/>
                        <a:pt x="3567" y="2065"/>
                      </a:cubicBezTo>
                      <a:cubicBezTo>
                        <a:pt x="3574" y="2065"/>
                        <a:pt x="3581" y="2064"/>
                        <a:pt x="3589" y="2062"/>
                      </a:cubicBezTo>
                      <a:lnTo>
                        <a:pt x="3615" y="2062"/>
                      </a:lnTo>
                      <a:cubicBezTo>
                        <a:pt x="3648" y="2062"/>
                        <a:pt x="3648" y="2029"/>
                        <a:pt x="3674" y="2003"/>
                      </a:cubicBezTo>
                      <a:lnTo>
                        <a:pt x="3674" y="1977"/>
                      </a:lnTo>
                      <a:cubicBezTo>
                        <a:pt x="3674" y="1951"/>
                        <a:pt x="3674" y="1925"/>
                        <a:pt x="3648" y="1899"/>
                      </a:cubicBezTo>
                      <a:cubicBezTo>
                        <a:pt x="3400" y="1678"/>
                        <a:pt x="3212" y="1275"/>
                        <a:pt x="3023" y="976"/>
                      </a:cubicBezTo>
                      <a:cubicBezTo>
                        <a:pt x="2802" y="676"/>
                        <a:pt x="2613" y="377"/>
                        <a:pt x="2451" y="52"/>
                      </a:cubicBezTo>
                      <a:cubicBezTo>
                        <a:pt x="2425" y="0"/>
                        <a:pt x="2373"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402750" y="3322800"/>
                  <a:ext cx="79975" cy="27550"/>
                </a:xfrm>
                <a:custGeom>
                  <a:avLst/>
                  <a:gdLst/>
                  <a:ahLst/>
                  <a:cxnLst/>
                  <a:rect l="l" t="t" r="r" b="b"/>
                  <a:pathLst>
                    <a:path w="3199" h="1102" extrusionOk="0">
                      <a:moveTo>
                        <a:pt x="1702" y="1"/>
                      </a:moveTo>
                      <a:cubicBezTo>
                        <a:pt x="1171" y="1"/>
                        <a:pt x="556" y="337"/>
                        <a:pt x="97" y="447"/>
                      </a:cubicBezTo>
                      <a:cubicBezTo>
                        <a:pt x="0" y="471"/>
                        <a:pt x="15" y="612"/>
                        <a:pt x="101" y="612"/>
                      </a:cubicBezTo>
                      <a:cubicBezTo>
                        <a:pt x="108" y="612"/>
                        <a:pt x="115" y="611"/>
                        <a:pt x="123" y="609"/>
                      </a:cubicBezTo>
                      <a:cubicBezTo>
                        <a:pt x="638" y="486"/>
                        <a:pt x="1217" y="168"/>
                        <a:pt x="1764" y="168"/>
                      </a:cubicBezTo>
                      <a:cubicBezTo>
                        <a:pt x="1825" y="168"/>
                        <a:pt x="1884" y="172"/>
                        <a:pt x="1944" y="180"/>
                      </a:cubicBezTo>
                      <a:cubicBezTo>
                        <a:pt x="2132" y="206"/>
                        <a:pt x="2373" y="583"/>
                        <a:pt x="2535" y="694"/>
                      </a:cubicBezTo>
                      <a:cubicBezTo>
                        <a:pt x="2698" y="830"/>
                        <a:pt x="2861" y="935"/>
                        <a:pt x="3023" y="1071"/>
                      </a:cubicBezTo>
                      <a:cubicBezTo>
                        <a:pt x="3045" y="1093"/>
                        <a:pt x="3067" y="1101"/>
                        <a:pt x="3088" y="1101"/>
                      </a:cubicBezTo>
                      <a:cubicBezTo>
                        <a:pt x="3150" y="1101"/>
                        <a:pt x="3199" y="1024"/>
                        <a:pt x="3160" y="961"/>
                      </a:cubicBezTo>
                      <a:cubicBezTo>
                        <a:pt x="2971" y="798"/>
                        <a:pt x="2757" y="668"/>
                        <a:pt x="2561" y="505"/>
                      </a:cubicBezTo>
                      <a:cubicBezTo>
                        <a:pt x="2399" y="369"/>
                        <a:pt x="2269" y="148"/>
                        <a:pt x="2074" y="70"/>
                      </a:cubicBezTo>
                      <a:cubicBezTo>
                        <a:pt x="1957" y="21"/>
                        <a:pt x="1832" y="1"/>
                        <a:pt x="1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232475" y="3238525"/>
                  <a:ext cx="230250" cy="237825"/>
                </a:xfrm>
                <a:custGeom>
                  <a:avLst/>
                  <a:gdLst/>
                  <a:ahLst/>
                  <a:cxnLst/>
                  <a:rect l="l" t="t" r="r" b="b"/>
                  <a:pathLst>
                    <a:path w="9210" h="9513" extrusionOk="0">
                      <a:moveTo>
                        <a:pt x="9210" y="0"/>
                      </a:moveTo>
                      <a:lnTo>
                        <a:pt x="9106" y="104"/>
                      </a:lnTo>
                      <a:cubicBezTo>
                        <a:pt x="7259" y="104"/>
                        <a:pt x="5204" y="540"/>
                        <a:pt x="3467" y="976"/>
                      </a:cubicBezTo>
                      <a:cubicBezTo>
                        <a:pt x="2817" y="1190"/>
                        <a:pt x="1080" y="1405"/>
                        <a:pt x="755" y="2276"/>
                      </a:cubicBezTo>
                      <a:cubicBezTo>
                        <a:pt x="540" y="3252"/>
                        <a:pt x="1841" y="3141"/>
                        <a:pt x="2706" y="3577"/>
                      </a:cubicBezTo>
                      <a:cubicBezTo>
                        <a:pt x="1516" y="4006"/>
                        <a:pt x="326" y="4553"/>
                        <a:pt x="1" y="5957"/>
                      </a:cubicBezTo>
                      <a:cubicBezTo>
                        <a:pt x="82" y="6327"/>
                        <a:pt x="319" y="6433"/>
                        <a:pt x="618" y="6433"/>
                      </a:cubicBezTo>
                      <a:cubicBezTo>
                        <a:pt x="1014" y="6433"/>
                        <a:pt x="1519" y="6247"/>
                        <a:pt x="1911" y="6247"/>
                      </a:cubicBezTo>
                      <a:cubicBezTo>
                        <a:pt x="2003" y="6247"/>
                        <a:pt x="2089" y="6257"/>
                        <a:pt x="2166" y="6283"/>
                      </a:cubicBezTo>
                      <a:cubicBezTo>
                        <a:pt x="1627" y="6829"/>
                        <a:pt x="215" y="8884"/>
                        <a:pt x="1301" y="9430"/>
                      </a:cubicBezTo>
                      <a:cubicBezTo>
                        <a:pt x="1404" y="9487"/>
                        <a:pt x="1507" y="9513"/>
                        <a:pt x="1611" y="9513"/>
                      </a:cubicBezTo>
                      <a:cubicBezTo>
                        <a:pt x="2497" y="9513"/>
                        <a:pt x="3414" y="7637"/>
                        <a:pt x="3903" y="7154"/>
                      </a:cubicBezTo>
                      <a:cubicBezTo>
                        <a:pt x="3903" y="8028"/>
                        <a:pt x="4310" y="9197"/>
                        <a:pt x="4912" y="9197"/>
                      </a:cubicBezTo>
                      <a:cubicBezTo>
                        <a:pt x="5130" y="9197"/>
                        <a:pt x="5374" y="9044"/>
                        <a:pt x="5633" y="8669"/>
                      </a:cubicBezTo>
                      <a:cubicBezTo>
                        <a:pt x="6283" y="7804"/>
                        <a:pt x="5743" y="6068"/>
                        <a:pt x="6069" y="5092"/>
                      </a:cubicBezTo>
                      <a:lnTo>
                        <a:pt x="6069" y="5092"/>
                      </a:lnTo>
                      <a:cubicBezTo>
                        <a:pt x="6242" y="5707"/>
                        <a:pt x="6700" y="6955"/>
                        <a:pt x="7384" y="6955"/>
                      </a:cubicBezTo>
                      <a:cubicBezTo>
                        <a:pt x="7547" y="6955"/>
                        <a:pt x="7722" y="6884"/>
                        <a:pt x="7909" y="6718"/>
                      </a:cubicBezTo>
                      <a:cubicBezTo>
                        <a:pt x="8455" y="6283"/>
                        <a:pt x="8020" y="4553"/>
                        <a:pt x="8130" y="3902"/>
                      </a:cubicBezTo>
                      <a:cubicBezTo>
                        <a:pt x="8345" y="2706"/>
                        <a:pt x="9210" y="1080"/>
                        <a:pt x="92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282950" y="3232250"/>
                  <a:ext cx="192600" cy="215775"/>
                </a:xfrm>
                <a:custGeom>
                  <a:avLst/>
                  <a:gdLst/>
                  <a:ahLst/>
                  <a:cxnLst/>
                  <a:rect l="l" t="t" r="r" b="b"/>
                  <a:pathLst>
                    <a:path w="7704" h="8631" extrusionOk="0">
                      <a:moveTo>
                        <a:pt x="7569" y="1"/>
                      </a:moveTo>
                      <a:cubicBezTo>
                        <a:pt x="7562" y="1"/>
                        <a:pt x="7555" y="2"/>
                        <a:pt x="7549" y="4"/>
                      </a:cubicBezTo>
                      <a:cubicBezTo>
                        <a:pt x="4134" y="1740"/>
                        <a:pt x="1585" y="5070"/>
                        <a:pt x="37" y="8517"/>
                      </a:cubicBezTo>
                      <a:cubicBezTo>
                        <a:pt x="0" y="8572"/>
                        <a:pt x="57" y="8630"/>
                        <a:pt x="112" y="8630"/>
                      </a:cubicBezTo>
                      <a:cubicBezTo>
                        <a:pt x="135" y="8630"/>
                        <a:pt x="158" y="8620"/>
                        <a:pt x="173" y="8595"/>
                      </a:cubicBezTo>
                      <a:cubicBezTo>
                        <a:pt x="1721" y="5181"/>
                        <a:pt x="4212" y="1877"/>
                        <a:pt x="7627" y="167"/>
                      </a:cubicBezTo>
                      <a:cubicBezTo>
                        <a:pt x="7704" y="119"/>
                        <a:pt x="7640" y="1"/>
                        <a:pt x="75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263750" y="3352975"/>
                  <a:ext cx="94900" cy="78400"/>
                </a:xfrm>
                <a:custGeom>
                  <a:avLst/>
                  <a:gdLst/>
                  <a:ahLst/>
                  <a:cxnLst/>
                  <a:rect l="l" t="t" r="r" b="b"/>
                  <a:pathLst>
                    <a:path w="3796" h="3136" extrusionOk="0">
                      <a:moveTo>
                        <a:pt x="2977" y="1"/>
                      </a:moveTo>
                      <a:cubicBezTo>
                        <a:pt x="2002" y="137"/>
                        <a:pt x="1052" y="488"/>
                        <a:pt x="102" y="703"/>
                      </a:cubicBezTo>
                      <a:cubicBezTo>
                        <a:pt x="0" y="727"/>
                        <a:pt x="20" y="868"/>
                        <a:pt x="107" y="868"/>
                      </a:cubicBezTo>
                      <a:cubicBezTo>
                        <a:pt x="114" y="868"/>
                        <a:pt x="121" y="868"/>
                        <a:pt x="128" y="866"/>
                      </a:cubicBezTo>
                      <a:cubicBezTo>
                        <a:pt x="590" y="762"/>
                        <a:pt x="1026" y="625"/>
                        <a:pt x="1488" y="488"/>
                      </a:cubicBezTo>
                      <a:cubicBezTo>
                        <a:pt x="1728" y="436"/>
                        <a:pt x="1975" y="352"/>
                        <a:pt x="2242" y="300"/>
                      </a:cubicBezTo>
                      <a:cubicBezTo>
                        <a:pt x="2379" y="271"/>
                        <a:pt x="2541" y="215"/>
                        <a:pt x="2673" y="215"/>
                      </a:cubicBezTo>
                      <a:cubicBezTo>
                        <a:pt x="2805" y="215"/>
                        <a:pt x="2906" y="271"/>
                        <a:pt x="2919" y="462"/>
                      </a:cubicBezTo>
                      <a:cubicBezTo>
                        <a:pt x="2951" y="1379"/>
                        <a:pt x="3276" y="2251"/>
                        <a:pt x="3627" y="3090"/>
                      </a:cubicBezTo>
                      <a:cubicBezTo>
                        <a:pt x="3638" y="3121"/>
                        <a:pt x="3669" y="3135"/>
                        <a:pt x="3700" y="3135"/>
                      </a:cubicBezTo>
                      <a:cubicBezTo>
                        <a:pt x="3748" y="3135"/>
                        <a:pt x="3795" y="3101"/>
                        <a:pt x="3764" y="3038"/>
                      </a:cubicBezTo>
                      <a:cubicBezTo>
                        <a:pt x="3380" y="2088"/>
                        <a:pt x="3081" y="1139"/>
                        <a:pt x="3055" y="79"/>
                      </a:cubicBezTo>
                      <a:cubicBezTo>
                        <a:pt x="3055" y="53"/>
                        <a:pt x="3029" y="1"/>
                        <a:pt x="2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290900" y="3304125"/>
                  <a:ext cx="116650" cy="55775"/>
                </a:xfrm>
                <a:custGeom>
                  <a:avLst/>
                  <a:gdLst/>
                  <a:ahLst/>
                  <a:cxnLst/>
                  <a:rect l="l" t="t" r="r" b="b"/>
                  <a:pathLst>
                    <a:path w="4666" h="2231" extrusionOk="0">
                      <a:moveTo>
                        <a:pt x="106" y="1"/>
                      </a:moveTo>
                      <a:cubicBezTo>
                        <a:pt x="15" y="1"/>
                        <a:pt x="0" y="142"/>
                        <a:pt x="103" y="166"/>
                      </a:cubicBezTo>
                      <a:cubicBezTo>
                        <a:pt x="606" y="270"/>
                        <a:pt x="1119" y="309"/>
                        <a:pt x="1637" y="309"/>
                      </a:cubicBezTo>
                      <a:cubicBezTo>
                        <a:pt x="2062" y="309"/>
                        <a:pt x="2490" y="282"/>
                        <a:pt x="2919" y="244"/>
                      </a:cubicBezTo>
                      <a:cubicBezTo>
                        <a:pt x="3081" y="218"/>
                        <a:pt x="3244" y="218"/>
                        <a:pt x="3406" y="192"/>
                      </a:cubicBezTo>
                      <a:cubicBezTo>
                        <a:pt x="3408" y="192"/>
                        <a:pt x="3410" y="191"/>
                        <a:pt x="3412" y="191"/>
                      </a:cubicBezTo>
                      <a:cubicBezTo>
                        <a:pt x="3496" y="191"/>
                        <a:pt x="3596" y="733"/>
                        <a:pt x="3621" y="791"/>
                      </a:cubicBezTo>
                      <a:cubicBezTo>
                        <a:pt x="3816" y="1304"/>
                        <a:pt x="4167" y="1740"/>
                        <a:pt x="4493" y="2195"/>
                      </a:cubicBezTo>
                      <a:cubicBezTo>
                        <a:pt x="4508" y="2220"/>
                        <a:pt x="4531" y="2231"/>
                        <a:pt x="4554" y="2231"/>
                      </a:cubicBezTo>
                      <a:cubicBezTo>
                        <a:pt x="4609" y="2231"/>
                        <a:pt x="4666" y="2172"/>
                        <a:pt x="4629" y="2117"/>
                      </a:cubicBezTo>
                      <a:cubicBezTo>
                        <a:pt x="4167" y="1493"/>
                        <a:pt x="3706" y="869"/>
                        <a:pt x="3595" y="82"/>
                      </a:cubicBezTo>
                      <a:cubicBezTo>
                        <a:pt x="3595" y="30"/>
                        <a:pt x="3569" y="4"/>
                        <a:pt x="3517" y="4"/>
                      </a:cubicBezTo>
                      <a:cubicBezTo>
                        <a:pt x="2943" y="101"/>
                        <a:pt x="2355" y="155"/>
                        <a:pt x="1768" y="155"/>
                      </a:cubicBezTo>
                      <a:cubicBezTo>
                        <a:pt x="1217" y="155"/>
                        <a:pt x="667" y="107"/>
                        <a:pt x="129" y="4"/>
                      </a:cubicBezTo>
                      <a:cubicBezTo>
                        <a:pt x="120" y="2"/>
                        <a:pt x="113"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356375" y="3268925"/>
                  <a:ext cx="64550" cy="54125"/>
                </a:xfrm>
                <a:custGeom>
                  <a:avLst/>
                  <a:gdLst/>
                  <a:ahLst/>
                  <a:cxnLst/>
                  <a:rect l="l" t="t" r="r" b="b"/>
                  <a:pathLst>
                    <a:path w="2582" h="2165" extrusionOk="0">
                      <a:moveTo>
                        <a:pt x="2361" y="0"/>
                      </a:moveTo>
                      <a:cubicBezTo>
                        <a:pt x="1969" y="57"/>
                        <a:pt x="1586" y="71"/>
                        <a:pt x="1199" y="71"/>
                      </a:cubicBezTo>
                      <a:cubicBezTo>
                        <a:pt x="834" y="71"/>
                        <a:pt x="467" y="59"/>
                        <a:pt x="85" y="59"/>
                      </a:cubicBezTo>
                      <a:cubicBezTo>
                        <a:pt x="0" y="59"/>
                        <a:pt x="0" y="221"/>
                        <a:pt x="85" y="221"/>
                      </a:cubicBezTo>
                      <a:cubicBezTo>
                        <a:pt x="467" y="221"/>
                        <a:pt x="834" y="234"/>
                        <a:pt x="1199" y="234"/>
                      </a:cubicBezTo>
                      <a:cubicBezTo>
                        <a:pt x="1561" y="234"/>
                        <a:pt x="1920" y="222"/>
                        <a:pt x="2286" y="173"/>
                      </a:cubicBezTo>
                      <a:lnTo>
                        <a:pt x="2286" y="173"/>
                      </a:lnTo>
                      <a:cubicBezTo>
                        <a:pt x="2193" y="835"/>
                        <a:pt x="2155" y="1474"/>
                        <a:pt x="2413" y="2114"/>
                      </a:cubicBezTo>
                      <a:cubicBezTo>
                        <a:pt x="2424" y="2148"/>
                        <a:pt x="2456" y="2164"/>
                        <a:pt x="2488" y="2164"/>
                      </a:cubicBezTo>
                      <a:cubicBezTo>
                        <a:pt x="2535" y="2164"/>
                        <a:pt x="2581" y="2128"/>
                        <a:pt x="2550" y="2062"/>
                      </a:cubicBezTo>
                      <a:cubicBezTo>
                        <a:pt x="2303" y="1412"/>
                        <a:pt x="2361" y="787"/>
                        <a:pt x="2439" y="111"/>
                      </a:cubicBezTo>
                      <a:cubicBezTo>
                        <a:pt x="2465" y="59"/>
                        <a:pt x="2439" y="0"/>
                        <a:pt x="2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12300" y="3333950"/>
                  <a:ext cx="8975" cy="6850"/>
                </a:xfrm>
                <a:custGeom>
                  <a:avLst/>
                  <a:gdLst/>
                  <a:ahLst/>
                  <a:cxnLst/>
                  <a:rect l="l" t="t" r="r" b="b"/>
                  <a:pathLst>
                    <a:path w="359" h="274" extrusionOk="0">
                      <a:moveTo>
                        <a:pt x="164" y="1"/>
                      </a:moveTo>
                      <a:cubicBezTo>
                        <a:pt x="1" y="1"/>
                        <a:pt x="1" y="274"/>
                        <a:pt x="164" y="274"/>
                      </a:cubicBezTo>
                      <a:cubicBezTo>
                        <a:pt x="359" y="274"/>
                        <a:pt x="359" y="1"/>
                        <a:pt x="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321900" y="3319150"/>
                  <a:ext cx="8800" cy="6700"/>
                </a:xfrm>
                <a:custGeom>
                  <a:avLst/>
                  <a:gdLst/>
                  <a:ahLst/>
                  <a:cxnLst/>
                  <a:rect l="l" t="t" r="r" b="b"/>
                  <a:pathLst>
                    <a:path w="352" h="268" extrusionOk="0">
                      <a:moveTo>
                        <a:pt x="163" y="1"/>
                      </a:moveTo>
                      <a:cubicBezTo>
                        <a:pt x="1" y="1"/>
                        <a:pt x="1"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327275" y="3331350"/>
                  <a:ext cx="8800" cy="6700"/>
                </a:xfrm>
                <a:custGeom>
                  <a:avLst/>
                  <a:gdLst/>
                  <a:ahLst/>
                  <a:cxnLst/>
                  <a:rect l="l" t="t" r="r" b="b"/>
                  <a:pathLst>
                    <a:path w="352" h="268" extrusionOk="0">
                      <a:moveTo>
                        <a:pt x="163" y="1"/>
                      </a:moveTo>
                      <a:cubicBezTo>
                        <a:pt x="0" y="1"/>
                        <a:pt x="0" y="267"/>
                        <a:pt x="163" y="267"/>
                      </a:cubicBezTo>
                      <a:cubicBezTo>
                        <a:pt x="352" y="267"/>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411325" y="3378675"/>
                  <a:ext cx="8800" cy="6850"/>
                </a:xfrm>
                <a:custGeom>
                  <a:avLst/>
                  <a:gdLst/>
                  <a:ahLst/>
                  <a:cxnLst/>
                  <a:rect l="l" t="t" r="r" b="b"/>
                  <a:pathLst>
                    <a:path w="352" h="274" extrusionOk="0">
                      <a:moveTo>
                        <a:pt x="163" y="0"/>
                      </a:moveTo>
                      <a:cubicBezTo>
                        <a:pt x="1" y="0"/>
                        <a:pt x="1"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4413925" y="3363875"/>
                  <a:ext cx="8975" cy="6700"/>
                </a:xfrm>
                <a:custGeom>
                  <a:avLst/>
                  <a:gdLst/>
                  <a:ahLst/>
                  <a:cxnLst/>
                  <a:rect l="l" t="t" r="r" b="b"/>
                  <a:pathLst>
                    <a:path w="359" h="268" extrusionOk="0">
                      <a:moveTo>
                        <a:pt x="163" y="0"/>
                      </a:moveTo>
                      <a:cubicBezTo>
                        <a:pt x="1" y="0"/>
                        <a:pt x="1" y="267"/>
                        <a:pt x="163" y="267"/>
                      </a:cubicBezTo>
                      <a:cubicBezTo>
                        <a:pt x="358" y="267"/>
                        <a:pt x="358"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4424825" y="3374600"/>
                  <a:ext cx="8800" cy="6850"/>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4355725" y="3453300"/>
                  <a:ext cx="8800" cy="6700"/>
                </a:xfrm>
                <a:custGeom>
                  <a:avLst/>
                  <a:gdLst/>
                  <a:ahLst/>
                  <a:cxnLst/>
                  <a:rect l="l" t="t" r="r" b="b"/>
                  <a:pathLst>
                    <a:path w="352" h="268" extrusionOk="0">
                      <a:moveTo>
                        <a:pt x="163" y="0"/>
                      </a:moveTo>
                      <a:cubicBezTo>
                        <a:pt x="0" y="0"/>
                        <a:pt x="0"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4362550" y="3442400"/>
                  <a:ext cx="8800" cy="6850"/>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4313775" y="3413950"/>
                  <a:ext cx="8800" cy="6850"/>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4265000" y="3445175"/>
                  <a:ext cx="8800" cy="6675"/>
                </a:xfrm>
                <a:custGeom>
                  <a:avLst/>
                  <a:gdLst/>
                  <a:ahLst/>
                  <a:cxnLst/>
                  <a:rect l="l" t="t" r="r" b="b"/>
                  <a:pathLst>
                    <a:path w="352" h="267" extrusionOk="0">
                      <a:moveTo>
                        <a:pt x="163" y="0"/>
                      </a:moveTo>
                      <a:cubicBezTo>
                        <a:pt x="0" y="0"/>
                        <a:pt x="0"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396375" y="3309575"/>
                  <a:ext cx="8800" cy="6850"/>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67925" y="3285175"/>
                  <a:ext cx="8800" cy="6850"/>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431650" y="3279825"/>
                  <a:ext cx="8800" cy="6850"/>
                </a:xfrm>
                <a:custGeom>
                  <a:avLst/>
                  <a:gdLst/>
                  <a:ahLst/>
                  <a:cxnLst/>
                  <a:rect l="l" t="t" r="r" b="b"/>
                  <a:pathLst>
                    <a:path w="352" h="274" extrusionOk="0">
                      <a:moveTo>
                        <a:pt x="163" y="0"/>
                      </a:moveTo>
                      <a:cubicBezTo>
                        <a:pt x="1" y="0"/>
                        <a:pt x="1"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2"/>
              <p:cNvSpPr/>
              <p:nvPr/>
            </p:nvSpPr>
            <p:spPr>
              <a:xfrm>
                <a:off x="7991172" y="145760"/>
                <a:ext cx="60360" cy="48858"/>
              </a:xfrm>
              <a:custGeom>
                <a:avLst/>
                <a:gdLst/>
                <a:ahLst/>
                <a:cxnLst/>
                <a:rect l="l" t="t" r="r" b="b"/>
                <a:pathLst>
                  <a:path w="677" h="548" extrusionOk="0">
                    <a:moveTo>
                      <a:pt x="326" y="1"/>
                    </a:moveTo>
                    <a:cubicBezTo>
                      <a:pt x="0" y="1"/>
                      <a:pt x="0"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7952922" y="409560"/>
                <a:ext cx="60360" cy="48858"/>
              </a:xfrm>
              <a:custGeom>
                <a:avLst/>
                <a:gdLst/>
                <a:ahLst/>
                <a:cxnLst/>
                <a:rect l="l" t="t" r="r" b="b"/>
                <a:pathLst>
                  <a:path w="677" h="548" extrusionOk="0">
                    <a:moveTo>
                      <a:pt x="326" y="1"/>
                    </a:moveTo>
                    <a:cubicBezTo>
                      <a:pt x="0" y="1"/>
                      <a:pt x="0"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7913697" y="265385"/>
                <a:ext cx="60360" cy="48858"/>
              </a:xfrm>
              <a:custGeom>
                <a:avLst/>
                <a:gdLst/>
                <a:ahLst/>
                <a:cxnLst/>
                <a:rect l="l" t="t" r="r" b="b"/>
                <a:pathLst>
                  <a:path w="677" h="548" extrusionOk="0">
                    <a:moveTo>
                      <a:pt x="326" y="1"/>
                    </a:moveTo>
                    <a:cubicBezTo>
                      <a:pt x="0" y="1"/>
                      <a:pt x="0"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
            <p:cNvSpPr/>
            <p:nvPr/>
          </p:nvSpPr>
          <p:spPr>
            <a:xfrm>
              <a:off x="8863076" y="726575"/>
              <a:ext cx="206026" cy="166500"/>
            </a:xfrm>
            <a:custGeom>
              <a:avLst/>
              <a:gdLst/>
              <a:ahLst/>
              <a:cxnLst/>
              <a:rect l="l" t="t" r="r" b="b"/>
              <a:pathLst>
                <a:path w="1928" h="1558" extrusionOk="0">
                  <a:moveTo>
                    <a:pt x="1220" y="0"/>
                  </a:moveTo>
                  <a:cubicBezTo>
                    <a:pt x="1210" y="0"/>
                    <a:pt x="1199" y="3"/>
                    <a:pt x="1188" y="10"/>
                  </a:cubicBezTo>
                  <a:cubicBezTo>
                    <a:pt x="830" y="251"/>
                    <a:pt x="479" y="413"/>
                    <a:pt x="102" y="550"/>
                  </a:cubicBezTo>
                  <a:cubicBezTo>
                    <a:pt x="1" y="597"/>
                    <a:pt x="63" y="716"/>
                    <a:pt x="154" y="716"/>
                  </a:cubicBezTo>
                  <a:cubicBezTo>
                    <a:pt x="162" y="716"/>
                    <a:pt x="171" y="715"/>
                    <a:pt x="180" y="712"/>
                  </a:cubicBezTo>
                  <a:cubicBezTo>
                    <a:pt x="536" y="561"/>
                    <a:pt x="865" y="410"/>
                    <a:pt x="1191" y="218"/>
                  </a:cubicBezTo>
                  <a:lnTo>
                    <a:pt x="1191" y="218"/>
                  </a:lnTo>
                  <a:cubicBezTo>
                    <a:pt x="1350" y="664"/>
                    <a:pt x="1555" y="1072"/>
                    <a:pt x="1754" y="1525"/>
                  </a:cubicBezTo>
                  <a:cubicBezTo>
                    <a:pt x="1761" y="1548"/>
                    <a:pt x="1781" y="1557"/>
                    <a:pt x="1803" y="1557"/>
                  </a:cubicBezTo>
                  <a:cubicBezTo>
                    <a:pt x="1856" y="1557"/>
                    <a:pt x="1927" y="1501"/>
                    <a:pt x="1890" y="1441"/>
                  </a:cubicBezTo>
                  <a:cubicBezTo>
                    <a:pt x="1702" y="985"/>
                    <a:pt x="1455" y="550"/>
                    <a:pt x="1292" y="62"/>
                  </a:cubicBezTo>
                  <a:cubicBezTo>
                    <a:pt x="1292" y="41"/>
                    <a:pt x="1259"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2"/>
          <p:cNvGrpSpPr/>
          <p:nvPr/>
        </p:nvGrpSpPr>
        <p:grpSpPr>
          <a:xfrm>
            <a:off x="7573606" y="4093261"/>
            <a:ext cx="1722790" cy="1202646"/>
            <a:chOff x="7573606" y="4093261"/>
            <a:chExt cx="1722790" cy="1202646"/>
          </a:xfrm>
        </p:grpSpPr>
        <p:grpSp>
          <p:nvGrpSpPr>
            <p:cNvPr id="353" name="Google Shape;353;p2"/>
            <p:cNvGrpSpPr/>
            <p:nvPr/>
          </p:nvGrpSpPr>
          <p:grpSpPr>
            <a:xfrm>
              <a:off x="7573607" y="4093261"/>
              <a:ext cx="1722790" cy="1202646"/>
              <a:chOff x="4011525" y="4305000"/>
              <a:chExt cx="483075" cy="337225"/>
            </a:xfrm>
          </p:grpSpPr>
          <p:sp>
            <p:nvSpPr>
              <p:cNvPr id="354" name="Google Shape;354;p2"/>
              <p:cNvSpPr/>
              <p:nvPr/>
            </p:nvSpPr>
            <p:spPr>
              <a:xfrm>
                <a:off x="4011525" y="4513675"/>
                <a:ext cx="348300" cy="128550"/>
              </a:xfrm>
              <a:custGeom>
                <a:avLst/>
                <a:gdLst/>
                <a:ahLst/>
                <a:cxnLst/>
                <a:rect l="l" t="t" r="r" b="b"/>
                <a:pathLst>
                  <a:path w="13932" h="5142" extrusionOk="0">
                    <a:moveTo>
                      <a:pt x="6167" y="0"/>
                    </a:moveTo>
                    <a:cubicBezTo>
                      <a:pt x="4112" y="0"/>
                      <a:pt x="2056" y="616"/>
                      <a:pt x="0" y="724"/>
                    </a:cubicBezTo>
                    <a:cubicBezTo>
                      <a:pt x="2398" y="2719"/>
                      <a:pt x="4325" y="5142"/>
                      <a:pt x="7690" y="5142"/>
                    </a:cubicBezTo>
                    <a:cubicBezTo>
                      <a:pt x="7748" y="5142"/>
                      <a:pt x="7805" y="5141"/>
                      <a:pt x="7863" y="5140"/>
                    </a:cubicBezTo>
                    <a:cubicBezTo>
                      <a:pt x="8891" y="5140"/>
                      <a:pt x="13658" y="4925"/>
                      <a:pt x="13879" y="3839"/>
                    </a:cubicBezTo>
                    <a:lnTo>
                      <a:pt x="13931" y="3976"/>
                    </a:lnTo>
                    <a:cubicBezTo>
                      <a:pt x="13443" y="1810"/>
                      <a:pt x="9678" y="509"/>
                      <a:pt x="7805" y="151"/>
                    </a:cubicBezTo>
                    <a:cubicBezTo>
                      <a:pt x="7259" y="44"/>
                      <a:pt x="6713" y="0"/>
                      <a:pt x="6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67125" y="4515450"/>
                <a:ext cx="212025" cy="123425"/>
              </a:xfrm>
              <a:custGeom>
                <a:avLst/>
                <a:gdLst/>
                <a:ahLst/>
                <a:cxnLst/>
                <a:rect l="l" t="t" r="r" b="b"/>
                <a:pathLst>
                  <a:path w="8481" h="4937" extrusionOk="0">
                    <a:moveTo>
                      <a:pt x="112" y="1"/>
                    </a:moveTo>
                    <a:cubicBezTo>
                      <a:pt x="49" y="1"/>
                      <a:pt x="0" y="75"/>
                      <a:pt x="39" y="139"/>
                    </a:cubicBezTo>
                    <a:cubicBezTo>
                      <a:pt x="1041" y="1277"/>
                      <a:pt x="2589" y="1440"/>
                      <a:pt x="3941" y="1869"/>
                    </a:cubicBezTo>
                    <a:cubicBezTo>
                      <a:pt x="5619" y="2415"/>
                      <a:pt x="7219" y="3553"/>
                      <a:pt x="8305" y="4906"/>
                    </a:cubicBezTo>
                    <a:cubicBezTo>
                      <a:pt x="8325" y="4927"/>
                      <a:pt x="8347" y="4936"/>
                      <a:pt x="8368" y="4936"/>
                    </a:cubicBezTo>
                    <a:cubicBezTo>
                      <a:pt x="8429" y="4936"/>
                      <a:pt x="8481" y="4859"/>
                      <a:pt x="8442" y="4796"/>
                    </a:cubicBezTo>
                    <a:cubicBezTo>
                      <a:pt x="7434" y="3553"/>
                      <a:pt x="6029" y="2552"/>
                      <a:pt x="4566" y="1953"/>
                    </a:cubicBezTo>
                    <a:cubicBezTo>
                      <a:pt x="3102" y="1329"/>
                      <a:pt x="1255" y="1303"/>
                      <a:pt x="176" y="28"/>
                    </a:cubicBezTo>
                    <a:cubicBezTo>
                      <a:pt x="155" y="9"/>
                      <a:pt x="133"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78050" y="4501400"/>
                <a:ext cx="48925" cy="91400"/>
              </a:xfrm>
              <a:custGeom>
                <a:avLst/>
                <a:gdLst/>
                <a:ahLst/>
                <a:cxnLst/>
                <a:rect l="l" t="t" r="r" b="b"/>
                <a:pathLst>
                  <a:path w="1957" h="3656" extrusionOk="0">
                    <a:moveTo>
                      <a:pt x="1135" y="1"/>
                    </a:moveTo>
                    <a:cubicBezTo>
                      <a:pt x="1093" y="1"/>
                      <a:pt x="1050" y="36"/>
                      <a:pt x="1066" y="103"/>
                    </a:cubicBezTo>
                    <a:cubicBezTo>
                      <a:pt x="1202" y="701"/>
                      <a:pt x="1631" y="1241"/>
                      <a:pt x="1664" y="1865"/>
                    </a:cubicBezTo>
                    <a:cubicBezTo>
                      <a:pt x="1716" y="2541"/>
                      <a:pt x="526" y="3114"/>
                      <a:pt x="64" y="3517"/>
                    </a:cubicBezTo>
                    <a:cubicBezTo>
                      <a:pt x="0" y="3581"/>
                      <a:pt x="62" y="3655"/>
                      <a:pt x="132" y="3655"/>
                    </a:cubicBezTo>
                    <a:cubicBezTo>
                      <a:pt x="155" y="3655"/>
                      <a:pt x="180" y="3647"/>
                      <a:pt x="201" y="3628"/>
                    </a:cubicBezTo>
                    <a:cubicBezTo>
                      <a:pt x="688" y="3192"/>
                      <a:pt x="1631" y="2756"/>
                      <a:pt x="1794" y="2054"/>
                    </a:cubicBezTo>
                    <a:cubicBezTo>
                      <a:pt x="1957" y="1403"/>
                      <a:pt x="1365" y="675"/>
                      <a:pt x="1202" y="51"/>
                    </a:cubicBezTo>
                    <a:cubicBezTo>
                      <a:pt x="1192" y="17"/>
                      <a:pt x="1163" y="1"/>
                      <a:pt x="1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158050" y="4547300"/>
                <a:ext cx="66325" cy="13650"/>
              </a:xfrm>
              <a:custGeom>
                <a:avLst/>
                <a:gdLst/>
                <a:ahLst/>
                <a:cxnLst/>
                <a:rect l="l" t="t" r="r" b="b"/>
                <a:pathLst>
                  <a:path w="2653" h="546" extrusionOk="0">
                    <a:moveTo>
                      <a:pt x="2385" y="1"/>
                    </a:moveTo>
                    <a:cubicBezTo>
                      <a:pt x="1602" y="1"/>
                      <a:pt x="841" y="179"/>
                      <a:pt x="103" y="380"/>
                    </a:cubicBezTo>
                    <a:cubicBezTo>
                      <a:pt x="1" y="404"/>
                      <a:pt x="43" y="546"/>
                      <a:pt x="112" y="546"/>
                    </a:cubicBezTo>
                    <a:cubicBezTo>
                      <a:pt x="118" y="546"/>
                      <a:pt x="123" y="545"/>
                      <a:pt x="129" y="543"/>
                    </a:cubicBezTo>
                    <a:cubicBezTo>
                      <a:pt x="867" y="342"/>
                      <a:pt x="1628" y="163"/>
                      <a:pt x="2390" y="163"/>
                    </a:cubicBezTo>
                    <a:cubicBezTo>
                      <a:pt x="2441" y="163"/>
                      <a:pt x="2491" y="164"/>
                      <a:pt x="2542" y="166"/>
                    </a:cubicBezTo>
                    <a:cubicBezTo>
                      <a:pt x="2653" y="166"/>
                      <a:pt x="2653" y="3"/>
                      <a:pt x="2542" y="3"/>
                    </a:cubicBezTo>
                    <a:cubicBezTo>
                      <a:pt x="2490" y="1"/>
                      <a:pt x="2437" y="1"/>
                      <a:pt x="23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172150" y="4585900"/>
                <a:ext cx="16950" cy="13675"/>
              </a:xfrm>
              <a:custGeom>
                <a:avLst/>
                <a:gdLst/>
                <a:ahLst/>
                <a:cxnLst/>
                <a:rect l="l" t="t" r="r" b="b"/>
                <a:pathLst>
                  <a:path w="678" h="547" extrusionOk="0">
                    <a:moveTo>
                      <a:pt x="326" y="0"/>
                    </a:moveTo>
                    <a:cubicBezTo>
                      <a:pt x="1" y="0"/>
                      <a:pt x="1" y="547"/>
                      <a:pt x="326" y="547"/>
                    </a:cubicBezTo>
                    <a:cubicBezTo>
                      <a:pt x="677" y="547"/>
                      <a:pt x="677"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151825" y="4550775"/>
                <a:ext cx="16950" cy="13525"/>
              </a:xfrm>
              <a:custGeom>
                <a:avLst/>
                <a:gdLst/>
                <a:ahLst/>
                <a:cxnLst/>
                <a:rect l="l" t="t" r="r" b="b"/>
                <a:pathLst>
                  <a:path w="678" h="541" extrusionOk="0">
                    <a:moveTo>
                      <a:pt x="326" y="1"/>
                    </a:moveTo>
                    <a:cubicBezTo>
                      <a:pt x="1" y="1"/>
                      <a:pt x="1" y="540"/>
                      <a:pt x="326" y="540"/>
                    </a:cubicBezTo>
                    <a:cubicBezTo>
                      <a:pt x="677" y="540"/>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4158675" y="4512075"/>
                <a:ext cx="16925" cy="13525"/>
              </a:xfrm>
              <a:custGeom>
                <a:avLst/>
                <a:gdLst/>
                <a:ahLst/>
                <a:cxnLst/>
                <a:rect l="l" t="t" r="r" b="b"/>
                <a:pathLst>
                  <a:path w="677" h="541" extrusionOk="0">
                    <a:moveTo>
                      <a:pt x="325" y="1"/>
                    </a:moveTo>
                    <a:cubicBezTo>
                      <a:pt x="0" y="1"/>
                      <a:pt x="0" y="541"/>
                      <a:pt x="325" y="541"/>
                    </a:cubicBezTo>
                    <a:cubicBezTo>
                      <a:pt x="676" y="541"/>
                      <a:pt x="676"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4197850" y="4495175"/>
                <a:ext cx="16925" cy="13525"/>
              </a:xfrm>
              <a:custGeom>
                <a:avLst/>
                <a:gdLst/>
                <a:ahLst/>
                <a:cxnLst/>
                <a:rect l="l" t="t" r="r" b="b"/>
                <a:pathLst>
                  <a:path w="677" h="541" extrusionOk="0">
                    <a:moveTo>
                      <a:pt x="326" y="0"/>
                    </a:moveTo>
                    <a:cubicBezTo>
                      <a:pt x="0" y="0"/>
                      <a:pt x="0" y="540"/>
                      <a:pt x="326" y="540"/>
                    </a:cubicBezTo>
                    <a:cubicBezTo>
                      <a:pt x="677" y="540"/>
                      <a:pt x="677"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4361900" y="4305000"/>
                <a:ext cx="132700" cy="307450"/>
              </a:xfrm>
              <a:custGeom>
                <a:avLst/>
                <a:gdLst/>
                <a:ahLst/>
                <a:cxnLst/>
                <a:rect l="l" t="t" r="r" b="b"/>
                <a:pathLst>
                  <a:path w="5308" h="12298" extrusionOk="0">
                    <a:moveTo>
                      <a:pt x="1059" y="237"/>
                    </a:moveTo>
                    <a:cubicBezTo>
                      <a:pt x="1081" y="237"/>
                      <a:pt x="1108" y="246"/>
                      <a:pt x="1139" y="265"/>
                    </a:cubicBezTo>
                    <a:cubicBezTo>
                      <a:pt x="2004" y="727"/>
                      <a:pt x="2628" y="1670"/>
                      <a:pt x="3142" y="2515"/>
                    </a:cubicBezTo>
                    <a:cubicBezTo>
                      <a:pt x="3740" y="3517"/>
                      <a:pt x="4065" y="4681"/>
                      <a:pt x="4254" y="5845"/>
                    </a:cubicBezTo>
                    <a:cubicBezTo>
                      <a:pt x="4579" y="7718"/>
                      <a:pt x="5171" y="10508"/>
                      <a:pt x="3708" y="12049"/>
                    </a:cubicBezTo>
                    <a:cubicBezTo>
                      <a:pt x="3704" y="12055"/>
                      <a:pt x="3702" y="12060"/>
                      <a:pt x="3700" y="12066"/>
                    </a:cubicBezTo>
                    <a:lnTo>
                      <a:pt x="3700" y="12066"/>
                    </a:lnTo>
                    <a:cubicBezTo>
                      <a:pt x="2209" y="10531"/>
                      <a:pt x="1345" y="8566"/>
                      <a:pt x="944" y="6495"/>
                    </a:cubicBezTo>
                    <a:cubicBezTo>
                      <a:pt x="729" y="5409"/>
                      <a:pt x="651" y="4271"/>
                      <a:pt x="677" y="3165"/>
                    </a:cubicBezTo>
                    <a:cubicBezTo>
                      <a:pt x="677" y="2645"/>
                      <a:pt x="729" y="2131"/>
                      <a:pt x="781" y="1592"/>
                    </a:cubicBezTo>
                    <a:cubicBezTo>
                      <a:pt x="814" y="1292"/>
                      <a:pt x="866" y="993"/>
                      <a:pt x="918" y="694"/>
                    </a:cubicBezTo>
                    <a:cubicBezTo>
                      <a:pt x="940" y="554"/>
                      <a:pt x="924" y="237"/>
                      <a:pt x="1059" y="237"/>
                    </a:cubicBezTo>
                    <a:close/>
                    <a:moveTo>
                      <a:pt x="936" y="1"/>
                    </a:moveTo>
                    <a:cubicBezTo>
                      <a:pt x="909" y="1"/>
                      <a:pt x="892" y="13"/>
                      <a:pt x="892" y="44"/>
                    </a:cubicBezTo>
                    <a:cubicBezTo>
                      <a:pt x="1" y="4245"/>
                      <a:pt x="540" y="9097"/>
                      <a:pt x="3656" y="12271"/>
                    </a:cubicBezTo>
                    <a:cubicBezTo>
                      <a:pt x="3676" y="12289"/>
                      <a:pt x="3697" y="12297"/>
                      <a:pt x="3718" y="12297"/>
                    </a:cubicBezTo>
                    <a:cubicBezTo>
                      <a:pt x="3773" y="12297"/>
                      <a:pt x="3818" y="12239"/>
                      <a:pt x="3803" y="12185"/>
                    </a:cubicBezTo>
                    <a:lnTo>
                      <a:pt x="3803" y="12185"/>
                    </a:lnTo>
                    <a:cubicBezTo>
                      <a:pt x="3817" y="12181"/>
                      <a:pt x="3831" y="12173"/>
                      <a:pt x="3844" y="12160"/>
                    </a:cubicBezTo>
                    <a:cubicBezTo>
                      <a:pt x="5308" y="10586"/>
                      <a:pt x="4742" y="7907"/>
                      <a:pt x="4443" y="6008"/>
                    </a:cubicBezTo>
                    <a:cubicBezTo>
                      <a:pt x="4254" y="4707"/>
                      <a:pt x="3870" y="3432"/>
                      <a:pt x="3194" y="2294"/>
                    </a:cubicBezTo>
                    <a:cubicBezTo>
                      <a:pt x="2680" y="1429"/>
                      <a:pt x="1952" y="453"/>
                      <a:pt x="1002" y="18"/>
                    </a:cubicBezTo>
                    <a:cubicBezTo>
                      <a:pt x="978" y="7"/>
                      <a:pt x="955"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4382675" y="4306225"/>
                <a:ext cx="76800" cy="302100"/>
              </a:xfrm>
              <a:custGeom>
                <a:avLst/>
                <a:gdLst/>
                <a:ahLst/>
                <a:cxnLst/>
                <a:rect l="l" t="t" r="r" b="b"/>
                <a:pathLst>
                  <a:path w="3072" h="12084" extrusionOk="0">
                    <a:moveTo>
                      <a:pt x="136" y="0"/>
                    </a:moveTo>
                    <a:cubicBezTo>
                      <a:pt x="64" y="0"/>
                      <a:pt x="0" y="91"/>
                      <a:pt x="61" y="131"/>
                    </a:cubicBezTo>
                    <a:cubicBezTo>
                      <a:pt x="633" y="678"/>
                      <a:pt x="685" y="1595"/>
                      <a:pt x="822" y="2304"/>
                    </a:cubicBezTo>
                    <a:cubicBezTo>
                      <a:pt x="1036" y="3305"/>
                      <a:pt x="1446" y="4281"/>
                      <a:pt x="1660" y="5282"/>
                    </a:cubicBezTo>
                    <a:cubicBezTo>
                      <a:pt x="2148" y="7474"/>
                      <a:pt x="2909" y="9750"/>
                      <a:pt x="2851" y="12000"/>
                    </a:cubicBezTo>
                    <a:cubicBezTo>
                      <a:pt x="2851" y="12056"/>
                      <a:pt x="2891" y="12083"/>
                      <a:pt x="2932" y="12083"/>
                    </a:cubicBezTo>
                    <a:cubicBezTo>
                      <a:pt x="2973" y="12083"/>
                      <a:pt x="3013" y="12056"/>
                      <a:pt x="3013" y="12000"/>
                    </a:cubicBezTo>
                    <a:cubicBezTo>
                      <a:pt x="3072" y="9724"/>
                      <a:pt x="2285" y="7448"/>
                      <a:pt x="1823" y="5256"/>
                    </a:cubicBezTo>
                    <a:cubicBezTo>
                      <a:pt x="1576" y="4144"/>
                      <a:pt x="1147" y="3116"/>
                      <a:pt x="926" y="2004"/>
                    </a:cubicBezTo>
                    <a:cubicBezTo>
                      <a:pt x="795" y="1328"/>
                      <a:pt x="711" y="515"/>
                      <a:pt x="197" y="27"/>
                    </a:cubicBezTo>
                    <a:cubicBezTo>
                      <a:pt x="178" y="8"/>
                      <a:pt x="156"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4373475" y="4378125"/>
                <a:ext cx="78675" cy="64400"/>
              </a:xfrm>
              <a:custGeom>
                <a:avLst/>
                <a:gdLst/>
                <a:ahLst/>
                <a:cxnLst/>
                <a:rect l="l" t="t" r="r" b="b"/>
                <a:pathLst>
                  <a:path w="3147" h="2576" extrusionOk="0">
                    <a:moveTo>
                      <a:pt x="3050" y="0"/>
                    </a:moveTo>
                    <a:cubicBezTo>
                      <a:pt x="3019" y="0"/>
                      <a:pt x="2988" y="15"/>
                      <a:pt x="2978" y="45"/>
                    </a:cubicBezTo>
                    <a:cubicBezTo>
                      <a:pt x="2731" y="780"/>
                      <a:pt x="2464" y="1483"/>
                      <a:pt x="2191" y="2192"/>
                    </a:cubicBezTo>
                    <a:cubicBezTo>
                      <a:pt x="2147" y="2299"/>
                      <a:pt x="2089" y="2337"/>
                      <a:pt x="2023" y="2337"/>
                    </a:cubicBezTo>
                    <a:cubicBezTo>
                      <a:pt x="1924" y="2337"/>
                      <a:pt x="1805" y="2254"/>
                      <a:pt x="1677" y="2192"/>
                    </a:cubicBezTo>
                    <a:cubicBezTo>
                      <a:pt x="1456" y="2107"/>
                      <a:pt x="1268" y="1970"/>
                      <a:pt x="1053" y="1866"/>
                    </a:cubicBezTo>
                    <a:cubicBezTo>
                      <a:pt x="754" y="1671"/>
                      <a:pt x="455" y="1541"/>
                      <a:pt x="129" y="1405"/>
                    </a:cubicBezTo>
                    <a:cubicBezTo>
                      <a:pt x="124" y="1403"/>
                      <a:pt x="118" y="1402"/>
                      <a:pt x="113" y="1402"/>
                    </a:cubicBezTo>
                    <a:cubicBezTo>
                      <a:pt x="44" y="1402"/>
                      <a:pt x="1" y="1543"/>
                      <a:pt x="103" y="1567"/>
                    </a:cubicBezTo>
                    <a:cubicBezTo>
                      <a:pt x="806" y="1834"/>
                      <a:pt x="1404" y="2296"/>
                      <a:pt x="2139" y="2569"/>
                    </a:cubicBezTo>
                    <a:cubicBezTo>
                      <a:pt x="2144" y="2574"/>
                      <a:pt x="2150" y="2576"/>
                      <a:pt x="2156" y="2576"/>
                    </a:cubicBezTo>
                    <a:cubicBezTo>
                      <a:pt x="2183" y="2576"/>
                      <a:pt x="2217" y="2538"/>
                      <a:pt x="2217" y="2517"/>
                    </a:cubicBezTo>
                    <a:cubicBezTo>
                      <a:pt x="2542" y="1704"/>
                      <a:pt x="2841" y="917"/>
                      <a:pt x="3115" y="104"/>
                    </a:cubicBezTo>
                    <a:cubicBezTo>
                      <a:pt x="3146" y="36"/>
                      <a:pt x="3098" y="0"/>
                      <a:pt x="30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4380550" y="4451100"/>
                <a:ext cx="91775" cy="51850"/>
              </a:xfrm>
              <a:custGeom>
                <a:avLst/>
                <a:gdLst/>
                <a:ahLst/>
                <a:cxnLst/>
                <a:rect l="l" t="t" r="r" b="b"/>
                <a:pathLst>
                  <a:path w="3671" h="2074" extrusionOk="0">
                    <a:moveTo>
                      <a:pt x="3586" y="1"/>
                    </a:moveTo>
                    <a:cubicBezTo>
                      <a:pt x="3482" y="1"/>
                      <a:pt x="3449" y="138"/>
                      <a:pt x="3560" y="164"/>
                    </a:cubicBezTo>
                    <a:cubicBezTo>
                      <a:pt x="3466" y="148"/>
                      <a:pt x="3489" y="70"/>
                      <a:pt x="3484" y="70"/>
                    </a:cubicBezTo>
                    <a:lnTo>
                      <a:pt x="3484" y="70"/>
                    </a:lnTo>
                    <a:cubicBezTo>
                      <a:pt x="3481" y="70"/>
                      <a:pt x="3462" y="111"/>
                      <a:pt x="3371" y="248"/>
                    </a:cubicBezTo>
                    <a:cubicBezTo>
                      <a:pt x="3235" y="463"/>
                      <a:pt x="3098" y="651"/>
                      <a:pt x="2962" y="840"/>
                    </a:cubicBezTo>
                    <a:cubicBezTo>
                      <a:pt x="2911" y="947"/>
                      <a:pt x="2402" y="1818"/>
                      <a:pt x="2271" y="1818"/>
                    </a:cubicBezTo>
                    <a:cubicBezTo>
                      <a:pt x="2266" y="1818"/>
                      <a:pt x="2263" y="1817"/>
                      <a:pt x="2259" y="1815"/>
                    </a:cubicBezTo>
                    <a:cubicBezTo>
                      <a:pt x="1583" y="1354"/>
                      <a:pt x="796" y="1029"/>
                      <a:pt x="146" y="541"/>
                    </a:cubicBezTo>
                    <a:cubicBezTo>
                      <a:pt x="129" y="524"/>
                      <a:pt x="113" y="517"/>
                      <a:pt x="97" y="517"/>
                    </a:cubicBezTo>
                    <a:cubicBezTo>
                      <a:pt x="39" y="517"/>
                      <a:pt x="1" y="616"/>
                      <a:pt x="68" y="677"/>
                    </a:cubicBezTo>
                    <a:cubicBezTo>
                      <a:pt x="770" y="1224"/>
                      <a:pt x="1609" y="1549"/>
                      <a:pt x="2344" y="2063"/>
                    </a:cubicBezTo>
                    <a:cubicBezTo>
                      <a:pt x="2351" y="2070"/>
                      <a:pt x="2361" y="2073"/>
                      <a:pt x="2372" y="2073"/>
                    </a:cubicBezTo>
                    <a:cubicBezTo>
                      <a:pt x="2398" y="2073"/>
                      <a:pt x="2429" y="2055"/>
                      <a:pt x="2448" y="2037"/>
                    </a:cubicBezTo>
                    <a:cubicBezTo>
                      <a:pt x="2610" y="1711"/>
                      <a:pt x="2799" y="1386"/>
                      <a:pt x="3020" y="1087"/>
                    </a:cubicBezTo>
                    <a:cubicBezTo>
                      <a:pt x="3209" y="788"/>
                      <a:pt x="3397" y="378"/>
                      <a:pt x="3645" y="164"/>
                    </a:cubicBezTo>
                    <a:cubicBezTo>
                      <a:pt x="3671" y="138"/>
                      <a:pt x="3671" y="112"/>
                      <a:pt x="3671" y="86"/>
                    </a:cubicBezTo>
                    <a:lnTo>
                      <a:pt x="3671" y="53"/>
                    </a:lnTo>
                    <a:cubicBezTo>
                      <a:pt x="3645" y="27"/>
                      <a:pt x="3645" y="1"/>
                      <a:pt x="3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4402750" y="4521650"/>
                <a:ext cx="80000" cy="27350"/>
              </a:xfrm>
              <a:custGeom>
                <a:avLst/>
                <a:gdLst/>
                <a:ahLst/>
                <a:cxnLst/>
                <a:rect l="l" t="t" r="r" b="b"/>
                <a:pathLst>
                  <a:path w="3200" h="1094" extrusionOk="0">
                    <a:moveTo>
                      <a:pt x="3082" y="1"/>
                    </a:moveTo>
                    <a:cubicBezTo>
                      <a:pt x="3063" y="1"/>
                      <a:pt x="3042" y="8"/>
                      <a:pt x="3023" y="28"/>
                    </a:cubicBezTo>
                    <a:cubicBezTo>
                      <a:pt x="2724" y="294"/>
                      <a:pt x="2431" y="483"/>
                      <a:pt x="2158" y="782"/>
                    </a:cubicBezTo>
                    <a:cubicBezTo>
                      <a:pt x="2055" y="892"/>
                      <a:pt x="1904" y="935"/>
                      <a:pt x="1730" y="935"/>
                    </a:cubicBezTo>
                    <a:cubicBezTo>
                      <a:pt x="1214" y="935"/>
                      <a:pt x="487" y="565"/>
                      <a:pt x="123" y="483"/>
                    </a:cubicBezTo>
                    <a:cubicBezTo>
                      <a:pt x="115" y="481"/>
                      <a:pt x="108" y="480"/>
                      <a:pt x="101" y="480"/>
                    </a:cubicBezTo>
                    <a:cubicBezTo>
                      <a:pt x="15" y="480"/>
                      <a:pt x="0" y="621"/>
                      <a:pt x="97" y="645"/>
                    </a:cubicBezTo>
                    <a:cubicBezTo>
                      <a:pt x="637" y="769"/>
                      <a:pt x="1219" y="1093"/>
                      <a:pt x="1805" y="1093"/>
                    </a:cubicBezTo>
                    <a:cubicBezTo>
                      <a:pt x="1869" y="1093"/>
                      <a:pt x="1932" y="1089"/>
                      <a:pt x="1996" y="1081"/>
                    </a:cubicBezTo>
                    <a:cubicBezTo>
                      <a:pt x="2158" y="1055"/>
                      <a:pt x="2321" y="840"/>
                      <a:pt x="2431" y="704"/>
                    </a:cubicBezTo>
                    <a:cubicBezTo>
                      <a:pt x="2646" y="483"/>
                      <a:pt x="2919" y="353"/>
                      <a:pt x="3160" y="132"/>
                    </a:cubicBezTo>
                    <a:cubicBezTo>
                      <a:pt x="3200" y="91"/>
                      <a:pt x="3147" y="1"/>
                      <a:pt x="3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4232475" y="4395575"/>
                <a:ext cx="230250" cy="237825"/>
              </a:xfrm>
              <a:custGeom>
                <a:avLst/>
                <a:gdLst/>
                <a:ahLst/>
                <a:cxnLst/>
                <a:rect l="l" t="t" r="r" b="b"/>
                <a:pathLst>
                  <a:path w="9210" h="9513" extrusionOk="0">
                    <a:moveTo>
                      <a:pt x="1611" y="0"/>
                    </a:moveTo>
                    <a:cubicBezTo>
                      <a:pt x="1507" y="0"/>
                      <a:pt x="1404" y="26"/>
                      <a:pt x="1301" y="82"/>
                    </a:cubicBezTo>
                    <a:cubicBezTo>
                      <a:pt x="215" y="622"/>
                      <a:pt x="1627" y="2684"/>
                      <a:pt x="2166" y="3224"/>
                    </a:cubicBezTo>
                    <a:cubicBezTo>
                      <a:pt x="2088" y="3250"/>
                      <a:pt x="2000" y="3261"/>
                      <a:pt x="1905" y="3261"/>
                    </a:cubicBezTo>
                    <a:cubicBezTo>
                      <a:pt x="1513" y="3261"/>
                      <a:pt x="1009" y="3075"/>
                      <a:pt x="615" y="3075"/>
                    </a:cubicBezTo>
                    <a:cubicBezTo>
                      <a:pt x="317" y="3075"/>
                      <a:pt x="82" y="3180"/>
                      <a:pt x="1" y="3549"/>
                    </a:cubicBezTo>
                    <a:cubicBezTo>
                      <a:pt x="326" y="4960"/>
                      <a:pt x="1516" y="5500"/>
                      <a:pt x="2706" y="5936"/>
                    </a:cubicBezTo>
                    <a:cubicBezTo>
                      <a:pt x="1841" y="6371"/>
                      <a:pt x="540" y="6261"/>
                      <a:pt x="755" y="7236"/>
                    </a:cubicBezTo>
                    <a:cubicBezTo>
                      <a:pt x="1080" y="8101"/>
                      <a:pt x="2817" y="8322"/>
                      <a:pt x="3467" y="8537"/>
                    </a:cubicBezTo>
                    <a:cubicBezTo>
                      <a:pt x="5204" y="8973"/>
                      <a:pt x="7259" y="9402"/>
                      <a:pt x="9106" y="9402"/>
                    </a:cubicBezTo>
                    <a:lnTo>
                      <a:pt x="9210" y="9512"/>
                    </a:lnTo>
                    <a:cubicBezTo>
                      <a:pt x="9210" y="8426"/>
                      <a:pt x="8345" y="6801"/>
                      <a:pt x="8130" y="5610"/>
                    </a:cubicBezTo>
                    <a:cubicBezTo>
                      <a:pt x="8020" y="4960"/>
                      <a:pt x="8455" y="3224"/>
                      <a:pt x="7909" y="2794"/>
                    </a:cubicBezTo>
                    <a:cubicBezTo>
                      <a:pt x="7721" y="2626"/>
                      <a:pt x="7545" y="2555"/>
                      <a:pt x="7383" y="2555"/>
                    </a:cubicBezTo>
                    <a:cubicBezTo>
                      <a:pt x="6699" y="2555"/>
                      <a:pt x="6242" y="3806"/>
                      <a:pt x="6069" y="4420"/>
                    </a:cubicBezTo>
                    <a:cubicBezTo>
                      <a:pt x="5743" y="3445"/>
                      <a:pt x="6283" y="1708"/>
                      <a:pt x="5633" y="843"/>
                    </a:cubicBezTo>
                    <a:cubicBezTo>
                      <a:pt x="5374" y="468"/>
                      <a:pt x="5130" y="316"/>
                      <a:pt x="4912" y="316"/>
                    </a:cubicBezTo>
                    <a:cubicBezTo>
                      <a:pt x="4310" y="316"/>
                      <a:pt x="3903" y="1484"/>
                      <a:pt x="3903" y="2359"/>
                    </a:cubicBezTo>
                    <a:cubicBezTo>
                      <a:pt x="3414" y="1875"/>
                      <a:pt x="2497" y="0"/>
                      <a:pt x="1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4283000" y="4424125"/>
                <a:ext cx="192525" cy="215425"/>
              </a:xfrm>
              <a:custGeom>
                <a:avLst/>
                <a:gdLst/>
                <a:ahLst/>
                <a:cxnLst/>
                <a:rect l="l" t="t" r="r" b="b"/>
                <a:pathLst>
                  <a:path w="7701" h="8617" extrusionOk="0">
                    <a:moveTo>
                      <a:pt x="101" y="0"/>
                    </a:moveTo>
                    <a:cubicBezTo>
                      <a:pt x="49" y="0"/>
                      <a:pt x="0" y="61"/>
                      <a:pt x="35" y="130"/>
                    </a:cubicBezTo>
                    <a:cubicBezTo>
                      <a:pt x="1583" y="3545"/>
                      <a:pt x="4132" y="6881"/>
                      <a:pt x="7547" y="8611"/>
                    </a:cubicBezTo>
                    <a:cubicBezTo>
                      <a:pt x="7555" y="8615"/>
                      <a:pt x="7563" y="8616"/>
                      <a:pt x="7571" y="8616"/>
                    </a:cubicBezTo>
                    <a:cubicBezTo>
                      <a:pt x="7641" y="8616"/>
                      <a:pt x="7700" y="8504"/>
                      <a:pt x="7625" y="8481"/>
                    </a:cubicBezTo>
                    <a:cubicBezTo>
                      <a:pt x="4210" y="6771"/>
                      <a:pt x="1719" y="3441"/>
                      <a:pt x="171" y="52"/>
                    </a:cubicBezTo>
                    <a:cubicBezTo>
                      <a:pt x="154" y="16"/>
                      <a:pt x="127" y="0"/>
                      <a:pt x="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4263750" y="4440425"/>
                <a:ext cx="94900" cy="78500"/>
              </a:xfrm>
              <a:custGeom>
                <a:avLst/>
                <a:gdLst/>
                <a:ahLst/>
                <a:cxnLst/>
                <a:rect l="l" t="t" r="r" b="b"/>
                <a:pathLst>
                  <a:path w="3796" h="3140" extrusionOk="0">
                    <a:moveTo>
                      <a:pt x="3702" y="1"/>
                    </a:moveTo>
                    <a:cubicBezTo>
                      <a:pt x="3670" y="1"/>
                      <a:pt x="3638" y="17"/>
                      <a:pt x="3627" y="51"/>
                    </a:cubicBezTo>
                    <a:cubicBezTo>
                      <a:pt x="3276" y="864"/>
                      <a:pt x="3029" y="1651"/>
                      <a:pt x="2919" y="2516"/>
                    </a:cubicBezTo>
                    <a:lnTo>
                      <a:pt x="2919" y="2867"/>
                    </a:lnTo>
                    <a:cubicBezTo>
                      <a:pt x="2830" y="2913"/>
                      <a:pt x="2741" y="2934"/>
                      <a:pt x="2652" y="2934"/>
                    </a:cubicBezTo>
                    <a:cubicBezTo>
                      <a:pt x="2578" y="2934"/>
                      <a:pt x="2505" y="2919"/>
                      <a:pt x="2431" y="2893"/>
                    </a:cubicBezTo>
                    <a:cubicBezTo>
                      <a:pt x="2164" y="2841"/>
                      <a:pt x="1917" y="2756"/>
                      <a:pt x="1676" y="2704"/>
                    </a:cubicBezTo>
                    <a:cubicBezTo>
                      <a:pt x="1163" y="2568"/>
                      <a:pt x="642" y="2405"/>
                      <a:pt x="128" y="2268"/>
                    </a:cubicBezTo>
                    <a:cubicBezTo>
                      <a:pt x="121" y="2267"/>
                      <a:pt x="114" y="2266"/>
                      <a:pt x="107" y="2266"/>
                    </a:cubicBezTo>
                    <a:cubicBezTo>
                      <a:pt x="20" y="2266"/>
                      <a:pt x="0" y="2407"/>
                      <a:pt x="102" y="2431"/>
                    </a:cubicBezTo>
                    <a:cubicBezTo>
                      <a:pt x="1052" y="2652"/>
                      <a:pt x="2002" y="3003"/>
                      <a:pt x="2977" y="3140"/>
                    </a:cubicBezTo>
                    <a:cubicBezTo>
                      <a:pt x="3029" y="3140"/>
                      <a:pt x="3055" y="3114"/>
                      <a:pt x="3055" y="3055"/>
                    </a:cubicBezTo>
                    <a:cubicBezTo>
                      <a:pt x="3081" y="2002"/>
                      <a:pt x="3380" y="1052"/>
                      <a:pt x="3764" y="103"/>
                    </a:cubicBezTo>
                    <a:cubicBezTo>
                      <a:pt x="3795" y="37"/>
                      <a:pt x="3749" y="1"/>
                      <a:pt x="37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4290900" y="4512450"/>
                <a:ext cx="116600" cy="55325"/>
              </a:xfrm>
              <a:custGeom>
                <a:avLst/>
                <a:gdLst/>
                <a:ahLst/>
                <a:cxnLst/>
                <a:rect l="l" t="t" r="r" b="b"/>
                <a:pathLst>
                  <a:path w="4664" h="2213" extrusionOk="0">
                    <a:moveTo>
                      <a:pt x="4562" y="1"/>
                    </a:moveTo>
                    <a:cubicBezTo>
                      <a:pt x="4536" y="1"/>
                      <a:pt x="4510" y="12"/>
                      <a:pt x="4493" y="38"/>
                    </a:cubicBezTo>
                    <a:cubicBezTo>
                      <a:pt x="4167" y="474"/>
                      <a:pt x="3842" y="909"/>
                      <a:pt x="3621" y="1397"/>
                    </a:cubicBezTo>
                    <a:cubicBezTo>
                      <a:pt x="3543" y="1586"/>
                      <a:pt x="3517" y="1748"/>
                      <a:pt x="3458" y="1937"/>
                    </a:cubicBezTo>
                    <a:cubicBezTo>
                      <a:pt x="3447" y="2006"/>
                      <a:pt x="3398" y="2026"/>
                      <a:pt x="3336" y="2026"/>
                    </a:cubicBezTo>
                    <a:cubicBezTo>
                      <a:pt x="3252" y="2026"/>
                      <a:pt x="3145" y="1989"/>
                      <a:pt x="3081" y="1989"/>
                    </a:cubicBezTo>
                    <a:cubicBezTo>
                      <a:pt x="2639" y="1930"/>
                      <a:pt x="2185" y="1898"/>
                      <a:pt x="1731" y="1898"/>
                    </a:cubicBezTo>
                    <a:cubicBezTo>
                      <a:pt x="1184" y="1898"/>
                      <a:pt x="636" y="1944"/>
                      <a:pt x="103" y="2047"/>
                    </a:cubicBezTo>
                    <a:cubicBezTo>
                      <a:pt x="0" y="2072"/>
                      <a:pt x="15" y="2213"/>
                      <a:pt x="106" y="2213"/>
                    </a:cubicBezTo>
                    <a:cubicBezTo>
                      <a:pt x="113" y="2213"/>
                      <a:pt x="120" y="2212"/>
                      <a:pt x="129" y="2210"/>
                    </a:cubicBezTo>
                    <a:cubicBezTo>
                      <a:pt x="643" y="2108"/>
                      <a:pt x="1168" y="2065"/>
                      <a:pt x="1695" y="2065"/>
                    </a:cubicBezTo>
                    <a:cubicBezTo>
                      <a:pt x="2306" y="2065"/>
                      <a:pt x="2919" y="2123"/>
                      <a:pt x="3517" y="2210"/>
                    </a:cubicBezTo>
                    <a:cubicBezTo>
                      <a:pt x="3569" y="2210"/>
                      <a:pt x="3595" y="2184"/>
                      <a:pt x="3595" y="2126"/>
                    </a:cubicBezTo>
                    <a:cubicBezTo>
                      <a:pt x="3706" y="1339"/>
                      <a:pt x="4167" y="721"/>
                      <a:pt x="4629" y="122"/>
                    </a:cubicBezTo>
                    <a:cubicBezTo>
                      <a:pt x="4664" y="48"/>
                      <a:pt x="4614" y="1"/>
                      <a:pt x="4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4356375" y="4548850"/>
                <a:ext cx="64550" cy="53975"/>
              </a:xfrm>
              <a:custGeom>
                <a:avLst/>
                <a:gdLst/>
                <a:ahLst/>
                <a:cxnLst/>
                <a:rect l="l" t="t" r="r" b="b"/>
                <a:pathLst>
                  <a:path w="2582" h="2159" extrusionOk="0">
                    <a:moveTo>
                      <a:pt x="2485" y="0"/>
                    </a:moveTo>
                    <a:cubicBezTo>
                      <a:pt x="2454" y="0"/>
                      <a:pt x="2423" y="15"/>
                      <a:pt x="2413" y="45"/>
                    </a:cubicBezTo>
                    <a:cubicBezTo>
                      <a:pt x="2155" y="690"/>
                      <a:pt x="2193" y="1328"/>
                      <a:pt x="2286" y="1989"/>
                    </a:cubicBezTo>
                    <a:lnTo>
                      <a:pt x="2286" y="1989"/>
                    </a:lnTo>
                    <a:cubicBezTo>
                      <a:pt x="1856" y="1948"/>
                      <a:pt x="1435" y="1940"/>
                      <a:pt x="1007" y="1940"/>
                    </a:cubicBezTo>
                    <a:cubicBezTo>
                      <a:pt x="705" y="1940"/>
                      <a:pt x="400" y="1944"/>
                      <a:pt x="85" y="1944"/>
                    </a:cubicBezTo>
                    <a:cubicBezTo>
                      <a:pt x="0" y="1944"/>
                      <a:pt x="0" y="2107"/>
                      <a:pt x="85" y="2107"/>
                    </a:cubicBezTo>
                    <a:cubicBezTo>
                      <a:pt x="400" y="2107"/>
                      <a:pt x="705" y="2103"/>
                      <a:pt x="1007" y="2103"/>
                    </a:cubicBezTo>
                    <a:cubicBezTo>
                      <a:pt x="1460" y="2103"/>
                      <a:pt x="1905" y="2112"/>
                      <a:pt x="2361" y="2159"/>
                    </a:cubicBezTo>
                    <a:cubicBezTo>
                      <a:pt x="2439" y="2159"/>
                      <a:pt x="2465" y="2107"/>
                      <a:pt x="2439" y="2055"/>
                    </a:cubicBezTo>
                    <a:cubicBezTo>
                      <a:pt x="2361" y="1378"/>
                      <a:pt x="2303" y="754"/>
                      <a:pt x="2550" y="104"/>
                    </a:cubicBezTo>
                    <a:cubicBezTo>
                      <a:pt x="2582" y="36"/>
                      <a:pt x="2533" y="0"/>
                      <a:pt x="2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4312300" y="4531100"/>
                <a:ext cx="8975" cy="6700"/>
              </a:xfrm>
              <a:custGeom>
                <a:avLst/>
                <a:gdLst/>
                <a:ahLst/>
                <a:cxnLst/>
                <a:rect l="l" t="t" r="r" b="b"/>
                <a:pathLst>
                  <a:path w="359" h="268" extrusionOk="0">
                    <a:moveTo>
                      <a:pt x="164" y="1"/>
                    </a:moveTo>
                    <a:cubicBezTo>
                      <a:pt x="1" y="1"/>
                      <a:pt x="1" y="267"/>
                      <a:pt x="164" y="267"/>
                    </a:cubicBezTo>
                    <a:cubicBezTo>
                      <a:pt x="359" y="267"/>
                      <a:pt x="359" y="1"/>
                      <a:pt x="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4321900" y="4545900"/>
                <a:ext cx="8800" cy="6850"/>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4327275" y="4533700"/>
                <a:ext cx="8800" cy="6850"/>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4411325" y="4486400"/>
                <a:ext cx="8800" cy="6675"/>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4413925" y="4501200"/>
                <a:ext cx="8975" cy="6850"/>
              </a:xfrm>
              <a:custGeom>
                <a:avLst/>
                <a:gdLst/>
                <a:ahLst/>
                <a:cxnLst/>
                <a:rect l="l" t="t" r="r" b="b"/>
                <a:pathLst>
                  <a:path w="359" h="274" extrusionOk="0">
                    <a:moveTo>
                      <a:pt x="163" y="0"/>
                    </a:moveTo>
                    <a:cubicBezTo>
                      <a:pt x="1" y="0"/>
                      <a:pt x="1" y="273"/>
                      <a:pt x="163" y="273"/>
                    </a:cubicBezTo>
                    <a:cubicBezTo>
                      <a:pt x="358" y="273"/>
                      <a:pt x="358"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4424825" y="4490450"/>
                <a:ext cx="8800" cy="6700"/>
              </a:xfrm>
              <a:custGeom>
                <a:avLst/>
                <a:gdLst/>
                <a:ahLst/>
                <a:cxnLst/>
                <a:rect l="l" t="t" r="r" b="b"/>
                <a:pathLst>
                  <a:path w="352" h="268" extrusionOk="0">
                    <a:moveTo>
                      <a:pt x="163" y="1"/>
                    </a:moveTo>
                    <a:cubicBezTo>
                      <a:pt x="0" y="1"/>
                      <a:pt x="0" y="267"/>
                      <a:pt x="163" y="267"/>
                    </a:cubicBezTo>
                    <a:cubicBezTo>
                      <a:pt x="352" y="267"/>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4355725" y="4411775"/>
                <a:ext cx="8800" cy="6850"/>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4362550" y="4422650"/>
                <a:ext cx="8800" cy="6850"/>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4313775" y="4451100"/>
                <a:ext cx="8800" cy="6875"/>
              </a:xfrm>
              <a:custGeom>
                <a:avLst/>
                <a:gdLst/>
                <a:ahLst/>
                <a:cxnLst/>
                <a:rect l="l" t="t" r="r" b="b"/>
                <a:pathLst>
                  <a:path w="352" h="275"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4265000" y="4419900"/>
                <a:ext cx="8800" cy="6850"/>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4396375" y="4555500"/>
                <a:ext cx="8800" cy="6675"/>
              </a:xfrm>
              <a:custGeom>
                <a:avLst/>
                <a:gdLst/>
                <a:ahLst/>
                <a:cxnLst/>
                <a:rect l="l" t="t" r="r" b="b"/>
                <a:pathLst>
                  <a:path w="352" h="267" extrusionOk="0">
                    <a:moveTo>
                      <a:pt x="163" y="0"/>
                    </a:moveTo>
                    <a:cubicBezTo>
                      <a:pt x="0" y="0"/>
                      <a:pt x="0"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4367925" y="4579875"/>
                <a:ext cx="8800" cy="6700"/>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4431650" y="4585250"/>
                <a:ext cx="8800" cy="6850"/>
              </a:xfrm>
              <a:custGeom>
                <a:avLst/>
                <a:gdLst/>
                <a:ahLst/>
                <a:cxnLst/>
                <a:rect l="l" t="t" r="r" b="b"/>
                <a:pathLst>
                  <a:path w="352" h="274" extrusionOk="0">
                    <a:moveTo>
                      <a:pt x="163" y="0"/>
                    </a:moveTo>
                    <a:cubicBezTo>
                      <a:pt x="1" y="0"/>
                      <a:pt x="1" y="274"/>
                      <a:pt x="163" y="274"/>
                    </a:cubicBezTo>
                    <a:cubicBezTo>
                      <a:pt x="352" y="274"/>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2"/>
            <p:cNvSpPr/>
            <p:nvPr/>
          </p:nvSpPr>
          <p:spPr>
            <a:xfrm>
              <a:off x="8886851" y="4172946"/>
              <a:ext cx="134315" cy="108741"/>
            </a:xfrm>
            <a:custGeom>
              <a:avLst/>
              <a:gdLst/>
              <a:ahLst/>
              <a:cxnLst/>
              <a:rect l="l" t="t" r="r" b="b"/>
              <a:pathLst>
                <a:path w="1917" h="1552" extrusionOk="0">
                  <a:moveTo>
                    <a:pt x="1803" y="0"/>
                  </a:moveTo>
                  <a:cubicBezTo>
                    <a:pt x="1777" y="0"/>
                    <a:pt x="1754" y="16"/>
                    <a:pt x="1745" y="52"/>
                  </a:cubicBezTo>
                  <a:cubicBezTo>
                    <a:pt x="1543" y="487"/>
                    <a:pt x="1335" y="922"/>
                    <a:pt x="1176" y="1351"/>
                  </a:cubicBezTo>
                  <a:lnTo>
                    <a:pt x="1176" y="1351"/>
                  </a:lnTo>
                  <a:cubicBezTo>
                    <a:pt x="852" y="1140"/>
                    <a:pt x="525" y="991"/>
                    <a:pt x="171" y="865"/>
                  </a:cubicBezTo>
                  <a:cubicBezTo>
                    <a:pt x="154" y="857"/>
                    <a:pt x="138" y="853"/>
                    <a:pt x="123" y="853"/>
                  </a:cubicBezTo>
                  <a:cubicBezTo>
                    <a:pt x="45" y="853"/>
                    <a:pt x="0" y="953"/>
                    <a:pt x="93" y="1002"/>
                  </a:cubicBezTo>
                  <a:cubicBezTo>
                    <a:pt x="470" y="1165"/>
                    <a:pt x="821" y="1327"/>
                    <a:pt x="1179" y="1542"/>
                  </a:cubicBezTo>
                  <a:cubicBezTo>
                    <a:pt x="1193" y="1549"/>
                    <a:pt x="1207" y="1552"/>
                    <a:pt x="1220" y="1552"/>
                  </a:cubicBezTo>
                  <a:cubicBezTo>
                    <a:pt x="1255" y="1552"/>
                    <a:pt x="1283" y="1528"/>
                    <a:pt x="1283" y="1490"/>
                  </a:cubicBezTo>
                  <a:cubicBezTo>
                    <a:pt x="1446" y="1028"/>
                    <a:pt x="1693" y="566"/>
                    <a:pt x="1881" y="130"/>
                  </a:cubicBezTo>
                  <a:cubicBezTo>
                    <a:pt x="1916" y="61"/>
                    <a:pt x="1855" y="0"/>
                    <a:pt x="18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2"/>
          <p:cNvSpPr txBox="1">
            <a:spLocks noGrp="1"/>
          </p:cNvSpPr>
          <p:nvPr>
            <p:ph type="ctrTitle"/>
          </p:nvPr>
        </p:nvSpPr>
        <p:spPr>
          <a:xfrm>
            <a:off x="720000" y="2450438"/>
            <a:ext cx="7704000" cy="79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7" name="Google Shape;387;p2"/>
          <p:cNvSpPr txBox="1">
            <a:spLocks noGrp="1"/>
          </p:cNvSpPr>
          <p:nvPr>
            <p:ph type="subTitle" idx="1"/>
          </p:nvPr>
        </p:nvSpPr>
        <p:spPr>
          <a:xfrm>
            <a:off x="720000" y="3117950"/>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88" name="Google Shape;388;p2"/>
          <p:cNvSpPr/>
          <p:nvPr/>
        </p:nvSpPr>
        <p:spPr>
          <a:xfrm>
            <a:off x="2406975" y="3647350"/>
            <a:ext cx="17575" cy="17575"/>
          </a:xfrm>
          <a:custGeom>
            <a:avLst/>
            <a:gdLst/>
            <a:ahLst/>
            <a:cxnLst/>
            <a:rect l="l" t="t" r="r" b="b"/>
            <a:pathLst>
              <a:path w="703" h="703" extrusionOk="0">
                <a:moveTo>
                  <a:pt x="351" y="0"/>
                </a:moveTo>
                <a:cubicBezTo>
                  <a:pt x="293" y="0"/>
                  <a:pt x="241" y="0"/>
                  <a:pt x="215" y="26"/>
                </a:cubicBezTo>
                <a:cubicBezTo>
                  <a:pt x="163" y="26"/>
                  <a:pt x="130" y="52"/>
                  <a:pt x="78" y="78"/>
                </a:cubicBezTo>
                <a:cubicBezTo>
                  <a:pt x="52" y="137"/>
                  <a:pt x="26" y="163"/>
                  <a:pt x="26" y="215"/>
                </a:cubicBezTo>
                <a:cubicBezTo>
                  <a:pt x="0" y="241"/>
                  <a:pt x="0" y="299"/>
                  <a:pt x="0" y="351"/>
                </a:cubicBezTo>
                <a:lnTo>
                  <a:pt x="0" y="436"/>
                </a:lnTo>
                <a:cubicBezTo>
                  <a:pt x="26" y="488"/>
                  <a:pt x="52" y="540"/>
                  <a:pt x="78" y="598"/>
                </a:cubicBezTo>
                <a:cubicBezTo>
                  <a:pt x="104" y="598"/>
                  <a:pt x="130" y="624"/>
                  <a:pt x="163" y="650"/>
                </a:cubicBezTo>
                <a:cubicBezTo>
                  <a:pt x="215" y="676"/>
                  <a:pt x="267" y="702"/>
                  <a:pt x="351" y="702"/>
                </a:cubicBezTo>
                <a:cubicBezTo>
                  <a:pt x="378" y="702"/>
                  <a:pt x="430" y="676"/>
                  <a:pt x="488" y="650"/>
                </a:cubicBezTo>
                <a:cubicBezTo>
                  <a:pt x="514" y="650"/>
                  <a:pt x="566" y="624"/>
                  <a:pt x="592" y="598"/>
                </a:cubicBezTo>
                <a:cubicBezTo>
                  <a:pt x="618" y="566"/>
                  <a:pt x="651" y="514"/>
                  <a:pt x="677" y="488"/>
                </a:cubicBezTo>
                <a:cubicBezTo>
                  <a:pt x="677" y="436"/>
                  <a:pt x="703" y="377"/>
                  <a:pt x="703" y="351"/>
                </a:cubicBezTo>
                <a:cubicBezTo>
                  <a:pt x="677" y="299"/>
                  <a:pt x="677" y="273"/>
                  <a:pt x="677" y="241"/>
                </a:cubicBezTo>
                <a:cubicBezTo>
                  <a:pt x="677" y="189"/>
                  <a:pt x="618" y="137"/>
                  <a:pt x="592" y="78"/>
                </a:cubicBezTo>
                <a:cubicBezTo>
                  <a:pt x="566" y="78"/>
                  <a:pt x="540" y="52"/>
                  <a:pt x="514" y="26"/>
                </a:cubicBezTo>
                <a:cubicBezTo>
                  <a:pt x="456" y="0"/>
                  <a:pt x="404" y="0"/>
                  <a:pt x="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8798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2223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896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065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77077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383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64561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1865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051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4"/>
        <p:cNvGrpSpPr/>
        <p:nvPr/>
      </p:nvGrpSpPr>
      <p:grpSpPr>
        <a:xfrm>
          <a:off x="0" y="0"/>
          <a:ext cx="0" cy="0"/>
          <a:chOff x="0" y="0"/>
          <a:chExt cx="0" cy="0"/>
        </a:xfrm>
      </p:grpSpPr>
      <p:grpSp>
        <p:nvGrpSpPr>
          <p:cNvPr id="625" name="Google Shape;625;p7"/>
          <p:cNvGrpSpPr/>
          <p:nvPr/>
        </p:nvGrpSpPr>
        <p:grpSpPr>
          <a:xfrm>
            <a:off x="1231451" y="197312"/>
            <a:ext cx="6371976" cy="4650406"/>
            <a:chOff x="236950" y="1909675"/>
            <a:chExt cx="2588025" cy="1888950"/>
          </a:xfrm>
        </p:grpSpPr>
        <p:sp>
          <p:nvSpPr>
            <p:cNvPr id="626" name="Google Shape;626;p7"/>
            <p:cNvSpPr/>
            <p:nvPr/>
          </p:nvSpPr>
          <p:spPr>
            <a:xfrm>
              <a:off x="731275" y="2339725"/>
              <a:ext cx="1682825" cy="1233550"/>
            </a:xfrm>
            <a:custGeom>
              <a:avLst/>
              <a:gdLst/>
              <a:ahLst/>
              <a:cxnLst/>
              <a:rect l="l" t="t" r="r" b="b"/>
              <a:pathLst>
                <a:path w="67313" h="49342" extrusionOk="0">
                  <a:moveTo>
                    <a:pt x="1" y="1"/>
                  </a:moveTo>
                  <a:lnTo>
                    <a:pt x="1" y="49341"/>
                  </a:lnTo>
                  <a:lnTo>
                    <a:pt x="67312" y="49341"/>
                  </a:lnTo>
                  <a:lnTo>
                    <a:pt x="67312" y="1"/>
                  </a:ln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814750" y="2413600"/>
              <a:ext cx="1524325" cy="1109950"/>
            </a:xfrm>
            <a:custGeom>
              <a:avLst/>
              <a:gdLst/>
              <a:ahLst/>
              <a:cxnLst/>
              <a:rect l="l" t="t" r="r" b="b"/>
              <a:pathLst>
                <a:path w="60973" h="44398" extrusionOk="0">
                  <a:moveTo>
                    <a:pt x="0" y="0"/>
                  </a:moveTo>
                  <a:lnTo>
                    <a:pt x="0" y="44397"/>
                  </a:lnTo>
                  <a:lnTo>
                    <a:pt x="60972" y="44397"/>
                  </a:lnTo>
                  <a:lnTo>
                    <a:pt x="609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2457675" y="3573250"/>
              <a:ext cx="207375" cy="201250"/>
            </a:xfrm>
            <a:custGeom>
              <a:avLst/>
              <a:gdLst/>
              <a:ahLst/>
              <a:cxnLst/>
              <a:rect l="l" t="t" r="r" b="b"/>
              <a:pathLst>
                <a:path w="8295" h="8050" extrusionOk="0">
                  <a:moveTo>
                    <a:pt x="5968" y="0"/>
                  </a:moveTo>
                  <a:cubicBezTo>
                    <a:pt x="5875" y="93"/>
                    <a:pt x="5817" y="140"/>
                    <a:pt x="5770" y="140"/>
                  </a:cubicBezTo>
                  <a:cubicBezTo>
                    <a:pt x="5142" y="826"/>
                    <a:pt x="4514" y="1501"/>
                    <a:pt x="3886" y="2175"/>
                  </a:cubicBezTo>
                  <a:cubicBezTo>
                    <a:pt x="3784" y="2308"/>
                    <a:pt x="3688" y="2373"/>
                    <a:pt x="3576" y="2373"/>
                  </a:cubicBezTo>
                  <a:cubicBezTo>
                    <a:pt x="3521" y="2373"/>
                    <a:pt x="3462" y="2357"/>
                    <a:pt x="3397" y="2326"/>
                  </a:cubicBezTo>
                  <a:cubicBezTo>
                    <a:pt x="2967" y="2175"/>
                    <a:pt x="2571" y="2036"/>
                    <a:pt x="2141" y="1838"/>
                  </a:cubicBezTo>
                  <a:cubicBezTo>
                    <a:pt x="1804" y="1745"/>
                    <a:pt x="1513" y="1547"/>
                    <a:pt x="1222" y="1408"/>
                  </a:cubicBezTo>
                  <a:lnTo>
                    <a:pt x="1222" y="1408"/>
                  </a:lnTo>
                  <a:cubicBezTo>
                    <a:pt x="1455" y="2082"/>
                    <a:pt x="1653" y="2710"/>
                    <a:pt x="1943" y="3338"/>
                  </a:cubicBezTo>
                  <a:cubicBezTo>
                    <a:pt x="2036" y="3583"/>
                    <a:pt x="1990" y="3734"/>
                    <a:pt x="1850" y="3873"/>
                  </a:cubicBezTo>
                  <a:cubicBezTo>
                    <a:pt x="1315" y="4362"/>
                    <a:pt x="780" y="4897"/>
                    <a:pt x="292" y="5432"/>
                  </a:cubicBezTo>
                  <a:cubicBezTo>
                    <a:pt x="199" y="5525"/>
                    <a:pt x="106" y="5618"/>
                    <a:pt x="1" y="5723"/>
                  </a:cubicBezTo>
                  <a:lnTo>
                    <a:pt x="1" y="5816"/>
                  </a:lnTo>
                  <a:lnTo>
                    <a:pt x="873" y="5816"/>
                  </a:lnTo>
                  <a:cubicBezTo>
                    <a:pt x="1606" y="5816"/>
                    <a:pt x="2281" y="5816"/>
                    <a:pt x="3013" y="5769"/>
                  </a:cubicBezTo>
                  <a:cubicBezTo>
                    <a:pt x="3444" y="5769"/>
                    <a:pt x="3549" y="5816"/>
                    <a:pt x="3642" y="6246"/>
                  </a:cubicBezTo>
                  <a:cubicBezTo>
                    <a:pt x="3688" y="6351"/>
                    <a:pt x="3735" y="6444"/>
                    <a:pt x="3781" y="6537"/>
                  </a:cubicBezTo>
                  <a:cubicBezTo>
                    <a:pt x="4025" y="7072"/>
                    <a:pt x="4270" y="7561"/>
                    <a:pt x="4514" y="8049"/>
                  </a:cubicBezTo>
                  <a:lnTo>
                    <a:pt x="4607" y="8049"/>
                  </a:lnTo>
                  <a:cubicBezTo>
                    <a:pt x="4653" y="7805"/>
                    <a:pt x="4758" y="7514"/>
                    <a:pt x="4851" y="7270"/>
                  </a:cubicBezTo>
                  <a:cubicBezTo>
                    <a:pt x="5002" y="6886"/>
                    <a:pt x="5095" y="6490"/>
                    <a:pt x="5235" y="6153"/>
                  </a:cubicBezTo>
                  <a:cubicBezTo>
                    <a:pt x="5340" y="5955"/>
                    <a:pt x="5433" y="5769"/>
                    <a:pt x="5631" y="5665"/>
                  </a:cubicBezTo>
                  <a:cubicBezTo>
                    <a:pt x="5817" y="5525"/>
                    <a:pt x="6107" y="5432"/>
                    <a:pt x="6352" y="5327"/>
                  </a:cubicBezTo>
                  <a:cubicBezTo>
                    <a:pt x="6887" y="5141"/>
                    <a:pt x="7422" y="4944"/>
                    <a:pt x="7957" y="4792"/>
                  </a:cubicBezTo>
                  <a:cubicBezTo>
                    <a:pt x="8050" y="4746"/>
                    <a:pt x="8143" y="4699"/>
                    <a:pt x="8294" y="4653"/>
                  </a:cubicBezTo>
                  <a:cubicBezTo>
                    <a:pt x="7852" y="4455"/>
                    <a:pt x="7515" y="4269"/>
                    <a:pt x="7131" y="4118"/>
                  </a:cubicBezTo>
                  <a:cubicBezTo>
                    <a:pt x="6840" y="3978"/>
                    <a:pt x="6596" y="3780"/>
                    <a:pt x="6456" y="3490"/>
                  </a:cubicBezTo>
                  <a:cubicBezTo>
                    <a:pt x="6398" y="3443"/>
                    <a:pt x="6352" y="3338"/>
                    <a:pt x="6305" y="3338"/>
                  </a:cubicBezTo>
                  <a:cubicBezTo>
                    <a:pt x="5968" y="3338"/>
                    <a:pt x="5921" y="3106"/>
                    <a:pt x="5921" y="2908"/>
                  </a:cubicBezTo>
                  <a:lnTo>
                    <a:pt x="5921" y="2757"/>
                  </a:lnTo>
                  <a:cubicBezTo>
                    <a:pt x="5921" y="2280"/>
                    <a:pt x="5968" y="1838"/>
                    <a:pt x="5968" y="1408"/>
                  </a:cubicBezTo>
                  <a:lnTo>
                    <a:pt x="5968" y="0"/>
                  </a:ln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2274775" y="3658150"/>
              <a:ext cx="115175" cy="113725"/>
            </a:xfrm>
            <a:custGeom>
              <a:avLst/>
              <a:gdLst/>
              <a:ahLst/>
              <a:cxnLst/>
              <a:rect l="l" t="t" r="r" b="b"/>
              <a:pathLst>
                <a:path w="4607" h="4549" extrusionOk="0">
                  <a:moveTo>
                    <a:pt x="2374" y="1"/>
                  </a:moveTo>
                  <a:cubicBezTo>
                    <a:pt x="2280" y="94"/>
                    <a:pt x="2280" y="140"/>
                    <a:pt x="2234" y="187"/>
                  </a:cubicBezTo>
                  <a:cubicBezTo>
                    <a:pt x="2036" y="582"/>
                    <a:pt x="1850" y="966"/>
                    <a:pt x="1652" y="1350"/>
                  </a:cubicBezTo>
                  <a:cubicBezTo>
                    <a:pt x="1474" y="1749"/>
                    <a:pt x="1182" y="1986"/>
                    <a:pt x="768" y="1986"/>
                  </a:cubicBezTo>
                  <a:cubicBezTo>
                    <a:pt x="723" y="1986"/>
                    <a:pt x="677" y="1984"/>
                    <a:pt x="629" y="1978"/>
                  </a:cubicBezTo>
                  <a:cubicBezTo>
                    <a:pt x="567" y="1962"/>
                    <a:pt x="503" y="1957"/>
                    <a:pt x="438" y="1957"/>
                  </a:cubicBezTo>
                  <a:cubicBezTo>
                    <a:pt x="306" y="1957"/>
                    <a:pt x="164" y="1978"/>
                    <a:pt x="1" y="1978"/>
                  </a:cubicBezTo>
                  <a:cubicBezTo>
                    <a:pt x="292" y="2222"/>
                    <a:pt x="536" y="2466"/>
                    <a:pt x="780" y="2664"/>
                  </a:cubicBezTo>
                  <a:cubicBezTo>
                    <a:pt x="1071" y="2850"/>
                    <a:pt x="1210" y="3094"/>
                    <a:pt x="1117" y="3385"/>
                  </a:cubicBezTo>
                  <a:lnTo>
                    <a:pt x="1117" y="3630"/>
                  </a:lnTo>
                  <a:cubicBezTo>
                    <a:pt x="1071" y="3967"/>
                    <a:pt x="1024" y="4258"/>
                    <a:pt x="1024" y="4548"/>
                  </a:cubicBezTo>
                  <a:cubicBezTo>
                    <a:pt x="1362" y="4211"/>
                    <a:pt x="1606" y="3827"/>
                    <a:pt x="2141" y="3676"/>
                  </a:cubicBezTo>
                  <a:lnTo>
                    <a:pt x="2187" y="3630"/>
                  </a:lnTo>
                  <a:cubicBezTo>
                    <a:pt x="2237" y="3499"/>
                    <a:pt x="2317" y="3452"/>
                    <a:pt x="2408" y="3452"/>
                  </a:cubicBezTo>
                  <a:cubicBezTo>
                    <a:pt x="2488" y="3452"/>
                    <a:pt x="2578" y="3488"/>
                    <a:pt x="2664" y="3536"/>
                  </a:cubicBezTo>
                  <a:cubicBezTo>
                    <a:pt x="3060" y="3723"/>
                    <a:pt x="3444" y="3920"/>
                    <a:pt x="3932" y="4118"/>
                  </a:cubicBezTo>
                  <a:cubicBezTo>
                    <a:pt x="3781" y="3827"/>
                    <a:pt x="3688" y="3583"/>
                    <a:pt x="3595" y="3339"/>
                  </a:cubicBezTo>
                  <a:cubicBezTo>
                    <a:pt x="3490" y="3048"/>
                    <a:pt x="3490" y="3001"/>
                    <a:pt x="3781" y="2908"/>
                  </a:cubicBezTo>
                  <a:cubicBezTo>
                    <a:pt x="3781" y="2908"/>
                    <a:pt x="3827" y="2908"/>
                    <a:pt x="3827" y="2850"/>
                  </a:cubicBezTo>
                  <a:cubicBezTo>
                    <a:pt x="4072" y="2513"/>
                    <a:pt x="4316" y="2222"/>
                    <a:pt x="4607" y="1838"/>
                  </a:cubicBezTo>
                  <a:lnTo>
                    <a:pt x="4409" y="1838"/>
                  </a:lnTo>
                  <a:cubicBezTo>
                    <a:pt x="4184" y="1838"/>
                    <a:pt x="3939" y="1859"/>
                    <a:pt x="3700" y="1859"/>
                  </a:cubicBezTo>
                  <a:cubicBezTo>
                    <a:pt x="3581" y="1859"/>
                    <a:pt x="3463" y="1854"/>
                    <a:pt x="3351" y="1838"/>
                  </a:cubicBezTo>
                  <a:cubicBezTo>
                    <a:pt x="3199" y="1838"/>
                    <a:pt x="3060" y="1792"/>
                    <a:pt x="3013" y="1687"/>
                  </a:cubicBezTo>
                  <a:cubicBezTo>
                    <a:pt x="2862" y="1454"/>
                    <a:pt x="2722" y="1164"/>
                    <a:pt x="2618" y="873"/>
                  </a:cubicBezTo>
                  <a:cubicBezTo>
                    <a:pt x="2525" y="582"/>
                    <a:pt x="2478" y="338"/>
                    <a:pt x="2374" y="1"/>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2623725" y="2447625"/>
              <a:ext cx="192825" cy="428925"/>
            </a:xfrm>
            <a:custGeom>
              <a:avLst/>
              <a:gdLst/>
              <a:ahLst/>
              <a:cxnLst/>
              <a:rect l="l" t="t" r="r" b="b"/>
              <a:pathLst>
                <a:path w="7713" h="17157" extrusionOk="0">
                  <a:moveTo>
                    <a:pt x="2199" y="4097"/>
                  </a:moveTo>
                  <a:cubicBezTo>
                    <a:pt x="2244" y="4097"/>
                    <a:pt x="2296" y="4118"/>
                    <a:pt x="2327" y="4118"/>
                  </a:cubicBezTo>
                  <a:cubicBezTo>
                    <a:pt x="2327" y="4118"/>
                    <a:pt x="2373" y="4222"/>
                    <a:pt x="2327" y="4269"/>
                  </a:cubicBezTo>
                  <a:cubicBezTo>
                    <a:pt x="2083" y="4606"/>
                    <a:pt x="1850" y="4990"/>
                    <a:pt x="1606" y="5327"/>
                  </a:cubicBezTo>
                  <a:cubicBezTo>
                    <a:pt x="1559" y="5385"/>
                    <a:pt x="1454" y="5385"/>
                    <a:pt x="1361" y="5432"/>
                  </a:cubicBezTo>
                  <a:cubicBezTo>
                    <a:pt x="1315" y="5327"/>
                    <a:pt x="1164" y="5234"/>
                    <a:pt x="1164" y="5141"/>
                  </a:cubicBezTo>
                  <a:cubicBezTo>
                    <a:pt x="1117" y="5036"/>
                    <a:pt x="1164" y="4897"/>
                    <a:pt x="1268" y="4804"/>
                  </a:cubicBezTo>
                  <a:cubicBezTo>
                    <a:pt x="1501" y="4513"/>
                    <a:pt x="1792" y="4269"/>
                    <a:pt x="2141" y="4118"/>
                  </a:cubicBezTo>
                  <a:cubicBezTo>
                    <a:pt x="2156" y="4102"/>
                    <a:pt x="2177" y="4097"/>
                    <a:pt x="2199" y="4097"/>
                  </a:cubicBezTo>
                  <a:close/>
                  <a:moveTo>
                    <a:pt x="2478" y="5769"/>
                  </a:moveTo>
                  <a:cubicBezTo>
                    <a:pt x="2431" y="5967"/>
                    <a:pt x="2373" y="6153"/>
                    <a:pt x="2280" y="6304"/>
                  </a:cubicBezTo>
                  <a:cubicBezTo>
                    <a:pt x="2141" y="6549"/>
                    <a:pt x="1989" y="6781"/>
                    <a:pt x="1850" y="7025"/>
                  </a:cubicBezTo>
                  <a:cubicBezTo>
                    <a:pt x="1809" y="7058"/>
                    <a:pt x="1706" y="7096"/>
                    <a:pt x="1611" y="7096"/>
                  </a:cubicBezTo>
                  <a:cubicBezTo>
                    <a:pt x="1571" y="7096"/>
                    <a:pt x="1532" y="7089"/>
                    <a:pt x="1501" y="7072"/>
                  </a:cubicBezTo>
                  <a:cubicBezTo>
                    <a:pt x="1454" y="7072"/>
                    <a:pt x="1361" y="6886"/>
                    <a:pt x="1408" y="6781"/>
                  </a:cubicBezTo>
                  <a:cubicBezTo>
                    <a:pt x="1454" y="6444"/>
                    <a:pt x="1989" y="5862"/>
                    <a:pt x="2478" y="5769"/>
                  </a:cubicBezTo>
                  <a:close/>
                  <a:moveTo>
                    <a:pt x="1117" y="6258"/>
                  </a:moveTo>
                  <a:cubicBezTo>
                    <a:pt x="1117" y="6490"/>
                    <a:pt x="1071" y="6688"/>
                    <a:pt x="1071" y="6932"/>
                  </a:cubicBezTo>
                  <a:cubicBezTo>
                    <a:pt x="1024" y="7177"/>
                    <a:pt x="1024" y="7421"/>
                    <a:pt x="978" y="7654"/>
                  </a:cubicBezTo>
                  <a:cubicBezTo>
                    <a:pt x="919" y="7758"/>
                    <a:pt x="873" y="7898"/>
                    <a:pt x="826" y="7898"/>
                  </a:cubicBezTo>
                  <a:cubicBezTo>
                    <a:pt x="809" y="7907"/>
                    <a:pt x="790" y="7910"/>
                    <a:pt x="772" y="7910"/>
                  </a:cubicBezTo>
                  <a:cubicBezTo>
                    <a:pt x="694" y="7910"/>
                    <a:pt x="611" y="7842"/>
                    <a:pt x="536" y="7805"/>
                  </a:cubicBezTo>
                  <a:cubicBezTo>
                    <a:pt x="489" y="7805"/>
                    <a:pt x="489" y="7712"/>
                    <a:pt x="442" y="7654"/>
                  </a:cubicBezTo>
                  <a:cubicBezTo>
                    <a:pt x="245" y="7223"/>
                    <a:pt x="733" y="6397"/>
                    <a:pt x="1117" y="6258"/>
                  </a:cubicBezTo>
                  <a:close/>
                  <a:moveTo>
                    <a:pt x="6642" y="0"/>
                  </a:moveTo>
                  <a:lnTo>
                    <a:pt x="6642" y="0"/>
                  </a:lnTo>
                  <a:cubicBezTo>
                    <a:pt x="6596" y="47"/>
                    <a:pt x="6549" y="47"/>
                    <a:pt x="6549" y="47"/>
                  </a:cubicBezTo>
                  <a:cubicBezTo>
                    <a:pt x="6060" y="675"/>
                    <a:pt x="5432" y="1117"/>
                    <a:pt x="4804" y="1547"/>
                  </a:cubicBezTo>
                  <a:cubicBezTo>
                    <a:pt x="3932" y="2233"/>
                    <a:pt x="3013" y="2861"/>
                    <a:pt x="2187" y="3536"/>
                  </a:cubicBezTo>
                  <a:cubicBezTo>
                    <a:pt x="1164" y="4362"/>
                    <a:pt x="396" y="5385"/>
                    <a:pt x="152" y="6688"/>
                  </a:cubicBezTo>
                  <a:cubicBezTo>
                    <a:pt x="47" y="7130"/>
                    <a:pt x="0" y="7514"/>
                    <a:pt x="291" y="7851"/>
                  </a:cubicBezTo>
                  <a:cubicBezTo>
                    <a:pt x="396" y="7944"/>
                    <a:pt x="442" y="8096"/>
                    <a:pt x="489" y="8235"/>
                  </a:cubicBezTo>
                  <a:cubicBezTo>
                    <a:pt x="536" y="8340"/>
                    <a:pt x="582" y="8386"/>
                    <a:pt x="687" y="8386"/>
                  </a:cubicBezTo>
                  <a:cubicBezTo>
                    <a:pt x="1117" y="8631"/>
                    <a:pt x="1606" y="8770"/>
                    <a:pt x="2036" y="9014"/>
                  </a:cubicBezTo>
                  <a:cubicBezTo>
                    <a:pt x="2373" y="9166"/>
                    <a:pt x="2373" y="9398"/>
                    <a:pt x="2083" y="9596"/>
                  </a:cubicBezTo>
                  <a:lnTo>
                    <a:pt x="2083" y="10515"/>
                  </a:lnTo>
                  <a:cubicBezTo>
                    <a:pt x="1850" y="12073"/>
                    <a:pt x="1652" y="13620"/>
                    <a:pt x="1210" y="15074"/>
                  </a:cubicBezTo>
                  <a:cubicBezTo>
                    <a:pt x="1117" y="15412"/>
                    <a:pt x="1071" y="15795"/>
                    <a:pt x="978" y="16144"/>
                  </a:cubicBezTo>
                  <a:cubicBezTo>
                    <a:pt x="919" y="16482"/>
                    <a:pt x="826" y="16819"/>
                    <a:pt x="780" y="17156"/>
                  </a:cubicBezTo>
                  <a:cubicBezTo>
                    <a:pt x="2187" y="14400"/>
                    <a:pt x="3827" y="11829"/>
                    <a:pt x="5142" y="9014"/>
                  </a:cubicBezTo>
                  <a:lnTo>
                    <a:pt x="5142" y="9014"/>
                  </a:lnTo>
                  <a:cubicBezTo>
                    <a:pt x="4513" y="9212"/>
                    <a:pt x="3885" y="9503"/>
                    <a:pt x="3199" y="9503"/>
                  </a:cubicBezTo>
                  <a:lnTo>
                    <a:pt x="2908" y="9503"/>
                  </a:lnTo>
                  <a:lnTo>
                    <a:pt x="2908" y="9398"/>
                  </a:lnTo>
                  <a:cubicBezTo>
                    <a:pt x="3106" y="9259"/>
                    <a:pt x="3350" y="9107"/>
                    <a:pt x="3595" y="9014"/>
                  </a:cubicBezTo>
                  <a:cubicBezTo>
                    <a:pt x="4176" y="8724"/>
                    <a:pt x="4804" y="8479"/>
                    <a:pt x="5386" y="8096"/>
                  </a:cubicBezTo>
                  <a:cubicBezTo>
                    <a:pt x="5921" y="7758"/>
                    <a:pt x="6398" y="7363"/>
                    <a:pt x="6886" y="6932"/>
                  </a:cubicBezTo>
                  <a:cubicBezTo>
                    <a:pt x="7131" y="6735"/>
                    <a:pt x="7270" y="6444"/>
                    <a:pt x="7421" y="6107"/>
                  </a:cubicBezTo>
                  <a:lnTo>
                    <a:pt x="7421" y="6107"/>
                  </a:lnTo>
                  <a:cubicBezTo>
                    <a:pt x="7177" y="6153"/>
                    <a:pt x="7026" y="6153"/>
                    <a:pt x="6840" y="6153"/>
                  </a:cubicBezTo>
                  <a:cubicBezTo>
                    <a:pt x="6689" y="6153"/>
                    <a:pt x="6596" y="6200"/>
                    <a:pt x="6444" y="6200"/>
                  </a:cubicBezTo>
                  <a:lnTo>
                    <a:pt x="6398" y="6200"/>
                  </a:lnTo>
                  <a:cubicBezTo>
                    <a:pt x="6374" y="6215"/>
                    <a:pt x="6345" y="6222"/>
                    <a:pt x="6316" y="6222"/>
                  </a:cubicBezTo>
                  <a:cubicBezTo>
                    <a:pt x="6233" y="6222"/>
                    <a:pt x="6141" y="6163"/>
                    <a:pt x="6107" y="6060"/>
                  </a:cubicBezTo>
                  <a:cubicBezTo>
                    <a:pt x="6107" y="5862"/>
                    <a:pt x="6212" y="5769"/>
                    <a:pt x="6398" y="5769"/>
                  </a:cubicBezTo>
                  <a:cubicBezTo>
                    <a:pt x="6596" y="5723"/>
                    <a:pt x="6689" y="5618"/>
                    <a:pt x="6793" y="5478"/>
                  </a:cubicBezTo>
                  <a:cubicBezTo>
                    <a:pt x="6840" y="5385"/>
                    <a:pt x="6840" y="5281"/>
                    <a:pt x="6886" y="5188"/>
                  </a:cubicBezTo>
                  <a:cubicBezTo>
                    <a:pt x="6933" y="5095"/>
                    <a:pt x="6933" y="4990"/>
                    <a:pt x="6979" y="4897"/>
                  </a:cubicBezTo>
                  <a:cubicBezTo>
                    <a:pt x="7514" y="3583"/>
                    <a:pt x="7712" y="2233"/>
                    <a:pt x="7561" y="779"/>
                  </a:cubicBezTo>
                  <a:lnTo>
                    <a:pt x="7561" y="779"/>
                  </a:lnTo>
                  <a:cubicBezTo>
                    <a:pt x="7421" y="1791"/>
                    <a:pt x="7177" y="2710"/>
                    <a:pt x="6502" y="3443"/>
                  </a:cubicBezTo>
                  <a:cubicBezTo>
                    <a:pt x="6549" y="2710"/>
                    <a:pt x="6735" y="1989"/>
                    <a:pt x="6886" y="1256"/>
                  </a:cubicBezTo>
                  <a:cubicBezTo>
                    <a:pt x="6840" y="1256"/>
                    <a:pt x="6840" y="1314"/>
                    <a:pt x="6840" y="1314"/>
                  </a:cubicBezTo>
                  <a:cubicBezTo>
                    <a:pt x="6793" y="1314"/>
                    <a:pt x="6793" y="1361"/>
                    <a:pt x="6793" y="1361"/>
                  </a:cubicBezTo>
                  <a:cubicBezTo>
                    <a:pt x="6212" y="2617"/>
                    <a:pt x="5339" y="3641"/>
                    <a:pt x="4269" y="4513"/>
                  </a:cubicBezTo>
                  <a:cubicBezTo>
                    <a:pt x="4118" y="4653"/>
                    <a:pt x="3885" y="4746"/>
                    <a:pt x="3688" y="4850"/>
                  </a:cubicBezTo>
                  <a:cubicBezTo>
                    <a:pt x="3641" y="4804"/>
                    <a:pt x="3641" y="4804"/>
                    <a:pt x="3595" y="4746"/>
                  </a:cubicBezTo>
                  <a:cubicBezTo>
                    <a:pt x="3734" y="4560"/>
                    <a:pt x="3932" y="4315"/>
                    <a:pt x="4071" y="4118"/>
                  </a:cubicBezTo>
                  <a:cubicBezTo>
                    <a:pt x="4700" y="3350"/>
                    <a:pt x="5339" y="2571"/>
                    <a:pt x="5863" y="1745"/>
                  </a:cubicBezTo>
                  <a:cubicBezTo>
                    <a:pt x="6258" y="1256"/>
                    <a:pt x="6444" y="628"/>
                    <a:pt x="6642"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2643200" y="2687500"/>
              <a:ext cx="32600" cy="189050"/>
            </a:xfrm>
            <a:custGeom>
              <a:avLst/>
              <a:gdLst/>
              <a:ahLst/>
              <a:cxnLst/>
              <a:rect l="l" t="t" r="r" b="b"/>
              <a:pathLst>
                <a:path w="1304" h="7562" extrusionOk="0">
                  <a:moveTo>
                    <a:pt x="431" y="5479"/>
                  </a:moveTo>
                  <a:cubicBezTo>
                    <a:pt x="873" y="4025"/>
                    <a:pt x="1071" y="2478"/>
                    <a:pt x="1304" y="920"/>
                  </a:cubicBezTo>
                  <a:lnTo>
                    <a:pt x="1304" y="1"/>
                  </a:lnTo>
                  <a:lnTo>
                    <a:pt x="1304" y="1"/>
                  </a:lnTo>
                  <a:lnTo>
                    <a:pt x="1304" y="1"/>
                  </a:lnTo>
                  <a:lnTo>
                    <a:pt x="1304" y="920"/>
                  </a:lnTo>
                  <a:cubicBezTo>
                    <a:pt x="1071" y="2478"/>
                    <a:pt x="873" y="4025"/>
                    <a:pt x="431" y="5479"/>
                  </a:cubicBezTo>
                  <a:cubicBezTo>
                    <a:pt x="338" y="5817"/>
                    <a:pt x="292" y="6200"/>
                    <a:pt x="199" y="6549"/>
                  </a:cubicBezTo>
                  <a:cubicBezTo>
                    <a:pt x="140" y="6887"/>
                    <a:pt x="47" y="7224"/>
                    <a:pt x="1" y="7561"/>
                  </a:cubicBezTo>
                  <a:lnTo>
                    <a:pt x="1" y="7561"/>
                  </a:lnTo>
                  <a:cubicBezTo>
                    <a:pt x="47" y="7224"/>
                    <a:pt x="140" y="6887"/>
                    <a:pt x="199" y="6549"/>
                  </a:cubicBezTo>
                  <a:cubicBezTo>
                    <a:pt x="292" y="6200"/>
                    <a:pt x="338" y="5817"/>
                    <a:pt x="431" y="5479"/>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2783650" y="2600275"/>
              <a:ext cx="25625" cy="2350"/>
            </a:xfrm>
            <a:custGeom>
              <a:avLst/>
              <a:gdLst/>
              <a:ahLst/>
              <a:cxnLst/>
              <a:rect l="l" t="t" r="r" b="b"/>
              <a:pathLst>
                <a:path w="1025" h="94" extrusionOk="0">
                  <a:moveTo>
                    <a:pt x="443" y="47"/>
                  </a:moveTo>
                  <a:cubicBezTo>
                    <a:pt x="629" y="47"/>
                    <a:pt x="780" y="47"/>
                    <a:pt x="1024" y="1"/>
                  </a:cubicBezTo>
                  <a:lnTo>
                    <a:pt x="1024" y="1"/>
                  </a:lnTo>
                  <a:cubicBezTo>
                    <a:pt x="780" y="47"/>
                    <a:pt x="629" y="47"/>
                    <a:pt x="443" y="47"/>
                  </a:cubicBezTo>
                  <a:cubicBezTo>
                    <a:pt x="292" y="47"/>
                    <a:pt x="199" y="94"/>
                    <a:pt x="47" y="94"/>
                  </a:cubicBezTo>
                  <a:lnTo>
                    <a:pt x="1" y="94"/>
                  </a:lnTo>
                  <a:lnTo>
                    <a:pt x="47" y="94"/>
                  </a:lnTo>
                  <a:cubicBezTo>
                    <a:pt x="199" y="94"/>
                    <a:pt x="292" y="47"/>
                    <a:pt x="443" y="47"/>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2703700" y="2672975"/>
              <a:ext cx="48575" cy="12225"/>
            </a:xfrm>
            <a:custGeom>
              <a:avLst/>
              <a:gdLst/>
              <a:ahLst/>
              <a:cxnLst/>
              <a:rect l="l" t="t" r="r" b="b"/>
              <a:pathLst>
                <a:path w="1943" h="489" extrusionOk="0">
                  <a:moveTo>
                    <a:pt x="1943" y="0"/>
                  </a:moveTo>
                  <a:cubicBezTo>
                    <a:pt x="1314" y="198"/>
                    <a:pt x="686" y="489"/>
                    <a:pt x="0" y="489"/>
                  </a:cubicBezTo>
                  <a:cubicBezTo>
                    <a:pt x="686" y="489"/>
                    <a:pt x="1314" y="198"/>
                    <a:pt x="1943"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2226500" y="2107100"/>
              <a:ext cx="525775" cy="428925"/>
            </a:xfrm>
            <a:custGeom>
              <a:avLst/>
              <a:gdLst/>
              <a:ahLst/>
              <a:cxnLst/>
              <a:rect l="l" t="t" r="r" b="b"/>
              <a:pathLst>
                <a:path w="21031" h="17157" extrusionOk="0">
                  <a:moveTo>
                    <a:pt x="1844" y="3861"/>
                  </a:moveTo>
                  <a:cubicBezTo>
                    <a:pt x="1890" y="3861"/>
                    <a:pt x="1946" y="3900"/>
                    <a:pt x="1978" y="3932"/>
                  </a:cubicBezTo>
                  <a:cubicBezTo>
                    <a:pt x="2223" y="4118"/>
                    <a:pt x="2374" y="5095"/>
                    <a:pt x="2176" y="5433"/>
                  </a:cubicBezTo>
                  <a:cubicBezTo>
                    <a:pt x="2083" y="5235"/>
                    <a:pt x="1932" y="5142"/>
                    <a:pt x="1885" y="4991"/>
                  </a:cubicBezTo>
                  <a:cubicBezTo>
                    <a:pt x="1792" y="4700"/>
                    <a:pt x="1746" y="4362"/>
                    <a:pt x="1687" y="4072"/>
                  </a:cubicBezTo>
                  <a:cubicBezTo>
                    <a:pt x="1687" y="3979"/>
                    <a:pt x="1746" y="3886"/>
                    <a:pt x="1792" y="3886"/>
                  </a:cubicBezTo>
                  <a:cubicBezTo>
                    <a:pt x="1806" y="3868"/>
                    <a:pt x="1824" y="3861"/>
                    <a:pt x="1844" y="3861"/>
                  </a:cubicBezTo>
                  <a:close/>
                  <a:moveTo>
                    <a:pt x="2618" y="6212"/>
                  </a:moveTo>
                  <a:cubicBezTo>
                    <a:pt x="2711" y="6212"/>
                    <a:pt x="2851" y="6258"/>
                    <a:pt x="2909" y="6351"/>
                  </a:cubicBezTo>
                  <a:cubicBezTo>
                    <a:pt x="3048" y="6596"/>
                    <a:pt x="3048" y="6886"/>
                    <a:pt x="3002" y="7177"/>
                  </a:cubicBezTo>
                  <a:cubicBezTo>
                    <a:pt x="3002" y="7270"/>
                    <a:pt x="2955" y="7375"/>
                    <a:pt x="2909" y="7515"/>
                  </a:cubicBezTo>
                  <a:cubicBezTo>
                    <a:pt x="2618" y="7317"/>
                    <a:pt x="2327" y="6689"/>
                    <a:pt x="2420" y="6398"/>
                  </a:cubicBezTo>
                  <a:cubicBezTo>
                    <a:pt x="2420" y="6305"/>
                    <a:pt x="2560" y="6212"/>
                    <a:pt x="2618" y="6212"/>
                  </a:cubicBezTo>
                  <a:close/>
                  <a:moveTo>
                    <a:pt x="1" y="1"/>
                  </a:moveTo>
                  <a:lnTo>
                    <a:pt x="1" y="1"/>
                  </a:lnTo>
                  <a:cubicBezTo>
                    <a:pt x="140" y="489"/>
                    <a:pt x="234" y="920"/>
                    <a:pt x="385" y="1362"/>
                  </a:cubicBezTo>
                  <a:cubicBezTo>
                    <a:pt x="769" y="2909"/>
                    <a:pt x="1164" y="4409"/>
                    <a:pt x="1594" y="5968"/>
                  </a:cubicBezTo>
                  <a:cubicBezTo>
                    <a:pt x="1885" y="6886"/>
                    <a:pt x="2083" y="7805"/>
                    <a:pt x="2176" y="8771"/>
                  </a:cubicBezTo>
                  <a:lnTo>
                    <a:pt x="2176" y="8829"/>
                  </a:lnTo>
                  <a:lnTo>
                    <a:pt x="6689" y="8829"/>
                  </a:lnTo>
                  <a:cubicBezTo>
                    <a:pt x="7026" y="8829"/>
                    <a:pt x="7317" y="8875"/>
                    <a:pt x="7654" y="8875"/>
                  </a:cubicBezTo>
                  <a:lnTo>
                    <a:pt x="7992" y="8875"/>
                  </a:lnTo>
                  <a:cubicBezTo>
                    <a:pt x="8143" y="8875"/>
                    <a:pt x="8143" y="8969"/>
                    <a:pt x="8143" y="9213"/>
                  </a:cubicBezTo>
                  <a:cubicBezTo>
                    <a:pt x="8143" y="9701"/>
                    <a:pt x="8189" y="10178"/>
                    <a:pt x="8189" y="10667"/>
                  </a:cubicBezTo>
                  <a:cubicBezTo>
                    <a:pt x="8189" y="10806"/>
                    <a:pt x="8189" y="10911"/>
                    <a:pt x="8329" y="10957"/>
                  </a:cubicBezTo>
                  <a:cubicBezTo>
                    <a:pt x="8527" y="11004"/>
                    <a:pt x="8666" y="11051"/>
                    <a:pt x="8818" y="11155"/>
                  </a:cubicBezTo>
                  <a:cubicBezTo>
                    <a:pt x="10411" y="12167"/>
                    <a:pt x="12063" y="13191"/>
                    <a:pt x="13668" y="14249"/>
                  </a:cubicBezTo>
                  <a:cubicBezTo>
                    <a:pt x="14773" y="14935"/>
                    <a:pt x="15889" y="15517"/>
                    <a:pt x="16913" y="16389"/>
                  </a:cubicBezTo>
                  <a:cubicBezTo>
                    <a:pt x="16960" y="16436"/>
                    <a:pt x="17006" y="16482"/>
                    <a:pt x="17053" y="16529"/>
                  </a:cubicBezTo>
                  <a:cubicBezTo>
                    <a:pt x="17053" y="16622"/>
                    <a:pt x="17053" y="16773"/>
                    <a:pt x="17006" y="16866"/>
                  </a:cubicBezTo>
                  <a:cubicBezTo>
                    <a:pt x="17006" y="16913"/>
                    <a:pt x="16913" y="16913"/>
                    <a:pt x="16808" y="16913"/>
                  </a:cubicBezTo>
                  <a:lnTo>
                    <a:pt x="17099" y="17157"/>
                  </a:lnTo>
                  <a:cubicBezTo>
                    <a:pt x="17297" y="16971"/>
                    <a:pt x="17495" y="16773"/>
                    <a:pt x="17681" y="16622"/>
                  </a:cubicBezTo>
                  <a:cubicBezTo>
                    <a:pt x="18751" y="15808"/>
                    <a:pt x="19914" y="14982"/>
                    <a:pt x="21031" y="14203"/>
                  </a:cubicBezTo>
                  <a:lnTo>
                    <a:pt x="20938" y="14063"/>
                  </a:lnTo>
                  <a:cubicBezTo>
                    <a:pt x="20893" y="14102"/>
                    <a:pt x="20843" y="14117"/>
                    <a:pt x="20791" y="14117"/>
                  </a:cubicBezTo>
                  <a:cubicBezTo>
                    <a:pt x="20721" y="14117"/>
                    <a:pt x="20649" y="14090"/>
                    <a:pt x="20589" y="14063"/>
                  </a:cubicBezTo>
                  <a:cubicBezTo>
                    <a:pt x="20158" y="13772"/>
                    <a:pt x="19774" y="13481"/>
                    <a:pt x="19332" y="13191"/>
                  </a:cubicBezTo>
                  <a:cubicBezTo>
                    <a:pt x="19332" y="13191"/>
                    <a:pt x="19286" y="13191"/>
                    <a:pt x="19239" y="13133"/>
                  </a:cubicBezTo>
                  <a:cubicBezTo>
                    <a:pt x="19135" y="13377"/>
                    <a:pt x="18995" y="13621"/>
                    <a:pt x="18902" y="13819"/>
                  </a:cubicBezTo>
                  <a:cubicBezTo>
                    <a:pt x="18704" y="14110"/>
                    <a:pt x="18553" y="14400"/>
                    <a:pt x="18320" y="14645"/>
                  </a:cubicBezTo>
                  <a:cubicBezTo>
                    <a:pt x="18218" y="14803"/>
                    <a:pt x="18051" y="14901"/>
                    <a:pt x="17925" y="14901"/>
                  </a:cubicBezTo>
                  <a:cubicBezTo>
                    <a:pt x="17866" y="14901"/>
                    <a:pt x="17815" y="14879"/>
                    <a:pt x="17785" y="14831"/>
                  </a:cubicBezTo>
                  <a:cubicBezTo>
                    <a:pt x="17634" y="14645"/>
                    <a:pt x="17739" y="14447"/>
                    <a:pt x="17832" y="14296"/>
                  </a:cubicBezTo>
                  <a:cubicBezTo>
                    <a:pt x="18123" y="13772"/>
                    <a:pt x="18460" y="13284"/>
                    <a:pt x="18797" y="12749"/>
                  </a:cubicBezTo>
                  <a:cubicBezTo>
                    <a:pt x="18320" y="12411"/>
                    <a:pt x="17785" y="12028"/>
                    <a:pt x="17297" y="11679"/>
                  </a:cubicBezTo>
                  <a:cubicBezTo>
                    <a:pt x="17053" y="12028"/>
                    <a:pt x="16867" y="12365"/>
                    <a:pt x="16622" y="12749"/>
                  </a:cubicBezTo>
                  <a:cubicBezTo>
                    <a:pt x="16529" y="12884"/>
                    <a:pt x="16444" y="13047"/>
                    <a:pt x="16287" y="13047"/>
                  </a:cubicBezTo>
                  <a:cubicBezTo>
                    <a:pt x="16268" y="13047"/>
                    <a:pt x="16248" y="13044"/>
                    <a:pt x="16227" y="13039"/>
                  </a:cubicBezTo>
                  <a:cubicBezTo>
                    <a:pt x="15994" y="12946"/>
                    <a:pt x="16041" y="12702"/>
                    <a:pt x="16087" y="12504"/>
                  </a:cubicBezTo>
                  <a:cubicBezTo>
                    <a:pt x="16180" y="12260"/>
                    <a:pt x="16331" y="12028"/>
                    <a:pt x="16425" y="11830"/>
                  </a:cubicBezTo>
                  <a:cubicBezTo>
                    <a:pt x="16518" y="11632"/>
                    <a:pt x="16669" y="11493"/>
                    <a:pt x="16808" y="11248"/>
                  </a:cubicBezTo>
                  <a:cubicBezTo>
                    <a:pt x="16285" y="10864"/>
                    <a:pt x="15750" y="10515"/>
                    <a:pt x="15215" y="10132"/>
                  </a:cubicBezTo>
                  <a:cubicBezTo>
                    <a:pt x="15064" y="11051"/>
                    <a:pt x="14482" y="11783"/>
                    <a:pt x="14098" y="12609"/>
                  </a:cubicBezTo>
                  <a:cubicBezTo>
                    <a:pt x="14005" y="12795"/>
                    <a:pt x="13854" y="12946"/>
                    <a:pt x="13761" y="13086"/>
                  </a:cubicBezTo>
                  <a:cubicBezTo>
                    <a:pt x="13695" y="13121"/>
                    <a:pt x="13641" y="13138"/>
                    <a:pt x="13596" y="13138"/>
                  </a:cubicBezTo>
                  <a:cubicBezTo>
                    <a:pt x="13506" y="13138"/>
                    <a:pt x="13455" y="13071"/>
                    <a:pt x="13424" y="12946"/>
                  </a:cubicBezTo>
                  <a:lnTo>
                    <a:pt x="13424" y="12702"/>
                  </a:lnTo>
                  <a:cubicBezTo>
                    <a:pt x="13517" y="12504"/>
                    <a:pt x="13563" y="12260"/>
                    <a:pt x="13714" y="12028"/>
                  </a:cubicBezTo>
                  <a:cubicBezTo>
                    <a:pt x="14052" y="11295"/>
                    <a:pt x="14436" y="10574"/>
                    <a:pt x="14831" y="9794"/>
                  </a:cubicBezTo>
                  <a:cubicBezTo>
                    <a:pt x="14389" y="9504"/>
                    <a:pt x="14052" y="9213"/>
                    <a:pt x="13668" y="8969"/>
                  </a:cubicBezTo>
                  <a:cubicBezTo>
                    <a:pt x="13517" y="9213"/>
                    <a:pt x="13424" y="9411"/>
                    <a:pt x="13272" y="9597"/>
                  </a:cubicBezTo>
                  <a:cubicBezTo>
                    <a:pt x="13117" y="9800"/>
                    <a:pt x="12954" y="9899"/>
                    <a:pt x="12816" y="9899"/>
                  </a:cubicBezTo>
                  <a:cubicBezTo>
                    <a:pt x="12789" y="9899"/>
                    <a:pt x="12762" y="9895"/>
                    <a:pt x="12737" y="9887"/>
                  </a:cubicBezTo>
                  <a:cubicBezTo>
                    <a:pt x="12598" y="9794"/>
                    <a:pt x="12598" y="9550"/>
                    <a:pt x="12737" y="9306"/>
                  </a:cubicBezTo>
                  <a:cubicBezTo>
                    <a:pt x="12889" y="9062"/>
                    <a:pt x="12982" y="8829"/>
                    <a:pt x="13133" y="8585"/>
                  </a:cubicBezTo>
                  <a:cubicBezTo>
                    <a:pt x="12551" y="8189"/>
                    <a:pt x="11970" y="7759"/>
                    <a:pt x="11342" y="7317"/>
                  </a:cubicBezTo>
                  <a:cubicBezTo>
                    <a:pt x="11097" y="7805"/>
                    <a:pt x="10900" y="8247"/>
                    <a:pt x="10655" y="8678"/>
                  </a:cubicBezTo>
                  <a:cubicBezTo>
                    <a:pt x="10516" y="9015"/>
                    <a:pt x="10411" y="9306"/>
                    <a:pt x="10271" y="9597"/>
                  </a:cubicBezTo>
                  <a:cubicBezTo>
                    <a:pt x="10194" y="9722"/>
                    <a:pt x="10076" y="9913"/>
                    <a:pt x="9898" y="9913"/>
                  </a:cubicBezTo>
                  <a:cubicBezTo>
                    <a:pt x="9862" y="9913"/>
                    <a:pt x="9824" y="9905"/>
                    <a:pt x="9783" y="9887"/>
                  </a:cubicBezTo>
                  <a:cubicBezTo>
                    <a:pt x="9597" y="9794"/>
                    <a:pt x="9643" y="9550"/>
                    <a:pt x="9736" y="9352"/>
                  </a:cubicBezTo>
                  <a:cubicBezTo>
                    <a:pt x="9934" y="8585"/>
                    <a:pt x="10318" y="7852"/>
                    <a:pt x="10760" y="7177"/>
                  </a:cubicBezTo>
                  <a:cubicBezTo>
                    <a:pt x="10807" y="7131"/>
                    <a:pt x="10807" y="7084"/>
                    <a:pt x="10853" y="6980"/>
                  </a:cubicBezTo>
                  <a:cubicBezTo>
                    <a:pt x="10365" y="6642"/>
                    <a:pt x="9888" y="6305"/>
                    <a:pt x="9353" y="5921"/>
                  </a:cubicBezTo>
                  <a:cubicBezTo>
                    <a:pt x="9306" y="6107"/>
                    <a:pt x="9248" y="6305"/>
                    <a:pt x="9155" y="6445"/>
                  </a:cubicBezTo>
                  <a:cubicBezTo>
                    <a:pt x="9062" y="6642"/>
                    <a:pt x="8957" y="6840"/>
                    <a:pt x="8818" y="7026"/>
                  </a:cubicBezTo>
                  <a:cubicBezTo>
                    <a:pt x="8784" y="7068"/>
                    <a:pt x="8674" y="7103"/>
                    <a:pt x="8580" y="7103"/>
                  </a:cubicBezTo>
                  <a:cubicBezTo>
                    <a:pt x="8542" y="7103"/>
                    <a:pt x="8507" y="7098"/>
                    <a:pt x="8480" y="7084"/>
                  </a:cubicBezTo>
                  <a:cubicBezTo>
                    <a:pt x="8434" y="7084"/>
                    <a:pt x="8376" y="6886"/>
                    <a:pt x="8376" y="6793"/>
                  </a:cubicBezTo>
                  <a:cubicBezTo>
                    <a:pt x="8480" y="6445"/>
                    <a:pt x="8620" y="6107"/>
                    <a:pt x="8724" y="5816"/>
                  </a:cubicBezTo>
                  <a:cubicBezTo>
                    <a:pt x="8818" y="5630"/>
                    <a:pt x="8818" y="5526"/>
                    <a:pt x="8620" y="5433"/>
                  </a:cubicBezTo>
                  <a:cubicBezTo>
                    <a:pt x="8143" y="5095"/>
                    <a:pt x="7654" y="4804"/>
                    <a:pt x="7166" y="4467"/>
                  </a:cubicBezTo>
                  <a:cubicBezTo>
                    <a:pt x="7119" y="4560"/>
                    <a:pt x="7119" y="4607"/>
                    <a:pt x="7119" y="4653"/>
                  </a:cubicBezTo>
                  <a:cubicBezTo>
                    <a:pt x="6829" y="5433"/>
                    <a:pt x="6538" y="6154"/>
                    <a:pt x="6247" y="6933"/>
                  </a:cubicBezTo>
                  <a:cubicBezTo>
                    <a:pt x="6200" y="7026"/>
                    <a:pt x="6107" y="7177"/>
                    <a:pt x="6049" y="7224"/>
                  </a:cubicBezTo>
                  <a:cubicBezTo>
                    <a:pt x="5956" y="7317"/>
                    <a:pt x="5863" y="7375"/>
                    <a:pt x="5817" y="7375"/>
                  </a:cubicBezTo>
                  <a:cubicBezTo>
                    <a:pt x="5712" y="7317"/>
                    <a:pt x="5619" y="7177"/>
                    <a:pt x="5619" y="7131"/>
                  </a:cubicBezTo>
                  <a:cubicBezTo>
                    <a:pt x="5619" y="6933"/>
                    <a:pt x="5665" y="6793"/>
                    <a:pt x="5712" y="6642"/>
                  </a:cubicBezTo>
                  <a:cubicBezTo>
                    <a:pt x="6049" y="5816"/>
                    <a:pt x="6398" y="4991"/>
                    <a:pt x="6736" y="4176"/>
                  </a:cubicBezTo>
                  <a:cubicBezTo>
                    <a:pt x="6294" y="3886"/>
                    <a:pt x="5910" y="3595"/>
                    <a:pt x="5468" y="3304"/>
                  </a:cubicBezTo>
                  <a:cubicBezTo>
                    <a:pt x="5375" y="3537"/>
                    <a:pt x="5328" y="3781"/>
                    <a:pt x="5235" y="4025"/>
                  </a:cubicBezTo>
                  <a:cubicBezTo>
                    <a:pt x="5177" y="4176"/>
                    <a:pt x="5130" y="4316"/>
                    <a:pt x="5037" y="4409"/>
                  </a:cubicBezTo>
                  <a:cubicBezTo>
                    <a:pt x="4991" y="4514"/>
                    <a:pt x="4840" y="4560"/>
                    <a:pt x="4747" y="4560"/>
                  </a:cubicBezTo>
                  <a:cubicBezTo>
                    <a:pt x="4700" y="4514"/>
                    <a:pt x="4653" y="4362"/>
                    <a:pt x="4595" y="4269"/>
                  </a:cubicBezTo>
                  <a:cubicBezTo>
                    <a:pt x="4595" y="4118"/>
                    <a:pt x="4653" y="3979"/>
                    <a:pt x="4700" y="3886"/>
                  </a:cubicBezTo>
                  <a:cubicBezTo>
                    <a:pt x="4793" y="3595"/>
                    <a:pt x="4886" y="3351"/>
                    <a:pt x="4944" y="3106"/>
                  </a:cubicBezTo>
                  <a:cubicBezTo>
                    <a:pt x="4944" y="3060"/>
                    <a:pt x="4886" y="2909"/>
                    <a:pt x="4840" y="2862"/>
                  </a:cubicBezTo>
                  <a:cubicBezTo>
                    <a:pt x="3676" y="2141"/>
                    <a:pt x="2513" y="1362"/>
                    <a:pt x="1304" y="687"/>
                  </a:cubicBezTo>
                  <a:cubicBezTo>
                    <a:pt x="1013" y="536"/>
                    <a:pt x="722" y="338"/>
                    <a:pt x="385" y="198"/>
                  </a:cubicBezTo>
                  <a:cubicBezTo>
                    <a:pt x="292" y="152"/>
                    <a:pt x="140" y="47"/>
                    <a:pt x="1"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2656575" y="3007375"/>
              <a:ext cx="89600" cy="152675"/>
            </a:xfrm>
            <a:custGeom>
              <a:avLst/>
              <a:gdLst/>
              <a:ahLst/>
              <a:cxnLst/>
              <a:rect l="l" t="t" r="r" b="b"/>
              <a:pathLst>
                <a:path w="3584" h="6107" extrusionOk="0">
                  <a:moveTo>
                    <a:pt x="3537" y="0"/>
                  </a:moveTo>
                  <a:lnTo>
                    <a:pt x="3444" y="47"/>
                  </a:lnTo>
                  <a:cubicBezTo>
                    <a:pt x="3444" y="489"/>
                    <a:pt x="3246" y="873"/>
                    <a:pt x="2909" y="1210"/>
                  </a:cubicBezTo>
                  <a:cubicBezTo>
                    <a:pt x="2804" y="1361"/>
                    <a:pt x="2618" y="1454"/>
                    <a:pt x="2420" y="1501"/>
                  </a:cubicBezTo>
                  <a:cubicBezTo>
                    <a:pt x="2327" y="1501"/>
                    <a:pt x="2129" y="1408"/>
                    <a:pt x="2036" y="1361"/>
                  </a:cubicBezTo>
                  <a:cubicBezTo>
                    <a:pt x="1350" y="2862"/>
                    <a:pt x="675" y="4362"/>
                    <a:pt x="1" y="5909"/>
                  </a:cubicBezTo>
                  <a:lnTo>
                    <a:pt x="431" y="6107"/>
                  </a:lnTo>
                  <a:cubicBezTo>
                    <a:pt x="478" y="5967"/>
                    <a:pt x="582" y="5863"/>
                    <a:pt x="722" y="5770"/>
                  </a:cubicBezTo>
                  <a:cubicBezTo>
                    <a:pt x="722" y="5756"/>
                    <a:pt x="731" y="5750"/>
                    <a:pt x="747" y="5750"/>
                  </a:cubicBezTo>
                  <a:cubicBezTo>
                    <a:pt x="786" y="5750"/>
                    <a:pt x="868" y="5783"/>
                    <a:pt x="966" y="5816"/>
                  </a:cubicBezTo>
                  <a:lnTo>
                    <a:pt x="1211" y="5909"/>
                  </a:lnTo>
                  <a:cubicBezTo>
                    <a:pt x="1350" y="5572"/>
                    <a:pt x="1501" y="5235"/>
                    <a:pt x="1641" y="4897"/>
                  </a:cubicBezTo>
                  <a:cubicBezTo>
                    <a:pt x="1932" y="4165"/>
                    <a:pt x="2176" y="3443"/>
                    <a:pt x="2571" y="2769"/>
                  </a:cubicBezTo>
                  <a:cubicBezTo>
                    <a:pt x="2955" y="1943"/>
                    <a:pt x="3293" y="1071"/>
                    <a:pt x="3583" y="198"/>
                  </a:cubicBezTo>
                  <a:lnTo>
                    <a:pt x="3583" y="152"/>
                  </a:lnTo>
                  <a:cubicBezTo>
                    <a:pt x="3583" y="94"/>
                    <a:pt x="3537" y="47"/>
                    <a:pt x="3537"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2627500" y="2912875"/>
              <a:ext cx="117500" cy="116325"/>
            </a:xfrm>
            <a:custGeom>
              <a:avLst/>
              <a:gdLst/>
              <a:ahLst/>
              <a:cxnLst/>
              <a:rect l="l" t="t" r="r" b="b"/>
              <a:pathLst>
                <a:path w="4700" h="4653" extrusionOk="0">
                  <a:moveTo>
                    <a:pt x="2176" y="0"/>
                  </a:moveTo>
                  <a:cubicBezTo>
                    <a:pt x="1594" y="442"/>
                    <a:pt x="1013" y="826"/>
                    <a:pt x="478" y="1256"/>
                  </a:cubicBezTo>
                  <a:cubicBezTo>
                    <a:pt x="338" y="1361"/>
                    <a:pt x="187" y="1454"/>
                    <a:pt x="94" y="1547"/>
                  </a:cubicBezTo>
                  <a:lnTo>
                    <a:pt x="47" y="1547"/>
                  </a:lnTo>
                  <a:cubicBezTo>
                    <a:pt x="47" y="1605"/>
                    <a:pt x="1" y="1652"/>
                    <a:pt x="1" y="1745"/>
                  </a:cubicBezTo>
                  <a:cubicBezTo>
                    <a:pt x="47" y="1989"/>
                    <a:pt x="94" y="2280"/>
                    <a:pt x="140" y="2571"/>
                  </a:cubicBezTo>
                  <a:cubicBezTo>
                    <a:pt x="187" y="2955"/>
                    <a:pt x="291" y="3292"/>
                    <a:pt x="385" y="3687"/>
                  </a:cubicBezTo>
                  <a:cubicBezTo>
                    <a:pt x="385" y="3687"/>
                    <a:pt x="385" y="3734"/>
                    <a:pt x="431" y="3734"/>
                  </a:cubicBezTo>
                  <a:cubicBezTo>
                    <a:pt x="582" y="3536"/>
                    <a:pt x="722" y="3350"/>
                    <a:pt x="873" y="3152"/>
                  </a:cubicBezTo>
                  <a:cubicBezTo>
                    <a:pt x="1013" y="2908"/>
                    <a:pt x="1210" y="2710"/>
                    <a:pt x="1455" y="2478"/>
                  </a:cubicBezTo>
                  <a:cubicBezTo>
                    <a:pt x="1501" y="2420"/>
                    <a:pt x="1594" y="2327"/>
                    <a:pt x="1699" y="2327"/>
                  </a:cubicBezTo>
                  <a:cubicBezTo>
                    <a:pt x="1745" y="2373"/>
                    <a:pt x="1838" y="2478"/>
                    <a:pt x="1838" y="2571"/>
                  </a:cubicBezTo>
                  <a:cubicBezTo>
                    <a:pt x="1885" y="2769"/>
                    <a:pt x="1838" y="3001"/>
                    <a:pt x="1885" y="3199"/>
                  </a:cubicBezTo>
                  <a:cubicBezTo>
                    <a:pt x="1932" y="3583"/>
                    <a:pt x="1990" y="3978"/>
                    <a:pt x="2327" y="4269"/>
                  </a:cubicBezTo>
                  <a:cubicBezTo>
                    <a:pt x="2664" y="3932"/>
                    <a:pt x="2804" y="3397"/>
                    <a:pt x="3292" y="3152"/>
                  </a:cubicBezTo>
                  <a:cubicBezTo>
                    <a:pt x="3365" y="3135"/>
                    <a:pt x="3417" y="3125"/>
                    <a:pt x="3456" y="3125"/>
                  </a:cubicBezTo>
                  <a:cubicBezTo>
                    <a:pt x="3524" y="3125"/>
                    <a:pt x="3554" y="3157"/>
                    <a:pt x="3583" y="3245"/>
                  </a:cubicBezTo>
                  <a:lnTo>
                    <a:pt x="3583" y="3687"/>
                  </a:lnTo>
                  <a:lnTo>
                    <a:pt x="3583" y="4653"/>
                  </a:lnTo>
                  <a:lnTo>
                    <a:pt x="3630" y="4653"/>
                  </a:lnTo>
                  <a:cubicBezTo>
                    <a:pt x="3781" y="4513"/>
                    <a:pt x="3874" y="4316"/>
                    <a:pt x="4072" y="4164"/>
                  </a:cubicBezTo>
                  <a:cubicBezTo>
                    <a:pt x="4211" y="4025"/>
                    <a:pt x="4362" y="3874"/>
                    <a:pt x="4549" y="3734"/>
                  </a:cubicBezTo>
                  <a:cubicBezTo>
                    <a:pt x="4549" y="3780"/>
                    <a:pt x="4607" y="3780"/>
                    <a:pt x="4607" y="3827"/>
                  </a:cubicBezTo>
                  <a:lnTo>
                    <a:pt x="4700" y="3780"/>
                  </a:lnTo>
                  <a:cubicBezTo>
                    <a:pt x="4653" y="3536"/>
                    <a:pt x="4549" y="3292"/>
                    <a:pt x="4549" y="3059"/>
                  </a:cubicBezTo>
                  <a:cubicBezTo>
                    <a:pt x="4409" y="2373"/>
                    <a:pt x="4316" y="1745"/>
                    <a:pt x="4211" y="1117"/>
                  </a:cubicBezTo>
                  <a:cubicBezTo>
                    <a:pt x="4161" y="1119"/>
                    <a:pt x="4113" y="1121"/>
                    <a:pt x="4064" y="1121"/>
                  </a:cubicBezTo>
                  <a:cubicBezTo>
                    <a:pt x="3225" y="1121"/>
                    <a:pt x="2638" y="737"/>
                    <a:pt x="2176" y="0"/>
                  </a:cubicBez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2627500" y="2944275"/>
              <a:ext cx="11950" cy="60800"/>
            </a:xfrm>
            <a:custGeom>
              <a:avLst/>
              <a:gdLst/>
              <a:ahLst/>
              <a:cxnLst/>
              <a:rect l="l" t="t" r="r" b="b"/>
              <a:pathLst>
                <a:path w="478" h="2432" extrusionOk="0">
                  <a:moveTo>
                    <a:pt x="385" y="2431"/>
                  </a:moveTo>
                  <a:cubicBezTo>
                    <a:pt x="291" y="2036"/>
                    <a:pt x="187" y="1699"/>
                    <a:pt x="140" y="1315"/>
                  </a:cubicBezTo>
                  <a:cubicBezTo>
                    <a:pt x="94" y="1024"/>
                    <a:pt x="47" y="733"/>
                    <a:pt x="1" y="489"/>
                  </a:cubicBezTo>
                  <a:cubicBezTo>
                    <a:pt x="1" y="396"/>
                    <a:pt x="47" y="349"/>
                    <a:pt x="47" y="291"/>
                  </a:cubicBezTo>
                  <a:lnTo>
                    <a:pt x="94" y="291"/>
                  </a:lnTo>
                  <a:cubicBezTo>
                    <a:pt x="187" y="198"/>
                    <a:pt x="338" y="105"/>
                    <a:pt x="478" y="0"/>
                  </a:cubicBezTo>
                  <a:lnTo>
                    <a:pt x="478" y="0"/>
                  </a:lnTo>
                  <a:lnTo>
                    <a:pt x="478" y="0"/>
                  </a:lnTo>
                  <a:cubicBezTo>
                    <a:pt x="338" y="105"/>
                    <a:pt x="187" y="198"/>
                    <a:pt x="94" y="291"/>
                  </a:cubicBezTo>
                  <a:lnTo>
                    <a:pt x="47" y="291"/>
                  </a:lnTo>
                  <a:cubicBezTo>
                    <a:pt x="47" y="349"/>
                    <a:pt x="1" y="396"/>
                    <a:pt x="1" y="489"/>
                  </a:cubicBezTo>
                  <a:cubicBezTo>
                    <a:pt x="47" y="733"/>
                    <a:pt x="94" y="1024"/>
                    <a:pt x="140" y="1315"/>
                  </a:cubicBezTo>
                  <a:cubicBezTo>
                    <a:pt x="187" y="1699"/>
                    <a:pt x="291" y="2036"/>
                    <a:pt x="385" y="2431"/>
                  </a:cubicBez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2498975" y="3005050"/>
              <a:ext cx="200100" cy="376875"/>
            </a:xfrm>
            <a:custGeom>
              <a:avLst/>
              <a:gdLst/>
              <a:ahLst/>
              <a:cxnLst/>
              <a:rect l="l" t="t" r="r" b="b"/>
              <a:pathLst>
                <a:path w="8004" h="15075" extrusionOk="0">
                  <a:moveTo>
                    <a:pt x="6491" y="3246"/>
                  </a:moveTo>
                  <a:cubicBezTo>
                    <a:pt x="6549" y="3339"/>
                    <a:pt x="6596" y="3443"/>
                    <a:pt x="6549" y="3536"/>
                  </a:cubicBezTo>
                  <a:cubicBezTo>
                    <a:pt x="6305" y="4025"/>
                    <a:pt x="6014" y="4548"/>
                    <a:pt x="5770" y="5037"/>
                  </a:cubicBezTo>
                  <a:cubicBezTo>
                    <a:pt x="5619" y="5235"/>
                    <a:pt x="5479" y="5421"/>
                    <a:pt x="5328" y="5572"/>
                  </a:cubicBezTo>
                  <a:lnTo>
                    <a:pt x="5235" y="5572"/>
                  </a:lnTo>
                  <a:cubicBezTo>
                    <a:pt x="5328" y="5281"/>
                    <a:pt x="5386" y="5037"/>
                    <a:pt x="5479" y="4793"/>
                  </a:cubicBezTo>
                  <a:cubicBezTo>
                    <a:pt x="5723" y="4316"/>
                    <a:pt x="6014" y="3827"/>
                    <a:pt x="6305" y="3385"/>
                  </a:cubicBezTo>
                  <a:cubicBezTo>
                    <a:pt x="6305" y="3292"/>
                    <a:pt x="6444" y="3292"/>
                    <a:pt x="6491" y="3246"/>
                  </a:cubicBezTo>
                  <a:close/>
                  <a:moveTo>
                    <a:pt x="4653" y="6444"/>
                  </a:moveTo>
                  <a:cubicBezTo>
                    <a:pt x="4700" y="6491"/>
                    <a:pt x="4746" y="6491"/>
                    <a:pt x="4746" y="6537"/>
                  </a:cubicBezTo>
                  <a:cubicBezTo>
                    <a:pt x="4746" y="6688"/>
                    <a:pt x="4746" y="6875"/>
                    <a:pt x="4653" y="7072"/>
                  </a:cubicBezTo>
                  <a:cubicBezTo>
                    <a:pt x="4165" y="8282"/>
                    <a:pt x="3641" y="9492"/>
                    <a:pt x="3153" y="10713"/>
                  </a:cubicBezTo>
                  <a:cubicBezTo>
                    <a:pt x="2769" y="11585"/>
                    <a:pt x="2327" y="12504"/>
                    <a:pt x="1943" y="13423"/>
                  </a:cubicBezTo>
                  <a:cubicBezTo>
                    <a:pt x="1838" y="13621"/>
                    <a:pt x="1745" y="13807"/>
                    <a:pt x="1606" y="13958"/>
                  </a:cubicBezTo>
                  <a:cubicBezTo>
                    <a:pt x="1548" y="14051"/>
                    <a:pt x="1408" y="14051"/>
                    <a:pt x="1315" y="14098"/>
                  </a:cubicBezTo>
                  <a:cubicBezTo>
                    <a:pt x="1315" y="14005"/>
                    <a:pt x="1257" y="13912"/>
                    <a:pt x="1315" y="13807"/>
                  </a:cubicBezTo>
                  <a:cubicBezTo>
                    <a:pt x="1548" y="13132"/>
                    <a:pt x="1838" y="12458"/>
                    <a:pt x="2129" y="11771"/>
                  </a:cubicBezTo>
                  <a:cubicBezTo>
                    <a:pt x="2664" y="10562"/>
                    <a:pt x="3350" y="9445"/>
                    <a:pt x="3734" y="8142"/>
                  </a:cubicBezTo>
                  <a:cubicBezTo>
                    <a:pt x="3874" y="7700"/>
                    <a:pt x="4118" y="7270"/>
                    <a:pt x="4362" y="6828"/>
                  </a:cubicBezTo>
                  <a:cubicBezTo>
                    <a:pt x="4409" y="6688"/>
                    <a:pt x="4560" y="6584"/>
                    <a:pt x="4653" y="6444"/>
                  </a:cubicBezTo>
                  <a:close/>
                  <a:moveTo>
                    <a:pt x="6549" y="0"/>
                  </a:moveTo>
                  <a:cubicBezTo>
                    <a:pt x="6351" y="535"/>
                    <a:pt x="6200" y="1117"/>
                    <a:pt x="5968" y="1640"/>
                  </a:cubicBezTo>
                  <a:cubicBezTo>
                    <a:pt x="4897" y="4071"/>
                    <a:pt x="3827" y="6491"/>
                    <a:pt x="2711" y="8864"/>
                  </a:cubicBezTo>
                  <a:cubicBezTo>
                    <a:pt x="1897" y="10655"/>
                    <a:pt x="1024" y="12504"/>
                    <a:pt x="1" y="14202"/>
                  </a:cubicBezTo>
                  <a:cubicBezTo>
                    <a:pt x="536" y="14493"/>
                    <a:pt x="1117" y="14784"/>
                    <a:pt x="1699" y="15075"/>
                  </a:cubicBezTo>
                  <a:cubicBezTo>
                    <a:pt x="1699" y="15075"/>
                    <a:pt x="1699" y="15017"/>
                    <a:pt x="1745" y="15017"/>
                  </a:cubicBezTo>
                  <a:cubicBezTo>
                    <a:pt x="1943" y="14388"/>
                    <a:pt x="2187" y="13760"/>
                    <a:pt x="2420" y="13179"/>
                  </a:cubicBezTo>
                  <a:cubicBezTo>
                    <a:pt x="3292" y="11295"/>
                    <a:pt x="4223" y="9352"/>
                    <a:pt x="5095" y="7456"/>
                  </a:cubicBezTo>
                  <a:cubicBezTo>
                    <a:pt x="5479" y="6642"/>
                    <a:pt x="5816" y="5770"/>
                    <a:pt x="6200" y="4944"/>
                  </a:cubicBezTo>
                  <a:cubicBezTo>
                    <a:pt x="6782" y="3629"/>
                    <a:pt x="7363" y="2373"/>
                    <a:pt x="7945" y="1059"/>
                  </a:cubicBezTo>
                  <a:cubicBezTo>
                    <a:pt x="7945" y="1012"/>
                    <a:pt x="8003" y="966"/>
                    <a:pt x="8003" y="826"/>
                  </a:cubicBezTo>
                  <a:lnTo>
                    <a:pt x="8003" y="826"/>
                  </a:lnTo>
                  <a:cubicBezTo>
                    <a:pt x="7773" y="1007"/>
                    <a:pt x="7598" y="1102"/>
                    <a:pt x="7441" y="1102"/>
                  </a:cubicBezTo>
                  <a:cubicBezTo>
                    <a:pt x="7264" y="1102"/>
                    <a:pt x="7112" y="981"/>
                    <a:pt x="6933" y="722"/>
                  </a:cubicBezTo>
                  <a:cubicBezTo>
                    <a:pt x="6782" y="477"/>
                    <a:pt x="6689" y="245"/>
                    <a:pt x="6549"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2632150" y="3152775"/>
              <a:ext cx="54700" cy="75050"/>
            </a:xfrm>
            <a:custGeom>
              <a:avLst/>
              <a:gdLst/>
              <a:ahLst/>
              <a:cxnLst/>
              <a:rect l="l" t="t" r="r" b="b"/>
              <a:pathLst>
                <a:path w="2188" h="3002" extrusionOk="0">
                  <a:moveTo>
                    <a:pt x="1943" y="0"/>
                  </a:moveTo>
                  <a:cubicBezTo>
                    <a:pt x="1804" y="291"/>
                    <a:pt x="1699" y="489"/>
                    <a:pt x="1559" y="628"/>
                  </a:cubicBezTo>
                  <a:cubicBezTo>
                    <a:pt x="1559" y="661"/>
                    <a:pt x="1508" y="699"/>
                    <a:pt x="1461" y="699"/>
                  </a:cubicBezTo>
                  <a:cubicBezTo>
                    <a:pt x="1441" y="699"/>
                    <a:pt x="1422" y="692"/>
                    <a:pt x="1408" y="675"/>
                  </a:cubicBezTo>
                  <a:cubicBezTo>
                    <a:pt x="1362" y="675"/>
                    <a:pt x="1362" y="582"/>
                    <a:pt x="1362" y="535"/>
                  </a:cubicBezTo>
                  <a:cubicBezTo>
                    <a:pt x="1362" y="442"/>
                    <a:pt x="1362" y="337"/>
                    <a:pt x="1408" y="291"/>
                  </a:cubicBezTo>
                  <a:lnTo>
                    <a:pt x="978" y="93"/>
                  </a:lnTo>
                  <a:cubicBezTo>
                    <a:pt x="687" y="826"/>
                    <a:pt x="350" y="1501"/>
                    <a:pt x="1" y="2233"/>
                  </a:cubicBezTo>
                  <a:lnTo>
                    <a:pt x="396" y="2420"/>
                  </a:lnTo>
                  <a:cubicBezTo>
                    <a:pt x="443" y="2326"/>
                    <a:pt x="536" y="2233"/>
                    <a:pt x="687" y="2233"/>
                  </a:cubicBezTo>
                  <a:cubicBezTo>
                    <a:pt x="873" y="2326"/>
                    <a:pt x="827" y="2478"/>
                    <a:pt x="780" y="2571"/>
                  </a:cubicBezTo>
                  <a:cubicBezTo>
                    <a:pt x="780" y="2710"/>
                    <a:pt x="734" y="2815"/>
                    <a:pt x="687" y="2955"/>
                  </a:cubicBezTo>
                  <a:lnTo>
                    <a:pt x="873" y="3001"/>
                  </a:lnTo>
                  <a:cubicBezTo>
                    <a:pt x="1315" y="2036"/>
                    <a:pt x="1746" y="1070"/>
                    <a:pt x="2188" y="93"/>
                  </a:cubicBezTo>
                  <a:lnTo>
                    <a:pt x="1943" y="0"/>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2549875" y="3208600"/>
              <a:ext cx="104125" cy="193675"/>
            </a:xfrm>
            <a:custGeom>
              <a:avLst/>
              <a:gdLst/>
              <a:ahLst/>
              <a:cxnLst/>
              <a:rect l="l" t="t" r="r" b="b"/>
              <a:pathLst>
                <a:path w="4165" h="7747" extrusionOk="0">
                  <a:moveTo>
                    <a:pt x="3292" y="0"/>
                  </a:moveTo>
                  <a:cubicBezTo>
                    <a:pt x="2233" y="2373"/>
                    <a:pt x="1163" y="4699"/>
                    <a:pt x="47" y="7026"/>
                  </a:cubicBezTo>
                  <a:cubicBezTo>
                    <a:pt x="47" y="7072"/>
                    <a:pt x="0" y="7072"/>
                    <a:pt x="0" y="7119"/>
                  </a:cubicBezTo>
                  <a:cubicBezTo>
                    <a:pt x="291" y="7363"/>
                    <a:pt x="582" y="7561"/>
                    <a:pt x="872" y="7747"/>
                  </a:cubicBezTo>
                  <a:cubicBezTo>
                    <a:pt x="872" y="7747"/>
                    <a:pt x="919" y="7700"/>
                    <a:pt x="919" y="7654"/>
                  </a:cubicBezTo>
                  <a:cubicBezTo>
                    <a:pt x="1547" y="6351"/>
                    <a:pt x="2187" y="5083"/>
                    <a:pt x="2815" y="3781"/>
                  </a:cubicBezTo>
                  <a:cubicBezTo>
                    <a:pt x="3245" y="2804"/>
                    <a:pt x="3687" y="1792"/>
                    <a:pt x="4164" y="768"/>
                  </a:cubicBezTo>
                  <a:lnTo>
                    <a:pt x="3978" y="722"/>
                  </a:lnTo>
                  <a:cubicBezTo>
                    <a:pt x="3873" y="826"/>
                    <a:pt x="3827" y="919"/>
                    <a:pt x="3780" y="1059"/>
                  </a:cubicBezTo>
                  <a:cubicBezTo>
                    <a:pt x="3734" y="1117"/>
                    <a:pt x="3641" y="1164"/>
                    <a:pt x="3583" y="1210"/>
                  </a:cubicBezTo>
                  <a:cubicBezTo>
                    <a:pt x="3536" y="1117"/>
                    <a:pt x="3490" y="1012"/>
                    <a:pt x="3490" y="919"/>
                  </a:cubicBezTo>
                  <a:cubicBezTo>
                    <a:pt x="3536" y="675"/>
                    <a:pt x="3583" y="431"/>
                    <a:pt x="3687" y="245"/>
                  </a:cubicBezTo>
                  <a:lnTo>
                    <a:pt x="3687" y="187"/>
                  </a:lnTo>
                  <a:lnTo>
                    <a:pt x="3292" y="0"/>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2554800" y="2663375"/>
              <a:ext cx="112575" cy="145425"/>
            </a:xfrm>
            <a:custGeom>
              <a:avLst/>
              <a:gdLst/>
              <a:ahLst/>
              <a:cxnLst/>
              <a:rect l="l" t="t" r="r" b="b"/>
              <a:pathLst>
                <a:path w="4503" h="5817" extrusionOk="0">
                  <a:moveTo>
                    <a:pt x="2618" y="1"/>
                  </a:moveTo>
                  <a:cubicBezTo>
                    <a:pt x="2467" y="245"/>
                    <a:pt x="2281" y="536"/>
                    <a:pt x="2083" y="873"/>
                  </a:cubicBezTo>
                  <a:cubicBezTo>
                    <a:pt x="2571" y="873"/>
                    <a:pt x="2909" y="1012"/>
                    <a:pt x="3153" y="1350"/>
                  </a:cubicBezTo>
                  <a:cubicBezTo>
                    <a:pt x="2943" y="1500"/>
                    <a:pt x="2742" y="1566"/>
                    <a:pt x="2550" y="1566"/>
                  </a:cubicBezTo>
                  <a:cubicBezTo>
                    <a:pt x="2295" y="1566"/>
                    <a:pt x="2058" y="1449"/>
                    <a:pt x="1839" y="1257"/>
                  </a:cubicBezTo>
                  <a:cubicBezTo>
                    <a:pt x="1699" y="1454"/>
                    <a:pt x="1594" y="1641"/>
                    <a:pt x="1501" y="1792"/>
                  </a:cubicBezTo>
                  <a:cubicBezTo>
                    <a:pt x="1792" y="1931"/>
                    <a:pt x="1990" y="2083"/>
                    <a:pt x="2222" y="2222"/>
                  </a:cubicBezTo>
                  <a:cubicBezTo>
                    <a:pt x="2327" y="2280"/>
                    <a:pt x="2374" y="2420"/>
                    <a:pt x="2467" y="2466"/>
                  </a:cubicBezTo>
                  <a:cubicBezTo>
                    <a:pt x="2327" y="2513"/>
                    <a:pt x="2222" y="2571"/>
                    <a:pt x="2083" y="2618"/>
                  </a:cubicBezTo>
                  <a:lnTo>
                    <a:pt x="2036" y="2618"/>
                  </a:lnTo>
                  <a:cubicBezTo>
                    <a:pt x="1746" y="2513"/>
                    <a:pt x="1501" y="2420"/>
                    <a:pt x="1164" y="2327"/>
                  </a:cubicBezTo>
                  <a:cubicBezTo>
                    <a:pt x="1117" y="2420"/>
                    <a:pt x="1013" y="2571"/>
                    <a:pt x="920" y="2757"/>
                  </a:cubicBezTo>
                  <a:cubicBezTo>
                    <a:pt x="1210" y="2862"/>
                    <a:pt x="1501" y="2908"/>
                    <a:pt x="1746" y="3001"/>
                  </a:cubicBezTo>
                  <a:cubicBezTo>
                    <a:pt x="1839" y="3048"/>
                    <a:pt x="1932" y="3153"/>
                    <a:pt x="1990" y="3246"/>
                  </a:cubicBezTo>
                  <a:cubicBezTo>
                    <a:pt x="1885" y="3292"/>
                    <a:pt x="1839" y="3443"/>
                    <a:pt x="1699" y="3443"/>
                  </a:cubicBezTo>
                  <a:cubicBezTo>
                    <a:pt x="1641" y="3490"/>
                    <a:pt x="1548" y="3490"/>
                    <a:pt x="1501" y="3490"/>
                  </a:cubicBezTo>
                  <a:cubicBezTo>
                    <a:pt x="1457" y="3498"/>
                    <a:pt x="1412" y="3502"/>
                    <a:pt x="1368" y="3502"/>
                  </a:cubicBezTo>
                  <a:cubicBezTo>
                    <a:pt x="1168" y="3502"/>
                    <a:pt x="968" y="3424"/>
                    <a:pt x="768" y="3339"/>
                  </a:cubicBezTo>
                  <a:cubicBezTo>
                    <a:pt x="768" y="3339"/>
                    <a:pt x="722" y="3292"/>
                    <a:pt x="675" y="3292"/>
                  </a:cubicBezTo>
                  <a:cubicBezTo>
                    <a:pt x="629" y="3339"/>
                    <a:pt x="629" y="3339"/>
                    <a:pt x="582" y="3490"/>
                  </a:cubicBezTo>
                  <a:cubicBezTo>
                    <a:pt x="920" y="3583"/>
                    <a:pt x="1257" y="3676"/>
                    <a:pt x="1594" y="3827"/>
                  </a:cubicBezTo>
                  <a:cubicBezTo>
                    <a:pt x="1699" y="3874"/>
                    <a:pt x="1746" y="3967"/>
                    <a:pt x="1839" y="4025"/>
                  </a:cubicBezTo>
                  <a:cubicBezTo>
                    <a:pt x="1746" y="4118"/>
                    <a:pt x="1641" y="4165"/>
                    <a:pt x="1501" y="4258"/>
                  </a:cubicBezTo>
                  <a:lnTo>
                    <a:pt x="1408" y="4258"/>
                  </a:lnTo>
                  <a:cubicBezTo>
                    <a:pt x="1013" y="4258"/>
                    <a:pt x="675" y="4118"/>
                    <a:pt x="338" y="3920"/>
                  </a:cubicBezTo>
                  <a:cubicBezTo>
                    <a:pt x="245" y="4165"/>
                    <a:pt x="140" y="4409"/>
                    <a:pt x="1" y="4607"/>
                  </a:cubicBezTo>
                  <a:cubicBezTo>
                    <a:pt x="536" y="4839"/>
                    <a:pt x="1013" y="5083"/>
                    <a:pt x="1501" y="5281"/>
                  </a:cubicBezTo>
                  <a:cubicBezTo>
                    <a:pt x="2036" y="5572"/>
                    <a:pt x="2618" y="5712"/>
                    <a:pt x="3246" y="5816"/>
                  </a:cubicBezTo>
                  <a:lnTo>
                    <a:pt x="3339" y="5816"/>
                  </a:lnTo>
                  <a:cubicBezTo>
                    <a:pt x="3490" y="5816"/>
                    <a:pt x="3583" y="5712"/>
                    <a:pt x="3630" y="5525"/>
                  </a:cubicBezTo>
                  <a:cubicBezTo>
                    <a:pt x="3921" y="3967"/>
                    <a:pt x="4211" y="2466"/>
                    <a:pt x="4502" y="919"/>
                  </a:cubicBezTo>
                  <a:cubicBezTo>
                    <a:pt x="4072" y="722"/>
                    <a:pt x="3630" y="477"/>
                    <a:pt x="3199" y="291"/>
                  </a:cubicBezTo>
                  <a:cubicBezTo>
                    <a:pt x="3002" y="187"/>
                    <a:pt x="2804" y="94"/>
                    <a:pt x="2618"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2577775" y="2721525"/>
              <a:ext cx="26775" cy="29100"/>
            </a:xfrm>
            <a:custGeom>
              <a:avLst/>
              <a:gdLst/>
              <a:ahLst/>
              <a:cxnLst/>
              <a:rect l="l" t="t" r="r" b="b"/>
              <a:pathLst>
                <a:path w="1071" h="1164" extrusionOk="0">
                  <a:moveTo>
                    <a:pt x="1071" y="920"/>
                  </a:moveTo>
                  <a:cubicBezTo>
                    <a:pt x="1013" y="827"/>
                    <a:pt x="920" y="722"/>
                    <a:pt x="827" y="675"/>
                  </a:cubicBezTo>
                  <a:cubicBezTo>
                    <a:pt x="582" y="582"/>
                    <a:pt x="291" y="536"/>
                    <a:pt x="1" y="431"/>
                  </a:cubicBezTo>
                  <a:cubicBezTo>
                    <a:pt x="94" y="245"/>
                    <a:pt x="198" y="94"/>
                    <a:pt x="245" y="1"/>
                  </a:cubicBezTo>
                  <a:lnTo>
                    <a:pt x="245" y="1"/>
                  </a:lnTo>
                  <a:cubicBezTo>
                    <a:pt x="198" y="94"/>
                    <a:pt x="94" y="245"/>
                    <a:pt x="1" y="431"/>
                  </a:cubicBezTo>
                  <a:cubicBezTo>
                    <a:pt x="291" y="536"/>
                    <a:pt x="582" y="582"/>
                    <a:pt x="827" y="675"/>
                  </a:cubicBezTo>
                  <a:cubicBezTo>
                    <a:pt x="920" y="722"/>
                    <a:pt x="1013" y="827"/>
                    <a:pt x="1071" y="920"/>
                  </a:cubicBezTo>
                  <a:cubicBezTo>
                    <a:pt x="966" y="966"/>
                    <a:pt x="920" y="1117"/>
                    <a:pt x="780" y="1117"/>
                  </a:cubicBezTo>
                  <a:cubicBezTo>
                    <a:pt x="722" y="1164"/>
                    <a:pt x="629" y="1164"/>
                    <a:pt x="582" y="1164"/>
                  </a:cubicBezTo>
                  <a:cubicBezTo>
                    <a:pt x="629" y="1164"/>
                    <a:pt x="722" y="1164"/>
                    <a:pt x="780" y="1117"/>
                  </a:cubicBezTo>
                  <a:cubicBezTo>
                    <a:pt x="920" y="1117"/>
                    <a:pt x="966" y="966"/>
                    <a:pt x="1071" y="92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2569350" y="2745675"/>
              <a:ext cx="31425" cy="24150"/>
            </a:xfrm>
            <a:custGeom>
              <a:avLst/>
              <a:gdLst/>
              <a:ahLst/>
              <a:cxnLst/>
              <a:rect l="l" t="t" r="r" b="b"/>
              <a:pathLst>
                <a:path w="1257" h="966" extrusionOk="0">
                  <a:moveTo>
                    <a:pt x="1257" y="733"/>
                  </a:moveTo>
                  <a:cubicBezTo>
                    <a:pt x="1164" y="675"/>
                    <a:pt x="1117" y="582"/>
                    <a:pt x="1012" y="535"/>
                  </a:cubicBezTo>
                  <a:cubicBezTo>
                    <a:pt x="675" y="384"/>
                    <a:pt x="338" y="291"/>
                    <a:pt x="0" y="198"/>
                  </a:cubicBezTo>
                  <a:cubicBezTo>
                    <a:pt x="47" y="47"/>
                    <a:pt x="47" y="47"/>
                    <a:pt x="93" y="0"/>
                  </a:cubicBezTo>
                  <a:cubicBezTo>
                    <a:pt x="47" y="47"/>
                    <a:pt x="47" y="47"/>
                    <a:pt x="0" y="198"/>
                  </a:cubicBezTo>
                  <a:cubicBezTo>
                    <a:pt x="338" y="291"/>
                    <a:pt x="675" y="384"/>
                    <a:pt x="1012" y="535"/>
                  </a:cubicBezTo>
                  <a:cubicBezTo>
                    <a:pt x="1117" y="582"/>
                    <a:pt x="1164" y="675"/>
                    <a:pt x="1257" y="733"/>
                  </a:cubicBezTo>
                  <a:cubicBezTo>
                    <a:pt x="1164" y="826"/>
                    <a:pt x="1059" y="873"/>
                    <a:pt x="919" y="966"/>
                  </a:cubicBezTo>
                  <a:lnTo>
                    <a:pt x="919" y="966"/>
                  </a:lnTo>
                  <a:lnTo>
                    <a:pt x="919" y="966"/>
                  </a:lnTo>
                  <a:cubicBezTo>
                    <a:pt x="1059" y="873"/>
                    <a:pt x="1164" y="826"/>
                    <a:pt x="1257" y="733"/>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2592325" y="2694775"/>
              <a:ext cx="24150" cy="34050"/>
            </a:xfrm>
            <a:custGeom>
              <a:avLst/>
              <a:gdLst/>
              <a:ahLst/>
              <a:cxnLst/>
              <a:rect l="l" t="t" r="r" b="b"/>
              <a:pathLst>
                <a:path w="966" h="1362" extrusionOk="0">
                  <a:moveTo>
                    <a:pt x="966" y="1210"/>
                  </a:moveTo>
                  <a:cubicBezTo>
                    <a:pt x="873" y="1164"/>
                    <a:pt x="826" y="1024"/>
                    <a:pt x="721" y="966"/>
                  </a:cubicBezTo>
                  <a:cubicBezTo>
                    <a:pt x="489" y="827"/>
                    <a:pt x="291" y="675"/>
                    <a:pt x="0" y="536"/>
                  </a:cubicBezTo>
                  <a:cubicBezTo>
                    <a:pt x="93" y="385"/>
                    <a:pt x="198" y="198"/>
                    <a:pt x="338" y="1"/>
                  </a:cubicBezTo>
                  <a:lnTo>
                    <a:pt x="338" y="1"/>
                  </a:lnTo>
                  <a:cubicBezTo>
                    <a:pt x="198" y="198"/>
                    <a:pt x="93" y="385"/>
                    <a:pt x="0" y="536"/>
                  </a:cubicBezTo>
                  <a:cubicBezTo>
                    <a:pt x="291" y="675"/>
                    <a:pt x="489" y="827"/>
                    <a:pt x="721" y="966"/>
                  </a:cubicBezTo>
                  <a:cubicBezTo>
                    <a:pt x="826" y="1024"/>
                    <a:pt x="873" y="1164"/>
                    <a:pt x="966" y="1210"/>
                  </a:cubicBezTo>
                  <a:cubicBezTo>
                    <a:pt x="826" y="1257"/>
                    <a:pt x="721" y="1315"/>
                    <a:pt x="582" y="1362"/>
                  </a:cubicBezTo>
                  <a:lnTo>
                    <a:pt x="582" y="1362"/>
                  </a:lnTo>
                  <a:cubicBezTo>
                    <a:pt x="721" y="1315"/>
                    <a:pt x="826" y="1257"/>
                    <a:pt x="966" y="121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2606850" y="2663375"/>
              <a:ext cx="13400" cy="21825"/>
            </a:xfrm>
            <a:custGeom>
              <a:avLst/>
              <a:gdLst/>
              <a:ahLst/>
              <a:cxnLst/>
              <a:rect l="l" t="t" r="r" b="b"/>
              <a:pathLst>
                <a:path w="536" h="873" extrusionOk="0">
                  <a:moveTo>
                    <a:pt x="1" y="873"/>
                  </a:moveTo>
                  <a:cubicBezTo>
                    <a:pt x="199" y="536"/>
                    <a:pt x="385" y="245"/>
                    <a:pt x="536" y="1"/>
                  </a:cubicBezTo>
                  <a:lnTo>
                    <a:pt x="536" y="1"/>
                  </a:lnTo>
                  <a:cubicBezTo>
                    <a:pt x="385" y="245"/>
                    <a:pt x="199" y="536"/>
                    <a:pt x="1" y="873"/>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2554800" y="2761375"/>
              <a:ext cx="83500" cy="47425"/>
            </a:xfrm>
            <a:custGeom>
              <a:avLst/>
              <a:gdLst/>
              <a:ahLst/>
              <a:cxnLst/>
              <a:rect l="l" t="t" r="r" b="b"/>
              <a:pathLst>
                <a:path w="3340" h="1897" extrusionOk="0">
                  <a:moveTo>
                    <a:pt x="1501" y="1361"/>
                  </a:moveTo>
                  <a:cubicBezTo>
                    <a:pt x="1013" y="1163"/>
                    <a:pt x="536" y="919"/>
                    <a:pt x="1" y="687"/>
                  </a:cubicBezTo>
                  <a:cubicBezTo>
                    <a:pt x="140" y="489"/>
                    <a:pt x="245" y="245"/>
                    <a:pt x="338" y="0"/>
                  </a:cubicBezTo>
                  <a:lnTo>
                    <a:pt x="338" y="0"/>
                  </a:lnTo>
                  <a:cubicBezTo>
                    <a:pt x="245" y="245"/>
                    <a:pt x="140" y="489"/>
                    <a:pt x="1" y="687"/>
                  </a:cubicBezTo>
                  <a:cubicBezTo>
                    <a:pt x="536" y="919"/>
                    <a:pt x="1013" y="1163"/>
                    <a:pt x="1501" y="1361"/>
                  </a:cubicBezTo>
                  <a:cubicBezTo>
                    <a:pt x="2036" y="1652"/>
                    <a:pt x="2618" y="1792"/>
                    <a:pt x="3246" y="1896"/>
                  </a:cubicBezTo>
                  <a:lnTo>
                    <a:pt x="3339" y="1896"/>
                  </a:lnTo>
                  <a:lnTo>
                    <a:pt x="3246" y="1896"/>
                  </a:lnTo>
                  <a:cubicBezTo>
                    <a:pt x="2618" y="1792"/>
                    <a:pt x="2036" y="1652"/>
                    <a:pt x="1501" y="136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2457675" y="2973350"/>
              <a:ext cx="187875" cy="385325"/>
            </a:xfrm>
            <a:custGeom>
              <a:avLst/>
              <a:gdLst/>
              <a:ahLst/>
              <a:cxnLst/>
              <a:rect l="l" t="t" r="r" b="b"/>
              <a:pathLst>
                <a:path w="7515" h="15413" extrusionOk="0">
                  <a:moveTo>
                    <a:pt x="5433" y="4897"/>
                  </a:moveTo>
                  <a:cubicBezTo>
                    <a:pt x="5479" y="5049"/>
                    <a:pt x="5584" y="5142"/>
                    <a:pt x="5526" y="5235"/>
                  </a:cubicBezTo>
                  <a:cubicBezTo>
                    <a:pt x="5340" y="5770"/>
                    <a:pt x="5142" y="6305"/>
                    <a:pt x="4898" y="6793"/>
                  </a:cubicBezTo>
                  <a:cubicBezTo>
                    <a:pt x="4758" y="7131"/>
                    <a:pt x="4560" y="7421"/>
                    <a:pt x="4363" y="7712"/>
                  </a:cubicBezTo>
                  <a:cubicBezTo>
                    <a:pt x="4316" y="7805"/>
                    <a:pt x="4270" y="7852"/>
                    <a:pt x="4223" y="7956"/>
                  </a:cubicBezTo>
                  <a:cubicBezTo>
                    <a:pt x="4177" y="7956"/>
                    <a:pt x="4130" y="7910"/>
                    <a:pt x="4072" y="7852"/>
                  </a:cubicBezTo>
                  <a:cubicBezTo>
                    <a:pt x="4130" y="7666"/>
                    <a:pt x="4177" y="7421"/>
                    <a:pt x="4270" y="7224"/>
                  </a:cubicBezTo>
                  <a:cubicBezTo>
                    <a:pt x="4560" y="6503"/>
                    <a:pt x="4898" y="5770"/>
                    <a:pt x="5189" y="5095"/>
                  </a:cubicBezTo>
                  <a:cubicBezTo>
                    <a:pt x="5235" y="5002"/>
                    <a:pt x="5386" y="5002"/>
                    <a:pt x="5433" y="4897"/>
                  </a:cubicBezTo>
                  <a:close/>
                  <a:moveTo>
                    <a:pt x="3839" y="8492"/>
                  </a:moveTo>
                  <a:cubicBezTo>
                    <a:pt x="3886" y="8585"/>
                    <a:pt x="3979" y="8678"/>
                    <a:pt x="3932" y="8782"/>
                  </a:cubicBezTo>
                  <a:cubicBezTo>
                    <a:pt x="3932" y="9015"/>
                    <a:pt x="3886" y="9213"/>
                    <a:pt x="3781" y="9410"/>
                  </a:cubicBezTo>
                  <a:cubicBezTo>
                    <a:pt x="3549" y="10038"/>
                    <a:pt x="3200" y="10620"/>
                    <a:pt x="2723" y="11109"/>
                  </a:cubicBezTo>
                  <a:lnTo>
                    <a:pt x="2676" y="11155"/>
                  </a:lnTo>
                  <a:cubicBezTo>
                    <a:pt x="2618" y="11155"/>
                    <a:pt x="2571" y="11155"/>
                    <a:pt x="2571" y="11109"/>
                  </a:cubicBezTo>
                  <a:cubicBezTo>
                    <a:pt x="2676" y="10864"/>
                    <a:pt x="2723" y="10574"/>
                    <a:pt x="2862" y="10329"/>
                  </a:cubicBezTo>
                  <a:cubicBezTo>
                    <a:pt x="3107" y="9748"/>
                    <a:pt x="3351" y="9213"/>
                    <a:pt x="3642" y="8678"/>
                  </a:cubicBezTo>
                  <a:cubicBezTo>
                    <a:pt x="3642" y="8631"/>
                    <a:pt x="3781" y="8585"/>
                    <a:pt x="3839" y="8492"/>
                  </a:cubicBezTo>
                  <a:close/>
                  <a:moveTo>
                    <a:pt x="6398" y="1"/>
                  </a:moveTo>
                  <a:cubicBezTo>
                    <a:pt x="6259" y="396"/>
                    <a:pt x="6061" y="733"/>
                    <a:pt x="5921" y="1117"/>
                  </a:cubicBezTo>
                  <a:cubicBezTo>
                    <a:pt x="5293" y="2618"/>
                    <a:pt x="4653" y="4223"/>
                    <a:pt x="3979" y="5723"/>
                  </a:cubicBezTo>
                  <a:cubicBezTo>
                    <a:pt x="2769" y="8433"/>
                    <a:pt x="1560" y="11155"/>
                    <a:pt x="350" y="13865"/>
                  </a:cubicBezTo>
                  <a:cubicBezTo>
                    <a:pt x="245" y="14203"/>
                    <a:pt x="106" y="14540"/>
                    <a:pt x="1" y="14784"/>
                  </a:cubicBezTo>
                  <a:cubicBezTo>
                    <a:pt x="536" y="14982"/>
                    <a:pt x="1024" y="15180"/>
                    <a:pt x="1513" y="15412"/>
                  </a:cubicBezTo>
                  <a:cubicBezTo>
                    <a:pt x="1560" y="15226"/>
                    <a:pt x="1560" y="15028"/>
                    <a:pt x="1606" y="14889"/>
                  </a:cubicBezTo>
                  <a:cubicBezTo>
                    <a:pt x="1746" y="14447"/>
                    <a:pt x="1943" y="13958"/>
                    <a:pt x="2141" y="13528"/>
                  </a:cubicBezTo>
                  <a:cubicBezTo>
                    <a:pt x="3013" y="11632"/>
                    <a:pt x="3932" y="9794"/>
                    <a:pt x="4805" y="7910"/>
                  </a:cubicBezTo>
                  <a:cubicBezTo>
                    <a:pt x="5631" y="6212"/>
                    <a:pt x="6352" y="4467"/>
                    <a:pt x="7131" y="2769"/>
                  </a:cubicBezTo>
                  <a:cubicBezTo>
                    <a:pt x="7271" y="2432"/>
                    <a:pt x="7375" y="2141"/>
                    <a:pt x="7515" y="1745"/>
                  </a:cubicBezTo>
                  <a:lnTo>
                    <a:pt x="7515" y="1745"/>
                  </a:lnTo>
                  <a:cubicBezTo>
                    <a:pt x="7362" y="1861"/>
                    <a:pt x="7239" y="1916"/>
                    <a:pt x="7137" y="1916"/>
                  </a:cubicBezTo>
                  <a:cubicBezTo>
                    <a:pt x="6983" y="1916"/>
                    <a:pt x="6878" y="1790"/>
                    <a:pt x="6794" y="1559"/>
                  </a:cubicBezTo>
                  <a:cubicBezTo>
                    <a:pt x="6747" y="1513"/>
                    <a:pt x="6747" y="1455"/>
                    <a:pt x="6689" y="1408"/>
                  </a:cubicBezTo>
                  <a:cubicBezTo>
                    <a:pt x="6689" y="1315"/>
                    <a:pt x="6689" y="1268"/>
                    <a:pt x="6642" y="1222"/>
                  </a:cubicBezTo>
                  <a:cubicBezTo>
                    <a:pt x="6596" y="826"/>
                    <a:pt x="6503" y="443"/>
                    <a:pt x="6398"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2457675" y="2973350"/>
              <a:ext cx="159975" cy="369625"/>
            </a:xfrm>
            <a:custGeom>
              <a:avLst/>
              <a:gdLst/>
              <a:ahLst/>
              <a:cxnLst/>
              <a:rect l="l" t="t" r="r" b="b"/>
              <a:pathLst>
                <a:path w="6399" h="14785" extrusionOk="0">
                  <a:moveTo>
                    <a:pt x="1" y="14784"/>
                  </a:moveTo>
                  <a:cubicBezTo>
                    <a:pt x="106" y="14540"/>
                    <a:pt x="245" y="14203"/>
                    <a:pt x="350" y="13865"/>
                  </a:cubicBezTo>
                  <a:cubicBezTo>
                    <a:pt x="1560" y="11155"/>
                    <a:pt x="2769" y="8433"/>
                    <a:pt x="3979" y="5723"/>
                  </a:cubicBezTo>
                  <a:cubicBezTo>
                    <a:pt x="4653" y="4223"/>
                    <a:pt x="5293" y="2618"/>
                    <a:pt x="5921" y="1117"/>
                  </a:cubicBezTo>
                  <a:cubicBezTo>
                    <a:pt x="6061" y="733"/>
                    <a:pt x="6259" y="396"/>
                    <a:pt x="6398" y="1"/>
                  </a:cubicBezTo>
                  <a:lnTo>
                    <a:pt x="6398" y="1"/>
                  </a:lnTo>
                  <a:cubicBezTo>
                    <a:pt x="6259" y="396"/>
                    <a:pt x="6061" y="733"/>
                    <a:pt x="5921" y="1117"/>
                  </a:cubicBezTo>
                  <a:cubicBezTo>
                    <a:pt x="5293" y="2618"/>
                    <a:pt x="4653" y="4223"/>
                    <a:pt x="3979" y="5723"/>
                  </a:cubicBezTo>
                  <a:cubicBezTo>
                    <a:pt x="2769" y="8433"/>
                    <a:pt x="1560" y="11155"/>
                    <a:pt x="350" y="13865"/>
                  </a:cubicBezTo>
                  <a:cubicBezTo>
                    <a:pt x="245" y="14203"/>
                    <a:pt x="106" y="14540"/>
                    <a:pt x="1" y="14784"/>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2431225" y="2791600"/>
              <a:ext cx="207075" cy="579275"/>
            </a:xfrm>
            <a:custGeom>
              <a:avLst/>
              <a:gdLst/>
              <a:ahLst/>
              <a:cxnLst/>
              <a:rect l="l" t="t" r="r" b="b"/>
              <a:pathLst>
                <a:path w="8283" h="23171" extrusionOk="0">
                  <a:moveTo>
                    <a:pt x="3721" y="4461"/>
                  </a:moveTo>
                  <a:cubicBezTo>
                    <a:pt x="3739" y="4461"/>
                    <a:pt x="3759" y="4463"/>
                    <a:pt x="3781" y="4467"/>
                  </a:cubicBezTo>
                  <a:cubicBezTo>
                    <a:pt x="3967" y="4514"/>
                    <a:pt x="3920" y="4758"/>
                    <a:pt x="3920" y="4898"/>
                  </a:cubicBezTo>
                  <a:cubicBezTo>
                    <a:pt x="3827" y="5526"/>
                    <a:pt x="3676" y="6061"/>
                    <a:pt x="3443" y="6643"/>
                  </a:cubicBezTo>
                  <a:cubicBezTo>
                    <a:pt x="3292" y="6980"/>
                    <a:pt x="3094" y="7271"/>
                    <a:pt x="2955" y="7620"/>
                  </a:cubicBezTo>
                  <a:lnTo>
                    <a:pt x="2908" y="7620"/>
                  </a:lnTo>
                  <a:cubicBezTo>
                    <a:pt x="2908" y="7375"/>
                    <a:pt x="2908" y="7131"/>
                    <a:pt x="2955" y="6933"/>
                  </a:cubicBezTo>
                  <a:cubicBezTo>
                    <a:pt x="3094" y="6212"/>
                    <a:pt x="3246" y="5526"/>
                    <a:pt x="3443" y="4851"/>
                  </a:cubicBezTo>
                  <a:cubicBezTo>
                    <a:pt x="3486" y="4671"/>
                    <a:pt x="3528" y="4461"/>
                    <a:pt x="3721" y="4461"/>
                  </a:cubicBezTo>
                  <a:close/>
                  <a:moveTo>
                    <a:pt x="3928" y="6665"/>
                  </a:moveTo>
                  <a:cubicBezTo>
                    <a:pt x="3957" y="6665"/>
                    <a:pt x="3989" y="6672"/>
                    <a:pt x="4025" y="6689"/>
                  </a:cubicBezTo>
                  <a:cubicBezTo>
                    <a:pt x="4118" y="6747"/>
                    <a:pt x="4165" y="6887"/>
                    <a:pt x="4258" y="6980"/>
                  </a:cubicBezTo>
                  <a:cubicBezTo>
                    <a:pt x="4118" y="7422"/>
                    <a:pt x="4025" y="7806"/>
                    <a:pt x="3874" y="8201"/>
                  </a:cubicBezTo>
                  <a:cubicBezTo>
                    <a:pt x="3836" y="8277"/>
                    <a:pt x="3697" y="8353"/>
                    <a:pt x="3597" y="8353"/>
                  </a:cubicBezTo>
                  <a:cubicBezTo>
                    <a:pt x="3574" y="8353"/>
                    <a:pt x="3553" y="8349"/>
                    <a:pt x="3536" y="8341"/>
                  </a:cubicBezTo>
                  <a:cubicBezTo>
                    <a:pt x="3443" y="8341"/>
                    <a:pt x="3339" y="8143"/>
                    <a:pt x="3385" y="8050"/>
                  </a:cubicBezTo>
                  <a:cubicBezTo>
                    <a:pt x="3443" y="7666"/>
                    <a:pt x="3583" y="7271"/>
                    <a:pt x="3676" y="6933"/>
                  </a:cubicBezTo>
                  <a:cubicBezTo>
                    <a:pt x="3724" y="6819"/>
                    <a:pt x="3795" y="6665"/>
                    <a:pt x="3928" y="6665"/>
                  </a:cubicBezTo>
                  <a:close/>
                  <a:moveTo>
                    <a:pt x="2723" y="8475"/>
                  </a:moveTo>
                  <a:cubicBezTo>
                    <a:pt x="2736" y="8475"/>
                    <a:pt x="2747" y="8480"/>
                    <a:pt x="2757" y="8492"/>
                  </a:cubicBezTo>
                  <a:cubicBezTo>
                    <a:pt x="2862" y="8492"/>
                    <a:pt x="2955" y="8631"/>
                    <a:pt x="2955" y="8678"/>
                  </a:cubicBezTo>
                  <a:cubicBezTo>
                    <a:pt x="2955" y="8969"/>
                    <a:pt x="2908" y="9260"/>
                    <a:pt x="2862" y="9550"/>
                  </a:cubicBezTo>
                  <a:cubicBezTo>
                    <a:pt x="2757" y="10283"/>
                    <a:pt x="2466" y="10911"/>
                    <a:pt x="2129" y="11539"/>
                  </a:cubicBezTo>
                  <a:cubicBezTo>
                    <a:pt x="2129" y="11586"/>
                    <a:pt x="2129" y="11586"/>
                    <a:pt x="2036" y="11632"/>
                  </a:cubicBezTo>
                  <a:cubicBezTo>
                    <a:pt x="2036" y="11446"/>
                    <a:pt x="2036" y="11249"/>
                    <a:pt x="2082" y="11109"/>
                  </a:cubicBezTo>
                  <a:cubicBezTo>
                    <a:pt x="2176" y="10376"/>
                    <a:pt x="2280" y="9655"/>
                    <a:pt x="2373" y="8969"/>
                  </a:cubicBezTo>
                  <a:cubicBezTo>
                    <a:pt x="2420" y="8829"/>
                    <a:pt x="2466" y="8678"/>
                    <a:pt x="2571" y="8585"/>
                  </a:cubicBezTo>
                  <a:cubicBezTo>
                    <a:pt x="2608" y="8548"/>
                    <a:pt x="2674" y="8475"/>
                    <a:pt x="2723" y="8475"/>
                  </a:cubicBezTo>
                  <a:close/>
                  <a:moveTo>
                    <a:pt x="4746" y="1"/>
                  </a:moveTo>
                  <a:lnTo>
                    <a:pt x="4700" y="59"/>
                  </a:lnTo>
                  <a:cubicBezTo>
                    <a:pt x="4607" y="350"/>
                    <a:pt x="4455" y="641"/>
                    <a:pt x="4362" y="932"/>
                  </a:cubicBezTo>
                  <a:cubicBezTo>
                    <a:pt x="2862" y="4851"/>
                    <a:pt x="1699" y="8829"/>
                    <a:pt x="768" y="12900"/>
                  </a:cubicBezTo>
                  <a:cubicBezTo>
                    <a:pt x="582" y="13773"/>
                    <a:pt x="629" y="14691"/>
                    <a:pt x="245" y="15564"/>
                  </a:cubicBezTo>
                  <a:cubicBezTo>
                    <a:pt x="47" y="15994"/>
                    <a:pt x="0" y="16529"/>
                    <a:pt x="0" y="17064"/>
                  </a:cubicBezTo>
                  <a:lnTo>
                    <a:pt x="0" y="17506"/>
                  </a:lnTo>
                  <a:lnTo>
                    <a:pt x="0" y="17797"/>
                  </a:lnTo>
                  <a:lnTo>
                    <a:pt x="0" y="19437"/>
                  </a:lnTo>
                  <a:lnTo>
                    <a:pt x="0" y="23171"/>
                  </a:lnTo>
                  <a:cubicBezTo>
                    <a:pt x="94" y="23078"/>
                    <a:pt x="140" y="23031"/>
                    <a:pt x="140" y="22926"/>
                  </a:cubicBezTo>
                  <a:cubicBezTo>
                    <a:pt x="338" y="22496"/>
                    <a:pt x="477" y="22008"/>
                    <a:pt x="675" y="21519"/>
                  </a:cubicBezTo>
                  <a:cubicBezTo>
                    <a:pt x="1885" y="18809"/>
                    <a:pt x="3094" y="16099"/>
                    <a:pt x="4258" y="13331"/>
                  </a:cubicBezTo>
                  <a:cubicBezTo>
                    <a:pt x="5130" y="11295"/>
                    <a:pt x="6002" y="9306"/>
                    <a:pt x="6875" y="7271"/>
                  </a:cubicBezTo>
                  <a:cubicBezTo>
                    <a:pt x="7026" y="6840"/>
                    <a:pt x="7224" y="6456"/>
                    <a:pt x="7363" y="5968"/>
                  </a:cubicBezTo>
                  <a:cubicBezTo>
                    <a:pt x="7561" y="5096"/>
                    <a:pt x="7747" y="4177"/>
                    <a:pt x="7898" y="3258"/>
                  </a:cubicBezTo>
                  <a:cubicBezTo>
                    <a:pt x="8038" y="2572"/>
                    <a:pt x="8189" y="1943"/>
                    <a:pt x="8282" y="1269"/>
                  </a:cubicBezTo>
                  <a:cubicBezTo>
                    <a:pt x="6979" y="1222"/>
                    <a:pt x="5863" y="583"/>
                    <a:pt x="4746" y="1"/>
                  </a:cubicBezTo>
                  <a:close/>
                </a:path>
              </a:pathLst>
            </a:custGeom>
            <a:solidFill>
              <a:schemeClr val="accent6"/>
            </a:solidFill>
            <a:ln w="9600" cap="flat" cmpd="sng">
              <a:solidFill>
                <a:schemeClr val="accent6"/>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2431225" y="3230400"/>
              <a:ext cx="25" cy="47150"/>
            </a:xfrm>
            <a:custGeom>
              <a:avLst/>
              <a:gdLst/>
              <a:ahLst/>
              <a:cxnLst/>
              <a:rect l="l" t="t" r="r" b="b"/>
              <a:pathLst>
                <a:path w="1" h="1886" extrusionOk="0">
                  <a:moveTo>
                    <a:pt x="0" y="1"/>
                  </a:moveTo>
                  <a:lnTo>
                    <a:pt x="0" y="245"/>
                  </a:lnTo>
                  <a:lnTo>
                    <a:pt x="0" y="1885"/>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2443150" y="3352825"/>
              <a:ext cx="123600" cy="84650"/>
            </a:xfrm>
            <a:custGeom>
              <a:avLst/>
              <a:gdLst/>
              <a:ahLst/>
              <a:cxnLst/>
              <a:rect l="l" t="t" r="r" b="b"/>
              <a:pathLst>
                <a:path w="4944" h="3386" extrusionOk="0">
                  <a:moveTo>
                    <a:pt x="442" y="1"/>
                  </a:moveTo>
                  <a:cubicBezTo>
                    <a:pt x="291" y="384"/>
                    <a:pt x="152" y="675"/>
                    <a:pt x="0" y="1059"/>
                  </a:cubicBezTo>
                  <a:cubicBezTo>
                    <a:pt x="1268" y="1257"/>
                    <a:pt x="2385" y="1745"/>
                    <a:pt x="3397" y="2373"/>
                  </a:cubicBezTo>
                  <a:cubicBezTo>
                    <a:pt x="3688" y="2513"/>
                    <a:pt x="3978" y="2757"/>
                    <a:pt x="4223" y="3001"/>
                  </a:cubicBezTo>
                  <a:cubicBezTo>
                    <a:pt x="4269" y="3048"/>
                    <a:pt x="4316" y="3199"/>
                    <a:pt x="4269" y="3292"/>
                  </a:cubicBezTo>
                  <a:lnTo>
                    <a:pt x="4513" y="3385"/>
                  </a:lnTo>
                  <a:cubicBezTo>
                    <a:pt x="4606" y="3292"/>
                    <a:pt x="4653" y="3141"/>
                    <a:pt x="4711" y="3048"/>
                  </a:cubicBezTo>
                  <a:cubicBezTo>
                    <a:pt x="4944" y="2420"/>
                    <a:pt x="4897" y="2373"/>
                    <a:pt x="4362" y="1978"/>
                  </a:cubicBezTo>
                  <a:cubicBezTo>
                    <a:pt x="4316" y="1931"/>
                    <a:pt x="4223" y="1931"/>
                    <a:pt x="4176" y="1885"/>
                  </a:cubicBezTo>
                  <a:cubicBezTo>
                    <a:pt x="3304" y="1303"/>
                    <a:pt x="2385" y="815"/>
                    <a:pt x="1454" y="431"/>
                  </a:cubicBezTo>
                  <a:cubicBezTo>
                    <a:pt x="1117" y="291"/>
                    <a:pt x="780" y="140"/>
                    <a:pt x="442"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2443150" y="3352825"/>
              <a:ext cx="107900" cy="82325"/>
            </a:xfrm>
            <a:custGeom>
              <a:avLst/>
              <a:gdLst/>
              <a:ahLst/>
              <a:cxnLst/>
              <a:rect l="l" t="t" r="r" b="b"/>
              <a:pathLst>
                <a:path w="4316" h="3293" extrusionOk="0">
                  <a:moveTo>
                    <a:pt x="4269" y="3292"/>
                  </a:moveTo>
                  <a:cubicBezTo>
                    <a:pt x="4316" y="3199"/>
                    <a:pt x="4269" y="3048"/>
                    <a:pt x="4223" y="3001"/>
                  </a:cubicBezTo>
                  <a:cubicBezTo>
                    <a:pt x="3978" y="2757"/>
                    <a:pt x="3688" y="2513"/>
                    <a:pt x="3397" y="2373"/>
                  </a:cubicBezTo>
                  <a:cubicBezTo>
                    <a:pt x="2385" y="1745"/>
                    <a:pt x="1268" y="1257"/>
                    <a:pt x="0" y="1059"/>
                  </a:cubicBezTo>
                  <a:cubicBezTo>
                    <a:pt x="152" y="675"/>
                    <a:pt x="291" y="384"/>
                    <a:pt x="442" y="1"/>
                  </a:cubicBezTo>
                  <a:lnTo>
                    <a:pt x="442" y="1"/>
                  </a:lnTo>
                  <a:cubicBezTo>
                    <a:pt x="291" y="384"/>
                    <a:pt x="152" y="675"/>
                    <a:pt x="0" y="1059"/>
                  </a:cubicBezTo>
                  <a:cubicBezTo>
                    <a:pt x="1268" y="1257"/>
                    <a:pt x="2385" y="1745"/>
                    <a:pt x="3397" y="2373"/>
                  </a:cubicBezTo>
                  <a:cubicBezTo>
                    <a:pt x="3688" y="2513"/>
                    <a:pt x="3978" y="2757"/>
                    <a:pt x="4223" y="3001"/>
                  </a:cubicBezTo>
                  <a:cubicBezTo>
                    <a:pt x="4269" y="3048"/>
                    <a:pt x="4316" y="3199"/>
                    <a:pt x="4269" y="3292"/>
                  </a:cubicBezTo>
                  <a:lnTo>
                    <a:pt x="4269" y="3292"/>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2431225" y="3387725"/>
              <a:ext cx="124775" cy="78825"/>
            </a:xfrm>
            <a:custGeom>
              <a:avLst/>
              <a:gdLst/>
              <a:ahLst/>
              <a:cxnLst/>
              <a:rect l="l" t="t" r="r" b="b"/>
              <a:pathLst>
                <a:path w="4991" h="3153" extrusionOk="0">
                  <a:moveTo>
                    <a:pt x="291" y="0"/>
                  </a:moveTo>
                  <a:lnTo>
                    <a:pt x="291" y="58"/>
                  </a:lnTo>
                  <a:cubicBezTo>
                    <a:pt x="245" y="58"/>
                    <a:pt x="245" y="105"/>
                    <a:pt x="245" y="152"/>
                  </a:cubicBezTo>
                  <a:cubicBezTo>
                    <a:pt x="187" y="152"/>
                    <a:pt x="187" y="152"/>
                    <a:pt x="187" y="198"/>
                  </a:cubicBezTo>
                  <a:lnTo>
                    <a:pt x="140" y="198"/>
                  </a:lnTo>
                  <a:cubicBezTo>
                    <a:pt x="140" y="291"/>
                    <a:pt x="94" y="349"/>
                    <a:pt x="47" y="396"/>
                  </a:cubicBezTo>
                  <a:cubicBezTo>
                    <a:pt x="47" y="442"/>
                    <a:pt x="0" y="442"/>
                    <a:pt x="0" y="489"/>
                  </a:cubicBezTo>
                  <a:lnTo>
                    <a:pt x="0" y="687"/>
                  </a:lnTo>
                  <a:cubicBezTo>
                    <a:pt x="47" y="733"/>
                    <a:pt x="94" y="733"/>
                    <a:pt x="140" y="733"/>
                  </a:cubicBezTo>
                  <a:cubicBezTo>
                    <a:pt x="1745" y="1268"/>
                    <a:pt x="3292" y="1803"/>
                    <a:pt x="4502" y="3152"/>
                  </a:cubicBezTo>
                  <a:cubicBezTo>
                    <a:pt x="4653" y="2769"/>
                    <a:pt x="4839" y="2385"/>
                    <a:pt x="4990" y="1989"/>
                  </a:cubicBezTo>
                  <a:lnTo>
                    <a:pt x="4746" y="1896"/>
                  </a:lnTo>
                  <a:lnTo>
                    <a:pt x="4746" y="1989"/>
                  </a:lnTo>
                  <a:cubicBezTo>
                    <a:pt x="4713" y="2022"/>
                    <a:pt x="4681" y="2060"/>
                    <a:pt x="4648" y="2060"/>
                  </a:cubicBezTo>
                  <a:cubicBezTo>
                    <a:pt x="4634" y="2060"/>
                    <a:pt x="4620" y="2053"/>
                    <a:pt x="4607" y="2036"/>
                  </a:cubicBezTo>
                  <a:cubicBezTo>
                    <a:pt x="4502" y="2036"/>
                    <a:pt x="4455" y="1989"/>
                    <a:pt x="4362" y="1943"/>
                  </a:cubicBezTo>
                  <a:cubicBezTo>
                    <a:pt x="3874" y="1512"/>
                    <a:pt x="3292" y="1268"/>
                    <a:pt x="2757" y="931"/>
                  </a:cubicBezTo>
                  <a:cubicBezTo>
                    <a:pt x="1989" y="489"/>
                    <a:pt x="1117" y="349"/>
                    <a:pt x="291" y="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2431225" y="3399925"/>
              <a:ext cx="25" cy="4975"/>
            </a:xfrm>
            <a:custGeom>
              <a:avLst/>
              <a:gdLst/>
              <a:ahLst/>
              <a:cxnLst/>
              <a:rect l="l" t="t" r="r" b="b"/>
              <a:pathLst>
                <a:path w="1" h="199" extrusionOk="0">
                  <a:moveTo>
                    <a:pt x="0" y="1"/>
                  </a:moveTo>
                  <a:lnTo>
                    <a:pt x="0" y="1"/>
                  </a:lnTo>
                  <a:lnTo>
                    <a:pt x="0" y="94"/>
                  </a:lnTo>
                  <a:lnTo>
                    <a:pt x="0" y="94"/>
                  </a:lnTo>
                  <a:lnTo>
                    <a:pt x="0" y="199"/>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2546375" y="3435125"/>
              <a:ext cx="3525" cy="4950"/>
            </a:xfrm>
            <a:custGeom>
              <a:avLst/>
              <a:gdLst/>
              <a:ahLst/>
              <a:cxnLst/>
              <a:rect l="l" t="t" r="r" b="b"/>
              <a:pathLst>
                <a:path w="141" h="198" extrusionOk="0">
                  <a:moveTo>
                    <a:pt x="140" y="93"/>
                  </a:moveTo>
                  <a:lnTo>
                    <a:pt x="140" y="0"/>
                  </a:lnTo>
                  <a:lnTo>
                    <a:pt x="140" y="0"/>
                  </a:lnTo>
                  <a:lnTo>
                    <a:pt x="140" y="93"/>
                  </a:lnTo>
                  <a:cubicBezTo>
                    <a:pt x="94" y="140"/>
                    <a:pt x="47" y="198"/>
                    <a:pt x="1" y="140"/>
                  </a:cubicBezTo>
                  <a:cubicBezTo>
                    <a:pt x="47" y="198"/>
                    <a:pt x="94" y="140"/>
                    <a:pt x="140" y="93"/>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438500" y="3387725"/>
              <a:ext cx="25" cy="1475"/>
            </a:xfrm>
            <a:custGeom>
              <a:avLst/>
              <a:gdLst/>
              <a:ahLst/>
              <a:cxnLst/>
              <a:rect l="l" t="t" r="r" b="b"/>
              <a:pathLst>
                <a:path w="1" h="59" extrusionOk="0">
                  <a:moveTo>
                    <a:pt x="0" y="0"/>
                  </a:moveTo>
                  <a:lnTo>
                    <a:pt x="0" y="58"/>
                  </a:lnTo>
                  <a:lnTo>
                    <a:pt x="0" y="0"/>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431225" y="3404875"/>
              <a:ext cx="3525" cy="1200"/>
            </a:xfrm>
            <a:custGeom>
              <a:avLst/>
              <a:gdLst/>
              <a:ahLst/>
              <a:cxnLst/>
              <a:rect l="l" t="t" r="r" b="b"/>
              <a:pathLst>
                <a:path w="141" h="48" extrusionOk="0">
                  <a:moveTo>
                    <a:pt x="0" y="1"/>
                  </a:moveTo>
                  <a:lnTo>
                    <a:pt x="0" y="1"/>
                  </a:lnTo>
                  <a:cubicBezTo>
                    <a:pt x="47" y="47"/>
                    <a:pt x="94" y="47"/>
                    <a:pt x="140" y="47"/>
                  </a:cubicBezTo>
                  <a:lnTo>
                    <a:pt x="140" y="47"/>
                  </a:lnTo>
                  <a:lnTo>
                    <a:pt x="140" y="47"/>
                  </a:lnTo>
                  <a:cubicBezTo>
                    <a:pt x="94" y="47"/>
                    <a:pt x="47" y="47"/>
                    <a:pt x="0"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430050" y="3415625"/>
              <a:ext cx="109075" cy="128575"/>
            </a:xfrm>
            <a:custGeom>
              <a:avLst/>
              <a:gdLst/>
              <a:ahLst/>
              <a:cxnLst/>
              <a:rect l="l" t="t" r="r" b="b"/>
              <a:pathLst>
                <a:path w="4363" h="5143" extrusionOk="0">
                  <a:moveTo>
                    <a:pt x="1350" y="1315"/>
                  </a:moveTo>
                  <a:cubicBezTo>
                    <a:pt x="1501" y="1315"/>
                    <a:pt x="1746" y="1560"/>
                    <a:pt x="1746" y="1746"/>
                  </a:cubicBezTo>
                  <a:cubicBezTo>
                    <a:pt x="1746" y="1943"/>
                    <a:pt x="1594" y="2083"/>
                    <a:pt x="1397" y="2083"/>
                  </a:cubicBezTo>
                  <a:cubicBezTo>
                    <a:pt x="1211" y="2083"/>
                    <a:pt x="1059" y="1943"/>
                    <a:pt x="1059" y="1699"/>
                  </a:cubicBezTo>
                  <a:cubicBezTo>
                    <a:pt x="1059" y="1501"/>
                    <a:pt x="1211" y="1315"/>
                    <a:pt x="1350" y="1315"/>
                  </a:cubicBezTo>
                  <a:close/>
                  <a:moveTo>
                    <a:pt x="2374" y="1943"/>
                  </a:moveTo>
                  <a:cubicBezTo>
                    <a:pt x="2618" y="1990"/>
                    <a:pt x="2804" y="2234"/>
                    <a:pt x="2804" y="2432"/>
                  </a:cubicBezTo>
                  <a:cubicBezTo>
                    <a:pt x="2804" y="2665"/>
                    <a:pt x="2665" y="2816"/>
                    <a:pt x="2269" y="2816"/>
                  </a:cubicBezTo>
                  <a:cubicBezTo>
                    <a:pt x="2223" y="3153"/>
                    <a:pt x="2083" y="3304"/>
                    <a:pt x="1839" y="3304"/>
                  </a:cubicBezTo>
                  <a:cubicBezTo>
                    <a:pt x="1641" y="3246"/>
                    <a:pt x="1501" y="3107"/>
                    <a:pt x="1501" y="2909"/>
                  </a:cubicBezTo>
                  <a:cubicBezTo>
                    <a:pt x="1501" y="2618"/>
                    <a:pt x="1641" y="2478"/>
                    <a:pt x="1932" y="2478"/>
                  </a:cubicBezTo>
                  <a:cubicBezTo>
                    <a:pt x="2036" y="2281"/>
                    <a:pt x="2129" y="2141"/>
                    <a:pt x="2223" y="1990"/>
                  </a:cubicBezTo>
                  <a:cubicBezTo>
                    <a:pt x="2223" y="1943"/>
                    <a:pt x="2327" y="1943"/>
                    <a:pt x="2374" y="1943"/>
                  </a:cubicBezTo>
                  <a:close/>
                  <a:moveTo>
                    <a:pt x="1153" y="3561"/>
                  </a:moveTo>
                  <a:cubicBezTo>
                    <a:pt x="1633" y="3561"/>
                    <a:pt x="2363" y="3881"/>
                    <a:pt x="2560" y="4177"/>
                  </a:cubicBezTo>
                  <a:cubicBezTo>
                    <a:pt x="2533" y="4185"/>
                    <a:pt x="2497" y="4189"/>
                    <a:pt x="2455" y="4189"/>
                  </a:cubicBezTo>
                  <a:cubicBezTo>
                    <a:pt x="2046" y="4189"/>
                    <a:pt x="1004" y="3806"/>
                    <a:pt x="920" y="3595"/>
                  </a:cubicBezTo>
                  <a:cubicBezTo>
                    <a:pt x="986" y="3572"/>
                    <a:pt x="1065" y="3561"/>
                    <a:pt x="1153" y="3561"/>
                  </a:cubicBezTo>
                  <a:close/>
                  <a:moveTo>
                    <a:pt x="47" y="1"/>
                  </a:moveTo>
                  <a:lnTo>
                    <a:pt x="47" y="245"/>
                  </a:lnTo>
                  <a:cubicBezTo>
                    <a:pt x="47" y="1699"/>
                    <a:pt x="47" y="3153"/>
                    <a:pt x="1" y="4654"/>
                  </a:cubicBezTo>
                  <a:lnTo>
                    <a:pt x="292" y="4654"/>
                  </a:lnTo>
                  <a:cubicBezTo>
                    <a:pt x="292" y="4607"/>
                    <a:pt x="292" y="4514"/>
                    <a:pt x="338" y="4514"/>
                  </a:cubicBezTo>
                  <a:cubicBezTo>
                    <a:pt x="338" y="4491"/>
                    <a:pt x="362" y="4479"/>
                    <a:pt x="391" y="4479"/>
                  </a:cubicBezTo>
                  <a:cubicBezTo>
                    <a:pt x="420" y="4479"/>
                    <a:pt x="455" y="4491"/>
                    <a:pt x="478" y="4514"/>
                  </a:cubicBezTo>
                  <a:cubicBezTo>
                    <a:pt x="1164" y="4944"/>
                    <a:pt x="1978" y="4898"/>
                    <a:pt x="2711" y="5049"/>
                  </a:cubicBezTo>
                  <a:cubicBezTo>
                    <a:pt x="2909" y="5095"/>
                    <a:pt x="3048" y="5095"/>
                    <a:pt x="3200" y="5142"/>
                  </a:cubicBezTo>
                  <a:lnTo>
                    <a:pt x="3293" y="5142"/>
                  </a:lnTo>
                  <a:lnTo>
                    <a:pt x="3293" y="5049"/>
                  </a:lnTo>
                  <a:cubicBezTo>
                    <a:pt x="3537" y="4316"/>
                    <a:pt x="3828" y="3642"/>
                    <a:pt x="4072" y="2909"/>
                  </a:cubicBezTo>
                  <a:cubicBezTo>
                    <a:pt x="4165" y="2723"/>
                    <a:pt x="4258" y="2478"/>
                    <a:pt x="4363" y="2281"/>
                  </a:cubicBezTo>
                  <a:cubicBezTo>
                    <a:pt x="3921" y="2188"/>
                    <a:pt x="3583" y="1897"/>
                    <a:pt x="3200" y="1606"/>
                  </a:cubicBezTo>
                  <a:cubicBezTo>
                    <a:pt x="2711" y="1269"/>
                    <a:pt x="2223" y="978"/>
                    <a:pt x="1641" y="734"/>
                  </a:cubicBezTo>
                  <a:cubicBezTo>
                    <a:pt x="1211" y="583"/>
                    <a:pt x="815" y="338"/>
                    <a:pt x="431" y="152"/>
                  </a:cubicBezTo>
                  <a:cubicBezTo>
                    <a:pt x="338" y="106"/>
                    <a:pt x="187" y="47"/>
                    <a:pt x="47"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431225" y="3415625"/>
              <a:ext cx="25" cy="6150"/>
            </a:xfrm>
            <a:custGeom>
              <a:avLst/>
              <a:gdLst/>
              <a:ahLst/>
              <a:cxnLst/>
              <a:rect l="l" t="t" r="r" b="b"/>
              <a:pathLst>
                <a:path w="1" h="246" extrusionOk="0">
                  <a:moveTo>
                    <a:pt x="0" y="199"/>
                  </a:moveTo>
                  <a:lnTo>
                    <a:pt x="0" y="245"/>
                  </a:lnTo>
                  <a:lnTo>
                    <a:pt x="0" y="1"/>
                  </a:lnTo>
                  <a:lnTo>
                    <a:pt x="0" y="1"/>
                  </a:ln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431225" y="3086175"/>
              <a:ext cx="25" cy="27950"/>
            </a:xfrm>
            <a:custGeom>
              <a:avLst/>
              <a:gdLst/>
              <a:ahLst/>
              <a:cxnLst/>
              <a:rect l="l" t="t" r="r" b="b"/>
              <a:pathLst>
                <a:path w="1" h="1118" extrusionOk="0">
                  <a:moveTo>
                    <a:pt x="0" y="1013"/>
                  </a:moveTo>
                  <a:lnTo>
                    <a:pt x="0" y="1117"/>
                  </a:lnTo>
                  <a:lnTo>
                    <a:pt x="0" y="1"/>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431225" y="2893375"/>
              <a:ext cx="65450" cy="255925"/>
            </a:xfrm>
            <a:custGeom>
              <a:avLst/>
              <a:gdLst/>
              <a:ahLst/>
              <a:cxnLst/>
              <a:rect l="l" t="t" r="r" b="b"/>
              <a:pathLst>
                <a:path w="2618" h="10237" extrusionOk="0">
                  <a:moveTo>
                    <a:pt x="2618" y="1"/>
                  </a:moveTo>
                  <a:cubicBezTo>
                    <a:pt x="2571" y="1"/>
                    <a:pt x="2513" y="59"/>
                    <a:pt x="2513" y="106"/>
                  </a:cubicBezTo>
                  <a:cubicBezTo>
                    <a:pt x="1931" y="873"/>
                    <a:pt x="1350" y="1653"/>
                    <a:pt x="826" y="2478"/>
                  </a:cubicBezTo>
                  <a:cubicBezTo>
                    <a:pt x="629" y="2676"/>
                    <a:pt x="477" y="2909"/>
                    <a:pt x="291" y="3060"/>
                  </a:cubicBezTo>
                  <a:cubicBezTo>
                    <a:pt x="245" y="3060"/>
                    <a:pt x="245" y="3060"/>
                    <a:pt x="245" y="3107"/>
                  </a:cubicBezTo>
                  <a:cubicBezTo>
                    <a:pt x="187" y="3107"/>
                    <a:pt x="187" y="3107"/>
                    <a:pt x="140" y="3153"/>
                  </a:cubicBezTo>
                  <a:cubicBezTo>
                    <a:pt x="94" y="3153"/>
                    <a:pt x="47" y="3153"/>
                    <a:pt x="0" y="3200"/>
                  </a:cubicBezTo>
                  <a:lnTo>
                    <a:pt x="0" y="7666"/>
                  </a:lnTo>
                  <a:lnTo>
                    <a:pt x="0" y="7713"/>
                  </a:lnTo>
                  <a:lnTo>
                    <a:pt x="0" y="10237"/>
                  </a:lnTo>
                  <a:cubicBezTo>
                    <a:pt x="535" y="6794"/>
                    <a:pt x="1547" y="3397"/>
                    <a:pt x="2618"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2431225" y="2973350"/>
              <a:ext cx="25" cy="111700"/>
            </a:xfrm>
            <a:custGeom>
              <a:avLst/>
              <a:gdLst/>
              <a:ahLst/>
              <a:cxnLst/>
              <a:rect l="l" t="t" r="r" b="b"/>
              <a:pathLst>
                <a:path w="1" h="4468" extrusionOk="0">
                  <a:moveTo>
                    <a:pt x="0" y="1"/>
                  </a:moveTo>
                  <a:lnTo>
                    <a:pt x="0" y="1"/>
                  </a:lnTo>
                  <a:lnTo>
                    <a:pt x="0" y="4467"/>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438500" y="2893375"/>
              <a:ext cx="58175" cy="76525"/>
            </a:xfrm>
            <a:custGeom>
              <a:avLst/>
              <a:gdLst/>
              <a:ahLst/>
              <a:cxnLst/>
              <a:rect l="l" t="t" r="r" b="b"/>
              <a:pathLst>
                <a:path w="2327" h="3061" extrusionOk="0">
                  <a:moveTo>
                    <a:pt x="535" y="2478"/>
                  </a:moveTo>
                  <a:cubicBezTo>
                    <a:pt x="1059" y="1653"/>
                    <a:pt x="1640" y="873"/>
                    <a:pt x="2222" y="106"/>
                  </a:cubicBezTo>
                  <a:cubicBezTo>
                    <a:pt x="2222" y="59"/>
                    <a:pt x="2280" y="1"/>
                    <a:pt x="2327" y="1"/>
                  </a:cubicBezTo>
                  <a:lnTo>
                    <a:pt x="2327" y="1"/>
                  </a:lnTo>
                  <a:cubicBezTo>
                    <a:pt x="2280" y="1"/>
                    <a:pt x="2222" y="59"/>
                    <a:pt x="2222" y="106"/>
                  </a:cubicBezTo>
                  <a:cubicBezTo>
                    <a:pt x="1640" y="873"/>
                    <a:pt x="1059" y="1653"/>
                    <a:pt x="535" y="2478"/>
                  </a:cubicBezTo>
                  <a:cubicBezTo>
                    <a:pt x="338" y="2676"/>
                    <a:pt x="186" y="2909"/>
                    <a:pt x="0" y="3060"/>
                  </a:cubicBezTo>
                  <a:cubicBezTo>
                    <a:pt x="186" y="2909"/>
                    <a:pt x="338" y="2676"/>
                    <a:pt x="535" y="2478"/>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431225" y="3086175"/>
              <a:ext cx="25" cy="63125"/>
            </a:xfrm>
            <a:custGeom>
              <a:avLst/>
              <a:gdLst/>
              <a:ahLst/>
              <a:cxnLst/>
              <a:rect l="l" t="t" r="r" b="b"/>
              <a:pathLst>
                <a:path w="1" h="2525" extrusionOk="0">
                  <a:moveTo>
                    <a:pt x="0" y="1117"/>
                  </a:moveTo>
                  <a:lnTo>
                    <a:pt x="0" y="2525"/>
                  </a:lnTo>
                  <a:lnTo>
                    <a:pt x="0" y="2525"/>
                  </a:lnTo>
                  <a:lnTo>
                    <a:pt x="0" y="1"/>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967400" y="2128925"/>
              <a:ext cx="185550" cy="168375"/>
            </a:xfrm>
            <a:custGeom>
              <a:avLst/>
              <a:gdLst/>
              <a:ahLst/>
              <a:cxnLst/>
              <a:rect l="l" t="t" r="r" b="b"/>
              <a:pathLst>
                <a:path w="7422" h="6735" extrusionOk="0">
                  <a:moveTo>
                    <a:pt x="4421" y="0"/>
                  </a:moveTo>
                  <a:cubicBezTo>
                    <a:pt x="4316" y="47"/>
                    <a:pt x="4316" y="105"/>
                    <a:pt x="4269" y="198"/>
                  </a:cubicBezTo>
                  <a:cubicBezTo>
                    <a:pt x="3734" y="977"/>
                    <a:pt x="3258" y="1745"/>
                    <a:pt x="2722" y="2478"/>
                  </a:cubicBezTo>
                  <a:cubicBezTo>
                    <a:pt x="2622" y="2602"/>
                    <a:pt x="2526" y="2710"/>
                    <a:pt x="2401" y="2710"/>
                  </a:cubicBezTo>
                  <a:cubicBezTo>
                    <a:pt x="2339" y="2710"/>
                    <a:pt x="2269" y="2683"/>
                    <a:pt x="2187" y="2617"/>
                  </a:cubicBezTo>
                  <a:cubicBezTo>
                    <a:pt x="2187" y="2602"/>
                    <a:pt x="2177" y="2596"/>
                    <a:pt x="2161" y="2596"/>
                  </a:cubicBezTo>
                  <a:cubicBezTo>
                    <a:pt x="2129" y="2596"/>
                    <a:pt x="2075" y="2617"/>
                    <a:pt x="2036" y="2617"/>
                  </a:cubicBezTo>
                  <a:cubicBezTo>
                    <a:pt x="1606" y="2571"/>
                    <a:pt x="1222" y="2571"/>
                    <a:pt x="827" y="2571"/>
                  </a:cubicBezTo>
                  <a:lnTo>
                    <a:pt x="1" y="2571"/>
                  </a:lnTo>
                  <a:cubicBezTo>
                    <a:pt x="59" y="2664"/>
                    <a:pt x="59" y="2722"/>
                    <a:pt x="105" y="2768"/>
                  </a:cubicBezTo>
                  <a:cubicBezTo>
                    <a:pt x="443" y="3152"/>
                    <a:pt x="827" y="3489"/>
                    <a:pt x="1164" y="3885"/>
                  </a:cubicBezTo>
                  <a:cubicBezTo>
                    <a:pt x="1315" y="4025"/>
                    <a:pt x="1455" y="4176"/>
                    <a:pt x="1559" y="4315"/>
                  </a:cubicBezTo>
                  <a:cubicBezTo>
                    <a:pt x="1606" y="4408"/>
                    <a:pt x="1652" y="4606"/>
                    <a:pt x="1606" y="4606"/>
                  </a:cubicBezTo>
                  <a:cubicBezTo>
                    <a:pt x="1315" y="4850"/>
                    <a:pt x="1408" y="5141"/>
                    <a:pt x="1315" y="5432"/>
                  </a:cubicBezTo>
                  <a:cubicBezTo>
                    <a:pt x="1222" y="5816"/>
                    <a:pt x="1117" y="6258"/>
                    <a:pt x="1024" y="6735"/>
                  </a:cubicBezTo>
                  <a:cubicBezTo>
                    <a:pt x="1164" y="6642"/>
                    <a:pt x="1222" y="6595"/>
                    <a:pt x="1269" y="6549"/>
                  </a:cubicBezTo>
                  <a:cubicBezTo>
                    <a:pt x="1897" y="6153"/>
                    <a:pt x="2478" y="5769"/>
                    <a:pt x="3106" y="5432"/>
                  </a:cubicBezTo>
                  <a:cubicBezTo>
                    <a:pt x="3161" y="5377"/>
                    <a:pt x="3251" y="5355"/>
                    <a:pt x="3335" y="5355"/>
                  </a:cubicBezTo>
                  <a:cubicBezTo>
                    <a:pt x="3395" y="5355"/>
                    <a:pt x="3452" y="5366"/>
                    <a:pt x="3490" y="5385"/>
                  </a:cubicBezTo>
                  <a:cubicBezTo>
                    <a:pt x="3734" y="5525"/>
                    <a:pt x="3932" y="5676"/>
                    <a:pt x="4176" y="5816"/>
                  </a:cubicBezTo>
                  <a:cubicBezTo>
                    <a:pt x="4560" y="6107"/>
                    <a:pt x="4944" y="6444"/>
                    <a:pt x="5340" y="6735"/>
                  </a:cubicBezTo>
                  <a:cubicBezTo>
                    <a:pt x="5340" y="6735"/>
                    <a:pt x="5386" y="6688"/>
                    <a:pt x="5433" y="6688"/>
                  </a:cubicBezTo>
                  <a:cubicBezTo>
                    <a:pt x="5293" y="6153"/>
                    <a:pt x="5188" y="5676"/>
                    <a:pt x="5095" y="5141"/>
                  </a:cubicBezTo>
                  <a:cubicBezTo>
                    <a:pt x="5049" y="4943"/>
                    <a:pt x="4944" y="4804"/>
                    <a:pt x="4944" y="4606"/>
                  </a:cubicBezTo>
                  <a:cubicBezTo>
                    <a:pt x="4944" y="4513"/>
                    <a:pt x="5049" y="4408"/>
                    <a:pt x="5142" y="4315"/>
                  </a:cubicBezTo>
                  <a:cubicBezTo>
                    <a:pt x="5188" y="4269"/>
                    <a:pt x="5340" y="4269"/>
                    <a:pt x="5386" y="4222"/>
                  </a:cubicBezTo>
                  <a:cubicBezTo>
                    <a:pt x="5770" y="3978"/>
                    <a:pt x="6165" y="3734"/>
                    <a:pt x="6549" y="3443"/>
                  </a:cubicBezTo>
                  <a:cubicBezTo>
                    <a:pt x="6840" y="3245"/>
                    <a:pt x="7131" y="3013"/>
                    <a:pt x="7422" y="2768"/>
                  </a:cubicBezTo>
                  <a:cubicBezTo>
                    <a:pt x="7375" y="2768"/>
                    <a:pt x="7375" y="2722"/>
                    <a:pt x="7329" y="2722"/>
                  </a:cubicBezTo>
                  <a:cubicBezTo>
                    <a:pt x="6689" y="2722"/>
                    <a:pt x="6014" y="2664"/>
                    <a:pt x="5386" y="2617"/>
                  </a:cubicBezTo>
                  <a:cubicBezTo>
                    <a:pt x="5340" y="2617"/>
                    <a:pt x="5293" y="2617"/>
                    <a:pt x="5235" y="2664"/>
                  </a:cubicBezTo>
                  <a:cubicBezTo>
                    <a:pt x="5170" y="2700"/>
                    <a:pt x="5110" y="2718"/>
                    <a:pt x="5057" y="2718"/>
                  </a:cubicBezTo>
                  <a:cubicBezTo>
                    <a:pt x="4957" y="2718"/>
                    <a:pt x="4881" y="2653"/>
                    <a:pt x="4851" y="2524"/>
                  </a:cubicBezTo>
                  <a:cubicBezTo>
                    <a:pt x="4758" y="2280"/>
                    <a:pt x="4711" y="2036"/>
                    <a:pt x="4653" y="1791"/>
                  </a:cubicBezTo>
                  <a:cubicBezTo>
                    <a:pt x="4607" y="1163"/>
                    <a:pt x="4514" y="582"/>
                    <a:pt x="4421" y="0"/>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872900" y="2666875"/>
              <a:ext cx="23275" cy="21300"/>
            </a:xfrm>
            <a:custGeom>
              <a:avLst/>
              <a:gdLst/>
              <a:ahLst/>
              <a:cxnLst/>
              <a:rect l="l" t="t" r="r" b="b"/>
              <a:pathLst>
                <a:path w="931" h="852" extrusionOk="0">
                  <a:moveTo>
                    <a:pt x="396" y="0"/>
                  </a:moveTo>
                  <a:lnTo>
                    <a:pt x="396" y="0"/>
                  </a:lnTo>
                  <a:cubicBezTo>
                    <a:pt x="398" y="3"/>
                    <a:pt x="401" y="6"/>
                    <a:pt x="404" y="8"/>
                  </a:cubicBezTo>
                  <a:lnTo>
                    <a:pt x="404" y="8"/>
                  </a:lnTo>
                  <a:cubicBezTo>
                    <a:pt x="401" y="6"/>
                    <a:pt x="399" y="3"/>
                    <a:pt x="396" y="0"/>
                  </a:cubicBezTo>
                  <a:close/>
                  <a:moveTo>
                    <a:pt x="404" y="8"/>
                  </a:moveTo>
                  <a:cubicBezTo>
                    <a:pt x="443" y="53"/>
                    <a:pt x="445" y="108"/>
                    <a:pt x="489" y="151"/>
                  </a:cubicBezTo>
                  <a:cubicBezTo>
                    <a:pt x="396" y="198"/>
                    <a:pt x="245" y="198"/>
                    <a:pt x="152" y="291"/>
                  </a:cubicBezTo>
                  <a:cubicBezTo>
                    <a:pt x="0" y="396"/>
                    <a:pt x="0" y="535"/>
                    <a:pt x="59" y="686"/>
                  </a:cubicBezTo>
                  <a:cubicBezTo>
                    <a:pt x="121" y="810"/>
                    <a:pt x="203" y="852"/>
                    <a:pt x="296" y="852"/>
                  </a:cubicBezTo>
                  <a:cubicBezTo>
                    <a:pt x="343" y="852"/>
                    <a:pt x="392" y="841"/>
                    <a:pt x="442" y="826"/>
                  </a:cubicBezTo>
                  <a:cubicBezTo>
                    <a:pt x="536" y="779"/>
                    <a:pt x="687" y="733"/>
                    <a:pt x="780" y="628"/>
                  </a:cubicBezTo>
                  <a:cubicBezTo>
                    <a:pt x="931" y="582"/>
                    <a:pt x="931" y="489"/>
                    <a:pt x="826" y="396"/>
                  </a:cubicBezTo>
                  <a:cubicBezTo>
                    <a:pt x="689" y="247"/>
                    <a:pt x="541" y="155"/>
                    <a:pt x="404" y="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730125" y="2339725"/>
              <a:ext cx="1688900" cy="1231225"/>
            </a:xfrm>
            <a:custGeom>
              <a:avLst/>
              <a:gdLst/>
              <a:ahLst/>
              <a:cxnLst/>
              <a:rect l="l" t="t" r="r" b="b"/>
              <a:pathLst>
                <a:path w="67556" h="49249" extrusionOk="0">
                  <a:moveTo>
                    <a:pt x="5037" y="852"/>
                  </a:moveTo>
                  <a:cubicBezTo>
                    <a:pt x="5425" y="852"/>
                    <a:pt x="5812" y="873"/>
                    <a:pt x="6200" y="873"/>
                  </a:cubicBezTo>
                  <a:cubicBezTo>
                    <a:pt x="7072" y="873"/>
                    <a:pt x="7991" y="920"/>
                    <a:pt x="8864" y="920"/>
                  </a:cubicBezTo>
                  <a:cubicBezTo>
                    <a:pt x="10178" y="1024"/>
                    <a:pt x="11481" y="1117"/>
                    <a:pt x="12749" y="1164"/>
                  </a:cubicBezTo>
                  <a:lnTo>
                    <a:pt x="16575" y="1164"/>
                  </a:lnTo>
                  <a:cubicBezTo>
                    <a:pt x="16668" y="1164"/>
                    <a:pt x="16761" y="1164"/>
                    <a:pt x="16913" y="1210"/>
                  </a:cubicBezTo>
                  <a:cubicBezTo>
                    <a:pt x="16913" y="1210"/>
                    <a:pt x="16866" y="1210"/>
                    <a:pt x="16866" y="1269"/>
                  </a:cubicBezTo>
                  <a:cubicBezTo>
                    <a:pt x="16378" y="1315"/>
                    <a:pt x="15889" y="1362"/>
                    <a:pt x="15412" y="1408"/>
                  </a:cubicBezTo>
                  <a:cubicBezTo>
                    <a:pt x="14866" y="1467"/>
                    <a:pt x="14321" y="1487"/>
                    <a:pt x="13775" y="1487"/>
                  </a:cubicBezTo>
                  <a:cubicBezTo>
                    <a:pt x="12913" y="1487"/>
                    <a:pt x="12052" y="1437"/>
                    <a:pt x="11190" y="1408"/>
                  </a:cubicBezTo>
                  <a:cubicBezTo>
                    <a:pt x="8968" y="1315"/>
                    <a:pt x="6782" y="1269"/>
                    <a:pt x="4548" y="1164"/>
                  </a:cubicBezTo>
                  <a:cubicBezTo>
                    <a:pt x="4164" y="1164"/>
                    <a:pt x="3734" y="1164"/>
                    <a:pt x="3292" y="1117"/>
                  </a:cubicBezTo>
                  <a:cubicBezTo>
                    <a:pt x="3676" y="920"/>
                    <a:pt x="4071" y="873"/>
                    <a:pt x="4455" y="873"/>
                  </a:cubicBezTo>
                  <a:cubicBezTo>
                    <a:pt x="4649" y="858"/>
                    <a:pt x="4843" y="852"/>
                    <a:pt x="5037" y="852"/>
                  </a:cubicBezTo>
                  <a:close/>
                  <a:moveTo>
                    <a:pt x="62418" y="552"/>
                  </a:moveTo>
                  <a:cubicBezTo>
                    <a:pt x="62770" y="552"/>
                    <a:pt x="63124" y="563"/>
                    <a:pt x="63485" y="582"/>
                  </a:cubicBezTo>
                  <a:cubicBezTo>
                    <a:pt x="64020" y="629"/>
                    <a:pt x="64508" y="629"/>
                    <a:pt x="65032" y="687"/>
                  </a:cubicBezTo>
                  <a:cubicBezTo>
                    <a:pt x="65183" y="687"/>
                    <a:pt x="65323" y="734"/>
                    <a:pt x="65381" y="920"/>
                  </a:cubicBezTo>
                  <a:lnTo>
                    <a:pt x="65323" y="920"/>
                  </a:lnTo>
                  <a:cubicBezTo>
                    <a:pt x="65323" y="978"/>
                    <a:pt x="65381" y="1024"/>
                    <a:pt x="65381" y="1071"/>
                  </a:cubicBezTo>
                  <a:cubicBezTo>
                    <a:pt x="64741" y="1071"/>
                    <a:pt x="64113" y="1071"/>
                    <a:pt x="63485" y="1024"/>
                  </a:cubicBezTo>
                  <a:cubicBezTo>
                    <a:pt x="63313" y="1018"/>
                    <a:pt x="63141" y="1015"/>
                    <a:pt x="62969" y="1015"/>
                  </a:cubicBezTo>
                  <a:cubicBezTo>
                    <a:pt x="61882" y="1015"/>
                    <a:pt x="60789" y="1130"/>
                    <a:pt x="59705" y="1210"/>
                  </a:cubicBezTo>
                  <a:cubicBezTo>
                    <a:pt x="58739" y="1315"/>
                    <a:pt x="57820" y="1315"/>
                    <a:pt x="56890" y="1408"/>
                  </a:cubicBezTo>
                  <a:cubicBezTo>
                    <a:pt x="56262" y="1455"/>
                    <a:pt x="55634" y="1559"/>
                    <a:pt x="55006" y="1652"/>
                  </a:cubicBezTo>
                  <a:cubicBezTo>
                    <a:pt x="54761" y="1699"/>
                    <a:pt x="54471" y="1746"/>
                    <a:pt x="54226" y="1746"/>
                  </a:cubicBezTo>
                  <a:cubicBezTo>
                    <a:pt x="54046" y="1758"/>
                    <a:pt x="53868" y="1764"/>
                    <a:pt x="53693" y="1764"/>
                  </a:cubicBezTo>
                  <a:cubicBezTo>
                    <a:pt x="53215" y="1764"/>
                    <a:pt x="52755" y="1721"/>
                    <a:pt x="52295" y="1652"/>
                  </a:cubicBezTo>
                  <a:cubicBezTo>
                    <a:pt x="49625" y="1254"/>
                    <a:pt x="33919" y="1064"/>
                    <a:pt x="28662" y="1064"/>
                  </a:cubicBezTo>
                  <a:cubicBezTo>
                    <a:pt x="28082" y="1064"/>
                    <a:pt x="27628" y="1066"/>
                    <a:pt x="27334" y="1071"/>
                  </a:cubicBezTo>
                  <a:lnTo>
                    <a:pt x="26939" y="1071"/>
                  </a:lnTo>
                  <a:lnTo>
                    <a:pt x="26939" y="920"/>
                  </a:lnTo>
                  <a:lnTo>
                    <a:pt x="26939" y="827"/>
                  </a:lnTo>
                  <a:cubicBezTo>
                    <a:pt x="27183" y="780"/>
                    <a:pt x="27427" y="687"/>
                    <a:pt x="27672" y="687"/>
                  </a:cubicBezTo>
                  <a:lnTo>
                    <a:pt x="46771" y="687"/>
                  </a:lnTo>
                  <a:cubicBezTo>
                    <a:pt x="47538" y="734"/>
                    <a:pt x="48364" y="780"/>
                    <a:pt x="49143" y="827"/>
                  </a:cubicBezTo>
                  <a:cubicBezTo>
                    <a:pt x="50109" y="920"/>
                    <a:pt x="51132" y="1024"/>
                    <a:pt x="52098" y="1164"/>
                  </a:cubicBezTo>
                  <a:cubicBezTo>
                    <a:pt x="52629" y="1241"/>
                    <a:pt x="53142" y="1287"/>
                    <a:pt x="53663" y="1287"/>
                  </a:cubicBezTo>
                  <a:cubicBezTo>
                    <a:pt x="53849" y="1287"/>
                    <a:pt x="54037" y="1281"/>
                    <a:pt x="54226" y="1269"/>
                  </a:cubicBezTo>
                  <a:cubicBezTo>
                    <a:pt x="54622" y="1269"/>
                    <a:pt x="55006" y="1210"/>
                    <a:pt x="55389" y="1164"/>
                  </a:cubicBezTo>
                  <a:cubicBezTo>
                    <a:pt x="56262" y="1024"/>
                    <a:pt x="57134" y="978"/>
                    <a:pt x="58053" y="873"/>
                  </a:cubicBezTo>
                  <a:cubicBezTo>
                    <a:pt x="59030" y="780"/>
                    <a:pt x="59949" y="734"/>
                    <a:pt x="60914" y="629"/>
                  </a:cubicBezTo>
                  <a:cubicBezTo>
                    <a:pt x="61425" y="574"/>
                    <a:pt x="61920" y="552"/>
                    <a:pt x="62418" y="552"/>
                  </a:cubicBezTo>
                  <a:close/>
                  <a:moveTo>
                    <a:pt x="20355" y="1455"/>
                  </a:moveTo>
                  <a:cubicBezTo>
                    <a:pt x="21809" y="1455"/>
                    <a:pt x="23263" y="1606"/>
                    <a:pt x="24764" y="1792"/>
                  </a:cubicBezTo>
                  <a:cubicBezTo>
                    <a:pt x="25683" y="1943"/>
                    <a:pt x="26648" y="1990"/>
                    <a:pt x="27625" y="2083"/>
                  </a:cubicBezTo>
                  <a:cubicBezTo>
                    <a:pt x="27811" y="2141"/>
                    <a:pt x="28009" y="2188"/>
                    <a:pt x="28207" y="2188"/>
                  </a:cubicBezTo>
                  <a:lnTo>
                    <a:pt x="28207" y="2281"/>
                  </a:lnTo>
                  <a:cubicBezTo>
                    <a:pt x="27916" y="2281"/>
                    <a:pt x="27625" y="2327"/>
                    <a:pt x="27334" y="2327"/>
                  </a:cubicBezTo>
                  <a:cubicBezTo>
                    <a:pt x="27220" y="2332"/>
                    <a:pt x="27106" y="2334"/>
                    <a:pt x="26991" y="2334"/>
                  </a:cubicBezTo>
                  <a:cubicBezTo>
                    <a:pt x="26027" y="2334"/>
                    <a:pt x="25035" y="2171"/>
                    <a:pt x="24089" y="2036"/>
                  </a:cubicBezTo>
                  <a:cubicBezTo>
                    <a:pt x="22926" y="1943"/>
                    <a:pt x="21763" y="1850"/>
                    <a:pt x="20646" y="1699"/>
                  </a:cubicBezTo>
                  <a:cubicBezTo>
                    <a:pt x="20449" y="1699"/>
                    <a:pt x="20251" y="1606"/>
                    <a:pt x="20065" y="1606"/>
                  </a:cubicBezTo>
                  <a:lnTo>
                    <a:pt x="20065" y="1501"/>
                  </a:lnTo>
                  <a:cubicBezTo>
                    <a:pt x="20158" y="1455"/>
                    <a:pt x="20251" y="1455"/>
                    <a:pt x="20355" y="1455"/>
                  </a:cubicBezTo>
                  <a:close/>
                  <a:moveTo>
                    <a:pt x="65323" y="3304"/>
                  </a:moveTo>
                  <a:lnTo>
                    <a:pt x="65323" y="3304"/>
                  </a:lnTo>
                  <a:cubicBezTo>
                    <a:pt x="65427" y="3932"/>
                    <a:pt x="65613" y="4607"/>
                    <a:pt x="65474" y="5281"/>
                  </a:cubicBezTo>
                  <a:cubicBezTo>
                    <a:pt x="65183" y="5095"/>
                    <a:pt x="65090" y="3595"/>
                    <a:pt x="65323" y="3304"/>
                  </a:cubicBezTo>
                  <a:close/>
                  <a:moveTo>
                    <a:pt x="66300" y="5386"/>
                  </a:moveTo>
                  <a:cubicBezTo>
                    <a:pt x="66346" y="5770"/>
                    <a:pt x="66393" y="6154"/>
                    <a:pt x="66439" y="6503"/>
                  </a:cubicBezTo>
                  <a:cubicBezTo>
                    <a:pt x="66544" y="7131"/>
                    <a:pt x="66637" y="7805"/>
                    <a:pt x="66684" y="8434"/>
                  </a:cubicBezTo>
                  <a:cubicBezTo>
                    <a:pt x="66684" y="8724"/>
                    <a:pt x="66637" y="9015"/>
                    <a:pt x="66637" y="9306"/>
                  </a:cubicBezTo>
                  <a:lnTo>
                    <a:pt x="66486" y="9306"/>
                  </a:lnTo>
                  <a:cubicBezTo>
                    <a:pt x="66486" y="9259"/>
                    <a:pt x="66439" y="9166"/>
                    <a:pt x="66393" y="9062"/>
                  </a:cubicBezTo>
                  <a:cubicBezTo>
                    <a:pt x="66300" y="8143"/>
                    <a:pt x="66195" y="7224"/>
                    <a:pt x="66102" y="6305"/>
                  </a:cubicBezTo>
                  <a:cubicBezTo>
                    <a:pt x="66055" y="6014"/>
                    <a:pt x="66149" y="5723"/>
                    <a:pt x="66195" y="5433"/>
                  </a:cubicBezTo>
                  <a:cubicBezTo>
                    <a:pt x="66195" y="5433"/>
                    <a:pt x="66253" y="5433"/>
                    <a:pt x="66300" y="5386"/>
                  </a:cubicBezTo>
                  <a:close/>
                  <a:moveTo>
                    <a:pt x="2082" y="21810"/>
                  </a:moveTo>
                  <a:cubicBezTo>
                    <a:pt x="2280" y="23752"/>
                    <a:pt x="2420" y="25695"/>
                    <a:pt x="2618" y="27672"/>
                  </a:cubicBezTo>
                  <a:cubicBezTo>
                    <a:pt x="1989" y="26567"/>
                    <a:pt x="1640" y="22438"/>
                    <a:pt x="2082" y="21810"/>
                  </a:cubicBezTo>
                  <a:close/>
                  <a:moveTo>
                    <a:pt x="66300" y="11876"/>
                  </a:moveTo>
                  <a:cubicBezTo>
                    <a:pt x="66346" y="11923"/>
                    <a:pt x="66346" y="12028"/>
                    <a:pt x="66346" y="12074"/>
                  </a:cubicBezTo>
                  <a:cubicBezTo>
                    <a:pt x="66346" y="12412"/>
                    <a:pt x="66300" y="12702"/>
                    <a:pt x="66300" y="12993"/>
                  </a:cubicBezTo>
                  <a:cubicBezTo>
                    <a:pt x="66149" y="13912"/>
                    <a:pt x="66300" y="14831"/>
                    <a:pt x="66346" y="15750"/>
                  </a:cubicBezTo>
                  <a:cubicBezTo>
                    <a:pt x="66439" y="17936"/>
                    <a:pt x="66637" y="20170"/>
                    <a:pt x="66591" y="22391"/>
                  </a:cubicBezTo>
                  <a:cubicBezTo>
                    <a:pt x="66544" y="23752"/>
                    <a:pt x="66637" y="25160"/>
                    <a:pt x="66637" y="26567"/>
                  </a:cubicBezTo>
                  <a:cubicBezTo>
                    <a:pt x="66637" y="27439"/>
                    <a:pt x="66544" y="28312"/>
                    <a:pt x="66486" y="29184"/>
                  </a:cubicBezTo>
                  <a:lnTo>
                    <a:pt x="66486" y="29324"/>
                  </a:lnTo>
                  <a:lnTo>
                    <a:pt x="66393" y="29324"/>
                  </a:lnTo>
                  <a:cubicBezTo>
                    <a:pt x="66346" y="28940"/>
                    <a:pt x="66346" y="28602"/>
                    <a:pt x="66346" y="28207"/>
                  </a:cubicBezTo>
                  <a:cubicBezTo>
                    <a:pt x="66346" y="27195"/>
                    <a:pt x="66346" y="26218"/>
                    <a:pt x="66300" y="25206"/>
                  </a:cubicBezTo>
                  <a:cubicBezTo>
                    <a:pt x="66253" y="23554"/>
                    <a:pt x="66149" y="21914"/>
                    <a:pt x="66195" y="20216"/>
                  </a:cubicBezTo>
                  <a:cubicBezTo>
                    <a:pt x="66253" y="19437"/>
                    <a:pt x="66102" y="18611"/>
                    <a:pt x="66055" y="17843"/>
                  </a:cubicBezTo>
                  <a:cubicBezTo>
                    <a:pt x="66055" y="17355"/>
                    <a:pt x="66055" y="16866"/>
                    <a:pt x="66009" y="16389"/>
                  </a:cubicBezTo>
                  <a:cubicBezTo>
                    <a:pt x="65962" y="15517"/>
                    <a:pt x="65904" y="14645"/>
                    <a:pt x="65904" y="13714"/>
                  </a:cubicBezTo>
                  <a:cubicBezTo>
                    <a:pt x="65904" y="13191"/>
                    <a:pt x="66055" y="12609"/>
                    <a:pt x="66149" y="12074"/>
                  </a:cubicBezTo>
                  <a:cubicBezTo>
                    <a:pt x="66149" y="12028"/>
                    <a:pt x="66195" y="11923"/>
                    <a:pt x="66253" y="11876"/>
                  </a:cubicBezTo>
                  <a:close/>
                  <a:moveTo>
                    <a:pt x="65520" y="16727"/>
                  </a:moveTo>
                  <a:cubicBezTo>
                    <a:pt x="65474" y="17401"/>
                    <a:pt x="65474" y="18076"/>
                    <a:pt x="65381" y="18762"/>
                  </a:cubicBezTo>
                  <a:cubicBezTo>
                    <a:pt x="65183" y="20460"/>
                    <a:pt x="65137" y="22205"/>
                    <a:pt x="65427" y="23892"/>
                  </a:cubicBezTo>
                  <a:cubicBezTo>
                    <a:pt x="65672" y="25741"/>
                    <a:pt x="65718" y="27532"/>
                    <a:pt x="65474" y="29370"/>
                  </a:cubicBezTo>
                  <a:cubicBezTo>
                    <a:pt x="65427" y="30196"/>
                    <a:pt x="65520" y="31068"/>
                    <a:pt x="65520" y="31894"/>
                  </a:cubicBezTo>
                  <a:cubicBezTo>
                    <a:pt x="65567" y="33150"/>
                    <a:pt x="65567" y="34360"/>
                    <a:pt x="65567" y="35628"/>
                  </a:cubicBezTo>
                  <a:cubicBezTo>
                    <a:pt x="65567" y="36105"/>
                    <a:pt x="65567" y="36593"/>
                    <a:pt x="65520" y="37082"/>
                  </a:cubicBezTo>
                  <a:cubicBezTo>
                    <a:pt x="65520" y="37175"/>
                    <a:pt x="65474" y="37268"/>
                    <a:pt x="65427" y="37326"/>
                  </a:cubicBezTo>
                  <a:cubicBezTo>
                    <a:pt x="65381" y="37221"/>
                    <a:pt x="65276" y="37175"/>
                    <a:pt x="65276" y="37082"/>
                  </a:cubicBezTo>
                  <a:cubicBezTo>
                    <a:pt x="65230" y="36454"/>
                    <a:pt x="65230" y="35767"/>
                    <a:pt x="65230" y="35139"/>
                  </a:cubicBezTo>
                  <a:cubicBezTo>
                    <a:pt x="65230" y="33976"/>
                    <a:pt x="65230" y="32813"/>
                    <a:pt x="65183" y="31650"/>
                  </a:cubicBezTo>
                  <a:cubicBezTo>
                    <a:pt x="65137" y="30487"/>
                    <a:pt x="65137" y="29370"/>
                    <a:pt x="65230" y="28207"/>
                  </a:cubicBezTo>
                  <a:cubicBezTo>
                    <a:pt x="65276" y="27335"/>
                    <a:pt x="65276" y="26416"/>
                    <a:pt x="65230" y="25497"/>
                  </a:cubicBezTo>
                  <a:cubicBezTo>
                    <a:pt x="65137" y="24043"/>
                    <a:pt x="64892" y="22589"/>
                    <a:pt x="64846" y="21135"/>
                  </a:cubicBezTo>
                  <a:cubicBezTo>
                    <a:pt x="64846" y="19681"/>
                    <a:pt x="65137" y="18227"/>
                    <a:pt x="65427" y="16773"/>
                  </a:cubicBezTo>
                  <a:cubicBezTo>
                    <a:pt x="65474" y="16773"/>
                    <a:pt x="65474" y="16727"/>
                    <a:pt x="65474" y="16727"/>
                  </a:cubicBezTo>
                  <a:close/>
                  <a:moveTo>
                    <a:pt x="722" y="2664"/>
                  </a:moveTo>
                  <a:cubicBezTo>
                    <a:pt x="919" y="2816"/>
                    <a:pt x="1012" y="3013"/>
                    <a:pt x="1059" y="3199"/>
                  </a:cubicBezTo>
                  <a:cubicBezTo>
                    <a:pt x="1164" y="3688"/>
                    <a:pt x="1303" y="4223"/>
                    <a:pt x="1350" y="4758"/>
                  </a:cubicBezTo>
                  <a:cubicBezTo>
                    <a:pt x="1547" y="6305"/>
                    <a:pt x="1640" y="7852"/>
                    <a:pt x="1594" y="9411"/>
                  </a:cubicBezTo>
                  <a:cubicBezTo>
                    <a:pt x="1547" y="11097"/>
                    <a:pt x="1501" y="12842"/>
                    <a:pt x="1454" y="14540"/>
                  </a:cubicBezTo>
                  <a:cubicBezTo>
                    <a:pt x="1408" y="15994"/>
                    <a:pt x="1303" y="17448"/>
                    <a:pt x="1257" y="18902"/>
                  </a:cubicBezTo>
                  <a:cubicBezTo>
                    <a:pt x="1210" y="20263"/>
                    <a:pt x="1164" y="21670"/>
                    <a:pt x="1164" y="23019"/>
                  </a:cubicBezTo>
                  <a:cubicBezTo>
                    <a:pt x="1117" y="24531"/>
                    <a:pt x="1303" y="25927"/>
                    <a:pt x="1594" y="27381"/>
                  </a:cubicBezTo>
                  <a:cubicBezTo>
                    <a:pt x="1885" y="29126"/>
                    <a:pt x="2129" y="30871"/>
                    <a:pt x="2036" y="32615"/>
                  </a:cubicBezTo>
                  <a:cubicBezTo>
                    <a:pt x="2036" y="33883"/>
                    <a:pt x="1885" y="35093"/>
                    <a:pt x="1792" y="36302"/>
                  </a:cubicBezTo>
                  <a:cubicBezTo>
                    <a:pt x="1792" y="36744"/>
                    <a:pt x="1745" y="37175"/>
                    <a:pt x="1699" y="37617"/>
                  </a:cubicBezTo>
                  <a:cubicBezTo>
                    <a:pt x="1699" y="37710"/>
                    <a:pt x="1640" y="37803"/>
                    <a:pt x="1640" y="37908"/>
                  </a:cubicBezTo>
                  <a:lnTo>
                    <a:pt x="1594" y="37908"/>
                  </a:lnTo>
                  <a:cubicBezTo>
                    <a:pt x="1547" y="37849"/>
                    <a:pt x="1547" y="37756"/>
                    <a:pt x="1547" y="37710"/>
                  </a:cubicBezTo>
                  <a:cubicBezTo>
                    <a:pt x="1501" y="36500"/>
                    <a:pt x="1501" y="35337"/>
                    <a:pt x="1501" y="34174"/>
                  </a:cubicBezTo>
                  <a:cubicBezTo>
                    <a:pt x="1501" y="33197"/>
                    <a:pt x="1547" y="32231"/>
                    <a:pt x="1501" y="31313"/>
                  </a:cubicBezTo>
                  <a:cubicBezTo>
                    <a:pt x="1501" y="29521"/>
                    <a:pt x="1117" y="27823"/>
                    <a:pt x="826" y="26078"/>
                  </a:cubicBezTo>
                  <a:cubicBezTo>
                    <a:pt x="582" y="24718"/>
                    <a:pt x="582" y="23310"/>
                    <a:pt x="629" y="21961"/>
                  </a:cubicBezTo>
                  <a:cubicBezTo>
                    <a:pt x="675" y="21228"/>
                    <a:pt x="675" y="20507"/>
                    <a:pt x="722" y="19774"/>
                  </a:cubicBezTo>
                  <a:cubicBezTo>
                    <a:pt x="768" y="18029"/>
                    <a:pt x="873" y="16238"/>
                    <a:pt x="966" y="14447"/>
                  </a:cubicBezTo>
                  <a:cubicBezTo>
                    <a:pt x="966" y="13377"/>
                    <a:pt x="1012" y="12318"/>
                    <a:pt x="1059" y="11202"/>
                  </a:cubicBezTo>
                  <a:cubicBezTo>
                    <a:pt x="1059" y="10329"/>
                    <a:pt x="1117" y="9457"/>
                    <a:pt x="1117" y="8538"/>
                  </a:cubicBezTo>
                  <a:cubicBezTo>
                    <a:pt x="1059" y="6689"/>
                    <a:pt x="966" y="4805"/>
                    <a:pt x="675" y="2955"/>
                  </a:cubicBezTo>
                  <a:cubicBezTo>
                    <a:pt x="675" y="2862"/>
                    <a:pt x="675" y="2816"/>
                    <a:pt x="722" y="2664"/>
                  </a:cubicBezTo>
                  <a:close/>
                  <a:moveTo>
                    <a:pt x="966" y="41339"/>
                  </a:moveTo>
                  <a:cubicBezTo>
                    <a:pt x="1012" y="41443"/>
                    <a:pt x="1117" y="41490"/>
                    <a:pt x="1117" y="41583"/>
                  </a:cubicBezTo>
                  <a:cubicBezTo>
                    <a:pt x="1164" y="41827"/>
                    <a:pt x="1210" y="42118"/>
                    <a:pt x="1210" y="42409"/>
                  </a:cubicBezTo>
                  <a:cubicBezTo>
                    <a:pt x="1117" y="43572"/>
                    <a:pt x="1059" y="44782"/>
                    <a:pt x="966" y="45991"/>
                  </a:cubicBezTo>
                  <a:cubicBezTo>
                    <a:pt x="722" y="45119"/>
                    <a:pt x="675" y="44200"/>
                    <a:pt x="722" y="43281"/>
                  </a:cubicBezTo>
                  <a:cubicBezTo>
                    <a:pt x="768" y="42746"/>
                    <a:pt x="826" y="42165"/>
                    <a:pt x="873" y="41583"/>
                  </a:cubicBezTo>
                  <a:cubicBezTo>
                    <a:pt x="873" y="41537"/>
                    <a:pt x="919" y="41443"/>
                    <a:pt x="966" y="41339"/>
                  </a:cubicBezTo>
                  <a:close/>
                  <a:moveTo>
                    <a:pt x="0" y="1"/>
                  </a:moveTo>
                  <a:cubicBezTo>
                    <a:pt x="140" y="8247"/>
                    <a:pt x="47" y="16436"/>
                    <a:pt x="47" y="24624"/>
                  </a:cubicBezTo>
                  <a:cubicBezTo>
                    <a:pt x="47" y="25055"/>
                    <a:pt x="93" y="25543"/>
                    <a:pt x="47" y="25985"/>
                  </a:cubicBezTo>
                  <a:cubicBezTo>
                    <a:pt x="93" y="28940"/>
                    <a:pt x="93" y="31941"/>
                    <a:pt x="93" y="34895"/>
                  </a:cubicBezTo>
                  <a:lnTo>
                    <a:pt x="93" y="43816"/>
                  </a:lnTo>
                  <a:lnTo>
                    <a:pt x="93" y="49248"/>
                  </a:lnTo>
                  <a:lnTo>
                    <a:pt x="384" y="49248"/>
                  </a:lnTo>
                  <a:cubicBezTo>
                    <a:pt x="1350" y="49248"/>
                    <a:pt x="2327" y="49190"/>
                    <a:pt x="3339" y="49190"/>
                  </a:cubicBezTo>
                  <a:lnTo>
                    <a:pt x="9841" y="49190"/>
                  </a:lnTo>
                  <a:lnTo>
                    <a:pt x="9841" y="48806"/>
                  </a:lnTo>
                  <a:cubicBezTo>
                    <a:pt x="8771" y="48806"/>
                    <a:pt x="7654" y="48713"/>
                    <a:pt x="6537" y="48515"/>
                  </a:cubicBezTo>
                  <a:cubicBezTo>
                    <a:pt x="6039" y="48440"/>
                    <a:pt x="5541" y="48388"/>
                    <a:pt x="5043" y="48388"/>
                  </a:cubicBezTo>
                  <a:cubicBezTo>
                    <a:pt x="4622" y="48388"/>
                    <a:pt x="4201" y="48425"/>
                    <a:pt x="3781" y="48515"/>
                  </a:cubicBezTo>
                  <a:cubicBezTo>
                    <a:pt x="3583" y="48562"/>
                    <a:pt x="3443" y="48562"/>
                    <a:pt x="3246" y="48562"/>
                  </a:cubicBezTo>
                  <a:cubicBezTo>
                    <a:pt x="3246" y="48562"/>
                    <a:pt x="3246" y="48515"/>
                    <a:pt x="3199" y="48469"/>
                  </a:cubicBezTo>
                  <a:cubicBezTo>
                    <a:pt x="3292" y="48422"/>
                    <a:pt x="3385" y="48376"/>
                    <a:pt x="3490" y="48376"/>
                  </a:cubicBezTo>
                  <a:cubicBezTo>
                    <a:pt x="4071" y="48178"/>
                    <a:pt x="4653" y="48085"/>
                    <a:pt x="5235" y="48085"/>
                  </a:cubicBezTo>
                  <a:lnTo>
                    <a:pt x="5235" y="47503"/>
                  </a:lnTo>
                  <a:lnTo>
                    <a:pt x="3920" y="47503"/>
                  </a:lnTo>
                  <a:cubicBezTo>
                    <a:pt x="3583" y="47503"/>
                    <a:pt x="3385" y="47306"/>
                    <a:pt x="3153" y="47108"/>
                  </a:cubicBezTo>
                  <a:cubicBezTo>
                    <a:pt x="3094" y="47015"/>
                    <a:pt x="3094" y="46864"/>
                    <a:pt x="3094" y="46724"/>
                  </a:cubicBezTo>
                  <a:lnTo>
                    <a:pt x="3094" y="35477"/>
                  </a:lnTo>
                  <a:lnTo>
                    <a:pt x="3094" y="35000"/>
                  </a:lnTo>
                  <a:cubicBezTo>
                    <a:pt x="2804" y="38722"/>
                    <a:pt x="2804" y="42455"/>
                    <a:pt x="2082" y="46189"/>
                  </a:cubicBezTo>
                  <a:lnTo>
                    <a:pt x="2082" y="45898"/>
                  </a:lnTo>
                  <a:cubicBezTo>
                    <a:pt x="2129" y="44979"/>
                    <a:pt x="2129" y="44061"/>
                    <a:pt x="2176" y="43142"/>
                  </a:cubicBezTo>
                  <a:cubicBezTo>
                    <a:pt x="2222" y="42165"/>
                    <a:pt x="2373" y="41199"/>
                    <a:pt x="2420" y="40234"/>
                  </a:cubicBezTo>
                  <a:cubicBezTo>
                    <a:pt x="2513" y="38722"/>
                    <a:pt x="2618" y="37221"/>
                    <a:pt x="2711" y="35767"/>
                  </a:cubicBezTo>
                  <a:cubicBezTo>
                    <a:pt x="2757" y="35186"/>
                    <a:pt x="2804" y="34604"/>
                    <a:pt x="2862" y="34023"/>
                  </a:cubicBezTo>
                  <a:cubicBezTo>
                    <a:pt x="2862" y="33930"/>
                    <a:pt x="2908" y="33837"/>
                    <a:pt x="2955" y="33732"/>
                  </a:cubicBezTo>
                  <a:lnTo>
                    <a:pt x="3001" y="33732"/>
                  </a:lnTo>
                  <a:cubicBezTo>
                    <a:pt x="3048" y="33778"/>
                    <a:pt x="3048" y="33883"/>
                    <a:pt x="3094" y="33976"/>
                  </a:cubicBezTo>
                  <a:lnTo>
                    <a:pt x="3094" y="33441"/>
                  </a:lnTo>
                  <a:lnTo>
                    <a:pt x="3094" y="4700"/>
                  </a:lnTo>
                  <a:cubicBezTo>
                    <a:pt x="3094" y="4118"/>
                    <a:pt x="3094" y="3537"/>
                    <a:pt x="3153" y="2955"/>
                  </a:cubicBezTo>
                  <a:cubicBezTo>
                    <a:pt x="3153" y="2862"/>
                    <a:pt x="3153" y="2769"/>
                    <a:pt x="3199" y="2664"/>
                  </a:cubicBezTo>
                  <a:cubicBezTo>
                    <a:pt x="3246" y="2571"/>
                    <a:pt x="3339" y="2525"/>
                    <a:pt x="3385" y="2525"/>
                  </a:cubicBezTo>
                  <a:cubicBezTo>
                    <a:pt x="11434" y="2525"/>
                    <a:pt x="19483" y="2478"/>
                    <a:pt x="27520" y="2478"/>
                  </a:cubicBezTo>
                  <a:lnTo>
                    <a:pt x="64020" y="2478"/>
                  </a:lnTo>
                  <a:cubicBezTo>
                    <a:pt x="64450" y="2478"/>
                    <a:pt x="64450" y="2478"/>
                    <a:pt x="64508" y="2909"/>
                  </a:cubicBezTo>
                  <a:cubicBezTo>
                    <a:pt x="64508" y="3304"/>
                    <a:pt x="64602" y="3688"/>
                    <a:pt x="64602" y="4025"/>
                  </a:cubicBezTo>
                  <a:cubicBezTo>
                    <a:pt x="64648" y="8003"/>
                    <a:pt x="64648" y="11923"/>
                    <a:pt x="64648" y="15854"/>
                  </a:cubicBezTo>
                  <a:lnTo>
                    <a:pt x="64648" y="44933"/>
                  </a:lnTo>
                  <a:lnTo>
                    <a:pt x="64648" y="46678"/>
                  </a:lnTo>
                  <a:cubicBezTo>
                    <a:pt x="64648" y="46771"/>
                    <a:pt x="64602" y="46864"/>
                    <a:pt x="64555" y="46968"/>
                  </a:cubicBezTo>
                  <a:cubicBezTo>
                    <a:pt x="64555" y="47015"/>
                    <a:pt x="64555" y="47015"/>
                    <a:pt x="64508" y="47061"/>
                  </a:cubicBezTo>
                  <a:cubicBezTo>
                    <a:pt x="64602" y="47306"/>
                    <a:pt x="64555" y="47399"/>
                    <a:pt x="64311" y="47399"/>
                  </a:cubicBezTo>
                  <a:cubicBezTo>
                    <a:pt x="63973" y="47445"/>
                    <a:pt x="63683" y="47503"/>
                    <a:pt x="63345" y="47503"/>
                  </a:cubicBezTo>
                  <a:lnTo>
                    <a:pt x="59123" y="47503"/>
                  </a:lnTo>
                  <a:lnTo>
                    <a:pt x="59123" y="47690"/>
                  </a:lnTo>
                  <a:cubicBezTo>
                    <a:pt x="59612" y="47690"/>
                    <a:pt x="60089" y="47794"/>
                    <a:pt x="60624" y="47841"/>
                  </a:cubicBezTo>
                  <a:cubicBezTo>
                    <a:pt x="60531" y="47887"/>
                    <a:pt x="60333" y="47980"/>
                    <a:pt x="60089" y="47980"/>
                  </a:cubicBezTo>
                  <a:lnTo>
                    <a:pt x="60147" y="48376"/>
                  </a:lnTo>
                  <a:cubicBezTo>
                    <a:pt x="60259" y="48356"/>
                    <a:pt x="60372" y="48350"/>
                    <a:pt x="60484" y="48350"/>
                  </a:cubicBezTo>
                  <a:cubicBezTo>
                    <a:pt x="60709" y="48350"/>
                    <a:pt x="60934" y="48376"/>
                    <a:pt x="61159" y="48376"/>
                  </a:cubicBezTo>
                  <a:lnTo>
                    <a:pt x="61159" y="48422"/>
                  </a:lnTo>
                  <a:lnTo>
                    <a:pt x="62764" y="48422"/>
                  </a:lnTo>
                  <a:cubicBezTo>
                    <a:pt x="62857" y="48422"/>
                    <a:pt x="62950" y="48515"/>
                    <a:pt x="63055" y="48562"/>
                  </a:cubicBezTo>
                  <a:cubicBezTo>
                    <a:pt x="62950" y="48608"/>
                    <a:pt x="62857" y="48713"/>
                    <a:pt x="62764" y="48713"/>
                  </a:cubicBezTo>
                  <a:lnTo>
                    <a:pt x="62764" y="49190"/>
                  </a:lnTo>
                  <a:lnTo>
                    <a:pt x="66928" y="49190"/>
                  </a:lnTo>
                  <a:cubicBezTo>
                    <a:pt x="67126" y="49190"/>
                    <a:pt x="67358" y="49248"/>
                    <a:pt x="67556" y="49248"/>
                  </a:cubicBezTo>
                  <a:lnTo>
                    <a:pt x="67556" y="47154"/>
                  </a:lnTo>
                  <a:lnTo>
                    <a:pt x="67126" y="47154"/>
                  </a:lnTo>
                  <a:cubicBezTo>
                    <a:pt x="67126" y="47306"/>
                    <a:pt x="67067" y="47445"/>
                    <a:pt x="67021" y="47596"/>
                  </a:cubicBezTo>
                  <a:cubicBezTo>
                    <a:pt x="66983" y="47634"/>
                    <a:pt x="66915" y="47702"/>
                    <a:pt x="66866" y="47702"/>
                  </a:cubicBezTo>
                  <a:cubicBezTo>
                    <a:pt x="66854" y="47702"/>
                    <a:pt x="66844" y="47698"/>
                    <a:pt x="66835" y="47690"/>
                  </a:cubicBezTo>
                  <a:cubicBezTo>
                    <a:pt x="66777" y="47690"/>
                    <a:pt x="66684" y="47596"/>
                    <a:pt x="66684" y="47503"/>
                  </a:cubicBezTo>
                  <a:cubicBezTo>
                    <a:pt x="66777" y="46189"/>
                    <a:pt x="66346" y="44979"/>
                    <a:pt x="66253" y="43665"/>
                  </a:cubicBezTo>
                  <a:cubicBezTo>
                    <a:pt x="66195" y="43083"/>
                    <a:pt x="66253" y="42502"/>
                    <a:pt x="66300" y="41920"/>
                  </a:cubicBezTo>
                  <a:cubicBezTo>
                    <a:pt x="66486" y="40373"/>
                    <a:pt x="66591" y="38873"/>
                    <a:pt x="66591" y="37326"/>
                  </a:cubicBezTo>
                  <a:cubicBezTo>
                    <a:pt x="66591" y="36012"/>
                    <a:pt x="66591" y="34651"/>
                    <a:pt x="66544" y="33348"/>
                  </a:cubicBezTo>
                  <a:cubicBezTo>
                    <a:pt x="66544" y="33255"/>
                    <a:pt x="66591" y="33197"/>
                    <a:pt x="66591" y="33104"/>
                  </a:cubicBezTo>
                  <a:lnTo>
                    <a:pt x="66637" y="33104"/>
                  </a:lnTo>
                  <a:cubicBezTo>
                    <a:pt x="66637" y="33150"/>
                    <a:pt x="66684" y="33255"/>
                    <a:pt x="66684" y="33348"/>
                  </a:cubicBezTo>
                  <a:cubicBezTo>
                    <a:pt x="66928" y="34465"/>
                    <a:pt x="66974" y="35581"/>
                    <a:pt x="66974" y="36744"/>
                  </a:cubicBezTo>
                  <a:cubicBezTo>
                    <a:pt x="66974" y="37082"/>
                    <a:pt x="67021" y="37372"/>
                    <a:pt x="67021" y="37710"/>
                  </a:cubicBezTo>
                  <a:lnTo>
                    <a:pt x="67556" y="37710"/>
                  </a:lnTo>
                  <a:lnTo>
                    <a:pt x="67509" y="1"/>
                  </a:ln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394875" y="3282450"/>
              <a:ext cx="24150" cy="236150"/>
            </a:xfrm>
            <a:custGeom>
              <a:avLst/>
              <a:gdLst/>
              <a:ahLst/>
              <a:cxnLst/>
              <a:rect l="l" t="t" r="r" b="b"/>
              <a:pathLst>
                <a:path w="966" h="9446" extrusionOk="0">
                  <a:moveTo>
                    <a:pt x="431" y="1"/>
                  </a:moveTo>
                  <a:cubicBezTo>
                    <a:pt x="431" y="1455"/>
                    <a:pt x="338" y="2909"/>
                    <a:pt x="140" y="4363"/>
                  </a:cubicBezTo>
                  <a:cubicBezTo>
                    <a:pt x="1" y="5374"/>
                    <a:pt x="140" y="6398"/>
                    <a:pt x="291" y="7410"/>
                  </a:cubicBezTo>
                  <a:cubicBezTo>
                    <a:pt x="431" y="8050"/>
                    <a:pt x="477" y="8724"/>
                    <a:pt x="536" y="9399"/>
                  </a:cubicBezTo>
                  <a:lnTo>
                    <a:pt x="536" y="9445"/>
                  </a:lnTo>
                  <a:lnTo>
                    <a:pt x="966" y="9445"/>
                  </a:lnTo>
                  <a:lnTo>
                    <a:pt x="966" y="1"/>
                  </a:ln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860975" y="3526650"/>
              <a:ext cx="1438250" cy="42825"/>
            </a:xfrm>
            <a:custGeom>
              <a:avLst/>
              <a:gdLst/>
              <a:ahLst/>
              <a:cxnLst/>
              <a:rect l="l" t="t" r="r" b="b"/>
              <a:pathLst>
                <a:path w="57530" h="1713" extrusionOk="0">
                  <a:moveTo>
                    <a:pt x="15599" y="602"/>
                  </a:moveTo>
                  <a:cubicBezTo>
                    <a:pt x="17127" y="602"/>
                    <a:pt x="18645" y="672"/>
                    <a:pt x="20158" y="701"/>
                  </a:cubicBezTo>
                  <a:cubicBezTo>
                    <a:pt x="22054" y="701"/>
                    <a:pt x="40083" y="748"/>
                    <a:pt x="41967" y="794"/>
                  </a:cubicBezTo>
                  <a:cubicBezTo>
                    <a:pt x="43374" y="841"/>
                    <a:pt x="44782" y="992"/>
                    <a:pt x="46189" y="1038"/>
                  </a:cubicBezTo>
                  <a:cubicBezTo>
                    <a:pt x="46236" y="1085"/>
                    <a:pt x="46282" y="1085"/>
                    <a:pt x="46329" y="1131"/>
                  </a:cubicBezTo>
                  <a:cubicBezTo>
                    <a:pt x="46189" y="1131"/>
                    <a:pt x="46038" y="1190"/>
                    <a:pt x="45898" y="1190"/>
                  </a:cubicBezTo>
                  <a:cubicBezTo>
                    <a:pt x="44680" y="1190"/>
                    <a:pt x="41125" y="1196"/>
                    <a:pt x="37014" y="1196"/>
                  </a:cubicBezTo>
                  <a:cubicBezTo>
                    <a:pt x="30334" y="1196"/>
                    <a:pt x="22185" y="1178"/>
                    <a:pt x="20204" y="1085"/>
                  </a:cubicBezTo>
                  <a:cubicBezTo>
                    <a:pt x="19094" y="1038"/>
                    <a:pt x="17968" y="1027"/>
                    <a:pt x="16836" y="1027"/>
                  </a:cubicBezTo>
                  <a:cubicBezTo>
                    <a:pt x="15703" y="1027"/>
                    <a:pt x="14563" y="1038"/>
                    <a:pt x="13423" y="1038"/>
                  </a:cubicBezTo>
                  <a:cubicBezTo>
                    <a:pt x="13132" y="992"/>
                    <a:pt x="12842" y="992"/>
                    <a:pt x="12504" y="992"/>
                  </a:cubicBezTo>
                  <a:cubicBezTo>
                    <a:pt x="12400" y="945"/>
                    <a:pt x="12260" y="899"/>
                    <a:pt x="12167" y="841"/>
                  </a:cubicBezTo>
                  <a:lnTo>
                    <a:pt x="12167" y="748"/>
                  </a:lnTo>
                  <a:cubicBezTo>
                    <a:pt x="12400" y="748"/>
                    <a:pt x="12644" y="701"/>
                    <a:pt x="12842" y="701"/>
                  </a:cubicBezTo>
                  <a:cubicBezTo>
                    <a:pt x="13765" y="627"/>
                    <a:pt x="14684" y="602"/>
                    <a:pt x="15599" y="602"/>
                  </a:cubicBezTo>
                  <a:close/>
                  <a:moveTo>
                    <a:pt x="52144" y="794"/>
                  </a:moveTo>
                  <a:cubicBezTo>
                    <a:pt x="52296" y="794"/>
                    <a:pt x="52528" y="794"/>
                    <a:pt x="52586" y="992"/>
                  </a:cubicBezTo>
                  <a:cubicBezTo>
                    <a:pt x="52586" y="1190"/>
                    <a:pt x="52296" y="1190"/>
                    <a:pt x="52144" y="1236"/>
                  </a:cubicBezTo>
                  <a:lnTo>
                    <a:pt x="50551" y="1236"/>
                  </a:lnTo>
                  <a:cubicBezTo>
                    <a:pt x="50109" y="1236"/>
                    <a:pt x="49620" y="1283"/>
                    <a:pt x="49097" y="1283"/>
                  </a:cubicBezTo>
                  <a:cubicBezTo>
                    <a:pt x="48806" y="1283"/>
                    <a:pt x="48515" y="1236"/>
                    <a:pt x="48225" y="1236"/>
                  </a:cubicBezTo>
                  <a:cubicBezTo>
                    <a:pt x="48120" y="1190"/>
                    <a:pt x="48073" y="1131"/>
                    <a:pt x="48027" y="1038"/>
                  </a:cubicBezTo>
                  <a:cubicBezTo>
                    <a:pt x="48073" y="1038"/>
                    <a:pt x="48120" y="945"/>
                    <a:pt x="48225" y="945"/>
                  </a:cubicBezTo>
                  <a:cubicBezTo>
                    <a:pt x="49527" y="899"/>
                    <a:pt x="50842" y="841"/>
                    <a:pt x="52144" y="794"/>
                  </a:cubicBezTo>
                  <a:close/>
                  <a:moveTo>
                    <a:pt x="12942" y="1"/>
                  </a:moveTo>
                  <a:cubicBezTo>
                    <a:pt x="7635" y="1"/>
                    <a:pt x="2924" y="7"/>
                    <a:pt x="1" y="26"/>
                  </a:cubicBezTo>
                  <a:lnTo>
                    <a:pt x="1" y="608"/>
                  </a:lnTo>
                  <a:cubicBezTo>
                    <a:pt x="291" y="608"/>
                    <a:pt x="582" y="608"/>
                    <a:pt x="873" y="654"/>
                  </a:cubicBezTo>
                  <a:cubicBezTo>
                    <a:pt x="2280" y="945"/>
                    <a:pt x="3734" y="1038"/>
                    <a:pt x="5130" y="1038"/>
                  </a:cubicBezTo>
                  <a:cubicBezTo>
                    <a:pt x="5770" y="1038"/>
                    <a:pt x="6398" y="1085"/>
                    <a:pt x="7026" y="1131"/>
                  </a:cubicBezTo>
                  <a:lnTo>
                    <a:pt x="7026" y="1190"/>
                  </a:lnTo>
                  <a:cubicBezTo>
                    <a:pt x="6200" y="1283"/>
                    <a:pt x="5421" y="1329"/>
                    <a:pt x="4607" y="1329"/>
                  </a:cubicBezTo>
                  <a:lnTo>
                    <a:pt x="4607" y="1713"/>
                  </a:lnTo>
                  <a:lnTo>
                    <a:pt x="57530" y="1713"/>
                  </a:lnTo>
                  <a:lnTo>
                    <a:pt x="57530" y="1236"/>
                  </a:lnTo>
                  <a:cubicBezTo>
                    <a:pt x="56599" y="1236"/>
                    <a:pt x="55680" y="1236"/>
                    <a:pt x="54761" y="1190"/>
                  </a:cubicBezTo>
                  <a:cubicBezTo>
                    <a:pt x="54668" y="1190"/>
                    <a:pt x="54564" y="1085"/>
                    <a:pt x="54471" y="992"/>
                  </a:cubicBezTo>
                  <a:cubicBezTo>
                    <a:pt x="54564" y="945"/>
                    <a:pt x="54715" y="899"/>
                    <a:pt x="54808" y="899"/>
                  </a:cubicBezTo>
                  <a:lnTo>
                    <a:pt x="54913" y="899"/>
                  </a:lnTo>
                  <a:lnTo>
                    <a:pt x="54855" y="503"/>
                  </a:lnTo>
                  <a:cubicBezTo>
                    <a:pt x="54712" y="532"/>
                    <a:pt x="54547" y="545"/>
                    <a:pt x="54376" y="545"/>
                  </a:cubicBezTo>
                  <a:cubicBezTo>
                    <a:pt x="53920" y="545"/>
                    <a:pt x="53426" y="453"/>
                    <a:pt x="53214" y="317"/>
                  </a:cubicBezTo>
                  <a:cubicBezTo>
                    <a:pt x="53459" y="259"/>
                    <a:pt x="53645" y="213"/>
                    <a:pt x="53889" y="213"/>
                  </a:cubicBezTo>
                  <a:lnTo>
                    <a:pt x="53889" y="26"/>
                  </a:lnTo>
                  <a:lnTo>
                    <a:pt x="42409" y="26"/>
                  </a:lnTo>
                  <a:cubicBezTo>
                    <a:pt x="36554" y="26"/>
                    <a:pt x="23556" y="1"/>
                    <a:pt x="12942" y="1"/>
                  </a:cubicBez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880175" y="2481625"/>
              <a:ext cx="138150" cy="146600"/>
            </a:xfrm>
            <a:custGeom>
              <a:avLst/>
              <a:gdLst/>
              <a:ahLst/>
              <a:cxnLst/>
              <a:rect l="l" t="t" r="r" b="b"/>
              <a:pathLst>
                <a:path w="5526" h="5864" extrusionOk="0">
                  <a:moveTo>
                    <a:pt x="1268" y="1"/>
                  </a:moveTo>
                  <a:cubicBezTo>
                    <a:pt x="1268" y="431"/>
                    <a:pt x="1222" y="873"/>
                    <a:pt x="1268" y="1257"/>
                  </a:cubicBezTo>
                  <a:cubicBezTo>
                    <a:pt x="1361" y="1932"/>
                    <a:pt x="1163" y="2420"/>
                    <a:pt x="687" y="2909"/>
                  </a:cubicBezTo>
                  <a:cubicBezTo>
                    <a:pt x="442" y="3095"/>
                    <a:pt x="245" y="3339"/>
                    <a:pt x="0" y="3583"/>
                  </a:cubicBezTo>
                  <a:cubicBezTo>
                    <a:pt x="198" y="3630"/>
                    <a:pt x="349" y="3676"/>
                    <a:pt x="489" y="3676"/>
                  </a:cubicBezTo>
                  <a:cubicBezTo>
                    <a:pt x="873" y="3735"/>
                    <a:pt x="1268" y="3735"/>
                    <a:pt x="1652" y="3735"/>
                  </a:cubicBezTo>
                  <a:cubicBezTo>
                    <a:pt x="1989" y="3781"/>
                    <a:pt x="2036" y="3874"/>
                    <a:pt x="2094" y="4165"/>
                  </a:cubicBezTo>
                  <a:cubicBezTo>
                    <a:pt x="2094" y="4211"/>
                    <a:pt x="2094" y="4258"/>
                    <a:pt x="2140" y="4316"/>
                  </a:cubicBezTo>
                  <a:cubicBezTo>
                    <a:pt x="2187" y="4502"/>
                    <a:pt x="2280" y="4700"/>
                    <a:pt x="2327" y="4944"/>
                  </a:cubicBezTo>
                  <a:cubicBezTo>
                    <a:pt x="2385" y="5235"/>
                    <a:pt x="2431" y="5526"/>
                    <a:pt x="2524" y="5863"/>
                  </a:cubicBezTo>
                  <a:cubicBezTo>
                    <a:pt x="2617" y="5712"/>
                    <a:pt x="2617" y="5665"/>
                    <a:pt x="2675" y="5572"/>
                  </a:cubicBezTo>
                  <a:cubicBezTo>
                    <a:pt x="2862" y="5189"/>
                    <a:pt x="3106" y="4747"/>
                    <a:pt x="3304" y="4363"/>
                  </a:cubicBezTo>
                  <a:cubicBezTo>
                    <a:pt x="3641" y="3676"/>
                    <a:pt x="3641" y="3676"/>
                    <a:pt x="4420" y="3630"/>
                  </a:cubicBezTo>
                  <a:cubicBezTo>
                    <a:pt x="4758" y="3630"/>
                    <a:pt x="5141" y="3537"/>
                    <a:pt x="5525" y="3537"/>
                  </a:cubicBezTo>
                  <a:lnTo>
                    <a:pt x="5525" y="3444"/>
                  </a:lnTo>
                  <a:cubicBezTo>
                    <a:pt x="5479" y="3386"/>
                    <a:pt x="5432" y="3339"/>
                    <a:pt x="5339" y="3293"/>
                  </a:cubicBezTo>
                  <a:cubicBezTo>
                    <a:pt x="5002" y="3048"/>
                    <a:pt x="4653" y="2804"/>
                    <a:pt x="4269" y="2513"/>
                  </a:cubicBezTo>
                  <a:cubicBezTo>
                    <a:pt x="4129" y="2420"/>
                    <a:pt x="4129" y="2281"/>
                    <a:pt x="4176" y="2129"/>
                  </a:cubicBezTo>
                  <a:cubicBezTo>
                    <a:pt x="4269" y="1792"/>
                    <a:pt x="4420" y="1501"/>
                    <a:pt x="4513" y="1164"/>
                  </a:cubicBezTo>
                  <a:cubicBezTo>
                    <a:pt x="4606" y="873"/>
                    <a:pt x="4711" y="583"/>
                    <a:pt x="4804" y="338"/>
                  </a:cubicBezTo>
                  <a:cubicBezTo>
                    <a:pt x="4804" y="292"/>
                    <a:pt x="4758" y="292"/>
                    <a:pt x="4758" y="245"/>
                  </a:cubicBezTo>
                  <a:cubicBezTo>
                    <a:pt x="4653" y="292"/>
                    <a:pt x="4560" y="338"/>
                    <a:pt x="4420" y="385"/>
                  </a:cubicBezTo>
                  <a:cubicBezTo>
                    <a:pt x="4129" y="536"/>
                    <a:pt x="3839" y="722"/>
                    <a:pt x="3548" y="873"/>
                  </a:cubicBezTo>
                  <a:cubicBezTo>
                    <a:pt x="3327" y="966"/>
                    <a:pt x="3120" y="1039"/>
                    <a:pt x="2914" y="1039"/>
                  </a:cubicBezTo>
                  <a:cubicBezTo>
                    <a:pt x="2707" y="1039"/>
                    <a:pt x="2501" y="966"/>
                    <a:pt x="2280" y="769"/>
                  </a:cubicBezTo>
                  <a:cubicBezTo>
                    <a:pt x="1943" y="478"/>
                    <a:pt x="1605" y="292"/>
                    <a:pt x="1268" y="1"/>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585900" y="2702050"/>
              <a:ext cx="133200" cy="597300"/>
            </a:xfrm>
            <a:custGeom>
              <a:avLst/>
              <a:gdLst/>
              <a:ahLst/>
              <a:cxnLst/>
              <a:rect l="l" t="t" r="r" b="b"/>
              <a:pathLst>
                <a:path w="5328" h="23892" extrusionOk="0">
                  <a:moveTo>
                    <a:pt x="1943" y="1"/>
                  </a:moveTo>
                  <a:cubicBezTo>
                    <a:pt x="1361" y="291"/>
                    <a:pt x="780" y="536"/>
                    <a:pt x="244" y="826"/>
                  </a:cubicBezTo>
                  <a:cubicBezTo>
                    <a:pt x="47" y="873"/>
                    <a:pt x="0" y="966"/>
                    <a:pt x="47" y="1164"/>
                  </a:cubicBezTo>
                  <a:cubicBezTo>
                    <a:pt x="93" y="1257"/>
                    <a:pt x="93" y="1361"/>
                    <a:pt x="93" y="1454"/>
                  </a:cubicBezTo>
                  <a:cubicBezTo>
                    <a:pt x="198" y="1989"/>
                    <a:pt x="338" y="2478"/>
                    <a:pt x="431" y="3001"/>
                  </a:cubicBezTo>
                  <a:cubicBezTo>
                    <a:pt x="535" y="3536"/>
                    <a:pt x="628" y="4072"/>
                    <a:pt x="721" y="4560"/>
                  </a:cubicBezTo>
                  <a:cubicBezTo>
                    <a:pt x="780" y="4851"/>
                    <a:pt x="826" y="5142"/>
                    <a:pt x="873" y="5432"/>
                  </a:cubicBezTo>
                  <a:cubicBezTo>
                    <a:pt x="1417" y="5432"/>
                    <a:pt x="1930" y="5243"/>
                    <a:pt x="2493" y="5243"/>
                  </a:cubicBezTo>
                  <a:cubicBezTo>
                    <a:pt x="2628" y="5243"/>
                    <a:pt x="2766" y="5254"/>
                    <a:pt x="2908" y="5281"/>
                  </a:cubicBezTo>
                  <a:cubicBezTo>
                    <a:pt x="2571" y="5723"/>
                    <a:pt x="2175" y="5909"/>
                    <a:pt x="1745" y="5967"/>
                  </a:cubicBezTo>
                  <a:cubicBezTo>
                    <a:pt x="1594" y="6014"/>
                    <a:pt x="1501" y="6014"/>
                    <a:pt x="1361" y="6014"/>
                  </a:cubicBezTo>
                  <a:lnTo>
                    <a:pt x="919" y="6014"/>
                  </a:lnTo>
                  <a:cubicBezTo>
                    <a:pt x="966" y="6351"/>
                    <a:pt x="1012" y="6735"/>
                    <a:pt x="1070" y="7072"/>
                  </a:cubicBezTo>
                  <a:cubicBezTo>
                    <a:pt x="1408" y="6979"/>
                    <a:pt x="1698" y="6886"/>
                    <a:pt x="1989" y="6886"/>
                  </a:cubicBezTo>
                  <a:cubicBezTo>
                    <a:pt x="2175" y="6840"/>
                    <a:pt x="2373" y="6840"/>
                    <a:pt x="2617" y="6840"/>
                  </a:cubicBezTo>
                  <a:cubicBezTo>
                    <a:pt x="2815" y="6840"/>
                    <a:pt x="3001" y="6782"/>
                    <a:pt x="3199" y="6782"/>
                  </a:cubicBezTo>
                  <a:cubicBezTo>
                    <a:pt x="3245" y="6782"/>
                    <a:pt x="3245" y="6782"/>
                    <a:pt x="3292" y="6840"/>
                  </a:cubicBezTo>
                  <a:lnTo>
                    <a:pt x="3338" y="6886"/>
                  </a:lnTo>
                  <a:lnTo>
                    <a:pt x="3338" y="6933"/>
                  </a:lnTo>
                  <a:lnTo>
                    <a:pt x="3338" y="6979"/>
                  </a:lnTo>
                  <a:lnTo>
                    <a:pt x="3292" y="7026"/>
                  </a:lnTo>
                  <a:cubicBezTo>
                    <a:pt x="3199" y="7072"/>
                    <a:pt x="3152" y="7131"/>
                    <a:pt x="3106" y="7131"/>
                  </a:cubicBezTo>
                  <a:cubicBezTo>
                    <a:pt x="2955" y="7224"/>
                    <a:pt x="2757" y="7317"/>
                    <a:pt x="2571" y="7363"/>
                  </a:cubicBezTo>
                  <a:cubicBezTo>
                    <a:pt x="2082" y="7514"/>
                    <a:pt x="1594" y="7607"/>
                    <a:pt x="1117" y="7712"/>
                  </a:cubicBezTo>
                  <a:cubicBezTo>
                    <a:pt x="1117" y="8096"/>
                    <a:pt x="1163" y="8526"/>
                    <a:pt x="1210" y="8968"/>
                  </a:cubicBezTo>
                  <a:cubicBezTo>
                    <a:pt x="1594" y="8922"/>
                    <a:pt x="1943" y="8817"/>
                    <a:pt x="2233" y="8771"/>
                  </a:cubicBezTo>
                  <a:cubicBezTo>
                    <a:pt x="2664" y="8724"/>
                    <a:pt x="3106" y="8678"/>
                    <a:pt x="3536" y="8631"/>
                  </a:cubicBezTo>
                  <a:lnTo>
                    <a:pt x="3583" y="8631"/>
                  </a:lnTo>
                  <a:cubicBezTo>
                    <a:pt x="3687" y="8631"/>
                    <a:pt x="3734" y="8678"/>
                    <a:pt x="3780" y="8724"/>
                  </a:cubicBezTo>
                  <a:lnTo>
                    <a:pt x="3780" y="8771"/>
                  </a:lnTo>
                  <a:lnTo>
                    <a:pt x="3629" y="8922"/>
                  </a:lnTo>
                  <a:cubicBezTo>
                    <a:pt x="3152" y="9306"/>
                    <a:pt x="2524" y="9457"/>
                    <a:pt x="1943" y="9596"/>
                  </a:cubicBezTo>
                  <a:cubicBezTo>
                    <a:pt x="1745" y="9643"/>
                    <a:pt x="1501" y="9643"/>
                    <a:pt x="1256" y="9689"/>
                  </a:cubicBezTo>
                  <a:cubicBezTo>
                    <a:pt x="1361" y="10178"/>
                    <a:pt x="1408" y="10620"/>
                    <a:pt x="1501" y="11097"/>
                  </a:cubicBezTo>
                  <a:cubicBezTo>
                    <a:pt x="1989" y="10957"/>
                    <a:pt x="2420" y="10806"/>
                    <a:pt x="2908" y="10713"/>
                  </a:cubicBezTo>
                  <a:cubicBezTo>
                    <a:pt x="3199" y="10667"/>
                    <a:pt x="3490" y="10667"/>
                    <a:pt x="3827" y="10667"/>
                  </a:cubicBezTo>
                  <a:cubicBezTo>
                    <a:pt x="3873" y="10667"/>
                    <a:pt x="3978" y="10713"/>
                    <a:pt x="3978" y="10760"/>
                  </a:cubicBezTo>
                  <a:cubicBezTo>
                    <a:pt x="3978" y="10806"/>
                    <a:pt x="3978" y="10911"/>
                    <a:pt x="3920" y="10911"/>
                  </a:cubicBezTo>
                  <a:cubicBezTo>
                    <a:pt x="3827" y="11004"/>
                    <a:pt x="3734" y="11050"/>
                    <a:pt x="3629" y="11143"/>
                  </a:cubicBezTo>
                  <a:cubicBezTo>
                    <a:pt x="3583" y="11143"/>
                    <a:pt x="3536" y="11143"/>
                    <a:pt x="3536" y="11202"/>
                  </a:cubicBezTo>
                  <a:cubicBezTo>
                    <a:pt x="2908" y="11388"/>
                    <a:pt x="2280" y="11585"/>
                    <a:pt x="1594" y="11830"/>
                  </a:cubicBezTo>
                  <a:cubicBezTo>
                    <a:pt x="1652" y="11923"/>
                    <a:pt x="1652" y="12016"/>
                    <a:pt x="1698" y="12120"/>
                  </a:cubicBezTo>
                  <a:cubicBezTo>
                    <a:pt x="1698" y="12213"/>
                    <a:pt x="1698" y="12307"/>
                    <a:pt x="1745" y="12411"/>
                  </a:cubicBezTo>
                  <a:cubicBezTo>
                    <a:pt x="1745" y="12551"/>
                    <a:pt x="1791" y="12702"/>
                    <a:pt x="1791" y="12795"/>
                  </a:cubicBezTo>
                  <a:cubicBezTo>
                    <a:pt x="2129" y="12702"/>
                    <a:pt x="2420" y="12597"/>
                    <a:pt x="2757" y="12504"/>
                  </a:cubicBezTo>
                  <a:cubicBezTo>
                    <a:pt x="2955" y="12458"/>
                    <a:pt x="3199" y="12411"/>
                    <a:pt x="3397" y="12365"/>
                  </a:cubicBezTo>
                  <a:cubicBezTo>
                    <a:pt x="3536" y="12365"/>
                    <a:pt x="3583" y="12411"/>
                    <a:pt x="3629" y="12458"/>
                  </a:cubicBezTo>
                  <a:lnTo>
                    <a:pt x="3629" y="12504"/>
                  </a:lnTo>
                  <a:lnTo>
                    <a:pt x="3629" y="12551"/>
                  </a:lnTo>
                  <a:lnTo>
                    <a:pt x="3536" y="12655"/>
                  </a:lnTo>
                  <a:cubicBezTo>
                    <a:pt x="3443" y="12842"/>
                    <a:pt x="3245" y="13039"/>
                    <a:pt x="3048" y="13132"/>
                  </a:cubicBezTo>
                  <a:cubicBezTo>
                    <a:pt x="2710" y="13284"/>
                    <a:pt x="2327" y="13423"/>
                    <a:pt x="1943" y="13574"/>
                  </a:cubicBezTo>
                  <a:cubicBezTo>
                    <a:pt x="1989" y="13819"/>
                    <a:pt x="2036" y="14109"/>
                    <a:pt x="2082" y="14342"/>
                  </a:cubicBezTo>
                  <a:cubicBezTo>
                    <a:pt x="2280" y="14296"/>
                    <a:pt x="2466" y="14249"/>
                    <a:pt x="2710" y="14202"/>
                  </a:cubicBezTo>
                  <a:cubicBezTo>
                    <a:pt x="2811" y="14202"/>
                    <a:pt x="2927" y="14182"/>
                    <a:pt x="3039" y="14182"/>
                  </a:cubicBezTo>
                  <a:cubicBezTo>
                    <a:pt x="3094" y="14182"/>
                    <a:pt x="3148" y="14187"/>
                    <a:pt x="3199" y="14202"/>
                  </a:cubicBezTo>
                  <a:cubicBezTo>
                    <a:pt x="3245" y="14202"/>
                    <a:pt x="3292" y="14202"/>
                    <a:pt x="3397" y="14249"/>
                  </a:cubicBezTo>
                  <a:cubicBezTo>
                    <a:pt x="3443" y="14296"/>
                    <a:pt x="3443" y="14342"/>
                    <a:pt x="3490" y="14400"/>
                  </a:cubicBezTo>
                  <a:lnTo>
                    <a:pt x="3490" y="14447"/>
                  </a:lnTo>
                  <a:cubicBezTo>
                    <a:pt x="3490" y="14493"/>
                    <a:pt x="3490" y="14493"/>
                    <a:pt x="3443" y="14540"/>
                  </a:cubicBezTo>
                  <a:cubicBezTo>
                    <a:pt x="3443" y="14586"/>
                    <a:pt x="3443" y="14586"/>
                    <a:pt x="3397" y="14633"/>
                  </a:cubicBezTo>
                  <a:cubicBezTo>
                    <a:pt x="3397" y="14633"/>
                    <a:pt x="3397" y="14691"/>
                    <a:pt x="3338" y="14691"/>
                  </a:cubicBezTo>
                  <a:cubicBezTo>
                    <a:pt x="3199" y="14784"/>
                    <a:pt x="2955" y="14877"/>
                    <a:pt x="2757" y="14982"/>
                  </a:cubicBezTo>
                  <a:cubicBezTo>
                    <a:pt x="2571" y="15028"/>
                    <a:pt x="2373" y="15075"/>
                    <a:pt x="2175" y="15075"/>
                  </a:cubicBezTo>
                  <a:cubicBezTo>
                    <a:pt x="2233" y="15412"/>
                    <a:pt x="2280" y="15656"/>
                    <a:pt x="2280" y="15947"/>
                  </a:cubicBezTo>
                  <a:cubicBezTo>
                    <a:pt x="2524" y="15947"/>
                    <a:pt x="2710" y="15994"/>
                    <a:pt x="2955" y="15994"/>
                  </a:cubicBezTo>
                  <a:cubicBezTo>
                    <a:pt x="2862" y="16284"/>
                    <a:pt x="2710" y="16482"/>
                    <a:pt x="2524" y="16622"/>
                  </a:cubicBezTo>
                  <a:cubicBezTo>
                    <a:pt x="2466" y="16622"/>
                    <a:pt x="2420" y="16726"/>
                    <a:pt x="2373" y="16773"/>
                  </a:cubicBezTo>
                  <a:lnTo>
                    <a:pt x="2420" y="16820"/>
                  </a:lnTo>
                  <a:cubicBezTo>
                    <a:pt x="2664" y="16773"/>
                    <a:pt x="2862" y="16773"/>
                    <a:pt x="3048" y="16726"/>
                  </a:cubicBezTo>
                  <a:lnTo>
                    <a:pt x="3048" y="16726"/>
                  </a:lnTo>
                  <a:cubicBezTo>
                    <a:pt x="2916" y="16946"/>
                    <a:pt x="2950" y="17312"/>
                    <a:pt x="2542" y="17312"/>
                  </a:cubicBezTo>
                  <a:cubicBezTo>
                    <a:pt x="2518" y="17312"/>
                    <a:pt x="2493" y="17311"/>
                    <a:pt x="2466" y="17308"/>
                  </a:cubicBezTo>
                  <a:lnTo>
                    <a:pt x="2466" y="17308"/>
                  </a:lnTo>
                  <a:cubicBezTo>
                    <a:pt x="2524" y="17541"/>
                    <a:pt x="2571" y="17785"/>
                    <a:pt x="2617" y="18029"/>
                  </a:cubicBezTo>
                  <a:cubicBezTo>
                    <a:pt x="2710" y="18518"/>
                    <a:pt x="2815" y="18995"/>
                    <a:pt x="2908" y="19483"/>
                  </a:cubicBezTo>
                  <a:cubicBezTo>
                    <a:pt x="2955" y="19727"/>
                    <a:pt x="3001" y="19972"/>
                    <a:pt x="3001" y="20216"/>
                  </a:cubicBezTo>
                  <a:cubicBezTo>
                    <a:pt x="3048" y="20355"/>
                    <a:pt x="3106" y="20553"/>
                    <a:pt x="3152" y="20739"/>
                  </a:cubicBezTo>
                  <a:cubicBezTo>
                    <a:pt x="3199" y="20984"/>
                    <a:pt x="3245" y="21228"/>
                    <a:pt x="3292" y="21519"/>
                  </a:cubicBezTo>
                  <a:cubicBezTo>
                    <a:pt x="3338" y="21763"/>
                    <a:pt x="3397" y="22054"/>
                    <a:pt x="3397" y="22344"/>
                  </a:cubicBezTo>
                  <a:lnTo>
                    <a:pt x="3397" y="22484"/>
                  </a:lnTo>
                  <a:cubicBezTo>
                    <a:pt x="3397" y="22542"/>
                    <a:pt x="3397" y="22589"/>
                    <a:pt x="3443" y="22635"/>
                  </a:cubicBezTo>
                  <a:cubicBezTo>
                    <a:pt x="4071" y="23066"/>
                    <a:pt x="4699" y="23461"/>
                    <a:pt x="5327" y="23891"/>
                  </a:cubicBezTo>
                  <a:lnTo>
                    <a:pt x="5327" y="23705"/>
                  </a:lnTo>
                  <a:lnTo>
                    <a:pt x="5327" y="11492"/>
                  </a:lnTo>
                  <a:lnTo>
                    <a:pt x="5327" y="11388"/>
                  </a:lnTo>
                  <a:lnTo>
                    <a:pt x="5327" y="11295"/>
                  </a:lnTo>
                  <a:cubicBezTo>
                    <a:pt x="5327" y="11248"/>
                    <a:pt x="5281" y="11248"/>
                    <a:pt x="5281" y="11248"/>
                  </a:cubicBezTo>
                  <a:cubicBezTo>
                    <a:pt x="4897" y="10667"/>
                    <a:pt x="4746" y="10038"/>
                    <a:pt x="4560" y="9352"/>
                  </a:cubicBezTo>
                  <a:cubicBezTo>
                    <a:pt x="4315" y="8236"/>
                    <a:pt x="4025" y="7072"/>
                    <a:pt x="3734" y="5967"/>
                  </a:cubicBezTo>
                  <a:cubicBezTo>
                    <a:pt x="3199" y="4118"/>
                    <a:pt x="2617" y="2280"/>
                    <a:pt x="2036" y="443"/>
                  </a:cubicBezTo>
                  <a:cubicBezTo>
                    <a:pt x="2036" y="291"/>
                    <a:pt x="1989" y="152"/>
                    <a:pt x="1943" y="1"/>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421025" y="3281300"/>
              <a:ext cx="298075" cy="249425"/>
            </a:xfrm>
            <a:custGeom>
              <a:avLst/>
              <a:gdLst/>
              <a:ahLst/>
              <a:cxnLst/>
              <a:rect l="l" t="t" r="r" b="b"/>
              <a:pathLst>
                <a:path w="11923" h="9977" extrusionOk="0">
                  <a:moveTo>
                    <a:pt x="3095" y="2287"/>
                  </a:moveTo>
                  <a:cubicBezTo>
                    <a:pt x="3578" y="2287"/>
                    <a:pt x="4044" y="2600"/>
                    <a:pt x="4222" y="3094"/>
                  </a:cubicBezTo>
                  <a:cubicBezTo>
                    <a:pt x="4269" y="3245"/>
                    <a:pt x="4315" y="3385"/>
                    <a:pt x="4315" y="3583"/>
                  </a:cubicBezTo>
                  <a:lnTo>
                    <a:pt x="4315" y="3734"/>
                  </a:lnTo>
                  <a:lnTo>
                    <a:pt x="4315" y="3920"/>
                  </a:lnTo>
                  <a:cubicBezTo>
                    <a:pt x="4269" y="4071"/>
                    <a:pt x="4269" y="4211"/>
                    <a:pt x="4176" y="4409"/>
                  </a:cubicBezTo>
                  <a:cubicBezTo>
                    <a:pt x="4176" y="4455"/>
                    <a:pt x="4118" y="4502"/>
                    <a:pt x="4118" y="4548"/>
                  </a:cubicBezTo>
                  <a:cubicBezTo>
                    <a:pt x="4071" y="4606"/>
                    <a:pt x="4025" y="4653"/>
                    <a:pt x="3978" y="4699"/>
                  </a:cubicBezTo>
                  <a:cubicBezTo>
                    <a:pt x="3780" y="4990"/>
                    <a:pt x="3397" y="5130"/>
                    <a:pt x="2955" y="5130"/>
                  </a:cubicBezTo>
                  <a:cubicBezTo>
                    <a:pt x="2373" y="5130"/>
                    <a:pt x="1896" y="4792"/>
                    <a:pt x="1698" y="4257"/>
                  </a:cubicBezTo>
                  <a:cubicBezTo>
                    <a:pt x="1559" y="3967"/>
                    <a:pt x="1559" y="3676"/>
                    <a:pt x="1605" y="3385"/>
                  </a:cubicBezTo>
                  <a:cubicBezTo>
                    <a:pt x="1605" y="3245"/>
                    <a:pt x="1698" y="3094"/>
                    <a:pt x="1745" y="2955"/>
                  </a:cubicBezTo>
                  <a:cubicBezTo>
                    <a:pt x="1791" y="2862"/>
                    <a:pt x="1896" y="2710"/>
                    <a:pt x="2036" y="2617"/>
                  </a:cubicBezTo>
                  <a:cubicBezTo>
                    <a:pt x="2140" y="2513"/>
                    <a:pt x="2280" y="2513"/>
                    <a:pt x="2431" y="2466"/>
                  </a:cubicBezTo>
                  <a:cubicBezTo>
                    <a:pt x="2478" y="2420"/>
                    <a:pt x="2524" y="2420"/>
                    <a:pt x="2571" y="2420"/>
                  </a:cubicBezTo>
                  <a:cubicBezTo>
                    <a:pt x="2739" y="2329"/>
                    <a:pt x="2918" y="2287"/>
                    <a:pt x="3095" y="2287"/>
                  </a:cubicBezTo>
                  <a:close/>
                  <a:moveTo>
                    <a:pt x="5048" y="5281"/>
                  </a:moveTo>
                  <a:cubicBezTo>
                    <a:pt x="5095" y="5281"/>
                    <a:pt x="5141" y="5327"/>
                    <a:pt x="5234" y="5374"/>
                  </a:cubicBezTo>
                  <a:cubicBezTo>
                    <a:pt x="5281" y="5374"/>
                    <a:pt x="5339" y="5420"/>
                    <a:pt x="5386" y="5479"/>
                  </a:cubicBezTo>
                  <a:cubicBezTo>
                    <a:pt x="5479" y="5618"/>
                    <a:pt x="5572" y="5769"/>
                    <a:pt x="5572" y="5862"/>
                  </a:cubicBezTo>
                  <a:cubicBezTo>
                    <a:pt x="5572" y="6200"/>
                    <a:pt x="5281" y="6491"/>
                    <a:pt x="4990" y="6491"/>
                  </a:cubicBezTo>
                  <a:cubicBezTo>
                    <a:pt x="4897" y="6491"/>
                    <a:pt x="4804" y="6444"/>
                    <a:pt x="4699" y="6398"/>
                  </a:cubicBezTo>
                  <a:cubicBezTo>
                    <a:pt x="4653" y="6398"/>
                    <a:pt x="4606" y="6351"/>
                    <a:pt x="4606" y="6293"/>
                  </a:cubicBezTo>
                  <a:cubicBezTo>
                    <a:pt x="4560" y="6246"/>
                    <a:pt x="4560" y="6153"/>
                    <a:pt x="4513" y="6107"/>
                  </a:cubicBezTo>
                  <a:lnTo>
                    <a:pt x="4513" y="6002"/>
                  </a:lnTo>
                  <a:cubicBezTo>
                    <a:pt x="4513" y="5909"/>
                    <a:pt x="4513" y="5816"/>
                    <a:pt x="4560" y="5711"/>
                  </a:cubicBezTo>
                  <a:cubicBezTo>
                    <a:pt x="4560" y="5665"/>
                    <a:pt x="4606" y="5665"/>
                    <a:pt x="4606" y="5618"/>
                  </a:cubicBezTo>
                  <a:cubicBezTo>
                    <a:pt x="4653" y="5525"/>
                    <a:pt x="4699" y="5479"/>
                    <a:pt x="4757" y="5420"/>
                  </a:cubicBezTo>
                  <a:cubicBezTo>
                    <a:pt x="4851" y="5327"/>
                    <a:pt x="4944" y="5281"/>
                    <a:pt x="5048" y="5281"/>
                  </a:cubicBezTo>
                  <a:close/>
                  <a:moveTo>
                    <a:pt x="2326" y="5665"/>
                  </a:moveTo>
                  <a:cubicBezTo>
                    <a:pt x="2431" y="5665"/>
                    <a:pt x="2524" y="5665"/>
                    <a:pt x="2617" y="5711"/>
                  </a:cubicBezTo>
                  <a:cubicBezTo>
                    <a:pt x="2664" y="5711"/>
                    <a:pt x="2722" y="5769"/>
                    <a:pt x="2768" y="5816"/>
                  </a:cubicBezTo>
                  <a:cubicBezTo>
                    <a:pt x="2908" y="5862"/>
                    <a:pt x="3013" y="5956"/>
                    <a:pt x="3059" y="6060"/>
                  </a:cubicBezTo>
                  <a:cubicBezTo>
                    <a:pt x="3106" y="6107"/>
                    <a:pt x="3152" y="6200"/>
                    <a:pt x="3199" y="6246"/>
                  </a:cubicBezTo>
                  <a:cubicBezTo>
                    <a:pt x="3199" y="6351"/>
                    <a:pt x="3245" y="6444"/>
                    <a:pt x="3304" y="6537"/>
                  </a:cubicBezTo>
                  <a:lnTo>
                    <a:pt x="3304" y="6735"/>
                  </a:lnTo>
                  <a:cubicBezTo>
                    <a:pt x="3304" y="7165"/>
                    <a:pt x="3059" y="7561"/>
                    <a:pt x="2664" y="7700"/>
                  </a:cubicBezTo>
                  <a:cubicBezTo>
                    <a:pt x="2571" y="7747"/>
                    <a:pt x="2524" y="7805"/>
                    <a:pt x="2431" y="7805"/>
                  </a:cubicBezTo>
                  <a:cubicBezTo>
                    <a:pt x="2326" y="7851"/>
                    <a:pt x="2187" y="7851"/>
                    <a:pt x="2082" y="7851"/>
                  </a:cubicBezTo>
                  <a:cubicBezTo>
                    <a:pt x="1745" y="7851"/>
                    <a:pt x="1454" y="7700"/>
                    <a:pt x="1315" y="7456"/>
                  </a:cubicBezTo>
                  <a:cubicBezTo>
                    <a:pt x="1268" y="7409"/>
                    <a:pt x="1210" y="7363"/>
                    <a:pt x="1163" y="7270"/>
                  </a:cubicBezTo>
                  <a:cubicBezTo>
                    <a:pt x="1163" y="7165"/>
                    <a:pt x="1117" y="7072"/>
                    <a:pt x="1117" y="6979"/>
                  </a:cubicBezTo>
                  <a:cubicBezTo>
                    <a:pt x="1117" y="6979"/>
                    <a:pt x="1070" y="6933"/>
                    <a:pt x="1070" y="6874"/>
                  </a:cubicBezTo>
                  <a:lnTo>
                    <a:pt x="1070" y="6781"/>
                  </a:lnTo>
                  <a:cubicBezTo>
                    <a:pt x="1117" y="6537"/>
                    <a:pt x="1210" y="6293"/>
                    <a:pt x="1361" y="6107"/>
                  </a:cubicBezTo>
                  <a:cubicBezTo>
                    <a:pt x="1605" y="5816"/>
                    <a:pt x="1989" y="5711"/>
                    <a:pt x="2326" y="5665"/>
                  </a:cubicBezTo>
                  <a:close/>
                  <a:moveTo>
                    <a:pt x="686" y="0"/>
                  </a:moveTo>
                  <a:cubicBezTo>
                    <a:pt x="686" y="477"/>
                    <a:pt x="628" y="966"/>
                    <a:pt x="582" y="1408"/>
                  </a:cubicBezTo>
                  <a:cubicBezTo>
                    <a:pt x="535" y="2280"/>
                    <a:pt x="442" y="3152"/>
                    <a:pt x="396" y="3967"/>
                  </a:cubicBezTo>
                  <a:cubicBezTo>
                    <a:pt x="291" y="5420"/>
                    <a:pt x="151" y="6828"/>
                    <a:pt x="47" y="8282"/>
                  </a:cubicBezTo>
                  <a:cubicBezTo>
                    <a:pt x="47" y="8573"/>
                    <a:pt x="0" y="8863"/>
                    <a:pt x="0" y="9108"/>
                  </a:cubicBezTo>
                  <a:cubicBezTo>
                    <a:pt x="0" y="9550"/>
                    <a:pt x="198" y="9689"/>
                    <a:pt x="582" y="9887"/>
                  </a:cubicBezTo>
                  <a:cubicBezTo>
                    <a:pt x="733" y="9951"/>
                    <a:pt x="877" y="9976"/>
                    <a:pt x="1017" y="9976"/>
                  </a:cubicBezTo>
                  <a:cubicBezTo>
                    <a:pt x="1286" y="9976"/>
                    <a:pt x="1539" y="9882"/>
                    <a:pt x="1791" y="9782"/>
                  </a:cubicBezTo>
                  <a:cubicBezTo>
                    <a:pt x="3106" y="9305"/>
                    <a:pt x="4409" y="8817"/>
                    <a:pt x="5676" y="8282"/>
                  </a:cubicBezTo>
                  <a:cubicBezTo>
                    <a:pt x="6886" y="7851"/>
                    <a:pt x="8049" y="7363"/>
                    <a:pt x="9212" y="6874"/>
                  </a:cubicBezTo>
                  <a:cubicBezTo>
                    <a:pt x="9747" y="6688"/>
                    <a:pt x="10224" y="6444"/>
                    <a:pt x="10713" y="6200"/>
                  </a:cubicBezTo>
                  <a:cubicBezTo>
                    <a:pt x="10806" y="6153"/>
                    <a:pt x="11632" y="5909"/>
                    <a:pt x="11783" y="5909"/>
                  </a:cubicBezTo>
                  <a:lnTo>
                    <a:pt x="11922" y="5909"/>
                  </a:lnTo>
                  <a:lnTo>
                    <a:pt x="11922" y="5327"/>
                  </a:lnTo>
                  <a:lnTo>
                    <a:pt x="11922" y="5234"/>
                  </a:lnTo>
                  <a:cubicBezTo>
                    <a:pt x="11736" y="5188"/>
                    <a:pt x="11783" y="5037"/>
                    <a:pt x="11783" y="4944"/>
                  </a:cubicBezTo>
                  <a:cubicBezTo>
                    <a:pt x="11783" y="4792"/>
                    <a:pt x="11783" y="4653"/>
                    <a:pt x="11829" y="4502"/>
                  </a:cubicBezTo>
                  <a:cubicBezTo>
                    <a:pt x="11829" y="4548"/>
                    <a:pt x="11829" y="4548"/>
                    <a:pt x="11876" y="4548"/>
                  </a:cubicBezTo>
                  <a:cubicBezTo>
                    <a:pt x="11876" y="4455"/>
                    <a:pt x="11922" y="4409"/>
                    <a:pt x="11922" y="4315"/>
                  </a:cubicBezTo>
                  <a:lnTo>
                    <a:pt x="11922" y="4211"/>
                  </a:lnTo>
                  <a:lnTo>
                    <a:pt x="11585" y="4211"/>
                  </a:lnTo>
                  <a:cubicBezTo>
                    <a:pt x="11585" y="4257"/>
                    <a:pt x="11585" y="4257"/>
                    <a:pt x="11539" y="4315"/>
                  </a:cubicBezTo>
                  <a:cubicBezTo>
                    <a:pt x="11539" y="4315"/>
                    <a:pt x="11492" y="4362"/>
                    <a:pt x="11446" y="4362"/>
                  </a:cubicBezTo>
                  <a:cubicBezTo>
                    <a:pt x="11248" y="4455"/>
                    <a:pt x="11050" y="4502"/>
                    <a:pt x="10806" y="4502"/>
                  </a:cubicBezTo>
                  <a:cubicBezTo>
                    <a:pt x="10468" y="4502"/>
                    <a:pt x="10131" y="4502"/>
                    <a:pt x="9840" y="4455"/>
                  </a:cubicBezTo>
                  <a:cubicBezTo>
                    <a:pt x="9503" y="4455"/>
                    <a:pt x="9166" y="4409"/>
                    <a:pt x="8875" y="4315"/>
                  </a:cubicBezTo>
                  <a:cubicBezTo>
                    <a:pt x="8538" y="4257"/>
                    <a:pt x="8189" y="4164"/>
                    <a:pt x="7898" y="4071"/>
                  </a:cubicBezTo>
                  <a:cubicBezTo>
                    <a:pt x="7607" y="3967"/>
                    <a:pt x="7270" y="3827"/>
                    <a:pt x="6979" y="3676"/>
                  </a:cubicBezTo>
                  <a:cubicBezTo>
                    <a:pt x="5862" y="3152"/>
                    <a:pt x="4897" y="2420"/>
                    <a:pt x="4025" y="1594"/>
                  </a:cubicBezTo>
                  <a:cubicBezTo>
                    <a:pt x="3594" y="1210"/>
                    <a:pt x="3152" y="826"/>
                    <a:pt x="2617" y="535"/>
                  </a:cubicBezTo>
                  <a:cubicBezTo>
                    <a:pt x="2326" y="338"/>
                    <a:pt x="1989" y="245"/>
                    <a:pt x="1652" y="140"/>
                  </a:cubicBezTo>
                  <a:cubicBezTo>
                    <a:pt x="1361" y="47"/>
                    <a:pt x="1024" y="47"/>
                    <a:pt x="686" y="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549550" y="3001275"/>
              <a:ext cx="111400" cy="259400"/>
            </a:xfrm>
            <a:custGeom>
              <a:avLst/>
              <a:gdLst/>
              <a:ahLst/>
              <a:cxnLst/>
              <a:rect l="l" t="t" r="r" b="b"/>
              <a:pathLst>
                <a:path w="4456" h="10376" extrusionOk="0">
                  <a:moveTo>
                    <a:pt x="2524" y="0"/>
                  </a:moveTo>
                  <a:cubicBezTo>
                    <a:pt x="1745" y="489"/>
                    <a:pt x="873" y="780"/>
                    <a:pt x="0" y="1024"/>
                  </a:cubicBezTo>
                  <a:cubicBezTo>
                    <a:pt x="93" y="1559"/>
                    <a:pt x="245" y="2082"/>
                    <a:pt x="338" y="2571"/>
                  </a:cubicBezTo>
                  <a:cubicBezTo>
                    <a:pt x="594" y="2315"/>
                    <a:pt x="883" y="2199"/>
                    <a:pt x="1196" y="2199"/>
                  </a:cubicBezTo>
                  <a:cubicBezTo>
                    <a:pt x="1295" y="2199"/>
                    <a:pt x="1397" y="2211"/>
                    <a:pt x="1501" y="2233"/>
                  </a:cubicBezTo>
                  <a:cubicBezTo>
                    <a:pt x="1745" y="2280"/>
                    <a:pt x="1792" y="2431"/>
                    <a:pt x="1594" y="2571"/>
                  </a:cubicBezTo>
                  <a:cubicBezTo>
                    <a:pt x="1351" y="2780"/>
                    <a:pt x="1108" y="2941"/>
                    <a:pt x="809" y="2941"/>
                  </a:cubicBezTo>
                  <a:cubicBezTo>
                    <a:pt x="692" y="2941"/>
                    <a:pt x="567" y="2917"/>
                    <a:pt x="431" y="2862"/>
                  </a:cubicBezTo>
                  <a:lnTo>
                    <a:pt x="431" y="2862"/>
                  </a:lnTo>
                  <a:cubicBezTo>
                    <a:pt x="535" y="3199"/>
                    <a:pt x="628" y="3536"/>
                    <a:pt x="675" y="3885"/>
                  </a:cubicBezTo>
                  <a:cubicBezTo>
                    <a:pt x="919" y="3827"/>
                    <a:pt x="1070" y="3780"/>
                    <a:pt x="1256" y="3780"/>
                  </a:cubicBezTo>
                  <a:cubicBezTo>
                    <a:pt x="1361" y="3780"/>
                    <a:pt x="1454" y="3780"/>
                    <a:pt x="1501" y="3827"/>
                  </a:cubicBezTo>
                  <a:cubicBezTo>
                    <a:pt x="1501" y="3885"/>
                    <a:pt x="1547" y="3885"/>
                    <a:pt x="1547" y="3932"/>
                  </a:cubicBezTo>
                  <a:lnTo>
                    <a:pt x="1547" y="3978"/>
                  </a:lnTo>
                  <a:cubicBezTo>
                    <a:pt x="1547" y="4025"/>
                    <a:pt x="1501" y="4118"/>
                    <a:pt x="1454" y="4176"/>
                  </a:cubicBezTo>
                  <a:cubicBezTo>
                    <a:pt x="1361" y="4269"/>
                    <a:pt x="1256" y="4315"/>
                    <a:pt x="1163" y="4362"/>
                  </a:cubicBezTo>
                  <a:cubicBezTo>
                    <a:pt x="1070" y="4409"/>
                    <a:pt x="966" y="4513"/>
                    <a:pt x="873" y="4560"/>
                  </a:cubicBezTo>
                  <a:lnTo>
                    <a:pt x="919" y="4606"/>
                  </a:lnTo>
                  <a:lnTo>
                    <a:pt x="919" y="4699"/>
                  </a:lnTo>
                  <a:lnTo>
                    <a:pt x="919" y="4804"/>
                  </a:lnTo>
                  <a:cubicBezTo>
                    <a:pt x="919" y="4851"/>
                    <a:pt x="966" y="4851"/>
                    <a:pt x="966" y="4897"/>
                  </a:cubicBezTo>
                  <a:cubicBezTo>
                    <a:pt x="966" y="4990"/>
                    <a:pt x="1012" y="5048"/>
                    <a:pt x="1070" y="5095"/>
                  </a:cubicBezTo>
                  <a:lnTo>
                    <a:pt x="1117" y="5141"/>
                  </a:lnTo>
                  <a:cubicBezTo>
                    <a:pt x="1163" y="5188"/>
                    <a:pt x="1210" y="5188"/>
                    <a:pt x="1303" y="5234"/>
                  </a:cubicBezTo>
                  <a:lnTo>
                    <a:pt x="1501" y="5234"/>
                  </a:lnTo>
                  <a:cubicBezTo>
                    <a:pt x="1408" y="5386"/>
                    <a:pt x="1408" y="5525"/>
                    <a:pt x="1303" y="5630"/>
                  </a:cubicBezTo>
                  <a:cubicBezTo>
                    <a:pt x="1256" y="5676"/>
                    <a:pt x="1210" y="5723"/>
                    <a:pt x="1210" y="5769"/>
                  </a:cubicBezTo>
                  <a:lnTo>
                    <a:pt x="1210" y="5862"/>
                  </a:lnTo>
                  <a:lnTo>
                    <a:pt x="1210" y="6014"/>
                  </a:lnTo>
                  <a:cubicBezTo>
                    <a:pt x="1303" y="6444"/>
                    <a:pt x="1408" y="6839"/>
                    <a:pt x="1501" y="7270"/>
                  </a:cubicBezTo>
                  <a:cubicBezTo>
                    <a:pt x="1594" y="7712"/>
                    <a:pt x="1652" y="8142"/>
                    <a:pt x="1745" y="8584"/>
                  </a:cubicBezTo>
                  <a:cubicBezTo>
                    <a:pt x="1792" y="8631"/>
                    <a:pt x="1838" y="8724"/>
                    <a:pt x="1885" y="8770"/>
                  </a:cubicBezTo>
                  <a:cubicBezTo>
                    <a:pt x="2234" y="8968"/>
                    <a:pt x="2524" y="9166"/>
                    <a:pt x="2815" y="9352"/>
                  </a:cubicBezTo>
                  <a:cubicBezTo>
                    <a:pt x="3339" y="9643"/>
                    <a:pt x="3874" y="9992"/>
                    <a:pt x="4455" y="10375"/>
                  </a:cubicBezTo>
                  <a:cubicBezTo>
                    <a:pt x="4409" y="10178"/>
                    <a:pt x="4316" y="10085"/>
                    <a:pt x="4316" y="9933"/>
                  </a:cubicBezTo>
                  <a:cubicBezTo>
                    <a:pt x="3978" y="8480"/>
                    <a:pt x="3629" y="7084"/>
                    <a:pt x="3397" y="5630"/>
                  </a:cubicBezTo>
                  <a:cubicBezTo>
                    <a:pt x="3152" y="4118"/>
                    <a:pt x="2955" y="2617"/>
                    <a:pt x="2710" y="1117"/>
                  </a:cubicBezTo>
                  <a:cubicBezTo>
                    <a:pt x="2710" y="919"/>
                    <a:pt x="2664" y="733"/>
                    <a:pt x="2617" y="535"/>
                  </a:cubicBezTo>
                  <a:cubicBezTo>
                    <a:pt x="2571" y="396"/>
                    <a:pt x="2571" y="198"/>
                    <a:pt x="2524"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587050" y="3096925"/>
              <a:ext cx="1200" cy="3825"/>
            </a:xfrm>
            <a:custGeom>
              <a:avLst/>
              <a:gdLst/>
              <a:ahLst/>
              <a:cxnLst/>
              <a:rect l="l" t="t" r="r" b="b"/>
              <a:pathLst>
                <a:path w="48" h="153" extrusionOk="0">
                  <a:moveTo>
                    <a:pt x="1" y="1"/>
                  </a:moveTo>
                  <a:cubicBezTo>
                    <a:pt x="1" y="59"/>
                    <a:pt x="47" y="59"/>
                    <a:pt x="47" y="106"/>
                  </a:cubicBezTo>
                  <a:lnTo>
                    <a:pt x="47" y="152"/>
                  </a:lnTo>
                  <a:lnTo>
                    <a:pt x="47" y="106"/>
                  </a:lnTo>
                  <a:cubicBezTo>
                    <a:pt x="47" y="59"/>
                    <a:pt x="1" y="59"/>
                    <a:pt x="1"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579775" y="3147825"/>
              <a:ext cx="7300" cy="35200"/>
            </a:xfrm>
            <a:custGeom>
              <a:avLst/>
              <a:gdLst/>
              <a:ahLst/>
              <a:cxnLst/>
              <a:rect l="l" t="t" r="r" b="b"/>
              <a:pathLst>
                <a:path w="292" h="1408" extrusionOk="0">
                  <a:moveTo>
                    <a:pt x="1" y="0"/>
                  </a:moveTo>
                  <a:lnTo>
                    <a:pt x="1" y="152"/>
                  </a:lnTo>
                  <a:cubicBezTo>
                    <a:pt x="94" y="582"/>
                    <a:pt x="199" y="977"/>
                    <a:pt x="292" y="1408"/>
                  </a:cubicBezTo>
                  <a:cubicBezTo>
                    <a:pt x="199" y="977"/>
                    <a:pt x="94" y="582"/>
                    <a:pt x="1" y="152"/>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562925" y="2674125"/>
              <a:ext cx="81150" cy="42500"/>
            </a:xfrm>
            <a:custGeom>
              <a:avLst/>
              <a:gdLst/>
              <a:ahLst/>
              <a:cxnLst/>
              <a:rect l="l" t="t" r="r" b="b"/>
              <a:pathLst>
                <a:path w="3246" h="1700" extrusionOk="0">
                  <a:moveTo>
                    <a:pt x="2513" y="1"/>
                  </a:moveTo>
                  <a:cubicBezTo>
                    <a:pt x="2175" y="1"/>
                    <a:pt x="1885" y="106"/>
                    <a:pt x="1547" y="199"/>
                  </a:cubicBezTo>
                  <a:cubicBezTo>
                    <a:pt x="1163" y="338"/>
                    <a:pt x="768" y="536"/>
                    <a:pt x="384" y="780"/>
                  </a:cubicBezTo>
                  <a:cubicBezTo>
                    <a:pt x="291" y="827"/>
                    <a:pt x="245" y="920"/>
                    <a:pt x="186" y="978"/>
                  </a:cubicBezTo>
                  <a:cubicBezTo>
                    <a:pt x="0" y="1211"/>
                    <a:pt x="0" y="1408"/>
                    <a:pt x="245" y="1606"/>
                  </a:cubicBezTo>
                  <a:cubicBezTo>
                    <a:pt x="291" y="1653"/>
                    <a:pt x="338" y="1653"/>
                    <a:pt x="384" y="1699"/>
                  </a:cubicBezTo>
                  <a:lnTo>
                    <a:pt x="535" y="1699"/>
                  </a:lnTo>
                  <a:lnTo>
                    <a:pt x="582" y="1653"/>
                  </a:lnTo>
                  <a:cubicBezTo>
                    <a:pt x="628" y="1653"/>
                    <a:pt x="675" y="1606"/>
                    <a:pt x="721" y="1606"/>
                  </a:cubicBezTo>
                  <a:cubicBezTo>
                    <a:pt x="826" y="1501"/>
                    <a:pt x="873" y="1455"/>
                    <a:pt x="966" y="1362"/>
                  </a:cubicBezTo>
                  <a:cubicBezTo>
                    <a:pt x="1059" y="1315"/>
                    <a:pt x="1163" y="1269"/>
                    <a:pt x="1257" y="1164"/>
                  </a:cubicBezTo>
                  <a:cubicBezTo>
                    <a:pt x="1454" y="1071"/>
                    <a:pt x="1640" y="978"/>
                    <a:pt x="1885" y="873"/>
                  </a:cubicBezTo>
                  <a:cubicBezTo>
                    <a:pt x="1989" y="827"/>
                    <a:pt x="2082" y="780"/>
                    <a:pt x="2175" y="734"/>
                  </a:cubicBezTo>
                  <a:cubicBezTo>
                    <a:pt x="2327" y="687"/>
                    <a:pt x="2513" y="629"/>
                    <a:pt x="2664" y="582"/>
                  </a:cubicBezTo>
                  <a:cubicBezTo>
                    <a:pt x="2804" y="536"/>
                    <a:pt x="3001" y="489"/>
                    <a:pt x="3152" y="443"/>
                  </a:cubicBezTo>
                  <a:lnTo>
                    <a:pt x="3152" y="338"/>
                  </a:lnTo>
                  <a:cubicBezTo>
                    <a:pt x="3199" y="245"/>
                    <a:pt x="3199" y="199"/>
                    <a:pt x="3246" y="47"/>
                  </a:cubicBezTo>
                  <a:cubicBezTo>
                    <a:pt x="3199" y="47"/>
                    <a:pt x="3094" y="47"/>
                    <a:pt x="3048"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577450" y="2708150"/>
              <a:ext cx="9625" cy="7300"/>
            </a:xfrm>
            <a:custGeom>
              <a:avLst/>
              <a:gdLst/>
              <a:ahLst/>
              <a:cxnLst/>
              <a:rect l="l" t="t" r="r" b="b"/>
              <a:pathLst>
                <a:path w="385" h="292" extrusionOk="0">
                  <a:moveTo>
                    <a:pt x="1" y="292"/>
                  </a:moveTo>
                  <a:cubicBezTo>
                    <a:pt x="47" y="292"/>
                    <a:pt x="94" y="245"/>
                    <a:pt x="140" y="245"/>
                  </a:cubicBezTo>
                  <a:cubicBezTo>
                    <a:pt x="245" y="140"/>
                    <a:pt x="292" y="94"/>
                    <a:pt x="385" y="1"/>
                  </a:cubicBezTo>
                  <a:cubicBezTo>
                    <a:pt x="292" y="94"/>
                    <a:pt x="245" y="140"/>
                    <a:pt x="140" y="245"/>
                  </a:cubicBezTo>
                  <a:cubicBezTo>
                    <a:pt x="94" y="245"/>
                    <a:pt x="47" y="292"/>
                    <a:pt x="1" y="292"/>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629500" y="2682575"/>
              <a:ext cx="12250" cy="6125"/>
            </a:xfrm>
            <a:custGeom>
              <a:avLst/>
              <a:gdLst/>
              <a:ahLst/>
              <a:cxnLst/>
              <a:rect l="l" t="t" r="r" b="b"/>
              <a:pathLst>
                <a:path w="490" h="245" extrusionOk="0">
                  <a:moveTo>
                    <a:pt x="1" y="244"/>
                  </a:moveTo>
                  <a:cubicBezTo>
                    <a:pt x="141" y="198"/>
                    <a:pt x="338" y="151"/>
                    <a:pt x="489" y="105"/>
                  </a:cubicBezTo>
                  <a:lnTo>
                    <a:pt x="489" y="0"/>
                  </a:lnTo>
                  <a:lnTo>
                    <a:pt x="489" y="105"/>
                  </a:lnTo>
                  <a:cubicBezTo>
                    <a:pt x="338" y="151"/>
                    <a:pt x="141" y="198"/>
                    <a:pt x="1" y="244"/>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572525" y="2716600"/>
              <a:ext cx="3800" cy="25"/>
            </a:xfrm>
            <a:custGeom>
              <a:avLst/>
              <a:gdLst/>
              <a:ahLst/>
              <a:cxnLst/>
              <a:rect l="l" t="t" r="r" b="b"/>
              <a:pathLst>
                <a:path w="152" h="1" extrusionOk="0">
                  <a:moveTo>
                    <a:pt x="0" y="0"/>
                  </a:moveTo>
                  <a:lnTo>
                    <a:pt x="151" y="0"/>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497500" y="2441500"/>
              <a:ext cx="156175" cy="235275"/>
            </a:xfrm>
            <a:custGeom>
              <a:avLst/>
              <a:gdLst/>
              <a:ahLst/>
              <a:cxnLst/>
              <a:rect l="l" t="t" r="r" b="b"/>
              <a:pathLst>
                <a:path w="6247" h="9411" extrusionOk="0">
                  <a:moveTo>
                    <a:pt x="2420" y="1"/>
                  </a:moveTo>
                  <a:lnTo>
                    <a:pt x="2420" y="1"/>
                  </a:lnTo>
                  <a:cubicBezTo>
                    <a:pt x="3199" y="1559"/>
                    <a:pt x="3292" y="3304"/>
                    <a:pt x="3780" y="4898"/>
                  </a:cubicBezTo>
                  <a:cubicBezTo>
                    <a:pt x="3920" y="4944"/>
                    <a:pt x="4025" y="4991"/>
                    <a:pt x="4118" y="5049"/>
                  </a:cubicBezTo>
                  <a:cubicBezTo>
                    <a:pt x="4316" y="5188"/>
                    <a:pt x="4409" y="5433"/>
                    <a:pt x="4455" y="5677"/>
                  </a:cubicBezTo>
                  <a:cubicBezTo>
                    <a:pt x="4548" y="6503"/>
                    <a:pt x="4025" y="7270"/>
                    <a:pt x="3199" y="7422"/>
                  </a:cubicBezTo>
                  <a:cubicBezTo>
                    <a:pt x="3129" y="7435"/>
                    <a:pt x="3058" y="7441"/>
                    <a:pt x="2986" y="7441"/>
                  </a:cubicBezTo>
                  <a:cubicBezTo>
                    <a:pt x="2552" y="7441"/>
                    <a:pt x="2094" y="7209"/>
                    <a:pt x="1885" y="6840"/>
                  </a:cubicBezTo>
                  <a:cubicBezTo>
                    <a:pt x="1640" y="6398"/>
                    <a:pt x="1698" y="5723"/>
                    <a:pt x="1989" y="5386"/>
                  </a:cubicBezTo>
                  <a:cubicBezTo>
                    <a:pt x="2036" y="5281"/>
                    <a:pt x="2036" y="5188"/>
                    <a:pt x="2036" y="5095"/>
                  </a:cubicBezTo>
                  <a:cubicBezTo>
                    <a:pt x="1838" y="4270"/>
                    <a:pt x="1640" y="3444"/>
                    <a:pt x="1454" y="2664"/>
                  </a:cubicBezTo>
                  <a:cubicBezTo>
                    <a:pt x="1408" y="2478"/>
                    <a:pt x="1350" y="2281"/>
                    <a:pt x="1303" y="2083"/>
                  </a:cubicBezTo>
                  <a:cubicBezTo>
                    <a:pt x="1210" y="1606"/>
                    <a:pt x="1059" y="1117"/>
                    <a:pt x="966" y="687"/>
                  </a:cubicBezTo>
                  <a:cubicBezTo>
                    <a:pt x="919" y="827"/>
                    <a:pt x="919" y="978"/>
                    <a:pt x="873" y="1117"/>
                  </a:cubicBezTo>
                  <a:cubicBezTo>
                    <a:pt x="873" y="1269"/>
                    <a:pt x="826" y="1408"/>
                    <a:pt x="826" y="1559"/>
                  </a:cubicBezTo>
                  <a:cubicBezTo>
                    <a:pt x="535" y="3106"/>
                    <a:pt x="291" y="4653"/>
                    <a:pt x="0" y="6212"/>
                  </a:cubicBezTo>
                  <a:lnTo>
                    <a:pt x="0" y="6398"/>
                  </a:lnTo>
                  <a:cubicBezTo>
                    <a:pt x="0" y="6503"/>
                    <a:pt x="47" y="6596"/>
                    <a:pt x="140" y="6735"/>
                  </a:cubicBezTo>
                  <a:cubicBezTo>
                    <a:pt x="1059" y="7515"/>
                    <a:pt x="2082" y="8247"/>
                    <a:pt x="2710" y="9306"/>
                  </a:cubicBezTo>
                  <a:cubicBezTo>
                    <a:pt x="2710" y="9352"/>
                    <a:pt x="2757" y="9352"/>
                    <a:pt x="2803" y="9411"/>
                  </a:cubicBezTo>
                  <a:cubicBezTo>
                    <a:pt x="3588" y="9035"/>
                    <a:pt x="4372" y="8628"/>
                    <a:pt x="5236" y="8628"/>
                  </a:cubicBezTo>
                  <a:cubicBezTo>
                    <a:pt x="5282" y="8628"/>
                    <a:pt x="5328" y="8629"/>
                    <a:pt x="5374" y="8631"/>
                  </a:cubicBezTo>
                  <a:cubicBezTo>
                    <a:pt x="5525" y="7957"/>
                    <a:pt x="5665" y="7270"/>
                    <a:pt x="5816" y="6642"/>
                  </a:cubicBezTo>
                  <a:lnTo>
                    <a:pt x="6246" y="4607"/>
                  </a:lnTo>
                  <a:cubicBezTo>
                    <a:pt x="5863" y="4363"/>
                    <a:pt x="5572" y="4118"/>
                    <a:pt x="5281" y="3734"/>
                  </a:cubicBezTo>
                  <a:cubicBezTo>
                    <a:pt x="5083" y="3490"/>
                    <a:pt x="4897" y="3199"/>
                    <a:pt x="4699" y="2909"/>
                  </a:cubicBezTo>
                  <a:cubicBezTo>
                    <a:pt x="4025" y="2036"/>
                    <a:pt x="3338" y="1164"/>
                    <a:pt x="2617" y="245"/>
                  </a:cubicBezTo>
                  <a:cubicBezTo>
                    <a:pt x="2571" y="199"/>
                    <a:pt x="2513" y="105"/>
                    <a:pt x="2420"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498650" y="2798875"/>
              <a:ext cx="111400" cy="212300"/>
            </a:xfrm>
            <a:custGeom>
              <a:avLst/>
              <a:gdLst/>
              <a:ahLst/>
              <a:cxnLst/>
              <a:rect l="l" t="t" r="r" b="b"/>
              <a:pathLst>
                <a:path w="4456" h="8492" extrusionOk="0">
                  <a:moveTo>
                    <a:pt x="3537" y="1"/>
                  </a:moveTo>
                  <a:lnTo>
                    <a:pt x="3048" y="59"/>
                  </a:lnTo>
                  <a:cubicBezTo>
                    <a:pt x="3048" y="245"/>
                    <a:pt x="2955" y="396"/>
                    <a:pt x="2711" y="536"/>
                  </a:cubicBezTo>
                  <a:cubicBezTo>
                    <a:pt x="2374" y="641"/>
                    <a:pt x="2083" y="780"/>
                    <a:pt x="1792" y="873"/>
                  </a:cubicBezTo>
                  <a:cubicBezTo>
                    <a:pt x="1210" y="1071"/>
                    <a:pt x="629" y="1269"/>
                    <a:pt x="1" y="1455"/>
                  </a:cubicBezTo>
                  <a:cubicBezTo>
                    <a:pt x="140" y="1943"/>
                    <a:pt x="245" y="2385"/>
                    <a:pt x="385" y="2816"/>
                  </a:cubicBezTo>
                  <a:cubicBezTo>
                    <a:pt x="536" y="2816"/>
                    <a:pt x="629" y="2769"/>
                    <a:pt x="780" y="2723"/>
                  </a:cubicBezTo>
                  <a:cubicBezTo>
                    <a:pt x="1013" y="2676"/>
                    <a:pt x="1304" y="2618"/>
                    <a:pt x="1548" y="2618"/>
                  </a:cubicBezTo>
                  <a:cubicBezTo>
                    <a:pt x="1792" y="2676"/>
                    <a:pt x="1839" y="2816"/>
                    <a:pt x="1699" y="2967"/>
                  </a:cubicBezTo>
                  <a:cubicBezTo>
                    <a:pt x="1548" y="3106"/>
                    <a:pt x="1362" y="3199"/>
                    <a:pt x="1164" y="3304"/>
                  </a:cubicBezTo>
                  <a:cubicBezTo>
                    <a:pt x="966" y="3351"/>
                    <a:pt x="780" y="3397"/>
                    <a:pt x="536" y="3444"/>
                  </a:cubicBezTo>
                  <a:cubicBezTo>
                    <a:pt x="629" y="3734"/>
                    <a:pt x="722" y="4025"/>
                    <a:pt x="780" y="4316"/>
                  </a:cubicBezTo>
                  <a:cubicBezTo>
                    <a:pt x="920" y="4269"/>
                    <a:pt x="1013" y="4269"/>
                    <a:pt x="1117" y="4223"/>
                  </a:cubicBezTo>
                  <a:cubicBezTo>
                    <a:pt x="1304" y="4176"/>
                    <a:pt x="1548" y="4130"/>
                    <a:pt x="1746" y="4130"/>
                  </a:cubicBezTo>
                  <a:cubicBezTo>
                    <a:pt x="1885" y="4130"/>
                    <a:pt x="2036" y="4223"/>
                    <a:pt x="2176" y="4316"/>
                  </a:cubicBezTo>
                  <a:cubicBezTo>
                    <a:pt x="2083" y="4421"/>
                    <a:pt x="2036" y="4560"/>
                    <a:pt x="1885" y="4653"/>
                  </a:cubicBezTo>
                  <a:cubicBezTo>
                    <a:pt x="1594" y="4805"/>
                    <a:pt x="1304" y="4898"/>
                    <a:pt x="966" y="5049"/>
                  </a:cubicBezTo>
                  <a:cubicBezTo>
                    <a:pt x="1013" y="5188"/>
                    <a:pt x="1071" y="5433"/>
                    <a:pt x="1117" y="5630"/>
                  </a:cubicBezTo>
                  <a:cubicBezTo>
                    <a:pt x="1444" y="5467"/>
                    <a:pt x="1691" y="5383"/>
                    <a:pt x="1882" y="5383"/>
                  </a:cubicBezTo>
                  <a:cubicBezTo>
                    <a:pt x="2086" y="5383"/>
                    <a:pt x="2225" y="5479"/>
                    <a:pt x="2327" y="5677"/>
                  </a:cubicBezTo>
                  <a:cubicBezTo>
                    <a:pt x="2083" y="6014"/>
                    <a:pt x="1699" y="6107"/>
                    <a:pt x="1210" y="6165"/>
                  </a:cubicBezTo>
                  <a:cubicBezTo>
                    <a:pt x="1257" y="6352"/>
                    <a:pt x="1362" y="6549"/>
                    <a:pt x="1362" y="6689"/>
                  </a:cubicBezTo>
                  <a:cubicBezTo>
                    <a:pt x="1652" y="6689"/>
                    <a:pt x="1839" y="6689"/>
                    <a:pt x="2083" y="6747"/>
                  </a:cubicBezTo>
                  <a:cubicBezTo>
                    <a:pt x="2176" y="6747"/>
                    <a:pt x="2281" y="6840"/>
                    <a:pt x="2129" y="6980"/>
                  </a:cubicBezTo>
                  <a:cubicBezTo>
                    <a:pt x="1990" y="7131"/>
                    <a:pt x="1792" y="7270"/>
                    <a:pt x="1548" y="7468"/>
                  </a:cubicBezTo>
                  <a:cubicBezTo>
                    <a:pt x="1652" y="7759"/>
                    <a:pt x="1746" y="8096"/>
                    <a:pt x="1839" y="8492"/>
                  </a:cubicBezTo>
                  <a:cubicBezTo>
                    <a:pt x="2467" y="8247"/>
                    <a:pt x="3106" y="8003"/>
                    <a:pt x="3688" y="7759"/>
                  </a:cubicBezTo>
                  <a:cubicBezTo>
                    <a:pt x="3921" y="7666"/>
                    <a:pt x="4165" y="7619"/>
                    <a:pt x="4456" y="7561"/>
                  </a:cubicBezTo>
                  <a:cubicBezTo>
                    <a:pt x="4456" y="7515"/>
                    <a:pt x="4409" y="7422"/>
                    <a:pt x="4409" y="7329"/>
                  </a:cubicBezTo>
                  <a:cubicBezTo>
                    <a:pt x="4316" y="6747"/>
                    <a:pt x="4211" y="6107"/>
                    <a:pt x="4118" y="5479"/>
                  </a:cubicBezTo>
                  <a:cubicBezTo>
                    <a:pt x="4072" y="4898"/>
                    <a:pt x="4072" y="4316"/>
                    <a:pt x="4025" y="3781"/>
                  </a:cubicBezTo>
                  <a:cubicBezTo>
                    <a:pt x="3874" y="2525"/>
                    <a:pt x="3734" y="1269"/>
                    <a:pt x="3537"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3850" y="2448775"/>
              <a:ext cx="61675" cy="162575"/>
            </a:xfrm>
            <a:custGeom>
              <a:avLst/>
              <a:gdLst/>
              <a:ahLst/>
              <a:cxnLst/>
              <a:rect l="l" t="t" r="r" b="b"/>
              <a:pathLst>
                <a:path w="2467" h="6503" extrusionOk="0">
                  <a:moveTo>
                    <a:pt x="384" y="1"/>
                  </a:moveTo>
                  <a:lnTo>
                    <a:pt x="0" y="105"/>
                  </a:lnTo>
                  <a:cubicBezTo>
                    <a:pt x="47" y="291"/>
                    <a:pt x="93" y="443"/>
                    <a:pt x="140" y="582"/>
                  </a:cubicBezTo>
                  <a:cubicBezTo>
                    <a:pt x="244" y="873"/>
                    <a:pt x="291" y="1164"/>
                    <a:pt x="338" y="1408"/>
                  </a:cubicBezTo>
                  <a:cubicBezTo>
                    <a:pt x="384" y="1699"/>
                    <a:pt x="477" y="1943"/>
                    <a:pt x="535" y="2234"/>
                  </a:cubicBezTo>
                  <a:cubicBezTo>
                    <a:pt x="535" y="2327"/>
                    <a:pt x="582" y="2373"/>
                    <a:pt x="582" y="2478"/>
                  </a:cubicBezTo>
                  <a:cubicBezTo>
                    <a:pt x="768" y="3199"/>
                    <a:pt x="1012" y="3979"/>
                    <a:pt x="1210" y="4700"/>
                  </a:cubicBezTo>
                  <a:cubicBezTo>
                    <a:pt x="1256" y="5049"/>
                    <a:pt x="1256" y="5281"/>
                    <a:pt x="1012" y="5479"/>
                  </a:cubicBezTo>
                  <a:cubicBezTo>
                    <a:pt x="768" y="5677"/>
                    <a:pt x="873" y="5921"/>
                    <a:pt x="919" y="6154"/>
                  </a:cubicBezTo>
                  <a:cubicBezTo>
                    <a:pt x="1012" y="6398"/>
                    <a:pt x="1256" y="6503"/>
                    <a:pt x="1501" y="6503"/>
                  </a:cubicBezTo>
                  <a:cubicBezTo>
                    <a:pt x="2036" y="6503"/>
                    <a:pt x="2466" y="5921"/>
                    <a:pt x="2326" y="5386"/>
                  </a:cubicBezTo>
                  <a:cubicBezTo>
                    <a:pt x="2280" y="5235"/>
                    <a:pt x="2222" y="5095"/>
                    <a:pt x="2129" y="4944"/>
                  </a:cubicBezTo>
                  <a:cubicBezTo>
                    <a:pt x="1884" y="4944"/>
                    <a:pt x="1791" y="4804"/>
                    <a:pt x="1745" y="4607"/>
                  </a:cubicBezTo>
                  <a:cubicBezTo>
                    <a:pt x="1547" y="4025"/>
                    <a:pt x="1408" y="3397"/>
                    <a:pt x="1210" y="2769"/>
                  </a:cubicBezTo>
                  <a:cubicBezTo>
                    <a:pt x="1012" y="1943"/>
                    <a:pt x="873" y="1117"/>
                    <a:pt x="477" y="338"/>
                  </a:cubicBezTo>
                  <a:cubicBezTo>
                    <a:pt x="431" y="198"/>
                    <a:pt x="431" y="105"/>
                    <a:pt x="384"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7325" y="2463325"/>
              <a:ext cx="4975" cy="20650"/>
            </a:xfrm>
            <a:custGeom>
              <a:avLst/>
              <a:gdLst/>
              <a:ahLst/>
              <a:cxnLst/>
              <a:rect l="l" t="t" r="r" b="b"/>
              <a:pathLst>
                <a:path w="199" h="826" extrusionOk="0">
                  <a:moveTo>
                    <a:pt x="199" y="826"/>
                  </a:moveTo>
                  <a:cubicBezTo>
                    <a:pt x="152" y="582"/>
                    <a:pt x="105" y="291"/>
                    <a:pt x="1" y="0"/>
                  </a:cubicBezTo>
                  <a:cubicBezTo>
                    <a:pt x="105" y="291"/>
                    <a:pt x="152" y="582"/>
                    <a:pt x="199" y="826"/>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59150" y="3265575"/>
              <a:ext cx="36375" cy="34725"/>
            </a:xfrm>
            <a:custGeom>
              <a:avLst/>
              <a:gdLst/>
              <a:ahLst/>
              <a:cxnLst/>
              <a:rect l="l" t="t" r="r" b="b"/>
              <a:pathLst>
                <a:path w="1455" h="1389" extrusionOk="0">
                  <a:moveTo>
                    <a:pt x="410" y="1"/>
                  </a:moveTo>
                  <a:cubicBezTo>
                    <a:pt x="260" y="1"/>
                    <a:pt x="171" y="99"/>
                    <a:pt x="105" y="338"/>
                  </a:cubicBezTo>
                  <a:cubicBezTo>
                    <a:pt x="47" y="432"/>
                    <a:pt x="47" y="478"/>
                    <a:pt x="47" y="583"/>
                  </a:cubicBezTo>
                  <a:lnTo>
                    <a:pt x="0" y="583"/>
                  </a:lnTo>
                  <a:cubicBezTo>
                    <a:pt x="105" y="769"/>
                    <a:pt x="151" y="1013"/>
                    <a:pt x="291" y="1164"/>
                  </a:cubicBezTo>
                  <a:cubicBezTo>
                    <a:pt x="418" y="1316"/>
                    <a:pt x="612" y="1389"/>
                    <a:pt x="795" y="1389"/>
                  </a:cubicBezTo>
                  <a:cubicBezTo>
                    <a:pt x="963" y="1389"/>
                    <a:pt x="1121" y="1328"/>
                    <a:pt x="1210" y="1211"/>
                  </a:cubicBezTo>
                  <a:cubicBezTo>
                    <a:pt x="1454" y="920"/>
                    <a:pt x="1361" y="525"/>
                    <a:pt x="1070" y="292"/>
                  </a:cubicBezTo>
                  <a:cubicBezTo>
                    <a:pt x="919" y="187"/>
                    <a:pt x="779" y="141"/>
                    <a:pt x="628" y="48"/>
                  </a:cubicBezTo>
                  <a:cubicBezTo>
                    <a:pt x="544" y="17"/>
                    <a:pt x="472" y="1"/>
                    <a:pt x="410"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455050" y="2640400"/>
              <a:ext cx="132025" cy="176825"/>
            </a:xfrm>
            <a:custGeom>
              <a:avLst/>
              <a:gdLst/>
              <a:ahLst/>
              <a:cxnLst/>
              <a:rect l="l" t="t" r="r" b="b"/>
              <a:pathLst>
                <a:path w="5281" h="7073" extrusionOk="0">
                  <a:moveTo>
                    <a:pt x="2280" y="1"/>
                  </a:moveTo>
                  <a:cubicBezTo>
                    <a:pt x="2233" y="338"/>
                    <a:pt x="2036" y="431"/>
                    <a:pt x="1791" y="524"/>
                  </a:cubicBezTo>
                  <a:cubicBezTo>
                    <a:pt x="1210" y="675"/>
                    <a:pt x="582" y="768"/>
                    <a:pt x="0" y="920"/>
                  </a:cubicBezTo>
                  <a:cubicBezTo>
                    <a:pt x="93" y="1396"/>
                    <a:pt x="244" y="1885"/>
                    <a:pt x="337" y="2373"/>
                  </a:cubicBezTo>
                  <a:cubicBezTo>
                    <a:pt x="582" y="2327"/>
                    <a:pt x="779" y="2222"/>
                    <a:pt x="1012" y="2222"/>
                  </a:cubicBezTo>
                  <a:cubicBezTo>
                    <a:pt x="1043" y="2209"/>
                    <a:pt x="1076" y="2203"/>
                    <a:pt x="1112" y="2203"/>
                  </a:cubicBezTo>
                  <a:cubicBezTo>
                    <a:pt x="1199" y="2203"/>
                    <a:pt x="1301" y="2236"/>
                    <a:pt x="1407" y="2269"/>
                  </a:cubicBezTo>
                  <a:cubicBezTo>
                    <a:pt x="1547" y="2269"/>
                    <a:pt x="1594" y="2420"/>
                    <a:pt x="1454" y="2513"/>
                  </a:cubicBezTo>
                  <a:cubicBezTo>
                    <a:pt x="1303" y="2618"/>
                    <a:pt x="1163" y="2757"/>
                    <a:pt x="1012" y="2850"/>
                  </a:cubicBezTo>
                  <a:cubicBezTo>
                    <a:pt x="872" y="2909"/>
                    <a:pt x="675" y="2955"/>
                    <a:pt x="535" y="3002"/>
                  </a:cubicBezTo>
                  <a:cubicBezTo>
                    <a:pt x="582" y="3246"/>
                    <a:pt x="628" y="3490"/>
                    <a:pt x="721" y="3723"/>
                  </a:cubicBezTo>
                  <a:cubicBezTo>
                    <a:pt x="779" y="3723"/>
                    <a:pt x="826" y="3676"/>
                    <a:pt x="872" y="3676"/>
                  </a:cubicBezTo>
                  <a:cubicBezTo>
                    <a:pt x="1117" y="3630"/>
                    <a:pt x="1407" y="3537"/>
                    <a:pt x="1652" y="3490"/>
                  </a:cubicBezTo>
                  <a:cubicBezTo>
                    <a:pt x="1791" y="3490"/>
                    <a:pt x="1989" y="3537"/>
                    <a:pt x="2036" y="3630"/>
                  </a:cubicBezTo>
                  <a:cubicBezTo>
                    <a:pt x="2036" y="3723"/>
                    <a:pt x="1943" y="3920"/>
                    <a:pt x="1838" y="4014"/>
                  </a:cubicBezTo>
                  <a:cubicBezTo>
                    <a:pt x="1791" y="4118"/>
                    <a:pt x="1652" y="4165"/>
                    <a:pt x="1547" y="4165"/>
                  </a:cubicBezTo>
                  <a:cubicBezTo>
                    <a:pt x="1303" y="4258"/>
                    <a:pt x="1117" y="4258"/>
                    <a:pt x="872" y="4304"/>
                  </a:cubicBezTo>
                  <a:cubicBezTo>
                    <a:pt x="919" y="4502"/>
                    <a:pt x="965" y="4653"/>
                    <a:pt x="1012" y="4839"/>
                  </a:cubicBezTo>
                  <a:cubicBezTo>
                    <a:pt x="1210" y="4746"/>
                    <a:pt x="1407" y="4653"/>
                    <a:pt x="1594" y="4653"/>
                  </a:cubicBezTo>
                  <a:cubicBezTo>
                    <a:pt x="1623" y="4637"/>
                    <a:pt x="1658" y="4630"/>
                    <a:pt x="1695" y="4630"/>
                  </a:cubicBezTo>
                  <a:cubicBezTo>
                    <a:pt x="1791" y="4630"/>
                    <a:pt x="1900" y="4679"/>
                    <a:pt x="1943" y="4746"/>
                  </a:cubicBezTo>
                  <a:cubicBezTo>
                    <a:pt x="1989" y="4793"/>
                    <a:pt x="1943" y="4991"/>
                    <a:pt x="1838" y="5084"/>
                  </a:cubicBezTo>
                  <a:cubicBezTo>
                    <a:pt x="1791" y="5177"/>
                    <a:pt x="1698" y="5235"/>
                    <a:pt x="1652" y="5281"/>
                  </a:cubicBezTo>
                  <a:cubicBezTo>
                    <a:pt x="1501" y="5374"/>
                    <a:pt x="1361" y="5421"/>
                    <a:pt x="1210" y="5526"/>
                  </a:cubicBezTo>
                  <a:cubicBezTo>
                    <a:pt x="1303" y="5816"/>
                    <a:pt x="1361" y="6107"/>
                    <a:pt x="1454" y="6444"/>
                  </a:cubicBezTo>
                  <a:cubicBezTo>
                    <a:pt x="1501" y="6631"/>
                    <a:pt x="1547" y="6875"/>
                    <a:pt x="1594" y="7073"/>
                  </a:cubicBezTo>
                  <a:cubicBezTo>
                    <a:pt x="1698" y="7073"/>
                    <a:pt x="1791" y="7026"/>
                    <a:pt x="1838" y="7026"/>
                  </a:cubicBezTo>
                  <a:cubicBezTo>
                    <a:pt x="2617" y="6735"/>
                    <a:pt x="3396" y="6491"/>
                    <a:pt x="4164" y="6247"/>
                  </a:cubicBezTo>
                  <a:cubicBezTo>
                    <a:pt x="4282" y="6198"/>
                    <a:pt x="4382" y="6178"/>
                    <a:pt x="4467" y="6178"/>
                  </a:cubicBezTo>
                  <a:cubicBezTo>
                    <a:pt x="4627" y="6178"/>
                    <a:pt x="4732" y="6249"/>
                    <a:pt x="4792" y="6340"/>
                  </a:cubicBezTo>
                  <a:lnTo>
                    <a:pt x="4792" y="6398"/>
                  </a:lnTo>
                  <a:lnTo>
                    <a:pt x="5281" y="6340"/>
                  </a:lnTo>
                  <a:lnTo>
                    <a:pt x="5281" y="6293"/>
                  </a:lnTo>
                  <a:cubicBezTo>
                    <a:pt x="5188" y="5572"/>
                    <a:pt x="5036" y="4793"/>
                    <a:pt x="4897" y="4014"/>
                  </a:cubicBezTo>
                  <a:cubicBezTo>
                    <a:pt x="4897" y="3920"/>
                    <a:pt x="4897" y="3781"/>
                    <a:pt x="4850" y="3676"/>
                  </a:cubicBezTo>
                  <a:lnTo>
                    <a:pt x="4699" y="3676"/>
                  </a:lnTo>
                  <a:cubicBezTo>
                    <a:pt x="4606" y="3676"/>
                    <a:pt x="4560" y="3676"/>
                    <a:pt x="4455" y="3630"/>
                  </a:cubicBezTo>
                  <a:cubicBezTo>
                    <a:pt x="4362" y="3630"/>
                    <a:pt x="4315" y="3583"/>
                    <a:pt x="4211" y="3537"/>
                  </a:cubicBezTo>
                  <a:cubicBezTo>
                    <a:pt x="4211" y="3537"/>
                    <a:pt x="4164" y="3490"/>
                    <a:pt x="4118" y="3490"/>
                  </a:cubicBezTo>
                  <a:cubicBezTo>
                    <a:pt x="4071" y="3432"/>
                    <a:pt x="4025" y="3385"/>
                    <a:pt x="3978" y="3292"/>
                  </a:cubicBezTo>
                  <a:cubicBezTo>
                    <a:pt x="3920" y="3292"/>
                    <a:pt x="3920" y="3246"/>
                    <a:pt x="3873" y="3246"/>
                  </a:cubicBezTo>
                  <a:cubicBezTo>
                    <a:pt x="3827" y="3141"/>
                    <a:pt x="3827" y="3095"/>
                    <a:pt x="3780" y="3002"/>
                  </a:cubicBezTo>
                  <a:cubicBezTo>
                    <a:pt x="3734" y="2955"/>
                    <a:pt x="3734" y="2850"/>
                    <a:pt x="3734" y="2804"/>
                  </a:cubicBezTo>
                  <a:cubicBezTo>
                    <a:pt x="3687" y="2757"/>
                    <a:pt x="3687" y="2711"/>
                    <a:pt x="3687" y="2711"/>
                  </a:cubicBezTo>
                  <a:cubicBezTo>
                    <a:pt x="3687" y="2618"/>
                    <a:pt x="3687" y="2560"/>
                    <a:pt x="3734" y="2467"/>
                  </a:cubicBezTo>
                  <a:cubicBezTo>
                    <a:pt x="3734" y="2420"/>
                    <a:pt x="3734" y="2420"/>
                    <a:pt x="3780" y="2373"/>
                  </a:cubicBezTo>
                  <a:cubicBezTo>
                    <a:pt x="3978" y="1931"/>
                    <a:pt x="3873" y="1687"/>
                    <a:pt x="3583" y="1396"/>
                  </a:cubicBezTo>
                  <a:cubicBezTo>
                    <a:pt x="3152" y="920"/>
                    <a:pt x="2710" y="431"/>
                    <a:pt x="2280"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387275" y="2374925"/>
              <a:ext cx="163450" cy="271325"/>
            </a:xfrm>
            <a:custGeom>
              <a:avLst/>
              <a:gdLst/>
              <a:ahLst/>
              <a:cxnLst/>
              <a:rect l="l" t="t" r="r" b="b"/>
              <a:pathLst>
                <a:path w="6538" h="10853" extrusionOk="0">
                  <a:moveTo>
                    <a:pt x="5817" y="0"/>
                  </a:moveTo>
                  <a:cubicBezTo>
                    <a:pt x="3874" y="873"/>
                    <a:pt x="1932" y="1791"/>
                    <a:pt x="1" y="2664"/>
                  </a:cubicBezTo>
                  <a:cubicBezTo>
                    <a:pt x="187" y="3199"/>
                    <a:pt x="338" y="3687"/>
                    <a:pt x="524" y="4222"/>
                  </a:cubicBezTo>
                  <a:cubicBezTo>
                    <a:pt x="1059" y="4071"/>
                    <a:pt x="1594" y="3873"/>
                    <a:pt x="2129" y="3734"/>
                  </a:cubicBezTo>
                  <a:cubicBezTo>
                    <a:pt x="2269" y="3687"/>
                    <a:pt x="2467" y="3641"/>
                    <a:pt x="2618" y="3641"/>
                  </a:cubicBezTo>
                  <a:cubicBezTo>
                    <a:pt x="2851" y="3641"/>
                    <a:pt x="3002" y="3873"/>
                    <a:pt x="2851" y="4071"/>
                  </a:cubicBezTo>
                  <a:cubicBezTo>
                    <a:pt x="2758" y="4222"/>
                    <a:pt x="2618" y="4315"/>
                    <a:pt x="2467" y="4362"/>
                  </a:cubicBezTo>
                  <a:cubicBezTo>
                    <a:pt x="1932" y="4653"/>
                    <a:pt x="1350" y="4746"/>
                    <a:pt x="722" y="4804"/>
                  </a:cubicBezTo>
                  <a:cubicBezTo>
                    <a:pt x="920" y="5281"/>
                    <a:pt x="1059" y="5723"/>
                    <a:pt x="1211" y="6200"/>
                  </a:cubicBezTo>
                  <a:cubicBezTo>
                    <a:pt x="1455" y="6153"/>
                    <a:pt x="1687" y="6060"/>
                    <a:pt x="1932" y="6014"/>
                  </a:cubicBezTo>
                  <a:cubicBezTo>
                    <a:pt x="1983" y="6005"/>
                    <a:pt x="2032" y="6002"/>
                    <a:pt x="2077" y="6002"/>
                  </a:cubicBezTo>
                  <a:cubicBezTo>
                    <a:pt x="2288" y="6002"/>
                    <a:pt x="2429" y="6085"/>
                    <a:pt x="2467" y="6200"/>
                  </a:cubicBezTo>
                  <a:cubicBezTo>
                    <a:pt x="2513" y="6397"/>
                    <a:pt x="2374" y="6549"/>
                    <a:pt x="2083" y="6642"/>
                  </a:cubicBezTo>
                  <a:cubicBezTo>
                    <a:pt x="1839" y="6735"/>
                    <a:pt x="1641" y="6781"/>
                    <a:pt x="1397" y="6839"/>
                  </a:cubicBezTo>
                  <a:cubicBezTo>
                    <a:pt x="1455" y="7026"/>
                    <a:pt x="1501" y="7177"/>
                    <a:pt x="1548" y="7316"/>
                  </a:cubicBezTo>
                  <a:cubicBezTo>
                    <a:pt x="1687" y="7270"/>
                    <a:pt x="1885" y="7223"/>
                    <a:pt x="2036" y="7177"/>
                  </a:cubicBezTo>
                  <a:cubicBezTo>
                    <a:pt x="2176" y="7177"/>
                    <a:pt x="2327" y="7130"/>
                    <a:pt x="2467" y="7130"/>
                  </a:cubicBezTo>
                  <a:cubicBezTo>
                    <a:pt x="2618" y="7130"/>
                    <a:pt x="2804" y="7130"/>
                    <a:pt x="2804" y="7316"/>
                  </a:cubicBezTo>
                  <a:cubicBezTo>
                    <a:pt x="2804" y="7421"/>
                    <a:pt x="2711" y="7607"/>
                    <a:pt x="2618" y="7654"/>
                  </a:cubicBezTo>
                  <a:cubicBezTo>
                    <a:pt x="2327" y="7805"/>
                    <a:pt x="2036" y="7898"/>
                    <a:pt x="1687" y="8003"/>
                  </a:cubicBezTo>
                  <a:cubicBezTo>
                    <a:pt x="1746" y="8235"/>
                    <a:pt x="1839" y="8584"/>
                    <a:pt x="1932" y="8875"/>
                  </a:cubicBezTo>
                  <a:cubicBezTo>
                    <a:pt x="2036" y="8817"/>
                    <a:pt x="2129" y="8770"/>
                    <a:pt x="2223" y="8724"/>
                  </a:cubicBezTo>
                  <a:cubicBezTo>
                    <a:pt x="2327" y="8677"/>
                    <a:pt x="2420" y="8631"/>
                    <a:pt x="2513" y="8584"/>
                  </a:cubicBezTo>
                  <a:cubicBezTo>
                    <a:pt x="2577" y="8569"/>
                    <a:pt x="2640" y="8562"/>
                    <a:pt x="2700" y="8562"/>
                  </a:cubicBezTo>
                  <a:cubicBezTo>
                    <a:pt x="2871" y="8562"/>
                    <a:pt x="3014" y="8620"/>
                    <a:pt x="3048" y="8724"/>
                  </a:cubicBezTo>
                  <a:cubicBezTo>
                    <a:pt x="3095" y="8968"/>
                    <a:pt x="2955" y="9061"/>
                    <a:pt x="2804" y="9212"/>
                  </a:cubicBezTo>
                  <a:cubicBezTo>
                    <a:pt x="2560" y="9305"/>
                    <a:pt x="2374" y="9457"/>
                    <a:pt x="2129" y="9596"/>
                  </a:cubicBezTo>
                  <a:cubicBezTo>
                    <a:pt x="2223" y="9980"/>
                    <a:pt x="2374" y="10422"/>
                    <a:pt x="2513" y="10852"/>
                  </a:cubicBezTo>
                  <a:cubicBezTo>
                    <a:pt x="3246" y="10713"/>
                    <a:pt x="3921" y="10562"/>
                    <a:pt x="4700" y="10375"/>
                  </a:cubicBezTo>
                  <a:cubicBezTo>
                    <a:pt x="4595" y="10271"/>
                    <a:pt x="4502" y="10224"/>
                    <a:pt x="4409" y="10131"/>
                  </a:cubicBezTo>
                  <a:cubicBezTo>
                    <a:pt x="4305" y="9980"/>
                    <a:pt x="4212" y="9887"/>
                    <a:pt x="4072" y="9794"/>
                  </a:cubicBezTo>
                  <a:cubicBezTo>
                    <a:pt x="3967" y="9689"/>
                    <a:pt x="3874" y="9550"/>
                    <a:pt x="3828" y="9457"/>
                  </a:cubicBezTo>
                  <a:cubicBezTo>
                    <a:pt x="3781" y="9352"/>
                    <a:pt x="3723" y="9259"/>
                    <a:pt x="3676" y="9166"/>
                  </a:cubicBezTo>
                  <a:lnTo>
                    <a:pt x="3676" y="9015"/>
                  </a:lnTo>
                  <a:lnTo>
                    <a:pt x="3676" y="8968"/>
                  </a:lnTo>
                  <a:lnTo>
                    <a:pt x="3676" y="8921"/>
                  </a:lnTo>
                  <a:cubicBezTo>
                    <a:pt x="3723" y="8875"/>
                    <a:pt x="3723" y="8875"/>
                    <a:pt x="3781" y="8875"/>
                  </a:cubicBezTo>
                  <a:cubicBezTo>
                    <a:pt x="3828" y="8875"/>
                    <a:pt x="3828" y="8770"/>
                    <a:pt x="3828" y="8724"/>
                  </a:cubicBezTo>
                  <a:cubicBezTo>
                    <a:pt x="4072" y="7072"/>
                    <a:pt x="4363" y="5432"/>
                    <a:pt x="4595" y="3780"/>
                  </a:cubicBezTo>
                  <a:cubicBezTo>
                    <a:pt x="4700" y="3199"/>
                    <a:pt x="4747" y="2571"/>
                    <a:pt x="4793" y="1943"/>
                  </a:cubicBezTo>
                  <a:cubicBezTo>
                    <a:pt x="4793" y="1838"/>
                    <a:pt x="4840" y="1745"/>
                    <a:pt x="4840" y="1698"/>
                  </a:cubicBezTo>
                  <a:cubicBezTo>
                    <a:pt x="4886" y="1652"/>
                    <a:pt x="4886" y="1605"/>
                    <a:pt x="4886" y="1605"/>
                  </a:cubicBezTo>
                  <a:cubicBezTo>
                    <a:pt x="4944" y="1547"/>
                    <a:pt x="4991" y="1501"/>
                    <a:pt x="5037" y="1454"/>
                  </a:cubicBezTo>
                  <a:cubicBezTo>
                    <a:pt x="5084" y="1408"/>
                    <a:pt x="5130" y="1361"/>
                    <a:pt x="5177" y="1361"/>
                  </a:cubicBezTo>
                  <a:cubicBezTo>
                    <a:pt x="5235" y="1361"/>
                    <a:pt x="5375" y="1501"/>
                    <a:pt x="5421" y="1605"/>
                  </a:cubicBezTo>
                  <a:lnTo>
                    <a:pt x="5863" y="3059"/>
                  </a:lnTo>
                  <a:lnTo>
                    <a:pt x="6247" y="2955"/>
                  </a:lnTo>
                  <a:cubicBezTo>
                    <a:pt x="6154" y="2617"/>
                    <a:pt x="6107" y="2280"/>
                    <a:pt x="6049" y="1943"/>
                  </a:cubicBezTo>
                  <a:cubicBezTo>
                    <a:pt x="6003" y="1838"/>
                    <a:pt x="6003" y="1745"/>
                    <a:pt x="5956" y="1652"/>
                  </a:cubicBezTo>
                  <a:cubicBezTo>
                    <a:pt x="5910" y="1501"/>
                    <a:pt x="5863" y="1361"/>
                    <a:pt x="6003" y="1256"/>
                  </a:cubicBezTo>
                  <a:cubicBezTo>
                    <a:pt x="6049" y="1228"/>
                    <a:pt x="6094" y="1217"/>
                    <a:pt x="6137" y="1217"/>
                  </a:cubicBezTo>
                  <a:cubicBezTo>
                    <a:pt x="6236" y="1217"/>
                    <a:pt x="6326" y="1274"/>
                    <a:pt x="6398" y="1315"/>
                  </a:cubicBezTo>
                  <a:cubicBezTo>
                    <a:pt x="6398" y="1361"/>
                    <a:pt x="6445" y="1361"/>
                    <a:pt x="6445" y="1361"/>
                  </a:cubicBezTo>
                  <a:lnTo>
                    <a:pt x="6538" y="1256"/>
                  </a:lnTo>
                  <a:cubicBezTo>
                    <a:pt x="6154" y="919"/>
                    <a:pt x="6003" y="442"/>
                    <a:pt x="5817"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509425" y="2411275"/>
              <a:ext cx="3800" cy="3800"/>
            </a:xfrm>
            <a:custGeom>
              <a:avLst/>
              <a:gdLst/>
              <a:ahLst/>
              <a:cxnLst/>
              <a:rect l="l" t="t" r="r" b="b"/>
              <a:pathLst>
                <a:path w="152" h="152" extrusionOk="0">
                  <a:moveTo>
                    <a:pt x="0" y="151"/>
                  </a:moveTo>
                  <a:cubicBezTo>
                    <a:pt x="58" y="93"/>
                    <a:pt x="105" y="47"/>
                    <a:pt x="151" y="0"/>
                  </a:cubicBezTo>
                  <a:cubicBezTo>
                    <a:pt x="105" y="47"/>
                    <a:pt x="58" y="93"/>
                    <a:pt x="0" y="15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522800" y="2415050"/>
              <a:ext cx="11075" cy="36375"/>
            </a:xfrm>
            <a:custGeom>
              <a:avLst/>
              <a:gdLst/>
              <a:ahLst/>
              <a:cxnLst/>
              <a:rect l="l" t="t" r="r" b="b"/>
              <a:pathLst>
                <a:path w="443" h="1455" extrusionOk="0">
                  <a:moveTo>
                    <a:pt x="0" y="0"/>
                  </a:moveTo>
                  <a:lnTo>
                    <a:pt x="442" y="1454"/>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70750" y="3348975"/>
              <a:ext cx="42475" cy="46225"/>
            </a:xfrm>
            <a:custGeom>
              <a:avLst/>
              <a:gdLst/>
              <a:ahLst/>
              <a:cxnLst/>
              <a:rect l="l" t="t" r="r" b="b"/>
              <a:pathLst>
                <a:path w="1699" h="1849" extrusionOk="0">
                  <a:moveTo>
                    <a:pt x="699" y="0"/>
                  </a:moveTo>
                  <a:cubicBezTo>
                    <a:pt x="676" y="0"/>
                    <a:pt x="652" y="1"/>
                    <a:pt x="628" y="3"/>
                  </a:cubicBezTo>
                  <a:cubicBezTo>
                    <a:pt x="535" y="50"/>
                    <a:pt x="442" y="96"/>
                    <a:pt x="384" y="155"/>
                  </a:cubicBezTo>
                  <a:cubicBezTo>
                    <a:pt x="291" y="341"/>
                    <a:pt x="151" y="492"/>
                    <a:pt x="93" y="678"/>
                  </a:cubicBezTo>
                  <a:cubicBezTo>
                    <a:pt x="0" y="1027"/>
                    <a:pt x="93" y="1364"/>
                    <a:pt x="337" y="1608"/>
                  </a:cubicBezTo>
                  <a:cubicBezTo>
                    <a:pt x="506" y="1777"/>
                    <a:pt x="691" y="1848"/>
                    <a:pt x="885" y="1848"/>
                  </a:cubicBezTo>
                  <a:cubicBezTo>
                    <a:pt x="1024" y="1848"/>
                    <a:pt x="1168" y="1811"/>
                    <a:pt x="1315" y="1748"/>
                  </a:cubicBezTo>
                  <a:cubicBezTo>
                    <a:pt x="1652" y="1608"/>
                    <a:pt x="1698" y="1318"/>
                    <a:pt x="1698" y="1027"/>
                  </a:cubicBezTo>
                  <a:cubicBezTo>
                    <a:pt x="1698" y="471"/>
                    <a:pt x="1210" y="0"/>
                    <a:pt x="699" y="0"/>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463475" y="3438600"/>
              <a:ext cx="23000" cy="21850"/>
            </a:xfrm>
            <a:custGeom>
              <a:avLst/>
              <a:gdLst/>
              <a:ahLst/>
              <a:cxnLst/>
              <a:rect l="l" t="t" r="r" b="b"/>
              <a:pathLst>
                <a:path w="920" h="874" extrusionOk="0">
                  <a:moveTo>
                    <a:pt x="628" y="1"/>
                  </a:moveTo>
                  <a:cubicBezTo>
                    <a:pt x="245" y="1"/>
                    <a:pt x="0" y="199"/>
                    <a:pt x="0" y="489"/>
                  </a:cubicBezTo>
                  <a:cubicBezTo>
                    <a:pt x="0" y="687"/>
                    <a:pt x="198" y="873"/>
                    <a:pt x="384" y="873"/>
                  </a:cubicBezTo>
                  <a:cubicBezTo>
                    <a:pt x="675" y="873"/>
                    <a:pt x="919" y="687"/>
                    <a:pt x="919" y="396"/>
                  </a:cubicBezTo>
                  <a:cubicBezTo>
                    <a:pt x="919" y="199"/>
                    <a:pt x="780" y="1"/>
                    <a:pt x="628"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316925" y="2835725"/>
              <a:ext cx="61650" cy="49850"/>
            </a:xfrm>
            <a:custGeom>
              <a:avLst/>
              <a:gdLst/>
              <a:ahLst/>
              <a:cxnLst/>
              <a:rect l="l" t="t" r="r" b="b"/>
              <a:pathLst>
                <a:path w="2466" h="1994" extrusionOk="0">
                  <a:moveTo>
                    <a:pt x="1073" y="0"/>
                  </a:moveTo>
                  <a:cubicBezTo>
                    <a:pt x="914" y="0"/>
                    <a:pt x="749" y="19"/>
                    <a:pt x="582" y="39"/>
                  </a:cubicBezTo>
                  <a:cubicBezTo>
                    <a:pt x="430" y="271"/>
                    <a:pt x="291" y="469"/>
                    <a:pt x="198" y="713"/>
                  </a:cubicBezTo>
                  <a:cubicBezTo>
                    <a:pt x="0" y="1342"/>
                    <a:pt x="337" y="1923"/>
                    <a:pt x="919" y="1970"/>
                  </a:cubicBezTo>
                  <a:cubicBezTo>
                    <a:pt x="1009" y="1986"/>
                    <a:pt x="1096" y="1994"/>
                    <a:pt x="1180" y="1994"/>
                  </a:cubicBezTo>
                  <a:cubicBezTo>
                    <a:pt x="1635" y="1994"/>
                    <a:pt x="1995" y="1761"/>
                    <a:pt x="2280" y="1388"/>
                  </a:cubicBezTo>
                  <a:cubicBezTo>
                    <a:pt x="2419" y="1249"/>
                    <a:pt x="2466" y="1051"/>
                    <a:pt x="2326" y="853"/>
                  </a:cubicBezTo>
                  <a:cubicBezTo>
                    <a:pt x="2233" y="667"/>
                    <a:pt x="2082" y="469"/>
                    <a:pt x="1884" y="330"/>
                  </a:cubicBezTo>
                  <a:cubicBezTo>
                    <a:pt x="1662" y="69"/>
                    <a:pt x="1380" y="0"/>
                    <a:pt x="1073" y="0"/>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275625" y="2766325"/>
              <a:ext cx="35200" cy="30250"/>
            </a:xfrm>
            <a:custGeom>
              <a:avLst/>
              <a:gdLst/>
              <a:ahLst/>
              <a:cxnLst/>
              <a:rect l="l" t="t" r="r" b="b"/>
              <a:pathLst>
                <a:path w="1408" h="1210" extrusionOk="0">
                  <a:moveTo>
                    <a:pt x="442" y="0"/>
                  </a:moveTo>
                  <a:cubicBezTo>
                    <a:pt x="105" y="140"/>
                    <a:pt x="0" y="291"/>
                    <a:pt x="105" y="721"/>
                  </a:cubicBezTo>
                  <a:cubicBezTo>
                    <a:pt x="152" y="1012"/>
                    <a:pt x="338" y="1210"/>
                    <a:pt x="629" y="1210"/>
                  </a:cubicBezTo>
                  <a:cubicBezTo>
                    <a:pt x="919" y="1210"/>
                    <a:pt x="1268" y="965"/>
                    <a:pt x="1361" y="675"/>
                  </a:cubicBezTo>
                  <a:cubicBezTo>
                    <a:pt x="1408" y="489"/>
                    <a:pt x="1268" y="384"/>
                    <a:pt x="1117" y="291"/>
                  </a:cubicBezTo>
                  <a:cubicBezTo>
                    <a:pt x="978" y="198"/>
                    <a:pt x="826" y="93"/>
                    <a:pt x="629" y="47"/>
                  </a:cubicBezTo>
                  <a:lnTo>
                    <a:pt x="442" y="0"/>
                  </a:ln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2729275" y="3407525"/>
              <a:ext cx="41025" cy="39825"/>
            </a:xfrm>
            <a:custGeom>
              <a:avLst/>
              <a:gdLst/>
              <a:ahLst/>
              <a:cxnLst/>
              <a:rect l="l" t="t" r="r" b="b"/>
              <a:pathLst>
                <a:path w="1641" h="1593" extrusionOk="0">
                  <a:moveTo>
                    <a:pt x="618" y="0"/>
                  </a:moveTo>
                  <a:cubicBezTo>
                    <a:pt x="404" y="0"/>
                    <a:pt x="209" y="115"/>
                    <a:pt x="94" y="371"/>
                  </a:cubicBezTo>
                  <a:cubicBezTo>
                    <a:pt x="94" y="476"/>
                    <a:pt x="47" y="569"/>
                    <a:pt x="47" y="662"/>
                  </a:cubicBezTo>
                  <a:cubicBezTo>
                    <a:pt x="47" y="720"/>
                    <a:pt x="47" y="767"/>
                    <a:pt x="1" y="813"/>
                  </a:cubicBezTo>
                  <a:cubicBezTo>
                    <a:pt x="47" y="1302"/>
                    <a:pt x="291" y="1593"/>
                    <a:pt x="675" y="1593"/>
                  </a:cubicBezTo>
                  <a:cubicBezTo>
                    <a:pt x="1013" y="1593"/>
                    <a:pt x="1257" y="1442"/>
                    <a:pt x="1455" y="1197"/>
                  </a:cubicBezTo>
                  <a:cubicBezTo>
                    <a:pt x="1641" y="907"/>
                    <a:pt x="1641" y="523"/>
                    <a:pt x="1350" y="278"/>
                  </a:cubicBezTo>
                  <a:cubicBezTo>
                    <a:pt x="1210" y="185"/>
                    <a:pt x="1059" y="139"/>
                    <a:pt x="827" y="34"/>
                  </a:cubicBezTo>
                  <a:cubicBezTo>
                    <a:pt x="756" y="12"/>
                    <a:pt x="686" y="0"/>
                    <a:pt x="6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2732775" y="3355150"/>
              <a:ext cx="15725" cy="18050"/>
            </a:xfrm>
            <a:custGeom>
              <a:avLst/>
              <a:gdLst/>
              <a:ahLst/>
              <a:cxnLst/>
              <a:rect l="l" t="t" r="r" b="b"/>
              <a:pathLst>
                <a:path w="629" h="722" extrusionOk="0">
                  <a:moveTo>
                    <a:pt x="338" y="1"/>
                  </a:moveTo>
                  <a:cubicBezTo>
                    <a:pt x="245" y="1"/>
                    <a:pt x="198" y="47"/>
                    <a:pt x="105" y="140"/>
                  </a:cubicBezTo>
                  <a:cubicBezTo>
                    <a:pt x="47" y="198"/>
                    <a:pt x="0" y="338"/>
                    <a:pt x="0" y="431"/>
                  </a:cubicBezTo>
                  <a:cubicBezTo>
                    <a:pt x="0" y="582"/>
                    <a:pt x="151" y="722"/>
                    <a:pt x="291" y="722"/>
                  </a:cubicBezTo>
                  <a:cubicBezTo>
                    <a:pt x="396" y="722"/>
                    <a:pt x="489" y="675"/>
                    <a:pt x="535" y="582"/>
                  </a:cubicBezTo>
                  <a:cubicBezTo>
                    <a:pt x="582" y="536"/>
                    <a:pt x="628" y="431"/>
                    <a:pt x="628" y="338"/>
                  </a:cubicBezTo>
                  <a:cubicBezTo>
                    <a:pt x="628" y="140"/>
                    <a:pt x="489"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2635925" y="3444300"/>
              <a:ext cx="83500" cy="109475"/>
            </a:xfrm>
            <a:custGeom>
              <a:avLst/>
              <a:gdLst/>
              <a:ahLst/>
              <a:cxnLst/>
              <a:rect l="l" t="t" r="r" b="b"/>
              <a:pathLst>
                <a:path w="3340" h="4379" extrusionOk="0">
                  <a:moveTo>
                    <a:pt x="1414" y="0"/>
                  </a:moveTo>
                  <a:cubicBezTo>
                    <a:pt x="1400" y="0"/>
                    <a:pt x="1384" y="6"/>
                    <a:pt x="1362" y="17"/>
                  </a:cubicBezTo>
                  <a:cubicBezTo>
                    <a:pt x="1257" y="17"/>
                    <a:pt x="1211" y="64"/>
                    <a:pt x="1257" y="261"/>
                  </a:cubicBezTo>
                  <a:cubicBezTo>
                    <a:pt x="1257" y="308"/>
                    <a:pt x="1304" y="308"/>
                    <a:pt x="1304" y="354"/>
                  </a:cubicBezTo>
                  <a:cubicBezTo>
                    <a:pt x="1362" y="599"/>
                    <a:pt x="1408" y="843"/>
                    <a:pt x="1455" y="1134"/>
                  </a:cubicBezTo>
                  <a:lnTo>
                    <a:pt x="1548" y="1669"/>
                  </a:lnTo>
                  <a:lnTo>
                    <a:pt x="1362" y="1622"/>
                  </a:lnTo>
                  <a:cubicBezTo>
                    <a:pt x="1304" y="1576"/>
                    <a:pt x="1211" y="1518"/>
                    <a:pt x="1164" y="1471"/>
                  </a:cubicBezTo>
                  <a:cubicBezTo>
                    <a:pt x="1013" y="1424"/>
                    <a:pt x="873" y="1378"/>
                    <a:pt x="722" y="1331"/>
                  </a:cubicBezTo>
                  <a:cubicBezTo>
                    <a:pt x="671" y="1314"/>
                    <a:pt x="626" y="1304"/>
                    <a:pt x="585" y="1304"/>
                  </a:cubicBezTo>
                  <a:cubicBezTo>
                    <a:pt x="513" y="1304"/>
                    <a:pt x="451" y="1336"/>
                    <a:pt x="385" y="1424"/>
                  </a:cubicBezTo>
                  <a:cubicBezTo>
                    <a:pt x="338" y="1518"/>
                    <a:pt x="385" y="1576"/>
                    <a:pt x="583" y="1715"/>
                  </a:cubicBezTo>
                  <a:cubicBezTo>
                    <a:pt x="676" y="1762"/>
                    <a:pt x="827" y="1866"/>
                    <a:pt x="966" y="1960"/>
                  </a:cubicBezTo>
                  <a:lnTo>
                    <a:pt x="1408" y="2204"/>
                  </a:lnTo>
                  <a:lnTo>
                    <a:pt x="920" y="2297"/>
                  </a:lnTo>
                  <a:cubicBezTo>
                    <a:pt x="873" y="2343"/>
                    <a:pt x="780" y="2343"/>
                    <a:pt x="722" y="2343"/>
                  </a:cubicBezTo>
                  <a:cubicBezTo>
                    <a:pt x="536" y="2390"/>
                    <a:pt x="292" y="2448"/>
                    <a:pt x="141" y="2495"/>
                  </a:cubicBezTo>
                  <a:cubicBezTo>
                    <a:pt x="94" y="2541"/>
                    <a:pt x="1" y="2634"/>
                    <a:pt x="1" y="2681"/>
                  </a:cubicBezTo>
                  <a:cubicBezTo>
                    <a:pt x="1" y="2739"/>
                    <a:pt x="1" y="2739"/>
                    <a:pt x="94" y="2739"/>
                  </a:cubicBezTo>
                  <a:lnTo>
                    <a:pt x="338" y="2739"/>
                  </a:lnTo>
                  <a:cubicBezTo>
                    <a:pt x="583" y="2681"/>
                    <a:pt x="827" y="2634"/>
                    <a:pt x="1013" y="2634"/>
                  </a:cubicBezTo>
                  <a:lnTo>
                    <a:pt x="1304" y="2588"/>
                  </a:lnTo>
                  <a:lnTo>
                    <a:pt x="1304" y="2739"/>
                  </a:lnTo>
                  <a:cubicBezTo>
                    <a:pt x="1257" y="2832"/>
                    <a:pt x="1257" y="2925"/>
                    <a:pt x="1257" y="3030"/>
                  </a:cubicBezTo>
                  <a:cubicBezTo>
                    <a:pt x="1211" y="3216"/>
                    <a:pt x="1164" y="3460"/>
                    <a:pt x="1118" y="3658"/>
                  </a:cubicBezTo>
                  <a:cubicBezTo>
                    <a:pt x="1118" y="3704"/>
                    <a:pt x="1164" y="3751"/>
                    <a:pt x="1164" y="3797"/>
                  </a:cubicBezTo>
                  <a:cubicBezTo>
                    <a:pt x="1257" y="3751"/>
                    <a:pt x="1304" y="3751"/>
                    <a:pt x="1304" y="3704"/>
                  </a:cubicBezTo>
                  <a:cubicBezTo>
                    <a:pt x="1408" y="3611"/>
                    <a:pt x="1455" y="3507"/>
                    <a:pt x="1501" y="3367"/>
                  </a:cubicBezTo>
                  <a:cubicBezTo>
                    <a:pt x="1548" y="3320"/>
                    <a:pt x="1595" y="3262"/>
                    <a:pt x="1595" y="3216"/>
                  </a:cubicBezTo>
                  <a:lnTo>
                    <a:pt x="1746" y="2971"/>
                  </a:lnTo>
                  <a:lnTo>
                    <a:pt x="1792" y="3216"/>
                  </a:lnTo>
                  <a:cubicBezTo>
                    <a:pt x="1792" y="3320"/>
                    <a:pt x="1792" y="3320"/>
                    <a:pt x="1839" y="3367"/>
                  </a:cubicBezTo>
                  <a:cubicBezTo>
                    <a:pt x="1839" y="3460"/>
                    <a:pt x="1839" y="3553"/>
                    <a:pt x="1885" y="3611"/>
                  </a:cubicBezTo>
                  <a:lnTo>
                    <a:pt x="1885" y="3704"/>
                  </a:lnTo>
                  <a:cubicBezTo>
                    <a:pt x="1990" y="3902"/>
                    <a:pt x="2037" y="4088"/>
                    <a:pt x="2130" y="4286"/>
                  </a:cubicBezTo>
                  <a:cubicBezTo>
                    <a:pt x="2130" y="4332"/>
                    <a:pt x="2234" y="4379"/>
                    <a:pt x="2281" y="4379"/>
                  </a:cubicBezTo>
                  <a:cubicBezTo>
                    <a:pt x="2327" y="4379"/>
                    <a:pt x="2374" y="4286"/>
                    <a:pt x="2374" y="4193"/>
                  </a:cubicBezTo>
                  <a:cubicBezTo>
                    <a:pt x="2374" y="4088"/>
                    <a:pt x="2374" y="3948"/>
                    <a:pt x="2327" y="3797"/>
                  </a:cubicBezTo>
                  <a:cubicBezTo>
                    <a:pt x="2327" y="3553"/>
                    <a:pt x="2281" y="3320"/>
                    <a:pt x="2234" y="3076"/>
                  </a:cubicBezTo>
                  <a:lnTo>
                    <a:pt x="2130" y="2495"/>
                  </a:lnTo>
                  <a:lnTo>
                    <a:pt x="2420" y="2681"/>
                  </a:lnTo>
                  <a:cubicBezTo>
                    <a:pt x="2525" y="2739"/>
                    <a:pt x="2572" y="2785"/>
                    <a:pt x="2665" y="2785"/>
                  </a:cubicBezTo>
                  <a:cubicBezTo>
                    <a:pt x="2816" y="2878"/>
                    <a:pt x="2955" y="2925"/>
                    <a:pt x="3107" y="2971"/>
                  </a:cubicBezTo>
                  <a:cubicBezTo>
                    <a:pt x="3200" y="2971"/>
                    <a:pt x="3246" y="2925"/>
                    <a:pt x="3246" y="2925"/>
                  </a:cubicBezTo>
                  <a:cubicBezTo>
                    <a:pt x="3246" y="2925"/>
                    <a:pt x="3246" y="2878"/>
                    <a:pt x="3200" y="2785"/>
                  </a:cubicBezTo>
                  <a:cubicBezTo>
                    <a:pt x="3153" y="2739"/>
                    <a:pt x="3153" y="2681"/>
                    <a:pt x="3107" y="2634"/>
                  </a:cubicBezTo>
                  <a:cubicBezTo>
                    <a:pt x="3048" y="2634"/>
                    <a:pt x="3048" y="2588"/>
                    <a:pt x="3048" y="2588"/>
                  </a:cubicBezTo>
                  <a:lnTo>
                    <a:pt x="2955" y="2495"/>
                  </a:lnTo>
                  <a:lnTo>
                    <a:pt x="3048" y="2448"/>
                  </a:lnTo>
                  <a:cubicBezTo>
                    <a:pt x="3107" y="2390"/>
                    <a:pt x="3107" y="2390"/>
                    <a:pt x="3153" y="2390"/>
                  </a:cubicBezTo>
                  <a:lnTo>
                    <a:pt x="3246" y="2297"/>
                  </a:lnTo>
                  <a:lnTo>
                    <a:pt x="3339" y="2204"/>
                  </a:lnTo>
                  <a:cubicBezTo>
                    <a:pt x="3293" y="2157"/>
                    <a:pt x="3246" y="2099"/>
                    <a:pt x="3246" y="2099"/>
                  </a:cubicBezTo>
                  <a:lnTo>
                    <a:pt x="2665" y="2099"/>
                  </a:lnTo>
                  <a:cubicBezTo>
                    <a:pt x="2572" y="2099"/>
                    <a:pt x="2467" y="2099"/>
                    <a:pt x="2327" y="2053"/>
                  </a:cubicBezTo>
                  <a:lnTo>
                    <a:pt x="2130" y="2053"/>
                  </a:lnTo>
                  <a:lnTo>
                    <a:pt x="2130" y="1913"/>
                  </a:lnTo>
                  <a:cubicBezTo>
                    <a:pt x="2176" y="1808"/>
                    <a:pt x="2176" y="1715"/>
                    <a:pt x="2234" y="1622"/>
                  </a:cubicBezTo>
                  <a:cubicBezTo>
                    <a:pt x="2281" y="1378"/>
                    <a:pt x="2374" y="1134"/>
                    <a:pt x="2420" y="936"/>
                  </a:cubicBezTo>
                  <a:cubicBezTo>
                    <a:pt x="2420" y="889"/>
                    <a:pt x="2374" y="796"/>
                    <a:pt x="2374" y="750"/>
                  </a:cubicBezTo>
                  <a:lnTo>
                    <a:pt x="2327" y="750"/>
                  </a:lnTo>
                  <a:cubicBezTo>
                    <a:pt x="2281" y="750"/>
                    <a:pt x="2176" y="796"/>
                    <a:pt x="2130" y="843"/>
                  </a:cubicBezTo>
                  <a:cubicBezTo>
                    <a:pt x="2130" y="843"/>
                    <a:pt x="2083" y="889"/>
                    <a:pt x="2083" y="994"/>
                  </a:cubicBezTo>
                  <a:cubicBezTo>
                    <a:pt x="2037" y="994"/>
                    <a:pt x="2037" y="1041"/>
                    <a:pt x="1990" y="1087"/>
                  </a:cubicBezTo>
                  <a:lnTo>
                    <a:pt x="1885" y="1227"/>
                  </a:lnTo>
                  <a:lnTo>
                    <a:pt x="1839" y="1041"/>
                  </a:lnTo>
                  <a:cubicBezTo>
                    <a:pt x="1792" y="994"/>
                    <a:pt x="1792" y="889"/>
                    <a:pt x="1746" y="796"/>
                  </a:cubicBezTo>
                  <a:cubicBezTo>
                    <a:pt x="1699" y="599"/>
                    <a:pt x="1653" y="459"/>
                    <a:pt x="1548" y="261"/>
                  </a:cubicBezTo>
                  <a:lnTo>
                    <a:pt x="1548" y="215"/>
                  </a:lnTo>
                  <a:cubicBezTo>
                    <a:pt x="1477" y="63"/>
                    <a:pt x="1460" y="0"/>
                    <a:pt x="1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2673450" y="3376950"/>
              <a:ext cx="25625" cy="21850"/>
            </a:xfrm>
            <a:custGeom>
              <a:avLst/>
              <a:gdLst/>
              <a:ahLst/>
              <a:cxnLst/>
              <a:rect l="l" t="t" r="r" b="b"/>
              <a:pathLst>
                <a:path w="1025" h="874" extrusionOk="0">
                  <a:moveTo>
                    <a:pt x="582" y="1"/>
                  </a:moveTo>
                  <a:cubicBezTo>
                    <a:pt x="338" y="1"/>
                    <a:pt x="152" y="141"/>
                    <a:pt x="47" y="292"/>
                  </a:cubicBezTo>
                  <a:cubicBezTo>
                    <a:pt x="0" y="385"/>
                    <a:pt x="47" y="536"/>
                    <a:pt x="94" y="676"/>
                  </a:cubicBezTo>
                  <a:cubicBezTo>
                    <a:pt x="198" y="780"/>
                    <a:pt x="338" y="873"/>
                    <a:pt x="489" y="873"/>
                  </a:cubicBezTo>
                  <a:cubicBezTo>
                    <a:pt x="675" y="873"/>
                    <a:pt x="873" y="722"/>
                    <a:pt x="966" y="583"/>
                  </a:cubicBezTo>
                  <a:cubicBezTo>
                    <a:pt x="1024" y="385"/>
                    <a:pt x="1024" y="245"/>
                    <a:pt x="919" y="141"/>
                  </a:cubicBezTo>
                  <a:cubicBezTo>
                    <a:pt x="826" y="48"/>
                    <a:pt x="733" y="1"/>
                    <a:pt x="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2440825" y="3595725"/>
              <a:ext cx="246025" cy="202900"/>
            </a:xfrm>
            <a:custGeom>
              <a:avLst/>
              <a:gdLst/>
              <a:ahLst/>
              <a:cxnLst/>
              <a:rect l="l" t="t" r="r" b="b"/>
              <a:pathLst>
                <a:path w="9841" h="8116" extrusionOk="0">
                  <a:moveTo>
                    <a:pt x="1550" y="1"/>
                  </a:moveTo>
                  <a:cubicBezTo>
                    <a:pt x="1450" y="1"/>
                    <a:pt x="1394" y="34"/>
                    <a:pt x="1361" y="67"/>
                  </a:cubicBezTo>
                  <a:cubicBezTo>
                    <a:pt x="1315" y="171"/>
                    <a:pt x="1256" y="311"/>
                    <a:pt x="1315" y="462"/>
                  </a:cubicBezTo>
                  <a:cubicBezTo>
                    <a:pt x="1361" y="602"/>
                    <a:pt x="1408" y="695"/>
                    <a:pt x="1454" y="799"/>
                  </a:cubicBezTo>
                  <a:cubicBezTo>
                    <a:pt x="1454" y="846"/>
                    <a:pt x="1501" y="892"/>
                    <a:pt x="1501" y="985"/>
                  </a:cubicBezTo>
                  <a:lnTo>
                    <a:pt x="1745" y="1672"/>
                  </a:lnTo>
                  <a:cubicBezTo>
                    <a:pt x="1896" y="2009"/>
                    <a:pt x="1989" y="2300"/>
                    <a:pt x="2129" y="2637"/>
                  </a:cubicBezTo>
                  <a:lnTo>
                    <a:pt x="2129" y="2684"/>
                  </a:lnTo>
                  <a:lnTo>
                    <a:pt x="1745" y="3021"/>
                  </a:lnTo>
                  <a:cubicBezTo>
                    <a:pt x="1361" y="3416"/>
                    <a:pt x="966" y="3754"/>
                    <a:pt x="628" y="4091"/>
                  </a:cubicBezTo>
                  <a:cubicBezTo>
                    <a:pt x="442" y="4289"/>
                    <a:pt x="245" y="4533"/>
                    <a:pt x="93" y="4719"/>
                  </a:cubicBezTo>
                  <a:cubicBezTo>
                    <a:pt x="47" y="4824"/>
                    <a:pt x="0" y="4963"/>
                    <a:pt x="47" y="5056"/>
                  </a:cubicBezTo>
                  <a:cubicBezTo>
                    <a:pt x="47" y="5161"/>
                    <a:pt x="151" y="5254"/>
                    <a:pt x="291" y="5301"/>
                  </a:cubicBezTo>
                  <a:cubicBezTo>
                    <a:pt x="384" y="5347"/>
                    <a:pt x="489" y="5405"/>
                    <a:pt x="582" y="5405"/>
                  </a:cubicBezTo>
                  <a:cubicBezTo>
                    <a:pt x="826" y="5452"/>
                    <a:pt x="1117" y="5452"/>
                    <a:pt x="1408" y="5452"/>
                  </a:cubicBezTo>
                  <a:cubicBezTo>
                    <a:pt x="1943" y="5452"/>
                    <a:pt x="2478" y="5452"/>
                    <a:pt x="3001" y="5405"/>
                  </a:cubicBezTo>
                  <a:lnTo>
                    <a:pt x="3781" y="5405"/>
                  </a:lnTo>
                  <a:lnTo>
                    <a:pt x="3827" y="5498"/>
                  </a:lnTo>
                  <a:cubicBezTo>
                    <a:pt x="3932" y="6173"/>
                    <a:pt x="4269" y="6755"/>
                    <a:pt x="4653" y="7336"/>
                  </a:cubicBezTo>
                  <a:cubicBezTo>
                    <a:pt x="4746" y="7534"/>
                    <a:pt x="4851" y="7673"/>
                    <a:pt x="4944" y="7825"/>
                  </a:cubicBezTo>
                  <a:cubicBezTo>
                    <a:pt x="5037" y="7964"/>
                    <a:pt x="5188" y="8115"/>
                    <a:pt x="5281" y="8115"/>
                  </a:cubicBezTo>
                  <a:cubicBezTo>
                    <a:pt x="5432" y="8115"/>
                    <a:pt x="5572" y="7964"/>
                    <a:pt x="5676" y="7778"/>
                  </a:cubicBezTo>
                  <a:cubicBezTo>
                    <a:pt x="5816" y="7243"/>
                    <a:pt x="6014" y="6755"/>
                    <a:pt x="6153" y="6220"/>
                  </a:cubicBezTo>
                  <a:cubicBezTo>
                    <a:pt x="6258" y="5929"/>
                    <a:pt x="6351" y="5638"/>
                    <a:pt x="6444" y="5347"/>
                  </a:cubicBezTo>
                  <a:cubicBezTo>
                    <a:pt x="6444" y="5254"/>
                    <a:pt x="6549" y="5161"/>
                    <a:pt x="6642" y="5115"/>
                  </a:cubicBezTo>
                  <a:cubicBezTo>
                    <a:pt x="7805" y="4824"/>
                    <a:pt x="8724" y="4475"/>
                    <a:pt x="9596" y="4045"/>
                  </a:cubicBezTo>
                  <a:cubicBezTo>
                    <a:pt x="9747" y="3998"/>
                    <a:pt x="9794" y="3893"/>
                    <a:pt x="9841" y="3800"/>
                  </a:cubicBezTo>
                  <a:cubicBezTo>
                    <a:pt x="9841" y="3661"/>
                    <a:pt x="9747" y="3556"/>
                    <a:pt x="9643" y="3463"/>
                  </a:cubicBezTo>
                  <a:cubicBezTo>
                    <a:pt x="9457" y="3370"/>
                    <a:pt x="9259" y="3219"/>
                    <a:pt x="9061" y="3126"/>
                  </a:cubicBezTo>
                  <a:cubicBezTo>
                    <a:pt x="8387" y="2881"/>
                    <a:pt x="7758" y="2591"/>
                    <a:pt x="7177" y="2102"/>
                  </a:cubicBezTo>
                  <a:cubicBezTo>
                    <a:pt x="7130" y="2056"/>
                    <a:pt x="7072" y="2009"/>
                    <a:pt x="7072" y="1962"/>
                  </a:cubicBezTo>
                  <a:lnTo>
                    <a:pt x="6688" y="1962"/>
                  </a:lnTo>
                  <a:lnTo>
                    <a:pt x="6688" y="2009"/>
                  </a:lnTo>
                  <a:cubicBezTo>
                    <a:pt x="6688" y="2253"/>
                    <a:pt x="6781" y="2346"/>
                    <a:pt x="6979" y="2346"/>
                  </a:cubicBezTo>
                  <a:cubicBezTo>
                    <a:pt x="7072" y="2346"/>
                    <a:pt x="7130" y="2439"/>
                    <a:pt x="7177" y="2544"/>
                  </a:cubicBezTo>
                  <a:cubicBezTo>
                    <a:pt x="7316" y="2788"/>
                    <a:pt x="7561" y="2974"/>
                    <a:pt x="7852" y="3126"/>
                  </a:cubicBezTo>
                  <a:cubicBezTo>
                    <a:pt x="8096" y="3219"/>
                    <a:pt x="8340" y="3370"/>
                    <a:pt x="8631" y="3463"/>
                  </a:cubicBezTo>
                  <a:cubicBezTo>
                    <a:pt x="8724" y="3509"/>
                    <a:pt x="8875" y="3603"/>
                    <a:pt x="8968" y="3661"/>
                  </a:cubicBezTo>
                  <a:lnTo>
                    <a:pt x="9166" y="3754"/>
                  </a:lnTo>
                  <a:lnTo>
                    <a:pt x="8968" y="3800"/>
                  </a:lnTo>
                  <a:cubicBezTo>
                    <a:pt x="8922" y="3847"/>
                    <a:pt x="8922" y="3847"/>
                    <a:pt x="8875" y="3893"/>
                  </a:cubicBezTo>
                  <a:cubicBezTo>
                    <a:pt x="8817" y="3893"/>
                    <a:pt x="8724" y="3951"/>
                    <a:pt x="8677" y="3951"/>
                  </a:cubicBezTo>
                  <a:cubicBezTo>
                    <a:pt x="8433" y="4045"/>
                    <a:pt x="8235" y="4138"/>
                    <a:pt x="8003" y="4184"/>
                  </a:cubicBezTo>
                  <a:cubicBezTo>
                    <a:pt x="7712" y="4335"/>
                    <a:pt x="7363" y="4428"/>
                    <a:pt x="7072" y="4533"/>
                  </a:cubicBezTo>
                  <a:lnTo>
                    <a:pt x="6933" y="4580"/>
                  </a:lnTo>
                  <a:cubicBezTo>
                    <a:pt x="6735" y="4673"/>
                    <a:pt x="6549" y="4719"/>
                    <a:pt x="6351" y="4870"/>
                  </a:cubicBezTo>
                  <a:cubicBezTo>
                    <a:pt x="6200" y="4917"/>
                    <a:pt x="6107" y="5115"/>
                    <a:pt x="6014" y="5254"/>
                  </a:cubicBezTo>
                  <a:cubicBezTo>
                    <a:pt x="5909" y="5498"/>
                    <a:pt x="5816" y="5789"/>
                    <a:pt x="5723" y="6033"/>
                  </a:cubicBezTo>
                  <a:cubicBezTo>
                    <a:pt x="5723" y="6173"/>
                    <a:pt x="5676" y="6278"/>
                    <a:pt x="5618" y="6417"/>
                  </a:cubicBezTo>
                  <a:cubicBezTo>
                    <a:pt x="5525" y="6662"/>
                    <a:pt x="5432" y="6906"/>
                    <a:pt x="5386" y="7150"/>
                  </a:cubicBezTo>
                  <a:lnTo>
                    <a:pt x="5327" y="7243"/>
                  </a:lnTo>
                  <a:lnTo>
                    <a:pt x="5141" y="7243"/>
                  </a:lnTo>
                  <a:lnTo>
                    <a:pt x="4897" y="6801"/>
                  </a:lnTo>
                  <a:cubicBezTo>
                    <a:pt x="4699" y="6417"/>
                    <a:pt x="4560" y="6080"/>
                    <a:pt x="4362" y="5696"/>
                  </a:cubicBezTo>
                  <a:cubicBezTo>
                    <a:pt x="4316" y="5638"/>
                    <a:pt x="4316" y="5545"/>
                    <a:pt x="4269" y="5498"/>
                  </a:cubicBezTo>
                  <a:lnTo>
                    <a:pt x="4269" y="5347"/>
                  </a:lnTo>
                  <a:cubicBezTo>
                    <a:pt x="4118" y="5010"/>
                    <a:pt x="4071" y="4963"/>
                    <a:pt x="3781" y="4963"/>
                  </a:cubicBezTo>
                  <a:lnTo>
                    <a:pt x="3687" y="4963"/>
                  </a:lnTo>
                  <a:cubicBezTo>
                    <a:pt x="3106" y="4963"/>
                    <a:pt x="2524" y="5010"/>
                    <a:pt x="1989" y="5010"/>
                  </a:cubicBezTo>
                  <a:lnTo>
                    <a:pt x="628" y="5010"/>
                  </a:lnTo>
                  <a:lnTo>
                    <a:pt x="582" y="4963"/>
                  </a:lnTo>
                  <a:lnTo>
                    <a:pt x="582" y="4870"/>
                  </a:lnTo>
                  <a:lnTo>
                    <a:pt x="535" y="4824"/>
                  </a:lnTo>
                  <a:lnTo>
                    <a:pt x="675" y="4673"/>
                  </a:lnTo>
                  <a:cubicBezTo>
                    <a:pt x="733" y="4626"/>
                    <a:pt x="826" y="4533"/>
                    <a:pt x="873" y="4428"/>
                  </a:cubicBezTo>
                  <a:lnTo>
                    <a:pt x="1070" y="4242"/>
                  </a:lnTo>
                  <a:cubicBezTo>
                    <a:pt x="1547" y="3800"/>
                    <a:pt x="1989" y="3370"/>
                    <a:pt x="2420" y="2928"/>
                  </a:cubicBezTo>
                  <a:cubicBezTo>
                    <a:pt x="2571" y="2788"/>
                    <a:pt x="2617" y="2684"/>
                    <a:pt x="2524" y="2498"/>
                  </a:cubicBezTo>
                  <a:cubicBezTo>
                    <a:pt x="2327" y="2009"/>
                    <a:pt x="2187" y="1567"/>
                    <a:pt x="1989" y="1090"/>
                  </a:cubicBezTo>
                  <a:cubicBezTo>
                    <a:pt x="1943" y="892"/>
                    <a:pt x="1838" y="753"/>
                    <a:pt x="1792" y="555"/>
                  </a:cubicBezTo>
                  <a:lnTo>
                    <a:pt x="1745" y="555"/>
                  </a:lnTo>
                  <a:lnTo>
                    <a:pt x="1838" y="218"/>
                  </a:lnTo>
                  <a:lnTo>
                    <a:pt x="1943" y="20"/>
                  </a:lnTo>
                  <a:lnTo>
                    <a:pt x="1698" y="20"/>
                  </a:lnTo>
                  <a:cubicBezTo>
                    <a:pt x="1641" y="6"/>
                    <a:pt x="1592" y="1"/>
                    <a:pt x="1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2490550" y="3553750"/>
              <a:ext cx="127100" cy="86100"/>
            </a:xfrm>
            <a:custGeom>
              <a:avLst/>
              <a:gdLst/>
              <a:ahLst/>
              <a:cxnLst/>
              <a:rect l="l" t="t" r="r" b="b"/>
              <a:pathLst>
                <a:path w="5084" h="3444" extrusionOk="0">
                  <a:moveTo>
                    <a:pt x="4851" y="1"/>
                  </a:moveTo>
                  <a:cubicBezTo>
                    <a:pt x="4792" y="1"/>
                    <a:pt x="4699" y="47"/>
                    <a:pt x="4606" y="106"/>
                  </a:cubicBezTo>
                  <a:cubicBezTo>
                    <a:pt x="4316" y="338"/>
                    <a:pt x="4071" y="582"/>
                    <a:pt x="3874" y="827"/>
                  </a:cubicBezTo>
                  <a:cubicBezTo>
                    <a:pt x="3338" y="1362"/>
                    <a:pt x="2862" y="1943"/>
                    <a:pt x="2373" y="2478"/>
                  </a:cubicBezTo>
                  <a:cubicBezTo>
                    <a:pt x="2341" y="2510"/>
                    <a:pt x="2259" y="2565"/>
                    <a:pt x="2150" y="2565"/>
                  </a:cubicBezTo>
                  <a:cubicBezTo>
                    <a:pt x="2101" y="2565"/>
                    <a:pt x="2047" y="2554"/>
                    <a:pt x="1989" y="2525"/>
                  </a:cubicBezTo>
                  <a:cubicBezTo>
                    <a:pt x="1547" y="2327"/>
                    <a:pt x="1070" y="2141"/>
                    <a:pt x="582" y="1943"/>
                  </a:cubicBezTo>
                  <a:cubicBezTo>
                    <a:pt x="431" y="1897"/>
                    <a:pt x="291" y="1792"/>
                    <a:pt x="140" y="1746"/>
                  </a:cubicBezTo>
                  <a:lnTo>
                    <a:pt x="0" y="2141"/>
                  </a:lnTo>
                  <a:cubicBezTo>
                    <a:pt x="47" y="2141"/>
                    <a:pt x="140" y="2188"/>
                    <a:pt x="198" y="2234"/>
                  </a:cubicBezTo>
                  <a:cubicBezTo>
                    <a:pt x="431" y="2327"/>
                    <a:pt x="628" y="2478"/>
                    <a:pt x="873" y="2525"/>
                  </a:cubicBezTo>
                  <a:cubicBezTo>
                    <a:pt x="1163" y="2664"/>
                    <a:pt x="1547" y="2816"/>
                    <a:pt x="1838" y="2909"/>
                  </a:cubicBezTo>
                  <a:lnTo>
                    <a:pt x="2129" y="3013"/>
                  </a:lnTo>
                  <a:cubicBezTo>
                    <a:pt x="2175" y="3060"/>
                    <a:pt x="2234" y="3060"/>
                    <a:pt x="2280" y="3060"/>
                  </a:cubicBezTo>
                  <a:cubicBezTo>
                    <a:pt x="2327" y="3060"/>
                    <a:pt x="2420" y="3013"/>
                    <a:pt x="2524" y="2909"/>
                  </a:cubicBezTo>
                  <a:cubicBezTo>
                    <a:pt x="2955" y="2432"/>
                    <a:pt x="3443" y="1897"/>
                    <a:pt x="3920" y="1408"/>
                  </a:cubicBezTo>
                  <a:lnTo>
                    <a:pt x="4409" y="873"/>
                  </a:lnTo>
                  <a:cubicBezTo>
                    <a:pt x="4409" y="873"/>
                    <a:pt x="4455" y="827"/>
                    <a:pt x="4502" y="780"/>
                  </a:cubicBezTo>
                  <a:lnTo>
                    <a:pt x="4560" y="734"/>
                  </a:lnTo>
                  <a:lnTo>
                    <a:pt x="4746" y="536"/>
                  </a:lnTo>
                  <a:lnTo>
                    <a:pt x="4746" y="1211"/>
                  </a:lnTo>
                  <a:lnTo>
                    <a:pt x="4746" y="2188"/>
                  </a:lnTo>
                  <a:lnTo>
                    <a:pt x="4746" y="2816"/>
                  </a:lnTo>
                  <a:cubicBezTo>
                    <a:pt x="4699" y="3013"/>
                    <a:pt x="4699" y="3199"/>
                    <a:pt x="4699" y="3444"/>
                  </a:cubicBezTo>
                  <a:lnTo>
                    <a:pt x="5083" y="3444"/>
                  </a:lnTo>
                  <a:lnTo>
                    <a:pt x="5083" y="2955"/>
                  </a:lnTo>
                  <a:lnTo>
                    <a:pt x="5083" y="2281"/>
                  </a:lnTo>
                  <a:lnTo>
                    <a:pt x="5083" y="1943"/>
                  </a:lnTo>
                  <a:lnTo>
                    <a:pt x="5083" y="292"/>
                  </a:lnTo>
                  <a:cubicBezTo>
                    <a:pt x="5083" y="106"/>
                    <a:pt x="4990" y="1"/>
                    <a:pt x="48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2612975" y="3639825"/>
              <a:ext cx="4675" cy="25"/>
            </a:xfrm>
            <a:custGeom>
              <a:avLst/>
              <a:gdLst/>
              <a:ahLst/>
              <a:cxnLst/>
              <a:rect l="l" t="t" r="r" b="b"/>
              <a:pathLst>
                <a:path w="187" h="1" extrusionOk="0">
                  <a:moveTo>
                    <a:pt x="186" y="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2257925" y="3644775"/>
              <a:ext cx="150350" cy="146300"/>
            </a:xfrm>
            <a:custGeom>
              <a:avLst/>
              <a:gdLst/>
              <a:ahLst/>
              <a:cxnLst/>
              <a:rect l="l" t="t" r="r" b="b"/>
              <a:pathLst>
                <a:path w="6014" h="5852" extrusionOk="0">
                  <a:moveTo>
                    <a:pt x="3048" y="291"/>
                  </a:moveTo>
                  <a:lnTo>
                    <a:pt x="3152" y="536"/>
                  </a:lnTo>
                  <a:cubicBezTo>
                    <a:pt x="3152" y="582"/>
                    <a:pt x="3199" y="675"/>
                    <a:pt x="3199" y="768"/>
                  </a:cubicBezTo>
                  <a:cubicBezTo>
                    <a:pt x="3245" y="966"/>
                    <a:pt x="3338" y="1164"/>
                    <a:pt x="3396" y="1350"/>
                  </a:cubicBezTo>
                  <a:cubicBezTo>
                    <a:pt x="3490" y="1594"/>
                    <a:pt x="3583" y="1885"/>
                    <a:pt x="3734" y="2176"/>
                  </a:cubicBezTo>
                  <a:cubicBezTo>
                    <a:pt x="3780" y="2222"/>
                    <a:pt x="3920" y="2280"/>
                    <a:pt x="4025" y="2280"/>
                  </a:cubicBezTo>
                  <a:cubicBezTo>
                    <a:pt x="4106" y="2296"/>
                    <a:pt x="4186" y="2301"/>
                    <a:pt x="4266" y="2301"/>
                  </a:cubicBezTo>
                  <a:cubicBezTo>
                    <a:pt x="4425" y="2301"/>
                    <a:pt x="4583" y="2280"/>
                    <a:pt x="4746" y="2280"/>
                  </a:cubicBezTo>
                  <a:lnTo>
                    <a:pt x="5479" y="2280"/>
                  </a:lnTo>
                  <a:lnTo>
                    <a:pt x="5188" y="2664"/>
                  </a:lnTo>
                  <a:cubicBezTo>
                    <a:pt x="4990" y="2955"/>
                    <a:pt x="4792" y="3199"/>
                    <a:pt x="4606" y="3490"/>
                  </a:cubicBezTo>
                  <a:cubicBezTo>
                    <a:pt x="4560" y="3490"/>
                    <a:pt x="4560" y="3536"/>
                    <a:pt x="4501" y="3536"/>
                  </a:cubicBezTo>
                  <a:cubicBezTo>
                    <a:pt x="4408" y="3536"/>
                    <a:pt x="4315" y="3583"/>
                    <a:pt x="4315" y="3629"/>
                  </a:cubicBezTo>
                  <a:cubicBezTo>
                    <a:pt x="4269" y="3676"/>
                    <a:pt x="4315" y="3781"/>
                    <a:pt x="4362" y="3827"/>
                  </a:cubicBezTo>
                  <a:cubicBezTo>
                    <a:pt x="4408" y="4025"/>
                    <a:pt x="4455" y="4165"/>
                    <a:pt x="4560" y="4362"/>
                  </a:cubicBezTo>
                  <a:cubicBezTo>
                    <a:pt x="4606" y="4409"/>
                    <a:pt x="4653" y="4502"/>
                    <a:pt x="4653" y="4607"/>
                  </a:cubicBezTo>
                  <a:lnTo>
                    <a:pt x="4746" y="4839"/>
                  </a:lnTo>
                  <a:lnTo>
                    <a:pt x="4164" y="4548"/>
                  </a:lnTo>
                  <a:cubicBezTo>
                    <a:pt x="3873" y="4409"/>
                    <a:pt x="3583" y="4316"/>
                    <a:pt x="3292" y="4165"/>
                  </a:cubicBezTo>
                  <a:cubicBezTo>
                    <a:pt x="3199" y="4118"/>
                    <a:pt x="3152" y="4071"/>
                    <a:pt x="3048" y="4071"/>
                  </a:cubicBezTo>
                  <a:cubicBezTo>
                    <a:pt x="3048" y="4071"/>
                    <a:pt x="3001" y="4071"/>
                    <a:pt x="2908" y="4211"/>
                  </a:cubicBezTo>
                  <a:cubicBezTo>
                    <a:pt x="2908" y="4258"/>
                    <a:pt x="2861" y="4316"/>
                    <a:pt x="2815" y="4316"/>
                  </a:cubicBezTo>
                  <a:cubicBezTo>
                    <a:pt x="2419" y="4409"/>
                    <a:pt x="2175" y="4653"/>
                    <a:pt x="1943" y="4944"/>
                  </a:cubicBezTo>
                  <a:cubicBezTo>
                    <a:pt x="1884" y="5037"/>
                    <a:pt x="1791" y="5083"/>
                    <a:pt x="1745" y="5188"/>
                  </a:cubicBezTo>
                  <a:lnTo>
                    <a:pt x="1547" y="5374"/>
                  </a:lnTo>
                  <a:lnTo>
                    <a:pt x="1547" y="5374"/>
                  </a:lnTo>
                  <a:lnTo>
                    <a:pt x="1698" y="4165"/>
                  </a:lnTo>
                  <a:lnTo>
                    <a:pt x="1698" y="4071"/>
                  </a:lnTo>
                  <a:cubicBezTo>
                    <a:pt x="1698" y="4025"/>
                    <a:pt x="1698" y="3967"/>
                    <a:pt x="1745" y="3920"/>
                  </a:cubicBezTo>
                  <a:cubicBezTo>
                    <a:pt x="1791" y="3676"/>
                    <a:pt x="1698" y="3490"/>
                    <a:pt x="1408" y="3292"/>
                  </a:cubicBezTo>
                  <a:cubicBezTo>
                    <a:pt x="1210" y="3153"/>
                    <a:pt x="1070" y="3001"/>
                    <a:pt x="872" y="2804"/>
                  </a:cubicBezTo>
                  <a:lnTo>
                    <a:pt x="628" y="2571"/>
                  </a:lnTo>
                  <a:lnTo>
                    <a:pt x="430" y="2420"/>
                  </a:lnTo>
                  <a:lnTo>
                    <a:pt x="919" y="2420"/>
                  </a:lnTo>
                  <a:cubicBezTo>
                    <a:pt x="995" y="2397"/>
                    <a:pt x="1067" y="2385"/>
                    <a:pt x="1133" y="2385"/>
                  </a:cubicBezTo>
                  <a:cubicBezTo>
                    <a:pt x="1198" y="2385"/>
                    <a:pt x="1256" y="2397"/>
                    <a:pt x="1303" y="2420"/>
                  </a:cubicBezTo>
                  <a:cubicBezTo>
                    <a:pt x="1347" y="2424"/>
                    <a:pt x="1389" y="2427"/>
                    <a:pt x="1430" y="2427"/>
                  </a:cubicBezTo>
                  <a:cubicBezTo>
                    <a:pt x="1802" y="2427"/>
                    <a:pt x="2055" y="2236"/>
                    <a:pt x="2233" y="1838"/>
                  </a:cubicBezTo>
                  <a:cubicBezTo>
                    <a:pt x="2326" y="1641"/>
                    <a:pt x="2466" y="1454"/>
                    <a:pt x="2571" y="1257"/>
                  </a:cubicBezTo>
                  <a:cubicBezTo>
                    <a:pt x="2664" y="1059"/>
                    <a:pt x="2710" y="873"/>
                    <a:pt x="2815" y="675"/>
                  </a:cubicBezTo>
                  <a:lnTo>
                    <a:pt x="2908" y="582"/>
                  </a:lnTo>
                  <a:lnTo>
                    <a:pt x="3048" y="291"/>
                  </a:lnTo>
                  <a:close/>
                  <a:moveTo>
                    <a:pt x="3048" y="0"/>
                  </a:moveTo>
                  <a:cubicBezTo>
                    <a:pt x="2954" y="0"/>
                    <a:pt x="2861" y="47"/>
                    <a:pt x="2757" y="140"/>
                  </a:cubicBezTo>
                  <a:cubicBezTo>
                    <a:pt x="2664" y="291"/>
                    <a:pt x="2617" y="384"/>
                    <a:pt x="2571" y="536"/>
                  </a:cubicBezTo>
                  <a:lnTo>
                    <a:pt x="2419" y="768"/>
                  </a:lnTo>
                  <a:cubicBezTo>
                    <a:pt x="2233" y="1117"/>
                    <a:pt x="2036" y="1501"/>
                    <a:pt x="1884" y="1885"/>
                  </a:cubicBezTo>
                  <a:cubicBezTo>
                    <a:pt x="1812" y="2075"/>
                    <a:pt x="1712" y="2145"/>
                    <a:pt x="1555" y="2145"/>
                  </a:cubicBezTo>
                  <a:cubicBezTo>
                    <a:pt x="1511" y="2145"/>
                    <a:pt x="1462" y="2139"/>
                    <a:pt x="1408" y="2129"/>
                  </a:cubicBezTo>
                  <a:cubicBezTo>
                    <a:pt x="966" y="2129"/>
                    <a:pt x="628" y="2083"/>
                    <a:pt x="244" y="2083"/>
                  </a:cubicBezTo>
                  <a:cubicBezTo>
                    <a:pt x="198" y="2083"/>
                    <a:pt x="47" y="2176"/>
                    <a:pt x="47" y="2222"/>
                  </a:cubicBezTo>
                  <a:cubicBezTo>
                    <a:pt x="0" y="2222"/>
                    <a:pt x="47" y="2373"/>
                    <a:pt x="93" y="2466"/>
                  </a:cubicBezTo>
                  <a:lnTo>
                    <a:pt x="582" y="2955"/>
                  </a:lnTo>
                  <a:lnTo>
                    <a:pt x="675" y="3048"/>
                  </a:lnTo>
                  <a:lnTo>
                    <a:pt x="779" y="3153"/>
                  </a:lnTo>
                  <a:cubicBezTo>
                    <a:pt x="919" y="3292"/>
                    <a:pt x="1012" y="3443"/>
                    <a:pt x="1210" y="3536"/>
                  </a:cubicBezTo>
                  <a:cubicBezTo>
                    <a:pt x="1454" y="3676"/>
                    <a:pt x="1408" y="3874"/>
                    <a:pt x="1361" y="4025"/>
                  </a:cubicBezTo>
                  <a:cubicBezTo>
                    <a:pt x="1303" y="4548"/>
                    <a:pt x="1210" y="5083"/>
                    <a:pt x="1163" y="5525"/>
                  </a:cubicBezTo>
                  <a:cubicBezTo>
                    <a:pt x="1163" y="5572"/>
                    <a:pt x="1163" y="5816"/>
                    <a:pt x="1303" y="5816"/>
                  </a:cubicBezTo>
                  <a:cubicBezTo>
                    <a:pt x="1378" y="5839"/>
                    <a:pt x="1451" y="5851"/>
                    <a:pt x="1524" y="5851"/>
                  </a:cubicBezTo>
                  <a:cubicBezTo>
                    <a:pt x="1597" y="5851"/>
                    <a:pt x="1669" y="5839"/>
                    <a:pt x="1745" y="5816"/>
                  </a:cubicBezTo>
                  <a:cubicBezTo>
                    <a:pt x="1838" y="5770"/>
                    <a:pt x="1884" y="5665"/>
                    <a:pt x="1989" y="5572"/>
                  </a:cubicBezTo>
                  <a:lnTo>
                    <a:pt x="2036" y="5525"/>
                  </a:lnTo>
                  <a:cubicBezTo>
                    <a:pt x="2326" y="5235"/>
                    <a:pt x="2617" y="4897"/>
                    <a:pt x="2861" y="4548"/>
                  </a:cubicBezTo>
                  <a:lnTo>
                    <a:pt x="3001" y="4409"/>
                  </a:lnTo>
                  <a:lnTo>
                    <a:pt x="3048" y="4455"/>
                  </a:lnTo>
                  <a:cubicBezTo>
                    <a:pt x="3106" y="4455"/>
                    <a:pt x="3152" y="4502"/>
                    <a:pt x="3199" y="4502"/>
                  </a:cubicBezTo>
                  <a:cubicBezTo>
                    <a:pt x="3292" y="4607"/>
                    <a:pt x="3338" y="4653"/>
                    <a:pt x="3443" y="4653"/>
                  </a:cubicBezTo>
                  <a:cubicBezTo>
                    <a:pt x="3873" y="4839"/>
                    <a:pt x="4269" y="5037"/>
                    <a:pt x="4699" y="5188"/>
                  </a:cubicBezTo>
                  <a:cubicBezTo>
                    <a:pt x="4792" y="5235"/>
                    <a:pt x="4943" y="5281"/>
                    <a:pt x="5141" y="5328"/>
                  </a:cubicBezTo>
                  <a:cubicBezTo>
                    <a:pt x="5188" y="5374"/>
                    <a:pt x="5234" y="5374"/>
                    <a:pt x="5281" y="5374"/>
                  </a:cubicBezTo>
                  <a:cubicBezTo>
                    <a:pt x="5374" y="5374"/>
                    <a:pt x="5432" y="5328"/>
                    <a:pt x="5479" y="5281"/>
                  </a:cubicBezTo>
                  <a:cubicBezTo>
                    <a:pt x="5525" y="5188"/>
                    <a:pt x="5525" y="5083"/>
                    <a:pt x="5432" y="4944"/>
                  </a:cubicBezTo>
                  <a:cubicBezTo>
                    <a:pt x="5432" y="4897"/>
                    <a:pt x="5374" y="4897"/>
                    <a:pt x="5374" y="4897"/>
                  </a:cubicBezTo>
                  <a:cubicBezTo>
                    <a:pt x="5327" y="4839"/>
                    <a:pt x="5327" y="4793"/>
                    <a:pt x="5281" y="4746"/>
                  </a:cubicBezTo>
                  <a:cubicBezTo>
                    <a:pt x="5083" y="4502"/>
                    <a:pt x="4943" y="4211"/>
                    <a:pt x="4746" y="3967"/>
                  </a:cubicBezTo>
                  <a:lnTo>
                    <a:pt x="4699" y="3874"/>
                  </a:lnTo>
                  <a:lnTo>
                    <a:pt x="5083" y="3443"/>
                  </a:lnTo>
                  <a:cubicBezTo>
                    <a:pt x="5374" y="3048"/>
                    <a:pt x="5618" y="2711"/>
                    <a:pt x="5909" y="2373"/>
                  </a:cubicBezTo>
                  <a:cubicBezTo>
                    <a:pt x="5955" y="2280"/>
                    <a:pt x="6014" y="2176"/>
                    <a:pt x="5955" y="2129"/>
                  </a:cubicBezTo>
                  <a:cubicBezTo>
                    <a:pt x="5909" y="2036"/>
                    <a:pt x="5862" y="1989"/>
                    <a:pt x="5769" y="1989"/>
                  </a:cubicBezTo>
                  <a:cubicBezTo>
                    <a:pt x="5572" y="1931"/>
                    <a:pt x="5432" y="1931"/>
                    <a:pt x="5281" y="1931"/>
                  </a:cubicBezTo>
                  <a:lnTo>
                    <a:pt x="3827" y="1931"/>
                  </a:lnTo>
                  <a:lnTo>
                    <a:pt x="3780" y="1838"/>
                  </a:lnTo>
                  <a:lnTo>
                    <a:pt x="3780" y="1699"/>
                  </a:lnTo>
                  <a:cubicBezTo>
                    <a:pt x="3734" y="1547"/>
                    <a:pt x="3687" y="1408"/>
                    <a:pt x="3629" y="1303"/>
                  </a:cubicBezTo>
                  <a:cubicBezTo>
                    <a:pt x="3583" y="919"/>
                    <a:pt x="3443" y="582"/>
                    <a:pt x="3338" y="245"/>
                  </a:cubicBezTo>
                  <a:cubicBezTo>
                    <a:pt x="3292" y="47"/>
                    <a:pt x="3199" y="0"/>
                    <a:pt x="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2288150" y="2264700"/>
              <a:ext cx="12250" cy="25325"/>
            </a:xfrm>
            <a:custGeom>
              <a:avLst/>
              <a:gdLst/>
              <a:ahLst/>
              <a:cxnLst/>
              <a:rect l="l" t="t" r="r" b="b"/>
              <a:pathLst>
                <a:path w="490" h="1013" extrusionOk="0">
                  <a:moveTo>
                    <a:pt x="152" y="1"/>
                  </a:moveTo>
                  <a:cubicBezTo>
                    <a:pt x="94" y="1"/>
                    <a:pt x="47" y="47"/>
                    <a:pt x="47" y="94"/>
                  </a:cubicBezTo>
                  <a:cubicBezTo>
                    <a:pt x="1" y="338"/>
                    <a:pt x="152" y="827"/>
                    <a:pt x="385" y="1013"/>
                  </a:cubicBezTo>
                  <a:cubicBezTo>
                    <a:pt x="385" y="966"/>
                    <a:pt x="443" y="920"/>
                    <a:pt x="443" y="873"/>
                  </a:cubicBezTo>
                  <a:cubicBezTo>
                    <a:pt x="489" y="536"/>
                    <a:pt x="489" y="292"/>
                    <a:pt x="338" y="94"/>
                  </a:cubicBezTo>
                  <a:cubicBezTo>
                    <a:pt x="292" y="47"/>
                    <a:pt x="19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2271300" y="2206550"/>
              <a:ext cx="10775" cy="31425"/>
            </a:xfrm>
            <a:custGeom>
              <a:avLst/>
              <a:gdLst/>
              <a:ahLst/>
              <a:cxnLst/>
              <a:rect l="l" t="t" r="r" b="b"/>
              <a:pathLst>
                <a:path w="431" h="1257" extrusionOk="0">
                  <a:moveTo>
                    <a:pt x="47" y="1"/>
                  </a:moveTo>
                  <a:lnTo>
                    <a:pt x="0" y="47"/>
                  </a:lnTo>
                  <a:cubicBezTo>
                    <a:pt x="47" y="338"/>
                    <a:pt x="93" y="675"/>
                    <a:pt x="186" y="966"/>
                  </a:cubicBezTo>
                  <a:cubicBezTo>
                    <a:pt x="186" y="1071"/>
                    <a:pt x="291" y="1117"/>
                    <a:pt x="337" y="1210"/>
                  </a:cubicBezTo>
                  <a:lnTo>
                    <a:pt x="337" y="1257"/>
                  </a:lnTo>
                  <a:cubicBezTo>
                    <a:pt x="431" y="873"/>
                    <a:pt x="291" y="140"/>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2228825" y="2099825"/>
              <a:ext cx="32600" cy="20675"/>
            </a:xfrm>
            <a:custGeom>
              <a:avLst/>
              <a:gdLst/>
              <a:ahLst/>
              <a:cxnLst/>
              <a:rect l="l" t="t" r="r" b="b"/>
              <a:pathLst>
                <a:path w="1304" h="827" extrusionOk="0">
                  <a:moveTo>
                    <a:pt x="141" y="1"/>
                  </a:moveTo>
                  <a:lnTo>
                    <a:pt x="1" y="245"/>
                  </a:lnTo>
                  <a:cubicBezTo>
                    <a:pt x="47" y="245"/>
                    <a:pt x="47" y="245"/>
                    <a:pt x="94" y="292"/>
                  </a:cubicBezTo>
                  <a:cubicBezTo>
                    <a:pt x="199" y="338"/>
                    <a:pt x="292" y="396"/>
                    <a:pt x="338" y="396"/>
                  </a:cubicBezTo>
                  <a:cubicBezTo>
                    <a:pt x="629" y="536"/>
                    <a:pt x="920" y="687"/>
                    <a:pt x="1164" y="827"/>
                  </a:cubicBezTo>
                  <a:lnTo>
                    <a:pt x="1304" y="629"/>
                  </a:lnTo>
                  <a:cubicBezTo>
                    <a:pt x="1257" y="582"/>
                    <a:pt x="1211" y="582"/>
                    <a:pt x="1211" y="536"/>
                  </a:cubicBezTo>
                  <a:cubicBezTo>
                    <a:pt x="920" y="245"/>
                    <a:pt x="536" y="106"/>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2718225" y="2401675"/>
              <a:ext cx="106750" cy="181750"/>
            </a:xfrm>
            <a:custGeom>
              <a:avLst/>
              <a:gdLst/>
              <a:ahLst/>
              <a:cxnLst/>
              <a:rect l="l" t="t" r="r" b="b"/>
              <a:pathLst>
                <a:path w="4270" h="7270" extrusionOk="0">
                  <a:moveTo>
                    <a:pt x="3688" y="477"/>
                  </a:moveTo>
                  <a:lnTo>
                    <a:pt x="3781" y="1350"/>
                  </a:lnTo>
                  <a:lnTo>
                    <a:pt x="3781" y="1350"/>
                  </a:lnTo>
                  <a:lnTo>
                    <a:pt x="3641" y="1210"/>
                  </a:lnTo>
                  <a:cubicBezTo>
                    <a:pt x="3537" y="1163"/>
                    <a:pt x="3397" y="1059"/>
                    <a:pt x="3397" y="919"/>
                  </a:cubicBezTo>
                  <a:cubicBezTo>
                    <a:pt x="3397" y="826"/>
                    <a:pt x="3444" y="721"/>
                    <a:pt x="3537" y="628"/>
                  </a:cubicBezTo>
                  <a:lnTo>
                    <a:pt x="3688" y="477"/>
                  </a:lnTo>
                  <a:close/>
                  <a:moveTo>
                    <a:pt x="20" y="6499"/>
                  </a:moveTo>
                  <a:cubicBezTo>
                    <a:pt x="10" y="6505"/>
                    <a:pt x="1" y="6517"/>
                    <a:pt x="1" y="6537"/>
                  </a:cubicBezTo>
                  <a:lnTo>
                    <a:pt x="20" y="6499"/>
                  </a:lnTo>
                  <a:close/>
                  <a:moveTo>
                    <a:pt x="3688" y="0"/>
                  </a:moveTo>
                  <a:lnTo>
                    <a:pt x="3595" y="93"/>
                  </a:lnTo>
                  <a:cubicBezTo>
                    <a:pt x="3595" y="140"/>
                    <a:pt x="3595" y="186"/>
                    <a:pt x="3537" y="245"/>
                  </a:cubicBezTo>
                  <a:cubicBezTo>
                    <a:pt x="3537" y="338"/>
                    <a:pt x="3490" y="384"/>
                    <a:pt x="3397" y="431"/>
                  </a:cubicBezTo>
                  <a:cubicBezTo>
                    <a:pt x="3246" y="535"/>
                    <a:pt x="3153" y="675"/>
                    <a:pt x="3106" y="826"/>
                  </a:cubicBezTo>
                  <a:cubicBezTo>
                    <a:pt x="3060" y="919"/>
                    <a:pt x="3013" y="1012"/>
                    <a:pt x="2909" y="1117"/>
                  </a:cubicBezTo>
                  <a:cubicBezTo>
                    <a:pt x="2816" y="1256"/>
                    <a:pt x="2664" y="1454"/>
                    <a:pt x="2525" y="1594"/>
                  </a:cubicBezTo>
                  <a:lnTo>
                    <a:pt x="2769" y="1792"/>
                  </a:lnTo>
                  <a:lnTo>
                    <a:pt x="2816" y="1745"/>
                  </a:lnTo>
                  <a:lnTo>
                    <a:pt x="3013" y="1640"/>
                  </a:lnTo>
                  <a:lnTo>
                    <a:pt x="2955" y="1885"/>
                  </a:lnTo>
                  <a:cubicBezTo>
                    <a:pt x="2769" y="2617"/>
                    <a:pt x="2525" y="3199"/>
                    <a:pt x="2187" y="3676"/>
                  </a:cubicBezTo>
                  <a:cubicBezTo>
                    <a:pt x="1792" y="4211"/>
                    <a:pt x="1315" y="4792"/>
                    <a:pt x="920" y="5327"/>
                  </a:cubicBezTo>
                  <a:cubicBezTo>
                    <a:pt x="733" y="5572"/>
                    <a:pt x="536" y="5769"/>
                    <a:pt x="396" y="6002"/>
                  </a:cubicBezTo>
                  <a:cubicBezTo>
                    <a:pt x="291" y="6153"/>
                    <a:pt x="152" y="6293"/>
                    <a:pt x="47" y="6444"/>
                  </a:cubicBezTo>
                  <a:lnTo>
                    <a:pt x="20" y="6499"/>
                  </a:lnTo>
                  <a:lnTo>
                    <a:pt x="20" y="6499"/>
                  </a:lnTo>
                  <a:cubicBezTo>
                    <a:pt x="33" y="6491"/>
                    <a:pt x="47" y="6491"/>
                    <a:pt x="47" y="6491"/>
                  </a:cubicBezTo>
                  <a:cubicBezTo>
                    <a:pt x="198" y="6398"/>
                    <a:pt x="338" y="6351"/>
                    <a:pt x="443" y="6246"/>
                  </a:cubicBezTo>
                  <a:cubicBezTo>
                    <a:pt x="1559" y="5374"/>
                    <a:pt x="2374" y="4362"/>
                    <a:pt x="2909" y="3199"/>
                  </a:cubicBezTo>
                  <a:cubicBezTo>
                    <a:pt x="2909" y="3152"/>
                    <a:pt x="2909" y="3094"/>
                    <a:pt x="2955" y="3094"/>
                  </a:cubicBezTo>
                  <a:cubicBezTo>
                    <a:pt x="2955" y="3048"/>
                    <a:pt x="2955" y="3048"/>
                    <a:pt x="3013" y="3048"/>
                  </a:cubicBezTo>
                  <a:lnTo>
                    <a:pt x="3013" y="3001"/>
                  </a:lnTo>
                  <a:lnTo>
                    <a:pt x="3246" y="2803"/>
                  </a:lnTo>
                  <a:lnTo>
                    <a:pt x="3199" y="3094"/>
                  </a:lnTo>
                  <a:cubicBezTo>
                    <a:pt x="3153" y="3339"/>
                    <a:pt x="3106" y="3629"/>
                    <a:pt x="3060" y="3874"/>
                  </a:cubicBezTo>
                  <a:cubicBezTo>
                    <a:pt x="2955" y="4257"/>
                    <a:pt x="2862" y="4606"/>
                    <a:pt x="2862" y="4990"/>
                  </a:cubicBezTo>
                  <a:cubicBezTo>
                    <a:pt x="3304" y="4409"/>
                    <a:pt x="3537" y="3676"/>
                    <a:pt x="3688" y="2617"/>
                  </a:cubicBezTo>
                  <a:lnTo>
                    <a:pt x="3827" y="1792"/>
                  </a:lnTo>
                  <a:lnTo>
                    <a:pt x="3886" y="2617"/>
                  </a:lnTo>
                  <a:cubicBezTo>
                    <a:pt x="4025" y="4071"/>
                    <a:pt x="3827" y="5421"/>
                    <a:pt x="3304" y="6781"/>
                  </a:cubicBezTo>
                  <a:cubicBezTo>
                    <a:pt x="3246" y="6874"/>
                    <a:pt x="3199" y="6979"/>
                    <a:pt x="3199" y="7072"/>
                  </a:cubicBezTo>
                  <a:cubicBezTo>
                    <a:pt x="3153" y="7119"/>
                    <a:pt x="3153" y="7165"/>
                    <a:pt x="3153" y="7223"/>
                  </a:cubicBezTo>
                  <a:lnTo>
                    <a:pt x="3397" y="7270"/>
                  </a:lnTo>
                  <a:cubicBezTo>
                    <a:pt x="3979" y="6246"/>
                    <a:pt x="4269" y="5130"/>
                    <a:pt x="4223" y="3967"/>
                  </a:cubicBezTo>
                  <a:cubicBezTo>
                    <a:pt x="4223" y="3199"/>
                    <a:pt x="4118" y="2420"/>
                    <a:pt x="4072" y="1640"/>
                  </a:cubicBezTo>
                  <a:lnTo>
                    <a:pt x="4025" y="1408"/>
                  </a:lnTo>
                  <a:cubicBezTo>
                    <a:pt x="4025" y="1012"/>
                    <a:pt x="3932" y="628"/>
                    <a:pt x="3827" y="245"/>
                  </a:cubicBezTo>
                  <a:lnTo>
                    <a:pt x="3827" y="93"/>
                  </a:lnTo>
                  <a:cubicBezTo>
                    <a:pt x="3781" y="47"/>
                    <a:pt x="3734" y="0"/>
                    <a:pt x="36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2433550" y="2586900"/>
              <a:ext cx="389100" cy="849400"/>
            </a:xfrm>
            <a:custGeom>
              <a:avLst/>
              <a:gdLst/>
              <a:ahLst/>
              <a:cxnLst/>
              <a:rect l="l" t="t" r="r" b="b"/>
              <a:pathLst>
                <a:path w="15564" h="33976" extrusionOk="0">
                  <a:moveTo>
                    <a:pt x="14447" y="0"/>
                  </a:moveTo>
                  <a:cubicBezTo>
                    <a:pt x="14342" y="152"/>
                    <a:pt x="14203" y="245"/>
                    <a:pt x="14005" y="245"/>
                  </a:cubicBezTo>
                  <a:cubicBezTo>
                    <a:pt x="13912" y="291"/>
                    <a:pt x="13865" y="291"/>
                    <a:pt x="13865" y="338"/>
                  </a:cubicBezTo>
                  <a:cubicBezTo>
                    <a:pt x="13819" y="396"/>
                    <a:pt x="13819" y="396"/>
                    <a:pt x="13819" y="442"/>
                  </a:cubicBezTo>
                  <a:cubicBezTo>
                    <a:pt x="13819" y="536"/>
                    <a:pt x="13865" y="536"/>
                    <a:pt x="13958" y="536"/>
                  </a:cubicBezTo>
                  <a:lnTo>
                    <a:pt x="14249" y="536"/>
                  </a:lnTo>
                  <a:cubicBezTo>
                    <a:pt x="14296" y="489"/>
                    <a:pt x="14400" y="489"/>
                    <a:pt x="14447" y="489"/>
                  </a:cubicBezTo>
                  <a:lnTo>
                    <a:pt x="14831" y="489"/>
                  </a:lnTo>
                  <a:lnTo>
                    <a:pt x="15168" y="442"/>
                  </a:lnTo>
                  <a:lnTo>
                    <a:pt x="15121" y="582"/>
                  </a:lnTo>
                  <a:cubicBezTo>
                    <a:pt x="14982" y="978"/>
                    <a:pt x="14784" y="1268"/>
                    <a:pt x="14540" y="1454"/>
                  </a:cubicBezTo>
                  <a:lnTo>
                    <a:pt x="14296" y="1652"/>
                  </a:lnTo>
                  <a:cubicBezTo>
                    <a:pt x="13912" y="1989"/>
                    <a:pt x="13528" y="2327"/>
                    <a:pt x="13039" y="2618"/>
                  </a:cubicBezTo>
                  <a:cubicBezTo>
                    <a:pt x="12656" y="2862"/>
                    <a:pt x="12214" y="3060"/>
                    <a:pt x="11830" y="3246"/>
                  </a:cubicBezTo>
                  <a:cubicBezTo>
                    <a:pt x="11632" y="3350"/>
                    <a:pt x="11434" y="3443"/>
                    <a:pt x="11248" y="3536"/>
                  </a:cubicBezTo>
                  <a:cubicBezTo>
                    <a:pt x="11050" y="3641"/>
                    <a:pt x="10853" y="3734"/>
                    <a:pt x="10713" y="3781"/>
                  </a:cubicBezTo>
                  <a:lnTo>
                    <a:pt x="10667" y="3827"/>
                  </a:lnTo>
                  <a:lnTo>
                    <a:pt x="10806" y="3827"/>
                  </a:lnTo>
                  <a:cubicBezTo>
                    <a:pt x="11295" y="3827"/>
                    <a:pt x="11783" y="3688"/>
                    <a:pt x="12214" y="3490"/>
                  </a:cubicBezTo>
                  <a:cubicBezTo>
                    <a:pt x="12411" y="3443"/>
                    <a:pt x="12551" y="3397"/>
                    <a:pt x="12749" y="3350"/>
                  </a:cubicBezTo>
                  <a:lnTo>
                    <a:pt x="12993" y="3199"/>
                  </a:lnTo>
                  <a:lnTo>
                    <a:pt x="12842" y="3490"/>
                  </a:lnTo>
                  <a:cubicBezTo>
                    <a:pt x="12120" y="5049"/>
                    <a:pt x="11295" y="6549"/>
                    <a:pt x="10469" y="8003"/>
                  </a:cubicBezTo>
                  <a:cubicBezTo>
                    <a:pt x="9794" y="9213"/>
                    <a:pt x="9108" y="10422"/>
                    <a:pt x="8480" y="11632"/>
                  </a:cubicBezTo>
                  <a:lnTo>
                    <a:pt x="8096" y="12411"/>
                  </a:lnTo>
                  <a:lnTo>
                    <a:pt x="8294" y="11585"/>
                  </a:lnTo>
                  <a:lnTo>
                    <a:pt x="8340" y="11295"/>
                  </a:lnTo>
                  <a:cubicBezTo>
                    <a:pt x="8387" y="11050"/>
                    <a:pt x="8433" y="10806"/>
                    <a:pt x="8480" y="10515"/>
                  </a:cubicBezTo>
                  <a:cubicBezTo>
                    <a:pt x="8585" y="10178"/>
                    <a:pt x="8631" y="9841"/>
                    <a:pt x="8724" y="9503"/>
                  </a:cubicBezTo>
                  <a:cubicBezTo>
                    <a:pt x="9166" y="8003"/>
                    <a:pt x="9399" y="6444"/>
                    <a:pt x="9596" y="4944"/>
                  </a:cubicBezTo>
                  <a:lnTo>
                    <a:pt x="9596" y="4316"/>
                  </a:lnTo>
                  <a:lnTo>
                    <a:pt x="9596" y="4118"/>
                  </a:lnTo>
                  <a:lnTo>
                    <a:pt x="9550" y="4118"/>
                  </a:lnTo>
                  <a:lnTo>
                    <a:pt x="9457" y="4071"/>
                  </a:lnTo>
                  <a:cubicBezTo>
                    <a:pt x="9352" y="4560"/>
                    <a:pt x="9259" y="5049"/>
                    <a:pt x="9166" y="5525"/>
                  </a:cubicBezTo>
                  <a:cubicBezTo>
                    <a:pt x="8968" y="6549"/>
                    <a:pt x="8771" y="7561"/>
                    <a:pt x="8585" y="8584"/>
                  </a:cubicBezTo>
                  <a:cubicBezTo>
                    <a:pt x="8526" y="8771"/>
                    <a:pt x="8480" y="8968"/>
                    <a:pt x="8189" y="8968"/>
                  </a:cubicBezTo>
                  <a:lnTo>
                    <a:pt x="8096" y="8968"/>
                  </a:lnTo>
                  <a:cubicBezTo>
                    <a:pt x="7421" y="8875"/>
                    <a:pt x="6840" y="8678"/>
                    <a:pt x="6305" y="8433"/>
                  </a:cubicBezTo>
                  <a:cubicBezTo>
                    <a:pt x="5967" y="8294"/>
                    <a:pt x="5618" y="8142"/>
                    <a:pt x="5281" y="7956"/>
                  </a:cubicBezTo>
                  <a:lnTo>
                    <a:pt x="4746" y="7712"/>
                  </a:lnTo>
                  <a:lnTo>
                    <a:pt x="5188" y="6840"/>
                  </a:lnTo>
                  <a:lnTo>
                    <a:pt x="5235" y="6886"/>
                  </a:lnTo>
                  <a:cubicBezTo>
                    <a:pt x="5618" y="7131"/>
                    <a:pt x="5909" y="7224"/>
                    <a:pt x="6258" y="7224"/>
                  </a:cubicBezTo>
                  <a:lnTo>
                    <a:pt x="6351" y="7224"/>
                  </a:lnTo>
                  <a:cubicBezTo>
                    <a:pt x="6398" y="7177"/>
                    <a:pt x="6444" y="7131"/>
                    <a:pt x="6549" y="7084"/>
                  </a:cubicBezTo>
                  <a:cubicBezTo>
                    <a:pt x="6491" y="7026"/>
                    <a:pt x="6444" y="6979"/>
                    <a:pt x="6398" y="6979"/>
                  </a:cubicBezTo>
                  <a:cubicBezTo>
                    <a:pt x="6154" y="6886"/>
                    <a:pt x="5967" y="6793"/>
                    <a:pt x="5723" y="6735"/>
                  </a:cubicBezTo>
                  <a:cubicBezTo>
                    <a:pt x="5618" y="6689"/>
                    <a:pt x="5525" y="6642"/>
                    <a:pt x="5432" y="6642"/>
                  </a:cubicBezTo>
                  <a:lnTo>
                    <a:pt x="5328" y="6595"/>
                  </a:lnTo>
                  <a:lnTo>
                    <a:pt x="5328" y="6549"/>
                  </a:lnTo>
                  <a:cubicBezTo>
                    <a:pt x="5386" y="6444"/>
                    <a:pt x="5386" y="6305"/>
                    <a:pt x="5525" y="6258"/>
                  </a:cubicBezTo>
                  <a:cubicBezTo>
                    <a:pt x="5572" y="6258"/>
                    <a:pt x="5618" y="6305"/>
                    <a:pt x="5677" y="6305"/>
                  </a:cubicBezTo>
                  <a:cubicBezTo>
                    <a:pt x="5863" y="6398"/>
                    <a:pt x="6107" y="6444"/>
                    <a:pt x="6305" y="6444"/>
                  </a:cubicBezTo>
                  <a:lnTo>
                    <a:pt x="6549" y="6444"/>
                  </a:lnTo>
                  <a:cubicBezTo>
                    <a:pt x="6596" y="6398"/>
                    <a:pt x="6642" y="6351"/>
                    <a:pt x="6689" y="6305"/>
                  </a:cubicBezTo>
                  <a:cubicBezTo>
                    <a:pt x="6642" y="6258"/>
                    <a:pt x="6596" y="6212"/>
                    <a:pt x="6549" y="6154"/>
                  </a:cubicBezTo>
                  <a:cubicBezTo>
                    <a:pt x="6398" y="6107"/>
                    <a:pt x="6200" y="6060"/>
                    <a:pt x="6014" y="5967"/>
                  </a:cubicBezTo>
                  <a:cubicBezTo>
                    <a:pt x="5909" y="5967"/>
                    <a:pt x="5863" y="5921"/>
                    <a:pt x="5770" y="5921"/>
                  </a:cubicBezTo>
                  <a:lnTo>
                    <a:pt x="5677" y="5863"/>
                  </a:lnTo>
                  <a:lnTo>
                    <a:pt x="5723" y="5770"/>
                  </a:lnTo>
                  <a:cubicBezTo>
                    <a:pt x="5816" y="5572"/>
                    <a:pt x="5863" y="5432"/>
                    <a:pt x="5967" y="5339"/>
                  </a:cubicBezTo>
                  <a:lnTo>
                    <a:pt x="5967" y="5281"/>
                  </a:lnTo>
                  <a:lnTo>
                    <a:pt x="6933" y="5572"/>
                  </a:lnTo>
                  <a:cubicBezTo>
                    <a:pt x="6979" y="5572"/>
                    <a:pt x="7072" y="5525"/>
                    <a:pt x="7177" y="5525"/>
                  </a:cubicBezTo>
                  <a:cubicBezTo>
                    <a:pt x="7131" y="5432"/>
                    <a:pt x="7072" y="5386"/>
                    <a:pt x="7026" y="5339"/>
                  </a:cubicBezTo>
                  <a:cubicBezTo>
                    <a:pt x="6886" y="5235"/>
                    <a:pt x="6689" y="5142"/>
                    <a:pt x="6549" y="5049"/>
                  </a:cubicBezTo>
                  <a:cubicBezTo>
                    <a:pt x="6444" y="4990"/>
                    <a:pt x="6398" y="4990"/>
                    <a:pt x="6305" y="4944"/>
                  </a:cubicBezTo>
                  <a:lnTo>
                    <a:pt x="6258" y="4897"/>
                  </a:lnTo>
                  <a:lnTo>
                    <a:pt x="6549" y="4362"/>
                  </a:lnTo>
                  <a:lnTo>
                    <a:pt x="6596" y="4269"/>
                  </a:lnTo>
                  <a:lnTo>
                    <a:pt x="6886" y="3827"/>
                  </a:lnTo>
                  <a:lnTo>
                    <a:pt x="6933" y="3734"/>
                  </a:lnTo>
                  <a:cubicBezTo>
                    <a:pt x="7072" y="3536"/>
                    <a:pt x="7224" y="3304"/>
                    <a:pt x="7317" y="3153"/>
                  </a:cubicBezTo>
                  <a:lnTo>
                    <a:pt x="7072" y="3060"/>
                  </a:lnTo>
                  <a:lnTo>
                    <a:pt x="7026" y="3060"/>
                  </a:lnTo>
                  <a:lnTo>
                    <a:pt x="6933" y="3153"/>
                  </a:lnTo>
                  <a:cubicBezTo>
                    <a:pt x="6305" y="4025"/>
                    <a:pt x="5677" y="5049"/>
                    <a:pt x="4990" y="6351"/>
                  </a:cubicBezTo>
                  <a:cubicBezTo>
                    <a:pt x="4269" y="7759"/>
                    <a:pt x="3734" y="9213"/>
                    <a:pt x="3199" y="10620"/>
                  </a:cubicBezTo>
                  <a:cubicBezTo>
                    <a:pt x="3153" y="10713"/>
                    <a:pt x="3106" y="10806"/>
                    <a:pt x="3060" y="10911"/>
                  </a:cubicBezTo>
                  <a:cubicBezTo>
                    <a:pt x="3001" y="10957"/>
                    <a:pt x="2955" y="11004"/>
                    <a:pt x="2908" y="11004"/>
                  </a:cubicBezTo>
                  <a:lnTo>
                    <a:pt x="2711" y="11202"/>
                  </a:lnTo>
                  <a:cubicBezTo>
                    <a:pt x="2083" y="12074"/>
                    <a:pt x="1408" y="12993"/>
                    <a:pt x="780" y="13912"/>
                  </a:cubicBezTo>
                  <a:lnTo>
                    <a:pt x="291" y="14586"/>
                  </a:lnTo>
                  <a:cubicBezTo>
                    <a:pt x="245" y="14691"/>
                    <a:pt x="198" y="14737"/>
                    <a:pt x="94" y="14831"/>
                  </a:cubicBezTo>
                  <a:lnTo>
                    <a:pt x="1" y="14935"/>
                  </a:lnTo>
                  <a:lnTo>
                    <a:pt x="1" y="15319"/>
                  </a:lnTo>
                  <a:lnTo>
                    <a:pt x="47" y="15319"/>
                  </a:lnTo>
                  <a:cubicBezTo>
                    <a:pt x="47" y="15273"/>
                    <a:pt x="94" y="15273"/>
                    <a:pt x="94" y="15273"/>
                  </a:cubicBezTo>
                  <a:cubicBezTo>
                    <a:pt x="338" y="15121"/>
                    <a:pt x="489" y="14935"/>
                    <a:pt x="629" y="14691"/>
                  </a:cubicBezTo>
                  <a:cubicBezTo>
                    <a:pt x="966" y="14202"/>
                    <a:pt x="1257" y="13772"/>
                    <a:pt x="1606" y="13330"/>
                  </a:cubicBezTo>
                  <a:lnTo>
                    <a:pt x="2327" y="12260"/>
                  </a:lnTo>
                  <a:cubicBezTo>
                    <a:pt x="2373" y="12213"/>
                    <a:pt x="2373" y="12167"/>
                    <a:pt x="2478" y="12167"/>
                  </a:cubicBezTo>
                  <a:lnTo>
                    <a:pt x="2664" y="12074"/>
                  </a:lnTo>
                  <a:lnTo>
                    <a:pt x="2664" y="12074"/>
                  </a:lnTo>
                  <a:lnTo>
                    <a:pt x="2618" y="12260"/>
                  </a:lnTo>
                  <a:cubicBezTo>
                    <a:pt x="1547" y="15563"/>
                    <a:pt x="536" y="19006"/>
                    <a:pt x="1" y="22496"/>
                  </a:cubicBezTo>
                  <a:lnTo>
                    <a:pt x="1" y="23798"/>
                  </a:lnTo>
                  <a:cubicBezTo>
                    <a:pt x="47" y="23752"/>
                    <a:pt x="47" y="23752"/>
                    <a:pt x="47" y="23705"/>
                  </a:cubicBezTo>
                  <a:cubicBezTo>
                    <a:pt x="291" y="23170"/>
                    <a:pt x="338" y="22589"/>
                    <a:pt x="442" y="22054"/>
                  </a:cubicBezTo>
                  <a:cubicBezTo>
                    <a:pt x="489" y="21716"/>
                    <a:pt x="489" y="21379"/>
                    <a:pt x="582" y="21042"/>
                  </a:cubicBezTo>
                  <a:cubicBezTo>
                    <a:pt x="1606" y="16575"/>
                    <a:pt x="2769" y="12655"/>
                    <a:pt x="4165" y="9120"/>
                  </a:cubicBezTo>
                  <a:lnTo>
                    <a:pt x="4316" y="8724"/>
                  </a:lnTo>
                  <a:cubicBezTo>
                    <a:pt x="4409" y="8538"/>
                    <a:pt x="4455" y="8387"/>
                    <a:pt x="4514" y="8189"/>
                  </a:cubicBezTo>
                  <a:cubicBezTo>
                    <a:pt x="4560" y="8142"/>
                    <a:pt x="4560" y="8142"/>
                    <a:pt x="4607" y="8142"/>
                  </a:cubicBezTo>
                  <a:lnTo>
                    <a:pt x="4607" y="8096"/>
                  </a:lnTo>
                  <a:lnTo>
                    <a:pt x="4653" y="8049"/>
                  </a:lnTo>
                  <a:lnTo>
                    <a:pt x="4700" y="8096"/>
                  </a:lnTo>
                  <a:cubicBezTo>
                    <a:pt x="4851" y="8142"/>
                    <a:pt x="4944" y="8247"/>
                    <a:pt x="5095" y="8294"/>
                  </a:cubicBezTo>
                  <a:cubicBezTo>
                    <a:pt x="6060" y="8771"/>
                    <a:pt x="7072" y="9306"/>
                    <a:pt x="8189" y="9352"/>
                  </a:cubicBezTo>
                  <a:lnTo>
                    <a:pt x="8340" y="9352"/>
                  </a:lnTo>
                  <a:lnTo>
                    <a:pt x="8189" y="10131"/>
                  </a:lnTo>
                  <a:cubicBezTo>
                    <a:pt x="8096" y="10573"/>
                    <a:pt x="8003" y="11004"/>
                    <a:pt x="7898" y="11446"/>
                  </a:cubicBezTo>
                  <a:cubicBezTo>
                    <a:pt x="7852" y="11678"/>
                    <a:pt x="7805" y="11923"/>
                    <a:pt x="7759" y="12213"/>
                  </a:cubicBezTo>
                  <a:cubicBezTo>
                    <a:pt x="7654" y="12842"/>
                    <a:pt x="7514" y="13528"/>
                    <a:pt x="7363" y="14202"/>
                  </a:cubicBezTo>
                  <a:cubicBezTo>
                    <a:pt x="7270" y="14540"/>
                    <a:pt x="7131" y="14877"/>
                    <a:pt x="6979" y="15226"/>
                  </a:cubicBezTo>
                  <a:cubicBezTo>
                    <a:pt x="6933" y="15319"/>
                    <a:pt x="6886" y="15412"/>
                    <a:pt x="6840" y="15517"/>
                  </a:cubicBezTo>
                  <a:lnTo>
                    <a:pt x="6444" y="16482"/>
                  </a:lnTo>
                  <a:cubicBezTo>
                    <a:pt x="5723" y="18134"/>
                    <a:pt x="4990" y="19879"/>
                    <a:pt x="4269" y="21565"/>
                  </a:cubicBezTo>
                  <a:cubicBezTo>
                    <a:pt x="3641" y="22972"/>
                    <a:pt x="3060" y="24426"/>
                    <a:pt x="2420" y="25834"/>
                  </a:cubicBezTo>
                  <a:lnTo>
                    <a:pt x="675" y="29765"/>
                  </a:lnTo>
                  <a:cubicBezTo>
                    <a:pt x="536" y="30103"/>
                    <a:pt x="442" y="30393"/>
                    <a:pt x="338" y="30684"/>
                  </a:cubicBezTo>
                  <a:cubicBezTo>
                    <a:pt x="245" y="30870"/>
                    <a:pt x="198" y="31021"/>
                    <a:pt x="152" y="31161"/>
                  </a:cubicBezTo>
                  <a:cubicBezTo>
                    <a:pt x="152" y="31219"/>
                    <a:pt x="94" y="31312"/>
                    <a:pt x="1" y="31359"/>
                  </a:cubicBezTo>
                  <a:lnTo>
                    <a:pt x="1" y="31405"/>
                  </a:lnTo>
                  <a:lnTo>
                    <a:pt x="1" y="31603"/>
                  </a:lnTo>
                  <a:lnTo>
                    <a:pt x="1" y="32185"/>
                  </a:lnTo>
                  <a:lnTo>
                    <a:pt x="47" y="32138"/>
                  </a:lnTo>
                  <a:cubicBezTo>
                    <a:pt x="47" y="32091"/>
                    <a:pt x="94" y="32033"/>
                    <a:pt x="94" y="32033"/>
                  </a:cubicBezTo>
                  <a:lnTo>
                    <a:pt x="152" y="31940"/>
                  </a:lnTo>
                  <a:lnTo>
                    <a:pt x="245" y="31940"/>
                  </a:lnTo>
                  <a:cubicBezTo>
                    <a:pt x="536" y="32091"/>
                    <a:pt x="873" y="32185"/>
                    <a:pt x="1210" y="32278"/>
                  </a:cubicBezTo>
                  <a:cubicBezTo>
                    <a:pt x="1699" y="32429"/>
                    <a:pt x="2234" y="32615"/>
                    <a:pt x="2711" y="32906"/>
                  </a:cubicBezTo>
                  <a:cubicBezTo>
                    <a:pt x="2862" y="33010"/>
                    <a:pt x="3060" y="33103"/>
                    <a:pt x="3199" y="33150"/>
                  </a:cubicBezTo>
                  <a:cubicBezTo>
                    <a:pt x="3583" y="33348"/>
                    <a:pt x="3978" y="33592"/>
                    <a:pt x="4316" y="33883"/>
                  </a:cubicBezTo>
                  <a:cubicBezTo>
                    <a:pt x="4316" y="33929"/>
                    <a:pt x="4362" y="33929"/>
                    <a:pt x="4362" y="33929"/>
                  </a:cubicBezTo>
                  <a:cubicBezTo>
                    <a:pt x="4409" y="33976"/>
                    <a:pt x="4455" y="33976"/>
                    <a:pt x="4514" y="33976"/>
                  </a:cubicBezTo>
                  <a:lnTo>
                    <a:pt x="4560" y="33976"/>
                  </a:lnTo>
                  <a:lnTo>
                    <a:pt x="4560" y="33929"/>
                  </a:lnTo>
                  <a:cubicBezTo>
                    <a:pt x="4607" y="33836"/>
                    <a:pt x="4560" y="33732"/>
                    <a:pt x="4514" y="33732"/>
                  </a:cubicBezTo>
                  <a:cubicBezTo>
                    <a:pt x="4316" y="33487"/>
                    <a:pt x="4025" y="33255"/>
                    <a:pt x="3734" y="33103"/>
                  </a:cubicBezTo>
                  <a:cubicBezTo>
                    <a:pt x="2525" y="32382"/>
                    <a:pt x="1454" y="31940"/>
                    <a:pt x="384" y="31801"/>
                  </a:cubicBezTo>
                  <a:lnTo>
                    <a:pt x="245" y="31743"/>
                  </a:lnTo>
                  <a:lnTo>
                    <a:pt x="291" y="31650"/>
                  </a:lnTo>
                  <a:cubicBezTo>
                    <a:pt x="442" y="31359"/>
                    <a:pt x="536" y="31114"/>
                    <a:pt x="629" y="30824"/>
                  </a:cubicBezTo>
                  <a:lnTo>
                    <a:pt x="733" y="30638"/>
                  </a:lnTo>
                  <a:lnTo>
                    <a:pt x="919" y="30103"/>
                  </a:lnTo>
                  <a:cubicBezTo>
                    <a:pt x="919" y="30056"/>
                    <a:pt x="966" y="29998"/>
                    <a:pt x="966" y="29951"/>
                  </a:cubicBezTo>
                  <a:cubicBezTo>
                    <a:pt x="1071" y="29707"/>
                    <a:pt x="1164" y="29521"/>
                    <a:pt x="1257" y="29277"/>
                  </a:cubicBezTo>
                  <a:cubicBezTo>
                    <a:pt x="1652" y="28358"/>
                    <a:pt x="2083" y="27439"/>
                    <a:pt x="2478" y="26462"/>
                  </a:cubicBezTo>
                  <a:cubicBezTo>
                    <a:pt x="3246" y="24717"/>
                    <a:pt x="4072" y="22926"/>
                    <a:pt x="4851" y="21135"/>
                  </a:cubicBezTo>
                  <a:cubicBezTo>
                    <a:pt x="5281" y="20216"/>
                    <a:pt x="5677" y="19192"/>
                    <a:pt x="6060" y="18227"/>
                  </a:cubicBezTo>
                  <a:cubicBezTo>
                    <a:pt x="6305" y="17645"/>
                    <a:pt x="6549" y="17110"/>
                    <a:pt x="6782" y="16529"/>
                  </a:cubicBezTo>
                  <a:cubicBezTo>
                    <a:pt x="6886" y="16284"/>
                    <a:pt x="7026" y="16040"/>
                    <a:pt x="7131" y="15808"/>
                  </a:cubicBezTo>
                  <a:cubicBezTo>
                    <a:pt x="7177" y="15703"/>
                    <a:pt x="7224" y="15563"/>
                    <a:pt x="7270" y="15459"/>
                  </a:cubicBezTo>
                  <a:lnTo>
                    <a:pt x="7363" y="15273"/>
                  </a:lnTo>
                  <a:lnTo>
                    <a:pt x="7421" y="15226"/>
                  </a:lnTo>
                  <a:lnTo>
                    <a:pt x="7514" y="15610"/>
                  </a:lnTo>
                  <a:cubicBezTo>
                    <a:pt x="7561" y="15947"/>
                    <a:pt x="7654" y="16284"/>
                    <a:pt x="7712" y="16680"/>
                  </a:cubicBezTo>
                  <a:cubicBezTo>
                    <a:pt x="7759" y="16680"/>
                    <a:pt x="7759" y="16726"/>
                    <a:pt x="7759" y="16726"/>
                  </a:cubicBezTo>
                  <a:lnTo>
                    <a:pt x="8003" y="16680"/>
                  </a:lnTo>
                  <a:lnTo>
                    <a:pt x="7945" y="16436"/>
                  </a:lnTo>
                  <a:cubicBezTo>
                    <a:pt x="7898" y="16191"/>
                    <a:pt x="7852" y="15901"/>
                    <a:pt x="7805" y="15610"/>
                  </a:cubicBezTo>
                  <a:cubicBezTo>
                    <a:pt x="7759" y="15366"/>
                    <a:pt x="7712" y="15075"/>
                    <a:pt x="7712" y="14831"/>
                  </a:cubicBezTo>
                  <a:lnTo>
                    <a:pt x="7654" y="14784"/>
                  </a:lnTo>
                  <a:cubicBezTo>
                    <a:pt x="7654" y="14691"/>
                    <a:pt x="7712" y="14644"/>
                    <a:pt x="7712" y="14586"/>
                  </a:cubicBezTo>
                  <a:lnTo>
                    <a:pt x="7712" y="14540"/>
                  </a:lnTo>
                  <a:lnTo>
                    <a:pt x="7712" y="14493"/>
                  </a:lnTo>
                  <a:lnTo>
                    <a:pt x="7805" y="14493"/>
                  </a:lnTo>
                  <a:lnTo>
                    <a:pt x="8096" y="14249"/>
                  </a:lnTo>
                  <a:lnTo>
                    <a:pt x="7805" y="13865"/>
                  </a:lnTo>
                  <a:lnTo>
                    <a:pt x="7852" y="13819"/>
                  </a:lnTo>
                  <a:cubicBezTo>
                    <a:pt x="7898" y="13481"/>
                    <a:pt x="8003" y="13190"/>
                    <a:pt x="8236" y="12842"/>
                  </a:cubicBezTo>
                  <a:cubicBezTo>
                    <a:pt x="8678" y="12167"/>
                    <a:pt x="9061" y="11446"/>
                    <a:pt x="9399" y="10760"/>
                  </a:cubicBezTo>
                  <a:cubicBezTo>
                    <a:pt x="9550" y="10515"/>
                    <a:pt x="9643" y="10283"/>
                    <a:pt x="9794" y="10038"/>
                  </a:cubicBezTo>
                  <a:cubicBezTo>
                    <a:pt x="10085" y="9550"/>
                    <a:pt x="10329" y="9120"/>
                    <a:pt x="10620" y="8631"/>
                  </a:cubicBezTo>
                  <a:cubicBezTo>
                    <a:pt x="11585" y="6840"/>
                    <a:pt x="12656" y="4990"/>
                    <a:pt x="13470" y="3060"/>
                  </a:cubicBezTo>
                  <a:cubicBezTo>
                    <a:pt x="13528" y="2955"/>
                    <a:pt x="13621" y="2862"/>
                    <a:pt x="13714" y="2769"/>
                  </a:cubicBezTo>
                  <a:cubicBezTo>
                    <a:pt x="13865" y="2618"/>
                    <a:pt x="14005" y="2525"/>
                    <a:pt x="14156" y="2431"/>
                  </a:cubicBezTo>
                  <a:cubicBezTo>
                    <a:pt x="14400" y="2187"/>
                    <a:pt x="14633" y="1989"/>
                    <a:pt x="14877" y="1745"/>
                  </a:cubicBezTo>
                  <a:cubicBezTo>
                    <a:pt x="15121" y="1559"/>
                    <a:pt x="15319" y="1268"/>
                    <a:pt x="15459" y="919"/>
                  </a:cubicBezTo>
                  <a:cubicBezTo>
                    <a:pt x="15563" y="733"/>
                    <a:pt x="15563" y="536"/>
                    <a:pt x="15459" y="396"/>
                  </a:cubicBezTo>
                  <a:cubicBezTo>
                    <a:pt x="15366" y="245"/>
                    <a:pt x="15214" y="152"/>
                    <a:pt x="14982" y="105"/>
                  </a:cubicBezTo>
                  <a:lnTo>
                    <a:pt x="14738" y="105"/>
                  </a:lnTo>
                  <a:lnTo>
                    <a:pt x="14738" y="47"/>
                  </a:lnTo>
                  <a:lnTo>
                    <a:pt x="14691" y="47"/>
                  </a:lnTo>
                  <a:lnTo>
                    <a:pt x="144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a:off x="2609175" y="2444125"/>
              <a:ext cx="174500" cy="222775"/>
            </a:xfrm>
            <a:custGeom>
              <a:avLst/>
              <a:gdLst/>
              <a:ahLst/>
              <a:cxnLst/>
              <a:rect l="l" t="t" r="r" b="b"/>
              <a:pathLst>
                <a:path w="6980" h="8911" extrusionOk="0">
                  <a:moveTo>
                    <a:pt x="6736" y="0"/>
                  </a:moveTo>
                  <a:cubicBezTo>
                    <a:pt x="6503" y="233"/>
                    <a:pt x="6212" y="477"/>
                    <a:pt x="5863" y="722"/>
                  </a:cubicBezTo>
                  <a:cubicBezTo>
                    <a:pt x="5817" y="768"/>
                    <a:pt x="5817" y="768"/>
                    <a:pt x="5770" y="815"/>
                  </a:cubicBezTo>
                  <a:cubicBezTo>
                    <a:pt x="5572" y="966"/>
                    <a:pt x="5340" y="1105"/>
                    <a:pt x="5142" y="1257"/>
                  </a:cubicBezTo>
                  <a:cubicBezTo>
                    <a:pt x="4223" y="1885"/>
                    <a:pt x="3304" y="2559"/>
                    <a:pt x="2432" y="3246"/>
                  </a:cubicBezTo>
                  <a:cubicBezTo>
                    <a:pt x="2234" y="3385"/>
                    <a:pt x="2036" y="3536"/>
                    <a:pt x="1850" y="3723"/>
                  </a:cubicBezTo>
                  <a:cubicBezTo>
                    <a:pt x="1024" y="4548"/>
                    <a:pt x="489" y="5421"/>
                    <a:pt x="245" y="6491"/>
                  </a:cubicBezTo>
                  <a:cubicBezTo>
                    <a:pt x="106" y="7165"/>
                    <a:pt x="1" y="7700"/>
                    <a:pt x="338" y="8142"/>
                  </a:cubicBezTo>
                  <a:lnTo>
                    <a:pt x="443" y="8189"/>
                  </a:lnTo>
                  <a:lnTo>
                    <a:pt x="396" y="8236"/>
                  </a:lnTo>
                  <a:cubicBezTo>
                    <a:pt x="292" y="8375"/>
                    <a:pt x="199" y="8480"/>
                    <a:pt x="106" y="8573"/>
                  </a:cubicBezTo>
                  <a:lnTo>
                    <a:pt x="489" y="8724"/>
                  </a:lnTo>
                  <a:lnTo>
                    <a:pt x="582" y="8724"/>
                  </a:lnTo>
                  <a:lnTo>
                    <a:pt x="582" y="8771"/>
                  </a:lnTo>
                  <a:lnTo>
                    <a:pt x="978" y="8910"/>
                  </a:lnTo>
                  <a:lnTo>
                    <a:pt x="1024" y="8817"/>
                  </a:lnTo>
                  <a:lnTo>
                    <a:pt x="1164" y="8573"/>
                  </a:lnTo>
                  <a:cubicBezTo>
                    <a:pt x="1071" y="8573"/>
                    <a:pt x="1024" y="8480"/>
                    <a:pt x="978" y="8433"/>
                  </a:cubicBezTo>
                  <a:cubicBezTo>
                    <a:pt x="978" y="8375"/>
                    <a:pt x="920" y="8329"/>
                    <a:pt x="920" y="8282"/>
                  </a:cubicBezTo>
                  <a:cubicBezTo>
                    <a:pt x="873" y="8189"/>
                    <a:pt x="873" y="8142"/>
                    <a:pt x="827" y="8038"/>
                  </a:cubicBezTo>
                  <a:cubicBezTo>
                    <a:pt x="489" y="7654"/>
                    <a:pt x="582" y="7212"/>
                    <a:pt x="629" y="6828"/>
                  </a:cubicBezTo>
                  <a:cubicBezTo>
                    <a:pt x="873" y="5572"/>
                    <a:pt x="1560" y="4502"/>
                    <a:pt x="2723" y="3583"/>
                  </a:cubicBezTo>
                  <a:cubicBezTo>
                    <a:pt x="3246" y="3141"/>
                    <a:pt x="3886" y="2711"/>
                    <a:pt x="4467" y="2269"/>
                  </a:cubicBezTo>
                  <a:cubicBezTo>
                    <a:pt x="4758" y="2083"/>
                    <a:pt x="5049" y="1838"/>
                    <a:pt x="5340" y="1641"/>
                  </a:cubicBezTo>
                  <a:lnTo>
                    <a:pt x="5386" y="1594"/>
                  </a:lnTo>
                  <a:cubicBezTo>
                    <a:pt x="5968" y="1164"/>
                    <a:pt x="6549" y="722"/>
                    <a:pt x="6980" y="187"/>
                  </a:cubicBezTo>
                  <a:lnTo>
                    <a:pt x="67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a:off x="2777550" y="2444125"/>
              <a:ext cx="6125" cy="4675"/>
            </a:xfrm>
            <a:custGeom>
              <a:avLst/>
              <a:gdLst/>
              <a:ahLst/>
              <a:cxnLst/>
              <a:rect l="l" t="t" r="r" b="b"/>
              <a:pathLst>
                <a:path w="245" h="187" extrusionOk="0">
                  <a:moveTo>
                    <a:pt x="245" y="187"/>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a:off x="2621400" y="2662225"/>
              <a:ext cx="2350" cy="1175"/>
            </a:xfrm>
            <a:custGeom>
              <a:avLst/>
              <a:gdLst/>
              <a:ahLst/>
              <a:cxnLst/>
              <a:rect l="l" t="t" r="r" b="b"/>
              <a:pathLst>
                <a:path w="94" h="47" extrusionOk="0">
                  <a:moveTo>
                    <a:pt x="0" y="0"/>
                  </a:moveTo>
                  <a:lnTo>
                    <a:pt x="93" y="47"/>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a:off x="2608025" y="2659600"/>
              <a:ext cx="25" cy="25"/>
            </a:xfrm>
            <a:custGeom>
              <a:avLst/>
              <a:gdLst/>
              <a:ahLst/>
              <a:cxnLst/>
              <a:rect l="l" t="t" r="r" b="b"/>
              <a:pathLst>
                <a:path w="1" h="1" extrusionOk="0">
                  <a:moveTo>
                    <a:pt x="0" y="0"/>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a:off x="2620225" y="2663375"/>
              <a:ext cx="25" cy="25"/>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2634775" y="2873025"/>
              <a:ext cx="118675" cy="136700"/>
            </a:xfrm>
            <a:custGeom>
              <a:avLst/>
              <a:gdLst/>
              <a:ahLst/>
              <a:cxnLst/>
              <a:rect l="l" t="t" r="r" b="b"/>
              <a:pathLst>
                <a:path w="4747" h="5468" extrusionOk="0">
                  <a:moveTo>
                    <a:pt x="2804" y="768"/>
                  </a:moveTo>
                  <a:lnTo>
                    <a:pt x="2757" y="1013"/>
                  </a:lnTo>
                  <a:cubicBezTo>
                    <a:pt x="2711" y="1210"/>
                    <a:pt x="2664" y="1350"/>
                    <a:pt x="2618" y="1501"/>
                  </a:cubicBezTo>
                  <a:lnTo>
                    <a:pt x="2571" y="1687"/>
                  </a:lnTo>
                  <a:lnTo>
                    <a:pt x="2222" y="1210"/>
                  </a:lnTo>
                  <a:lnTo>
                    <a:pt x="2804" y="768"/>
                  </a:lnTo>
                  <a:close/>
                  <a:moveTo>
                    <a:pt x="3443" y="1"/>
                  </a:moveTo>
                  <a:cubicBezTo>
                    <a:pt x="3443" y="1"/>
                    <a:pt x="3385" y="1"/>
                    <a:pt x="3292" y="94"/>
                  </a:cubicBezTo>
                  <a:cubicBezTo>
                    <a:pt x="2711" y="478"/>
                    <a:pt x="2129" y="920"/>
                    <a:pt x="1594" y="1303"/>
                  </a:cubicBezTo>
                  <a:cubicBezTo>
                    <a:pt x="1350" y="1501"/>
                    <a:pt x="1117" y="1641"/>
                    <a:pt x="873" y="1839"/>
                  </a:cubicBezTo>
                  <a:lnTo>
                    <a:pt x="0" y="2467"/>
                  </a:lnTo>
                  <a:lnTo>
                    <a:pt x="187" y="2664"/>
                  </a:lnTo>
                  <a:lnTo>
                    <a:pt x="187" y="2711"/>
                  </a:lnTo>
                  <a:cubicBezTo>
                    <a:pt x="722" y="2327"/>
                    <a:pt x="1303" y="1932"/>
                    <a:pt x="1838" y="1548"/>
                  </a:cubicBezTo>
                  <a:lnTo>
                    <a:pt x="1931" y="1501"/>
                  </a:lnTo>
                  <a:lnTo>
                    <a:pt x="1989" y="1548"/>
                  </a:lnTo>
                  <a:cubicBezTo>
                    <a:pt x="2394" y="2280"/>
                    <a:pt x="2973" y="2622"/>
                    <a:pt x="3765" y="2622"/>
                  </a:cubicBezTo>
                  <a:cubicBezTo>
                    <a:pt x="3816" y="2622"/>
                    <a:pt x="3868" y="2621"/>
                    <a:pt x="3920" y="2618"/>
                  </a:cubicBezTo>
                  <a:lnTo>
                    <a:pt x="3967" y="2618"/>
                  </a:lnTo>
                  <a:lnTo>
                    <a:pt x="4071" y="3199"/>
                  </a:lnTo>
                  <a:cubicBezTo>
                    <a:pt x="4165" y="3630"/>
                    <a:pt x="4258" y="4118"/>
                    <a:pt x="4362" y="4595"/>
                  </a:cubicBezTo>
                  <a:cubicBezTo>
                    <a:pt x="4362" y="4746"/>
                    <a:pt x="4409" y="4944"/>
                    <a:pt x="4455" y="5084"/>
                  </a:cubicBezTo>
                  <a:cubicBezTo>
                    <a:pt x="4455" y="5177"/>
                    <a:pt x="4502" y="5281"/>
                    <a:pt x="4502" y="5328"/>
                  </a:cubicBezTo>
                  <a:cubicBezTo>
                    <a:pt x="4502" y="5374"/>
                    <a:pt x="4502" y="5421"/>
                    <a:pt x="4548" y="5421"/>
                  </a:cubicBezTo>
                  <a:lnTo>
                    <a:pt x="4746" y="5468"/>
                  </a:lnTo>
                  <a:lnTo>
                    <a:pt x="4746" y="4991"/>
                  </a:lnTo>
                  <a:cubicBezTo>
                    <a:pt x="4746" y="4502"/>
                    <a:pt x="4653" y="3967"/>
                    <a:pt x="4548" y="3490"/>
                  </a:cubicBezTo>
                  <a:cubicBezTo>
                    <a:pt x="4502" y="3339"/>
                    <a:pt x="4502" y="3199"/>
                    <a:pt x="4455" y="3048"/>
                  </a:cubicBezTo>
                  <a:cubicBezTo>
                    <a:pt x="4362" y="2420"/>
                    <a:pt x="4211" y="1792"/>
                    <a:pt x="4071" y="1164"/>
                  </a:cubicBezTo>
                  <a:lnTo>
                    <a:pt x="3967" y="582"/>
                  </a:lnTo>
                  <a:cubicBezTo>
                    <a:pt x="3920" y="338"/>
                    <a:pt x="3827" y="292"/>
                    <a:pt x="3734" y="292"/>
                  </a:cubicBezTo>
                  <a:lnTo>
                    <a:pt x="3676" y="292"/>
                  </a:lnTo>
                  <a:lnTo>
                    <a:pt x="3583" y="338"/>
                  </a:lnTo>
                  <a:lnTo>
                    <a:pt x="3536" y="233"/>
                  </a:lnTo>
                  <a:cubicBezTo>
                    <a:pt x="3536" y="140"/>
                    <a:pt x="3490" y="1"/>
                    <a:pt x="3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2434725" y="3013475"/>
              <a:ext cx="318725" cy="533050"/>
            </a:xfrm>
            <a:custGeom>
              <a:avLst/>
              <a:gdLst/>
              <a:ahLst/>
              <a:cxnLst/>
              <a:rect l="l" t="t" r="r" b="b"/>
              <a:pathLst>
                <a:path w="12749" h="21322" extrusionOk="0">
                  <a:moveTo>
                    <a:pt x="47" y="15843"/>
                  </a:moveTo>
                  <a:lnTo>
                    <a:pt x="0" y="15994"/>
                  </a:lnTo>
                  <a:cubicBezTo>
                    <a:pt x="47" y="16040"/>
                    <a:pt x="47" y="16040"/>
                    <a:pt x="105" y="16087"/>
                  </a:cubicBezTo>
                  <a:cubicBezTo>
                    <a:pt x="151" y="16087"/>
                    <a:pt x="244" y="16133"/>
                    <a:pt x="291" y="16133"/>
                  </a:cubicBezTo>
                  <a:cubicBezTo>
                    <a:pt x="395" y="16238"/>
                    <a:pt x="535" y="16285"/>
                    <a:pt x="628" y="16331"/>
                  </a:cubicBezTo>
                  <a:cubicBezTo>
                    <a:pt x="919" y="16482"/>
                    <a:pt x="1210" y="16622"/>
                    <a:pt x="1500" y="16715"/>
                  </a:cubicBezTo>
                  <a:cubicBezTo>
                    <a:pt x="2036" y="16959"/>
                    <a:pt x="2571" y="17250"/>
                    <a:pt x="3106" y="17646"/>
                  </a:cubicBezTo>
                  <a:lnTo>
                    <a:pt x="3199" y="17739"/>
                  </a:lnTo>
                  <a:cubicBezTo>
                    <a:pt x="3536" y="17983"/>
                    <a:pt x="3827" y="18227"/>
                    <a:pt x="4222" y="18274"/>
                  </a:cubicBezTo>
                  <a:lnTo>
                    <a:pt x="4315" y="18274"/>
                  </a:lnTo>
                  <a:lnTo>
                    <a:pt x="4269" y="18227"/>
                  </a:lnTo>
                  <a:cubicBezTo>
                    <a:pt x="3152" y="16913"/>
                    <a:pt x="1698" y="16331"/>
                    <a:pt x="47" y="15843"/>
                  </a:cubicBezTo>
                  <a:close/>
                  <a:moveTo>
                    <a:pt x="12504" y="1"/>
                  </a:moveTo>
                  <a:cubicBezTo>
                    <a:pt x="12260" y="873"/>
                    <a:pt x="11922" y="1699"/>
                    <a:pt x="11492" y="2571"/>
                  </a:cubicBezTo>
                  <a:cubicBezTo>
                    <a:pt x="11294" y="2955"/>
                    <a:pt x="11155" y="3397"/>
                    <a:pt x="10957" y="3827"/>
                  </a:cubicBezTo>
                  <a:cubicBezTo>
                    <a:pt x="10864" y="4118"/>
                    <a:pt x="10713" y="4409"/>
                    <a:pt x="10620" y="4700"/>
                  </a:cubicBezTo>
                  <a:lnTo>
                    <a:pt x="10131" y="5723"/>
                  </a:lnTo>
                  <a:cubicBezTo>
                    <a:pt x="9701" y="6689"/>
                    <a:pt x="9259" y="7654"/>
                    <a:pt x="8828" y="8631"/>
                  </a:cubicBezTo>
                  <a:cubicBezTo>
                    <a:pt x="8433" y="9550"/>
                    <a:pt x="7956" y="10562"/>
                    <a:pt x="7467" y="11632"/>
                  </a:cubicBezTo>
                  <a:cubicBezTo>
                    <a:pt x="7084" y="12504"/>
                    <a:pt x="6642" y="13423"/>
                    <a:pt x="6211" y="14296"/>
                  </a:cubicBezTo>
                  <a:cubicBezTo>
                    <a:pt x="6013" y="14680"/>
                    <a:pt x="5816" y="15075"/>
                    <a:pt x="5630" y="15505"/>
                  </a:cubicBezTo>
                  <a:lnTo>
                    <a:pt x="5525" y="15703"/>
                  </a:lnTo>
                  <a:lnTo>
                    <a:pt x="5281" y="15552"/>
                  </a:lnTo>
                  <a:cubicBezTo>
                    <a:pt x="5048" y="15366"/>
                    <a:pt x="4804" y="15215"/>
                    <a:pt x="4560" y="15028"/>
                  </a:cubicBezTo>
                  <a:lnTo>
                    <a:pt x="4467" y="14970"/>
                  </a:lnTo>
                  <a:lnTo>
                    <a:pt x="4513" y="14877"/>
                  </a:lnTo>
                  <a:lnTo>
                    <a:pt x="4362" y="14784"/>
                  </a:lnTo>
                  <a:lnTo>
                    <a:pt x="4315" y="14877"/>
                  </a:lnTo>
                  <a:lnTo>
                    <a:pt x="3536" y="14447"/>
                  </a:lnTo>
                  <a:cubicBezTo>
                    <a:pt x="3199" y="14296"/>
                    <a:pt x="2861" y="14098"/>
                    <a:pt x="2524" y="13912"/>
                  </a:cubicBezTo>
                  <a:lnTo>
                    <a:pt x="2326" y="13865"/>
                  </a:lnTo>
                  <a:cubicBezTo>
                    <a:pt x="1896" y="13668"/>
                    <a:pt x="1454" y="13470"/>
                    <a:pt x="977" y="13330"/>
                  </a:cubicBezTo>
                  <a:lnTo>
                    <a:pt x="872" y="13516"/>
                  </a:lnTo>
                  <a:cubicBezTo>
                    <a:pt x="1070" y="13621"/>
                    <a:pt x="1210" y="13668"/>
                    <a:pt x="1361" y="13714"/>
                  </a:cubicBezTo>
                  <a:lnTo>
                    <a:pt x="1791" y="13912"/>
                  </a:lnTo>
                  <a:cubicBezTo>
                    <a:pt x="2861" y="14342"/>
                    <a:pt x="3780" y="14831"/>
                    <a:pt x="4560" y="15366"/>
                  </a:cubicBezTo>
                  <a:cubicBezTo>
                    <a:pt x="4606" y="15412"/>
                    <a:pt x="4653" y="15412"/>
                    <a:pt x="4653" y="15412"/>
                  </a:cubicBezTo>
                  <a:cubicBezTo>
                    <a:pt x="4699" y="15459"/>
                    <a:pt x="4699" y="15459"/>
                    <a:pt x="4757" y="15459"/>
                  </a:cubicBezTo>
                  <a:cubicBezTo>
                    <a:pt x="5339" y="15843"/>
                    <a:pt x="5385" y="15994"/>
                    <a:pt x="5095" y="16622"/>
                  </a:cubicBezTo>
                  <a:cubicBezTo>
                    <a:pt x="5048" y="16773"/>
                    <a:pt x="4990" y="16913"/>
                    <a:pt x="4943" y="17006"/>
                  </a:cubicBezTo>
                  <a:cubicBezTo>
                    <a:pt x="4850" y="17204"/>
                    <a:pt x="4757" y="17448"/>
                    <a:pt x="4653" y="17646"/>
                  </a:cubicBezTo>
                  <a:cubicBezTo>
                    <a:pt x="4606" y="17832"/>
                    <a:pt x="4513" y="17983"/>
                    <a:pt x="4467" y="18169"/>
                  </a:cubicBezTo>
                  <a:lnTo>
                    <a:pt x="4362" y="18320"/>
                  </a:lnTo>
                  <a:lnTo>
                    <a:pt x="4315" y="18274"/>
                  </a:lnTo>
                  <a:lnTo>
                    <a:pt x="4269" y="18413"/>
                  </a:lnTo>
                  <a:cubicBezTo>
                    <a:pt x="4222" y="18460"/>
                    <a:pt x="4222" y="18564"/>
                    <a:pt x="4176" y="18611"/>
                  </a:cubicBezTo>
                  <a:cubicBezTo>
                    <a:pt x="4118" y="18751"/>
                    <a:pt x="4025" y="18902"/>
                    <a:pt x="3978" y="19041"/>
                  </a:cubicBezTo>
                  <a:cubicBezTo>
                    <a:pt x="3687" y="19867"/>
                    <a:pt x="3443" y="20553"/>
                    <a:pt x="3199" y="21181"/>
                  </a:cubicBezTo>
                  <a:lnTo>
                    <a:pt x="3199" y="21228"/>
                  </a:lnTo>
                  <a:cubicBezTo>
                    <a:pt x="3199" y="21275"/>
                    <a:pt x="3245" y="21321"/>
                    <a:pt x="3245" y="21321"/>
                  </a:cubicBezTo>
                  <a:cubicBezTo>
                    <a:pt x="3303" y="21321"/>
                    <a:pt x="3396" y="21321"/>
                    <a:pt x="3443" y="21275"/>
                  </a:cubicBezTo>
                  <a:cubicBezTo>
                    <a:pt x="3489" y="21228"/>
                    <a:pt x="3536" y="21077"/>
                    <a:pt x="3594" y="20984"/>
                  </a:cubicBezTo>
                  <a:cubicBezTo>
                    <a:pt x="3687" y="20786"/>
                    <a:pt x="3734" y="20600"/>
                    <a:pt x="3780" y="20449"/>
                  </a:cubicBezTo>
                  <a:cubicBezTo>
                    <a:pt x="3931" y="20111"/>
                    <a:pt x="4025" y="19728"/>
                    <a:pt x="4176" y="19437"/>
                  </a:cubicBezTo>
                  <a:cubicBezTo>
                    <a:pt x="4606" y="18460"/>
                    <a:pt x="5095" y="17494"/>
                    <a:pt x="5525" y="16575"/>
                  </a:cubicBezTo>
                  <a:lnTo>
                    <a:pt x="5816" y="15994"/>
                  </a:lnTo>
                  <a:cubicBezTo>
                    <a:pt x="6107" y="15412"/>
                    <a:pt x="6351" y="14831"/>
                    <a:pt x="6642" y="14249"/>
                  </a:cubicBezTo>
                  <a:cubicBezTo>
                    <a:pt x="7223" y="13133"/>
                    <a:pt x="7758" y="11969"/>
                    <a:pt x="8293" y="10853"/>
                  </a:cubicBezTo>
                  <a:cubicBezTo>
                    <a:pt x="8770" y="9794"/>
                    <a:pt x="9259" y="8724"/>
                    <a:pt x="9701" y="7654"/>
                  </a:cubicBezTo>
                  <a:cubicBezTo>
                    <a:pt x="9933" y="7119"/>
                    <a:pt x="10178" y="6596"/>
                    <a:pt x="10422" y="6061"/>
                  </a:cubicBezTo>
                  <a:cubicBezTo>
                    <a:pt x="10713" y="5281"/>
                    <a:pt x="11050" y="4560"/>
                    <a:pt x="11387" y="3827"/>
                  </a:cubicBezTo>
                  <a:cubicBezTo>
                    <a:pt x="11736" y="3106"/>
                    <a:pt x="12027" y="2374"/>
                    <a:pt x="12364" y="1652"/>
                  </a:cubicBezTo>
                  <a:cubicBezTo>
                    <a:pt x="12550" y="1164"/>
                    <a:pt x="12702" y="629"/>
                    <a:pt x="12748" y="47"/>
                  </a:cubicBezTo>
                  <a:lnTo>
                    <a:pt x="12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2454200" y="3352825"/>
              <a:ext cx="25" cy="25"/>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a:off x="2543750" y="2314425"/>
              <a:ext cx="207375" cy="162300"/>
            </a:xfrm>
            <a:custGeom>
              <a:avLst/>
              <a:gdLst/>
              <a:ahLst/>
              <a:cxnLst/>
              <a:rect l="l" t="t" r="r" b="b"/>
              <a:pathLst>
                <a:path w="8295" h="6492" extrusionOk="0">
                  <a:moveTo>
                    <a:pt x="780" y="1"/>
                  </a:moveTo>
                  <a:lnTo>
                    <a:pt x="536" y="338"/>
                  </a:lnTo>
                  <a:lnTo>
                    <a:pt x="396" y="582"/>
                  </a:lnTo>
                  <a:cubicBezTo>
                    <a:pt x="292" y="722"/>
                    <a:pt x="245" y="920"/>
                    <a:pt x="152" y="1059"/>
                  </a:cubicBezTo>
                  <a:cubicBezTo>
                    <a:pt x="1" y="1257"/>
                    <a:pt x="47" y="1455"/>
                    <a:pt x="106" y="1501"/>
                  </a:cubicBezTo>
                  <a:cubicBezTo>
                    <a:pt x="126" y="1512"/>
                    <a:pt x="149" y="1517"/>
                    <a:pt x="174" y="1517"/>
                  </a:cubicBezTo>
                  <a:cubicBezTo>
                    <a:pt x="261" y="1517"/>
                    <a:pt x="372" y="1447"/>
                    <a:pt x="489" y="1257"/>
                  </a:cubicBezTo>
                  <a:cubicBezTo>
                    <a:pt x="582" y="1118"/>
                    <a:pt x="687" y="1013"/>
                    <a:pt x="734" y="827"/>
                  </a:cubicBezTo>
                  <a:cubicBezTo>
                    <a:pt x="780" y="769"/>
                    <a:pt x="827" y="676"/>
                    <a:pt x="873" y="629"/>
                  </a:cubicBezTo>
                  <a:lnTo>
                    <a:pt x="920" y="536"/>
                  </a:lnTo>
                  <a:lnTo>
                    <a:pt x="1024" y="582"/>
                  </a:lnTo>
                  <a:cubicBezTo>
                    <a:pt x="1362" y="827"/>
                    <a:pt x="1652" y="1059"/>
                    <a:pt x="2036" y="1304"/>
                  </a:cubicBezTo>
                  <a:lnTo>
                    <a:pt x="2234" y="1501"/>
                  </a:lnTo>
                  <a:lnTo>
                    <a:pt x="1943" y="2129"/>
                  </a:lnTo>
                  <a:cubicBezTo>
                    <a:pt x="1652" y="2664"/>
                    <a:pt x="1362" y="3246"/>
                    <a:pt x="1071" y="3781"/>
                  </a:cubicBezTo>
                  <a:cubicBezTo>
                    <a:pt x="1024" y="3921"/>
                    <a:pt x="978" y="4118"/>
                    <a:pt x="873" y="4316"/>
                  </a:cubicBezTo>
                  <a:cubicBezTo>
                    <a:pt x="873" y="4363"/>
                    <a:pt x="873" y="4409"/>
                    <a:pt x="827" y="4456"/>
                  </a:cubicBezTo>
                  <a:lnTo>
                    <a:pt x="827" y="4607"/>
                  </a:lnTo>
                  <a:cubicBezTo>
                    <a:pt x="827" y="4700"/>
                    <a:pt x="873" y="4746"/>
                    <a:pt x="873" y="4746"/>
                  </a:cubicBezTo>
                  <a:cubicBezTo>
                    <a:pt x="873" y="4746"/>
                    <a:pt x="920" y="4746"/>
                    <a:pt x="978" y="4700"/>
                  </a:cubicBezTo>
                  <a:cubicBezTo>
                    <a:pt x="1117" y="4549"/>
                    <a:pt x="1269" y="4409"/>
                    <a:pt x="1315" y="4258"/>
                  </a:cubicBezTo>
                  <a:cubicBezTo>
                    <a:pt x="1455" y="4025"/>
                    <a:pt x="1559" y="3781"/>
                    <a:pt x="1699" y="3537"/>
                  </a:cubicBezTo>
                  <a:cubicBezTo>
                    <a:pt x="1990" y="3002"/>
                    <a:pt x="2327" y="2467"/>
                    <a:pt x="2478" y="1792"/>
                  </a:cubicBezTo>
                  <a:lnTo>
                    <a:pt x="2478" y="1641"/>
                  </a:lnTo>
                  <a:lnTo>
                    <a:pt x="2618" y="1746"/>
                  </a:lnTo>
                  <a:cubicBezTo>
                    <a:pt x="3153" y="2129"/>
                    <a:pt x="3641" y="2513"/>
                    <a:pt x="4177" y="2909"/>
                  </a:cubicBezTo>
                  <a:lnTo>
                    <a:pt x="4223" y="2955"/>
                  </a:lnTo>
                  <a:lnTo>
                    <a:pt x="4177" y="3048"/>
                  </a:lnTo>
                  <a:cubicBezTo>
                    <a:pt x="4118" y="3095"/>
                    <a:pt x="4072" y="3153"/>
                    <a:pt x="4072" y="3200"/>
                  </a:cubicBezTo>
                  <a:cubicBezTo>
                    <a:pt x="3979" y="3339"/>
                    <a:pt x="3886" y="3444"/>
                    <a:pt x="3828" y="3583"/>
                  </a:cubicBezTo>
                  <a:cubicBezTo>
                    <a:pt x="3688" y="3828"/>
                    <a:pt x="3595" y="4025"/>
                    <a:pt x="3490" y="4258"/>
                  </a:cubicBezTo>
                  <a:cubicBezTo>
                    <a:pt x="3444" y="4456"/>
                    <a:pt x="3444" y="4607"/>
                    <a:pt x="3537" y="4653"/>
                  </a:cubicBezTo>
                  <a:lnTo>
                    <a:pt x="3595" y="4653"/>
                  </a:lnTo>
                  <a:cubicBezTo>
                    <a:pt x="3688" y="4653"/>
                    <a:pt x="3781" y="4502"/>
                    <a:pt x="3886" y="4409"/>
                  </a:cubicBezTo>
                  <a:cubicBezTo>
                    <a:pt x="4025" y="4118"/>
                    <a:pt x="4223" y="3828"/>
                    <a:pt x="4363" y="3583"/>
                  </a:cubicBezTo>
                  <a:lnTo>
                    <a:pt x="4560" y="3246"/>
                  </a:lnTo>
                  <a:lnTo>
                    <a:pt x="4653" y="3293"/>
                  </a:lnTo>
                  <a:cubicBezTo>
                    <a:pt x="5142" y="3630"/>
                    <a:pt x="5677" y="4025"/>
                    <a:pt x="6154" y="4363"/>
                  </a:cubicBezTo>
                  <a:lnTo>
                    <a:pt x="6212" y="4409"/>
                  </a:lnTo>
                  <a:lnTo>
                    <a:pt x="5968" y="4840"/>
                  </a:lnTo>
                  <a:cubicBezTo>
                    <a:pt x="5724" y="5282"/>
                    <a:pt x="5479" y="5665"/>
                    <a:pt x="5235" y="6061"/>
                  </a:cubicBezTo>
                  <a:cubicBezTo>
                    <a:pt x="5095" y="6247"/>
                    <a:pt x="5095" y="6398"/>
                    <a:pt x="5188" y="6491"/>
                  </a:cubicBezTo>
                  <a:lnTo>
                    <a:pt x="5235" y="6491"/>
                  </a:lnTo>
                  <a:cubicBezTo>
                    <a:pt x="5282" y="6491"/>
                    <a:pt x="5479" y="6445"/>
                    <a:pt x="5572" y="6293"/>
                  </a:cubicBezTo>
                  <a:cubicBezTo>
                    <a:pt x="5770" y="6061"/>
                    <a:pt x="5968" y="5712"/>
                    <a:pt x="6107" y="5479"/>
                  </a:cubicBezTo>
                  <a:cubicBezTo>
                    <a:pt x="6212" y="5328"/>
                    <a:pt x="6259" y="5188"/>
                    <a:pt x="6352" y="5037"/>
                  </a:cubicBezTo>
                  <a:cubicBezTo>
                    <a:pt x="6398" y="4944"/>
                    <a:pt x="6445" y="4898"/>
                    <a:pt x="6445" y="4793"/>
                  </a:cubicBezTo>
                  <a:lnTo>
                    <a:pt x="6503" y="4700"/>
                  </a:lnTo>
                  <a:lnTo>
                    <a:pt x="6642" y="4793"/>
                  </a:lnTo>
                  <a:cubicBezTo>
                    <a:pt x="6642" y="4793"/>
                    <a:pt x="6689" y="4793"/>
                    <a:pt x="6689" y="4840"/>
                  </a:cubicBezTo>
                  <a:lnTo>
                    <a:pt x="7177" y="5130"/>
                  </a:lnTo>
                  <a:cubicBezTo>
                    <a:pt x="7468" y="5328"/>
                    <a:pt x="7712" y="5526"/>
                    <a:pt x="7957" y="5665"/>
                  </a:cubicBezTo>
                  <a:cubicBezTo>
                    <a:pt x="8022" y="5698"/>
                    <a:pt x="8087" y="5736"/>
                    <a:pt x="8136" y="5736"/>
                  </a:cubicBezTo>
                  <a:cubicBezTo>
                    <a:pt x="8157" y="5736"/>
                    <a:pt x="8175" y="5729"/>
                    <a:pt x="8189" y="5712"/>
                  </a:cubicBezTo>
                  <a:lnTo>
                    <a:pt x="8189" y="5665"/>
                  </a:lnTo>
                  <a:cubicBezTo>
                    <a:pt x="8294" y="5572"/>
                    <a:pt x="8294" y="5479"/>
                    <a:pt x="8189" y="5375"/>
                  </a:cubicBezTo>
                  <a:cubicBezTo>
                    <a:pt x="8050" y="5282"/>
                    <a:pt x="7899" y="5188"/>
                    <a:pt x="7759" y="5084"/>
                  </a:cubicBezTo>
                  <a:cubicBezTo>
                    <a:pt x="7666" y="4991"/>
                    <a:pt x="7515" y="4944"/>
                    <a:pt x="7422" y="4840"/>
                  </a:cubicBezTo>
                  <a:cubicBezTo>
                    <a:pt x="7270" y="4746"/>
                    <a:pt x="7131" y="4653"/>
                    <a:pt x="6980" y="4549"/>
                  </a:cubicBezTo>
                  <a:cubicBezTo>
                    <a:pt x="6794" y="4409"/>
                    <a:pt x="6596" y="4258"/>
                    <a:pt x="6352" y="4072"/>
                  </a:cubicBezTo>
                  <a:cubicBezTo>
                    <a:pt x="6107" y="3874"/>
                    <a:pt x="5863" y="3676"/>
                    <a:pt x="5630" y="3490"/>
                  </a:cubicBezTo>
                  <a:cubicBezTo>
                    <a:pt x="3979" y="2327"/>
                    <a:pt x="2374" y="1164"/>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a:off x="2497825" y="2973350"/>
              <a:ext cx="242250" cy="407125"/>
            </a:xfrm>
            <a:custGeom>
              <a:avLst/>
              <a:gdLst/>
              <a:ahLst/>
              <a:cxnLst/>
              <a:rect l="l" t="t" r="r" b="b"/>
              <a:pathLst>
                <a:path w="9690" h="16285" extrusionOk="0">
                  <a:moveTo>
                    <a:pt x="9689" y="1455"/>
                  </a:moveTo>
                  <a:lnTo>
                    <a:pt x="9689" y="1455"/>
                  </a:lnTo>
                  <a:cubicBezTo>
                    <a:pt x="9688" y="1462"/>
                    <a:pt x="9687" y="1469"/>
                    <a:pt x="9686" y="1477"/>
                  </a:cubicBezTo>
                  <a:lnTo>
                    <a:pt x="9686" y="1477"/>
                  </a:lnTo>
                  <a:cubicBezTo>
                    <a:pt x="9688" y="1470"/>
                    <a:pt x="9689" y="1463"/>
                    <a:pt x="9689" y="1455"/>
                  </a:cubicBezTo>
                  <a:close/>
                  <a:moveTo>
                    <a:pt x="6828" y="1"/>
                  </a:moveTo>
                  <a:cubicBezTo>
                    <a:pt x="6828" y="1"/>
                    <a:pt x="6735" y="59"/>
                    <a:pt x="6688" y="152"/>
                  </a:cubicBezTo>
                  <a:cubicBezTo>
                    <a:pt x="6490" y="350"/>
                    <a:pt x="6351" y="536"/>
                    <a:pt x="6107" y="826"/>
                  </a:cubicBezTo>
                  <a:cubicBezTo>
                    <a:pt x="6014" y="931"/>
                    <a:pt x="5909" y="1071"/>
                    <a:pt x="5816" y="1164"/>
                  </a:cubicBezTo>
                  <a:lnTo>
                    <a:pt x="5723" y="1315"/>
                  </a:lnTo>
                  <a:lnTo>
                    <a:pt x="5723" y="1361"/>
                  </a:lnTo>
                  <a:lnTo>
                    <a:pt x="5665" y="1408"/>
                  </a:lnTo>
                  <a:lnTo>
                    <a:pt x="5618" y="1408"/>
                  </a:lnTo>
                  <a:cubicBezTo>
                    <a:pt x="5572" y="1408"/>
                    <a:pt x="5572" y="1361"/>
                    <a:pt x="5572" y="1361"/>
                  </a:cubicBezTo>
                  <a:lnTo>
                    <a:pt x="5234" y="1455"/>
                  </a:lnTo>
                  <a:lnTo>
                    <a:pt x="5234" y="1513"/>
                  </a:lnTo>
                  <a:cubicBezTo>
                    <a:pt x="5374" y="1803"/>
                    <a:pt x="5478" y="1803"/>
                    <a:pt x="5525" y="1803"/>
                  </a:cubicBezTo>
                  <a:cubicBezTo>
                    <a:pt x="5618" y="1803"/>
                    <a:pt x="5723" y="1745"/>
                    <a:pt x="5862" y="1652"/>
                  </a:cubicBezTo>
                  <a:lnTo>
                    <a:pt x="6153" y="1455"/>
                  </a:lnTo>
                  <a:lnTo>
                    <a:pt x="6014" y="1803"/>
                  </a:lnTo>
                  <a:cubicBezTo>
                    <a:pt x="5955" y="1897"/>
                    <a:pt x="5909" y="1990"/>
                    <a:pt x="5909" y="2141"/>
                  </a:cubicBezTo>
                  <a:cubicBezTo>
                    <a:pt x="5816" y="2385"/>
                    <a:pt x="5723" y="2571"/>
                    <a:pt x="5618" y="2815"/>
                  </a:cubicBezTo>
                  <a:lnTo>
                    <a:pt x="5525" y="3106"/>
                  </a:lnTo>
                  <a:cubicBezTo>
                    <a:pt x="4792" y="4653"/>
                    <a:pt x="4071" y="6305"/>
                    <a:pt x="3292" y="7910"/>
                  </a:cubicBezTo>
                  <a:cubicBezTo>
                    <a:pt x="2815" y="9015"/>
                    <a:pt x="2280" y="10085"/>
                    <a:pt x="1791" y="11109"/>
                  </a:cubicBezTo>
                  <a:cubicBezTo>
                    <a:pt x="1407" y="11923"/>
                    <a:pt x="1012" y="12749"/>
                    <a:pt x="628" y="13574"/>
                  </a:cubicBezTo>
                  <a:cubicBezTo>
                    <a:pt x="430" y="14016"/>
                    <a:pt x="244" y="14493"/>
                    <a:pt x="93" y="14935"/>
                  </a:cubicBezTo>
                  <a:cubicBezTo>
                    <a:pt x="47" y="15028"/>
                    <a:pt x="47" y="15121"/>
                    <a:pt x="0" y="15273"/>
                  </a:cubicBezTo>
                  <a:lnTo>
                    <a:pt x="0" y="15319"/>
                  </a:lnTo>
                  <a:cubicBezTo>
                    <a:pt x="965" y="13667"/>
                    <a:pt x="1791" y="11981"/>
                    <a:pt x="2664" y="10085"/>
                  </a:cubicBezTo>
                  <a:cubicBezTo>
                    <a:pt x="3780" y="7666"/>
                    <a:pt x="4897" y="5188"/>
                    <a:pt x="5909" y="2862"/>
                  </a:cubicBezTo>
                  <a:cubicBezTo>
                    <a:pt x="6107" y="2525"/>
                    <a:pt x="6200" y="2141"/>
                    <a:pt x="6351" y="1745"/>
                  </a:cubicBezTo>
                  <a:cubicBezTo>
                    <a:pt x="6397" y="1559"/>
                    <a:pt x="6444" y="1361"/>
                    <a:pt x="6490" y="1222"/>
                  </a:cubicBezTo>
                  <a:lnTo>
                    <a:pt x="6595" y="978"/>
                  </a:lnTo>
                  <a:lnTo>
                    <a:pt x="6688" y="1222"/>
                  </a:lnTo>
                  <a:cubicBezTo>
                    <a:pt x="6735" y="1268"/>
                    <a:pt x="6735" y="1361"/>
                    <a:pt x="6781" y="1408"/>
                  </a:cubicBezTo>
                  <a:cubicBezTo>
                    <a:pt x="6886" y="1606"/>
                    <a:pt x="6932" y="1745"/>
                    <a:pt x="7025" y="1943"/>
                  </a:cubicBezTo>
                  <a:cubicBezTo>
                    <a:pt x="7223" y="2187"/>
                    <a:pt x="7363" y="2280"/>
                    <a:pt x="7514" y="2280"/>
                  </a:cubicBezTo>
                  <a:cubicBezTo>
                    <a:pt x="7607" y="2280"/>
                    <a:pt x="7805" y="2187"/>
                    <a:pt x="7991" y="2036"/>
                  </a:cubicBezTo>
                  <a:lnTo>
                    <a:pt x="8282" y="1803"/>
                  </a:lnTo>
                  <a:lnTo>
                    <a:pt x="8142" y="2141"/>
                  </a:lnTo>
                  <a:cubicBezTo>
                    <a:pt x="8142" y="2187"/>
                    <a:pt x="8142" y="2234"/>
                    <a:pt x="8096" y="2234"/>
                  </a:cubicBezTo>
                  <a:cubicBezTo>
                    <a:pt x="8096" y="2280"/>
                    <a:pt x="8096" y="2327"/>
                    <a:pt x="8049" y="2385"/>
                  </a:cubicBezTo>
                  <a:lnTo>
                    <a:pt x="7467" y="3688"/>
                  </a:lnTo>
                  <a:cubicBezTo>
                    <a:pt x="7072" y="4560"/>
                    <a:pt x="6735" y="5386"/>
                    <a:pt x="6351" y="6258"/>
                  </a:cubicBezTo>
                  <a:cubicBezTo>
                    <a:pt x="6200" y="6596"/>
                    <a:pt x="6060" y="6933"/>
                    <a:pt x="5862" y="7270"/>
                  </a:cubicBezTo>
                  <a:cubicBezTo>
                    <a:pt x="5665" y="7759"/>
                    <a:pt x="5432" y="8294"/>
                    <a:pt x="5234" y="8782"/>
                  </a:cubicBezTo>
                  <a:cubicBezTo>
                    <a:pt x="4850" y="9597"/>
                    <a:pt x="4455" y="10376"/>
                    <a:pt x="4071" y="11202"/>
                  </a:cubicBezTo>
                  <a:cubicBezTo>
                    <a:pt x="3583" y="12272"/>
                    <a:pt x="3047" y="13377"/>
                    <a:pt x="2571" y="14493"/>
                  </a:cubicBezTo>
                  <a:cubicBezTo>
                    <a:pt x="2373" y="14889"/>
                    <a:pt x="2233" y="15319"/>
                    <a:pt x="2082" y="15761"/>
                  </a:cubicBezTo>
                  <a:cubicBezTo>
                    <a:pt x="2036" y="15901"/>
                    <a:pt x="1943" y="16052"/>
                    <a:pt x="1884" y="16238"/>
                  </a:cubicBezTo>
                  <a:lnTo>
                    <a:pt x="1989" y="16238"/>
                  </a:lnTo>
                  <a:lnTo>
                    <a:pt x="2082" y="16285"/>
                  </a:lnTo>
                  <a:cubicBezTo>
                    <a:pt x="3292" y="13726"/>
                    <a:pt x="4362" y="11446"/>
                    <a:pt x="5281" y="9364"/>
                  </a:cubicBezTo>
                  <a:cubicBezTo>
                    <a:pt x="5618" y="8678"/>
                    <a:pt x="5955" y="7956"/>
                    <a:pt x="6246" y="7224"/>
                  </a:cubicBezTo>
                  <a:cubicBezTo>
                    <a:pt x="7025" y="5584"/>
                    <a:pt x="7654" y="4072"/>
                    <a:pt x="8282" y="2676"/>
                  </a:cubicBezTo>
                  <a:lnTo>
                    <a:pt x="8340" y="2571"/>
                  </a:lnTo>
                  <a:lnTo>
                    <a:pt x="8433" y="2618"/>
                  </a:lnTo>
                  <a:cubicBezTo>
                    <a:pt x="8433" y="2618"/>
                    <a:pt x="8479" y="2676"/>
                    <a:pt x="8526" y="2676"/>
                  </a:cubicBezTo>
                  <a:cubicBezTo>
                    <a:pt x="8631" y="2722"/>
                    <a:pt x="8677" y="2769"/>
                    <a:pt x="8770" y="2769"/>
                  </a:cubicBezTo>
                  <a:cubicBezTo>
                    <a:pt x="8921" y="2722"/>
                    <a:pt x="9061" y="2618"/>
                    <a:pt x="9212" y="2525"/>
                  </a:cubicBezTo>
                  <a:cubicBezTo>
                    <a:pt x="9497" y="2194"/>
                    <a:pt x="9637" y="1863"/>
                    <a:pt x="9686" y="1477"/>
                  </a:cubicBezTo>
                  <a:lnTo>
                    <a:pt x="9686" y="1477"/>
                  </a:lnTo>
                  <a:cubicBezTo>
                    <a:pt x="9676" y="1514"/>
                    <a:pt x="9643" y="1520"/>
                    <a:pt x="9643" y="1559"/>
                  </a:cubicBezTo>
                  <a:cubicBezTo>
                    <a:pt x="9503" y="1606"/>
                    <a:pt x="9398" y="1699"/>
                    <a:pt x="9305" y="1803"/>
                  </a:cubicBezTo>
                  <a:cubicBezTo>
                    <a:pt x="9212" y="1897"/>
                    <a:pt x="9107" y="2036"/>
                    <a:pt x="9014" y="2141"/>
                  </a:cubicBezTo>
                  <a:cubicBezTo>
                    <a:pt x="9014" y="2187"/>
                    <a:pt x="8968" y="2234"/>
                    <a:pt x="8921" y="2280"/>
                  </a:cubicBezTo>
                  <a:lnTo>
                    <a:pt x="8863" y="2327"/>
                  </a:lnTo>
                  <a:lnTo>
                    <a:pt x="8677" y="2327"/>
                  </a:lnTo>
                  <a:lnTo>
                    <a:pt x="8677" y="1897"/>
                  </a:lnTo>
                  <a:lnTo>
                    <a:pt x="8677" y="1268"/>
                  </a:lnTo>
                  <a:lnTo>
                    <a:pt x="8677" y="1117"/>
                  </a:lnTo>
                  <a:lnTo>
                    <a:pt x="8677" y="873"/>
                  </a:lnTo>
                  <a:lnTo>
                    <a:pt x="8677" y="780"/>
                  </a:lnTo>
                  <a:cubicBezTo>
                    <a:pt x="8631" y="780"/>
                    <a:pt x="8572" y="826"/>
                    <a:pt x="8526" y="826"/>
                  </a:cubicBezTo>
                  <a:cubicBezTo>
                    <a:pt x="8235" y="978"/>
                    <a:pt x="8096" y="1222"/>
                    <a:pt x="7898" y="1455"/>
                  </a:cubicBezTo>
                  <a:cubicBezTo>
                    <a:pt x="7805" y="1606"/>
                    <a:pt x="7700" y="1803"/>
                    <a:pt x="7607" y="1897"/>
                  </a:cubicBezTo>
                  <a:lnTo>
                    <a:pt x="7514" y="1990"/>
                  </a:lnTo>
                  <a:lnTo>
                    <a:pt x="7467" y="1943"/>
                  </a:lnTo>
                  <a:cubicBezTo>
                    <a:pt x="7072" y="1606"/>
                    <a:pt x="7025" y="1222"/>
                    <a:pt x="6979" y="780"/>
                  </a:cubicBezTo>
                  <a:lnTo>
                    <a:pt x="6979" y="536"/>
                  </a:lnTo>
                  <a:cubicBezTo>
                    <a:pt x="6932" y="396"/>
                    <a:pt x="6932" y="291"/>
                    <a:pt x="6932" y="152"/>
                  </a:cubicBezTo>
                  <a:cubicBezTo>
                    <a:pt x="6932" y="105"/>
                    <a:pt x="6886" y="1"/>
                    <a:pt x="6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a:off x="2547550" y="3379300"/>
              <a:ext cx="2350" cy="1175"/>
            </a:xfrm>
            <a:custGeom>
              <a:avLst/>
              <a:gdLst/>
              <a:ahLst/>
              <a:cxnLst/>
              <a:rect l="l" t="t" r="r" b="b"/>
              <a:pathLst>
                <a:path w="94" h="47" extrusionOk="0">
                  <a:moveTo>
                    <a:pt x="93" y="47"/>
                  </a:moveTo>
                  <a:lnTo>
                    <a:pt x="93" y="4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a:off x="2655425" y="2553175"/>
              <a:ext cx="24150" cy="27650"/>
            </a:xfrm>
            <a:custGeom>
              <a:avLst/>
              <a:gdLst/>
              <a:ahLst/>
              <a:cxnLst/>
              <a:rect l="l" t="t" r="r" b="b"/>
              <a:pathLst>
                <a:path w="966" h="1106" extrusionOk="0">
                  <a:moveTo>
                    <a:pt x="919" y="0"/>
                  </a:moveTo>
                  <a:cubicBezTo>
                    <a:pt x="582" y="93"/>
                    <a:pt x="291" y="338"/>
                    <a:pt x="47" y="628"/>
                  </a:cubicBezTo>
                  <a:cubicBezTo>
                    <a:pt x="0" y="721"/>
                    <a:pt x="0" y="814"/>
                    <a:pt x="0" y="919"/>
                  </a:cubicBezTo>
                  <a:cubicBezTo>
                    <a:pt x="0" y="966"/>
                    <a:pt x="47" y="1012"/>
                    <a:pt x="93" y="1059"/>
                  </a:cubicBezTo>
                  <a:lnTo>
                    <a:pt x="140" y="1105"/>
                  </a:lnTo>
                  <a:cubicBezTo>
                    <a:pt x="140" y="1105"/>
                    <a:pt x="140" y="1059"/>
                    <a:pt x="186" y="1059"/>
                  </a:cubicBezTo>
                  <a:lnTo>
                    <a:pt x="233" y="1059"/>
                  </a:lnTo>
                  <a:cubicBezTo>
                    <a:pt x="477" y="675"/>
                    <a:pt x="768" y="338"/>
                    <a:pt x="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a:off x="2660075" y="2595325"/>
              <a:ext cx="21825" cy="26775"/>
            </a:xfrm>
            <a:custGeom>
              <a:avLst/>
              <a:gdLst/>
              <a:ahLst/>
              <a:cxnLst/>
              <a:rect l="l" t="t" r="r" b="b"/>
              <a:pathLst>
                <a:path w="873" h="1071" extrusionOk="0">
                  <a:moveTo>
                    <a:pt x="873" y="1"/>
                  </a:moveTo>
                  <a:cubicBezTo>
                    <a:pt x="442" y="152"/>
                    <a:pt x="105" y="641"/>
                    <a:pt x="47" y="931"/>
                  </a:cubicBezTo>
                  <a:cubicBezTo>
                    <a:pt x="0" y="978"/>
                    <a:pt x="47" y="1071"/>
                    <a:pt x="105" y="1071"/>
                  </a:cubicBezTo>
                  <a:lnTo>
                    <a:pt x="152" y="1071"/>
                  </a:lnTo>
                  <a:cubicBezTo>
                    <a:pt x="198" y="1071"/>
                    <a:pt x="291" y="1071"/>
                    <a:pt x="291" y="1024"/>
                  </a:cubicBezTo>
                  <a:cubicBezTo>
                    <a:pt x="442" y="827"/>
                    <a:pt x="629" y="641"/>
                    <a:pt x="733" y="350"/>
                  </a:cubicBezTo>
                  <a:cubicBezTo>
                    <a:pt x="826" y="245"/>
                    <a:pt x="826" y="152"/>
                    <a:pt x="873" y="59"/>
                  </a:cubicBezTo>
                  <a:lnTo>
                    <a:pt x="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a:off x="2638275" y="2660750"/>
              <a:ext cx="40150" cy="24450"/>
            </a:xfrm>
            <a:custGeom>
              <a:avLst/>
              <a:gdLst/>
              <a:ahLst/>
              <a:cxnLst/>
              <a:rect l="l" t="t" r="r" b="b"/>
              <a:pathLst>
                <a:path w="1606" h="978" extrusionOk="0">
                  <a:moveTo>
                    <a:pt x="151" y="1"/>
                  </a:moveTo>
                  <a:lnTo>
                    <a:pt x="105" y="106"/>
                  </a:lnTo>
                  <a:lnTo>
                    <a:pt x="0" y="350"/>
                  </a:lnTo>
                  <a:lnTo>
                    <a:pt x="396" y="536"/>
                  </a:lnTo>
                  <a:cubicBezTo>
                    <a:pt x="628" y="687"/>
                    <a:pt x="919" y="780"/>
                    <a:pt x="1210" y="931"/>
                  </a:cubicBezTo>
                  <a:lnTo>
                    <a:pt x="1407" y="978"/>
                  </a:lnTo>
                  <a:lnTo>
                    <a:pt x="1454" y="978"/>
                  </a:lnTo>
                  <a:cubicBezTo>
                    <a:pt x="1559" y="931"/>
                    <a:pt x="1605" y="827"/>
                    <a:pt x="1605" y="780"/>
                  </a:cubicBezTo>
                  <a:cubicBezTo>
                    <a:pt x="1605" y="734"/>
                    <a:pt x="1501" y="641"/>
                    <a:pt x="1407" y="582"/>
                  </a:cubicBezTo>
                  <a:cubicBezTo>
                    <a:pt x="1117" y="443"/>
                    <a:pt x="779" y="292"/>
                    <a:pt x="489" y="152"/>
                  </a:cubicBezTo>
                  <a:cubicBezTo>
                    <a:pt x="396" y="106"/>
                    <a:pt x="244" y="59"/>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2640875" y="2660750"/>
              <a:ext cx="1200" cy="2650"/>
            </a:xfrm>
            <a:custGeom>
              <a:avLst/>
              <a:gdLst/>
              <a:ahLst/>
              <a:cxnLst/>
              <a:rect l="l" t="t" r="r" b="b"/>
              <a:pathLst>
                <a:path w="48" h="106" extrusionOk="0">
                  <a:moveTo>
                    <a:pt x="47" y="1"/>
                  </a:moveTo>
                  <a:lnTo>
                    <a:pt x="1" y="10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2675775" y="2687500"/>
              <a:ext cx="25" cy="25"/>
            </a:xfrm>
            <a:custGeom>
              <a:avLst/>
              <a:gdLst/>
              <a:ahLst/>
              <a:cxnLst/>
              <a:rect l="l" t="t" r="r" b="b"/>
              <a:pathLst>
                <a:path w="1" h="1" extrusionOk="0">
                  <a:moveTo>
                    <a:pt x="1" y="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2668500" y="3153925"/>
              <a:ext cx="8750" cy="13400"/>
            </a:xfrm>
            <a:custGeom>
              <a:avLst/>
              <a:gdLst/>
              <a:ahLst/>
              <a:cxnLst/>
              <a:rect l="l" t="t" r="r" b="b"/>
              <a:pathLst>
                <a:path w="350" h="536" extrusionOk="0">
                  <a:moveTo>
                    <a:pt x="245" y="1"/>
                  </a:moveTo>
                  <a:cubicBezTo>
                    <a:pt x="152" y="47"/>
                    <a:pt x="105" y="152"/>
                    <a:pt x="59" y="245"/>
                  </a:cubicBezTo>
                  <a:cubicBezTo>
                    <a:pt x="1" y="338"/>
                    <a:pt x="1" y="396"/>
                    <a:pt x="1" y="489"/>
                  </a:cubicBezTo>
                  <a:lnTo>
                    <a:pt x="1" y="536"/>
                  </a:lnTo>
                  <a:lnTo>
                    <a:pt x="59" y="536"/>
                  </a:lnTo>
                  <a:cubicBezTo>
                    <a:pt x="152" y="396"/>
                    <a:pt x="198" y="245"/>
                    <a:pt x="292" y="105"/>
                  </a:cubicBezTo>
                  <a:lnTo>
                    <a:pt x="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2634775" y="3089675"/>
              <a:ext cx="25325" cy="48575"/>
            </a:xfrm>
            <a:custGeom>
              <a:avLst/>
              <a:gdLst/>
              <a:ahLst/>
              <a:cxnLst/>
              <a:rect l="l" t="t" r="r" b="b"/>
              <a:pathLst>
                <a:path w="1013" h="1943" extrusionOk="0">
                  <a:moveTo>
                    <a:pt x="1012" y="0"/>
                  </a:moveTo>
                  <a:cubicBezTo>
                    <a:pt x="966" y="0"/>
                    <a:pt x="919" y="0"/>
                    <a:pt x="919" y="58"/>
                  </a:cubicBezTo>
                  <a:lnTo>
                    <a:pt x="873" y="151"/>
                  </a:lnTo>
                  <a:cubicBezTo>
                    <a:pt x="629" y="535"/>
                    <a:pt x="384" y="977"/>
                    <a:pt x="140" y="1454"/>
                  </a:cubicBezTo>
                  <a:cubicBezTo>
                    <a:pt x="94" y="1605"/>
                    <a:pt x="47" y="1745"/>
                    <a:pt x="0" y="1943"/>
                  </a:cubicBezTo>
                  <a:cubicBezTo>
                    <a:pt x="94" y="1850"/>
                    <a:pt x="140" y="1745"/>
                    <a:pt x="245" y="1605"/>
                  </a:cubicBezTo>
                  <a:cubicBezTo>
                    <a:pt x="477" y="1163"/>
                    <a:pt x="722" y="686"/>
                    <a:pt x="1012" y="105"/>
                  </a:cubicBezTo>
                  <a:lnTo>
                    <a:pt x="10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2434725" y="2383350"/>
              <a:ext cx="215775" cy="144250"/>
            </a:xfrm>
            <a:custGeom>
              <a:avLst/>
              <a:gdLst/>
              <a:ahLst/>
              <a:cxnLst/>
              <a:rect l="l" t="t" r="r" b="b"/>
              <a:pathLst>
                <a:path w="8631" h="5770" extrusionOk="0">
                  <a:moveTo>
                    <a:pt x="105" y="1"/>
                  </a:moveTo>
                  <a:lnTo>
                    <a:pt x="0" y="245"/>
                  </a:lnTo>
                  <a:lnTo>
                    <a:pt x="47" y="291"/>
                  </a:lnTo>
                  <a:cubicBezTo>
                    <a:pt x="151" y="338"/>
                    <a:pt x="198" y="396"/>
                    <a:pt x="291" y="443"/>
                  </a:cubicBezTo>
                  <a:cubicBezTo>
                    <a:pt x="337" y="489"/>
                    <a:pt x="442" y="536"/>
                    <a:pt x="489" y="582"/>
                  </a:cubicBezTo>
                  <a:cubicBezTo>
                    <a:pt x="628" y="733"/>
                    <a:pt x="733" y="826"/>
                    <a:pt x="872" y="873"/>
                  </a:cubicBezTo>
                  <a:cubicBezTo>
                    <a:pt x="1698" y="1408"/>
                    <a:pt x="2571" y="1989"/>
                    <a:pt x="3443" y="2525"/>
                  </a:cubicBezTo>
                  <a:cubicBezTo>
                    <a:pt x="4606" y="3199"/>
                    <a:pt x="5723" y="3932"/>
                    <a:pt x="6886" y="4653"/>
                  </a:cubicBezTo>
                  <a:cubicBezTo>
                    <a:pt x="7130" y="4851"/>
                    <a:pt x="7421" y="5049"/>
                    <a:pt x="7665" y="5235"/>
                  </a:cubicBezTo>
                  <a:cubicBezTo>
                    <a:pt x="7758" y="5281"/>
                    <a:pt x="7898" y="5386"/>
                    <a:pt x="8002" y="5479"/>
                  </a:cubicBezTo>
                  <a:cubicBezTo>
                    <a:pt x="8049" y="5525"/>
                    <a:pt x="8096" y="5525"/>
                    <a:pt x="8142" y="5572"/>
                  </a:cubicBezTo>
                  <a:cubicBezTo>
                    <a:pt x="8247" y="5677"/>
                    <a:pt x="8340" y="5723"/>
                    <a:pt x="8433" y="5770"/>
                  </a:cubicBezTo>
                  <a:lnTo>
                    <a:pt x="8631" y="5770"/>
                  </a:lnTo>
                  <a:lnTo>
                    <a:pt x="8631" y="5525"/>
                  </a:lnTo>
                  <a:cubicBezTo>
                    <a:pt x="8584" y="5525"/>
                    <a:pt x="8584" y="5479"/>
                    <a:pt x="8538" y="5479"/>
                  </a:cubicBezTo>
                  <a:cubicBezTo>
                    <a:pt x="8538" y="5432"/>
                    <a:pt x="8538" y="5432"/>
                    <a:pt x="8479" y="5432"/>
                  </a:cubicBezTo>
                  <a:cubicBezTo>
                    <a:pt x="7805" y="4804"/>
                    <a:pt x="6979" y="4269"/>
                    <a:pt x="6153" y="3781"/>
                  </a:cubicBezTo>
                  <a:cubicBezTo>
                    <a:pt x="5862" y="3641"/>
                    <a:pt x="5571" y="3443"/>
                    <a:pt x="5281" y="3246"/>
                  </a:cubicBezTo>
                  <a:cubicBezTo>
                    <a:pt x="4025" y="2478"/>
                    <a:pt x="2768" y="1652"/>
                    <a:pt x="1559" y="873"/>
                  </a:cubicBezTo>
                  <a:lnTo>
                    <a:pt x="442" y="198"/>
                  </a:lnTo>
                  <a:cubicBezTo>
                    <a:pt x="291" y="152"/>
                    <a:pt x="198" y="47"/>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a:off x="2639425" y="3210925"/>
              <a:ext cx="11075" cy="24150"/>
            </a:xfrm>
            <a:custGeom>
              <a:avLst/>
              <a:gdLst/>
              <a:ahLst/>
              <a:cxnLst/>
              <a:rect l="l" t="t" r="r" b="b"/>
              <a:pathLst>
                <a:path w="443" h="966" extrusionOk="0">
                  <a:moveTo>
                    <a:pt x="396" y="0"/>
                  </a:moveTo>
                  <a:cubicBezTo>
                    <a:pt x="291" y="0"/>
                    <a:pt x="245" y="47"/>
                    <a:pt x="198" y="152"/>
                  </a:cubicBezTo>
                  <a:lnTo>
                    <a:pt x="198" y="198"/>
                  </a:lnTo>
                  <a:cubicBezTo>
                    <a:pt x="152" y="338"/>
                    <a:pt x="105" y="489"/>
                    <a:pt x="59" y="675"/>
                  </a:cubicBezTo>
                  <a:cubicBezTo>
                    <a:pt x="1" y="733"/>
                    <a:pt x="1" y="780"/>
                    <a:pt x="1" y="826"/>
                  </a:cubicBezTo>
                  <a:cubicBezTo>
                    <a:pt x="1" y="873"/>
                    <a:pt x="1" y="919"/>
                    <a:pt x="59" y="966"/>
                  </a:cubicBezTo>
                  <a:cubicBezTo>
                    <a:pt x="59" y="919"/>
                    <a:pt x="105" y="919"/>
                    <a:pt x="105" y="919"/>
                  </a:cubicBezTo>
                  <a:cubicBezTo>
                    <a:pt x="152" y="780"/>
                    <a:pt x="245" y="675"/>
                    <a:pt x="291" y="582"/>
                  </a:cubicBezTo>
                  <a:cubicBezTo>
                    <a:pt x="350" y="442"/>
                    <a:pt x="396" y="338"/>
                    <a:pt x="443" y="245"/>
                  </a:cubicBezTo>
                  <a:lnTo>
                    <a:pt x="443" y="47"/>
                  </a:lnTo>
                  <a:lnTo>
                    <a:pt x="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a:off x="2635925" y="2608700"/>
              <a:ext cx="13425" cy="34050"/>
            </a:xfrm>
            <a:custGeom>
              <a:avLst/>
              <a:gdLst/>
              <a:ahLst/>
              <a:cxnLst/>
              <a:rect l="l" t="t" r="r" b="b"/>
              <a:pathLst>
                <a:path w="537" h="1362" extrusionOk="0">
                  <a:moveTo>
                    <a:pt x="536" y="1"/>
                  </a:moveTo>
                  <a:cubicBezTo>
                    <a:pt x="338" y="152"/>
                    <a:pt x="199" y="338"/>
                    <a:pt x="94" y="582"/>
                  </a:cubicBezTo>
                  <a:cubicBezTo>
                    <a:pt x="1" y="827"/>
                    <a:pt x="1" y="1071"/>
                    <a:pt x="48" y="1164"/>
                  </a:cubicBezTo>
                  <a:lnTo>
                    <a:pt x="48" y="1211"/>
                  </a:lnTo>
                  <a:lnTo>
                    <a:pt x="94" y="1269"/>
                  </a:lnTo>
                  <a:lnTo>
                    <a:pt x="94" y="1315"/>
                  </a:lnTo>
                  <a:cubicBezTo>
                    <a:pt x="141" y="1315"/>
                    <a:pt x="245" y="1362"/>
                    <a:pt x="292" y="1362"/>
                  </a:cubicBezTo>
                  <a:cubicBezTo>
                    <a:pt x="338" y="1362"/>
                    <a:pt x="385" y="1269"/>
                    <a:pt x="385" y="1211"/>
                  </a:cubicBezTo>
                  <a:cubicBezTo>
                    <a:pt x="385" y="1024"/>
                    <a:pt x="431" y="873"/>
                    <a:pt x="431" y="687"/>
                  </a:cubicBezTo>
                  <a:cubicBezTo>
                    <a:pt x="431" y="629"/>
                    <a:pt x="431" y="536"/>
                    <a:pt x="490" y="489"/>
                  </a:cubicBezTo>
                  <a:lnTo>
                    <a:pt x="490" y="396"/>
                  </a:lnTo>
                  <a:cubicBezTo>
                    <a:pt x="490" y="292"/>
                    <a:pt x="490" y="152"/>
                    <a:pt x="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2603075" y="2687500"/>
              <a:ext cx="26775" cy="12725"/>
            </a:xfrm>
            <a:custGeom>
              <a:avLst/>
              <a:gdLst/>
              <a:ahLst/>
              <a:cxnLst/>
              <a:rect l="l" t="t" r="r" b="b"/>
              <a:pathLst>
                <a:path w="1071" h="509" extrusionOk="0">
                  <a:moveTo>
                    <a:pt x="198" y="1"/>
                  </a:moveTo>
                  <a:lnTo>
                    <a:pt x="1" y="292"/>
                  </a:lnTo>
                  <a:cubicBezTo>
                    <a:pt x="256" y="433"/>
                    <a:pt x="461" y="508"/>
                    <a:pt x="654" y="508"/>
                  </a:cubicBezTo>
                  <a:cubicBezTo>
                    <a:pt x="795" y="508"/>
                    <a:pt x="928" y="468"/>
                    <a:pt x="1071" y="385"/>
                  </a:cubicBezTo>
                  <a:cubicBezTo>
                    <a:pt x="873" y="94"/>
                    <a:pt x="582"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2603075" y="2687500"/>
              <a:ext cx="4975" cy="7300"/>
            </a:xfrm>
            <a:custGeom>
              <a:avLst/>
              <a:gdLst/>
              <a:ahLst/>
              <a:cxnLst/>
              <a:rect l="l" t="t" r="r" b="b"/>
              <a:pathLst>
                <a:path w="199" h="292" extrusionOk="0">
                  <a:moveTo>
                    <a:pt x="1" y="292"/>
                  </a:moveTo>
                  <a:lnTo>
                    <a:pt x="198" y="1"/>
                  </a:lnTo>
                  <a:lnTo>
                    <a:pt x="1" y="2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2600750" y="2694775"/>
              <a:ext cx="25" cy="25"/>
            </a:xfrm>
            <a:custGeom>
              <a:avLst/>
              <a:gdLst/>
              <a:ahLst/>
              <a:cxnLst/>
              <a:rect l="l" t="t" r="r" b="b"/>
              <a:pathLst>
                <a:path w="1" h="1" extrusionOk="0">
                  <a:moveTo>
                    <a:pt x="1" y="1"/>
                  </a:moveTo>
                  <a:lnTo>
                    <a:pt x="1" y="1"/>
                  </a:ln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2533000" y="3169625"/>
              <a:ext cx="82325" cy="184400"/>
            </a:xfrm>
            <a:custGeom>
              <a:avLst/>
              <a:gdLst/>
              <a:ahLst/>
              <a:cxnLst/>
              <a:rect l="l" t="t" r="r" b="b"/>
              <a:pathLst>
                <a:path w="3293" h="7376" extrusionOk="0">
                  <a:moveTo>
                    <a:pt x="3292" y="1"/>
                  </a:moveTo>
                  <a:cubicBezTo>
                    <a:pt x="3292" y="59"/>
                    <a:pt x="3246" y="59"/>
                    <a:pt x="3246" y="59"/>
                  </a:cubicBezTo>
                  <a:cubicBezTo>
                    <a:pt x="3199" y="152"/>
                    <a:pt x="3094" y="199"/>
                    <a:pt x="3094" y="292"/>
                  </a:cubicBezTo>
                  <a:cubicBezTo>
                    <a:pt x="3048" y="396"/>
                    <a:pt x="3001" y="489"/>
                    <a:pt x="2955" y="536"/>
                  </a:cubicBezTo>
                  <a:cubicBezTo>
                    <a:pt x="2757" y="873"/>
                    <a:pt x="2571" y="1269"/>
                    <a:pt x="2466" y="1606"/>
                  </a:cubicBezTo>
                  <a:cubicBezTo>
                    <a:pt x="2176" y="2478"/>
                    <a:pt x="1792" y="3304"/>
                    <a:pt x="1408" y="4130"/>
                  </a:cubicBezTo>
                  <a:cubicBezTo>
                    <a:pt x="1210" y="4514"/>
                    <a:pt x="1012" y="4851"/>
                    <a:pt x="873" y="5235"/>
                  </a:cubicBezTo>
                  <a:cubicBezTo>
                    <a:pt x="582" y="5875"/>
                    <a:pt x="291" y="6549"/>
                    <a:pt x="47" y="7177"/>
                  </a:cubicBezTo>
                  <a:lnTo>
                    <a:pt x="47" y="7270"/>
                  </a:lnTo>
                  <a:cubicBezTo>
                    <a:pt x="0" y="7270"/>
                    <a:pt x="47" y="7329"/>
                    <a:pt x="47" y="7375"/>
                  </a:cubicBezTo>
                  <a:cubicBezTo>
                    <a:pt x="94" y="7375"/>
                    <a:pt x="140" y="7329"/>
                    <a:pt x="140" y="7329"/>
                  </a:cubicBezTo>
                  <a:cubicBezTo>
                    <a:pt x="291" y="7131"/>
                    <a:pt x="384" y="6980"/>
                    <a:pt x="477" y="6794"/>
                  </a:cubicBezTo>
                  <a:cubicBezTo>
                    <a:pt x="966" y="5677"/>
                    <a:pt x="1350" y="4851"/>
                    <a:pt x="1699" y="4072"/>
                  </a:cubicBezTo>
                  <a:cubicBezTo>
                    <a:pt x="2176" y="2967"/>
                    <a:pt x="2664" y="1804"/>
                    <a:pt x="3199" y="443"/>
                  </a:cubicBezTo>
                  <a:cubicBezTo>
                    <a:pt x="3246" y="350"/>
                    <a:pt x="3246" y="199"/>
                    <a:pt x="3292" y="105"/>
                  </a:cubicBezTo>
                  <a:lnTo>
                    <a:pt x="3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a:off x="2563250" y="3099550"/>
              <a:ext cx="30250" cy="67775"/>
            </a:xfrm>
            <a:custGeom>
              <a:avLst/>
              <a:gdLst/>
              <a:ahLst/>
              <a:cxnLst/>
              <a:rect l="l" t="t" r="r" b="b"/>
              <a:pathLst>
                <a:path w="1210" h="2711" extrusionOk="0">
                  <a:moveTo>
                    <a:pt x="1163" y="1"/>
                  </a:moveTo>
                  <a:cubicBezTo>
                    <a:pt x="1117" y="47"/>
                    <a:pt x="1070" y="47"/>
                    <a:pt x="1070" y="94"/>
                  </a:cubicBezTo>
                  <a:cubicBezTo>
                    <a:pt x="779" y="768"/>
                    <a:pt x="430" y="1455"/>
                    <a:pt x="140" y="2176"/>
                  </a:cubicBezTo>
                  <a:cubicBezTo>
                    <a:pt x="47" y="2327"/>
                    <a:pt x="47" y="2466"/>
                    <a:pt x="0" y="2618"/>
                  </a:cubicBezTo>
                  <a:lnTo>
                    <a:pt x="0" y="2711"/>
                  </a:lnTo>
                  <a:cubicBezTo>
                    <a:pt x="0" y="2664"/>
                    <a:pt x="47" y="2618"/>
                    <a:pt x="47" y="2618"/>
                  </a:cubicBezTo>
                  <a:cubicBezTo>
                    <a:pt x="93" y="2513"/>
                    <a:pt x="198" y="2420"/>
                    <a:pt x="244" y="2327"/>
                  </a:cubicBezTo>
                  <a:cubicBezTo>
                    <a:pt x="384" y="2129"/>
                    <a:pt x="489" y="1931"/>
                    <a:pt x="582" y="1699"/>
                  </a:cubicBezTo>
                  <a:cubicBezTo>
                    <a:pt x="826" y="1210"/>
                    <a:pt x="1012" y="675"/>
                    <a:pt x="1210" y="140"/>
                  </a:cubicBezTo>
                  <a:cubicBezTo>
                    <a:pt x="1210" y="94"/>
                    <a:pt x="1210" y="47"/>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a:off x="2262850" y="2117000"/>
              <a:ext cx="296625" cy="235200"/>
            </a:xfrm>
            <a:custGeom>
              <a:avLst/>
              <a:gdLst/>
              <a:ahLst/>
              <a:cxnLst/>
              <a:rect l="l" t="t" r="r" b="b"/>
              <a:pathLst>
                <a:path w="11865" h="9408" extrusionOk="0">
                  <a:moveTo>
                    <a:pt x="140" y="0"/>
                  </a:moveTo>
                  <a:lnTo>
                    <a:pt x="1" y="233"/>
                  </a:lnTo>
                  <a:cubicBezTo>
                    <a:pt x="1164" y="919"/>
                    <a:pt x="2327" y="1640"/>
                    <a:pt x="3432" y="2373"/>
                  </a:cubicBezTo>
                  <a:lnTo>
                    <a:pt x="3432" y="2420"/>
                  </a:lnTo>
                  <a:cubicBezTo>
                    <a:pt x="3537" y="2466"/>
                    <a:pt x="3583" y="2617"/>
                    <a:pt x="3583" y="2710"/>
                  </a:cubicBezTo>
                  <a:cubicBezTo>
                    <a:pt x="3537" y="2908"/>
                    <a:pt x="3490" y="3048"/>
                    <a:pt x="3432" y="3199"/>
                  </a:cubicBezTo>
                  <a:cubicBezTo>
                    <a:pt x="3386" y="3292"/>
                    <a:pt x="3386" y="3385"/>
                    <a:pt x="3339" y="3490"/>
                  </a:cubicBezTo>
                  <a:lnTo>
                    <a:pt x="3339" y="3536"/>
                  </a:lnTo>
                  <a:cubicBezTo>
                    <a:pt x="3293" y="3629"/>
                    <a:pt x="3246" y="3780"/>
                    <a:pt x="3246" y="3873"/>
                  </a:cubicBezTo>
                  <a:cubicBezTo>
                    <a:pt x="3246" y="3966"/>
                    <a:pt x="3339" y="4071"/>
                    <a:pt x="3339" y="4071"/>
                  </a:cubicBezTo>
                  <a:cubicBezTo>
                    <a:pt x="3386" y="4071"/>
                    <a:pt x="3490" y="4013"/>
                    <a:pt x="3537" y="3966"/>
                  </a:cubicBezTo>
                  <a:cubicBezTo>
                    <a:pt x="3583" y="3873"/>
                    <a:pt x="3676" y="3722"/>
                    <a:pt x="3723" y="3583"/>
                  </a:cubicBezTo>
                  <a:cubicBezTo>
                    <a:pt x="3781" y="3431"/>
                    <a:pt x="3828" y="3245"/>
                    <a:pt x="3874" y="3048"/>
                  </a:cubicBezTo>
                  <a:lnTo>
                    <a:pt x="3967" y="2757"/>
                  </a:lnTo>
                  <a:lnTo>
                    <a:pt x="4549" y="3141"/>
                  </a:lnTo>
                  <a:cubicBezTo>
                    <a:pt x="4793" y="3338"/>
                    <a:pt x="5037" y="3536"/>
                    <a:pt x="5328" y="3676"/>
                  </a:cubicBezTo>
                  <a:lnTo>
                    <a:pt x="5375" y="3722"/>
                  </a:lnTo>
                  <a:lnTo>
                    <a:pt x="5084" y="4502"/>
                  </a:lnTo>
                  <a:cubicBezTo>
                    <a:pt x="4840" y="5083"/>
                    <a:pt x="4595" y="5711"/>
                    <a:pt x="4363" y="6293"/>
                  </a:cubicBezTo>
                  <a:cubicBezTo>
                    <a:pt x="4304" y="6397"/>
                    <a:pt x="4258" y="6537"/>
                    <a:pt x="4258" y="6688"/>
                  </a:cubicBezTo>
                  <a:cubicBezTo>
                    <a:pt x="4258" y="6781"/>
                    <a:pt x="4363" y="6828"/>
                    <a:pt x="4363" y="6874"/>
                  </a:cubicBezTo>
                  <a:cubicBezTo>
                    <a:pt x="4409" y="6874"/>
                    <a:pt x="4456" y="6828"/>
                    <a:pt x="4502" y="6781"/>
                  </a:cubicBezTo>
                  <a:cubicBezTo>
                    <a:pt x="4595" y="6688"/>
                    <a:pt x="4653" y="6584"/>
                    <a:pt x="4700" y="6490"/>
                  </a:cubicBezTo>
                  <a:cubicBezTo>
                    <a:pt x="4944" y="5909"/>
                    <a:pt x="5130" y="5327"/>
                    <a:pt x="5375" y="4699"/>
                  </a:cubicBezTo>
                  <a:lnTo>
                    <a:pt x="5572" y="4211"/>
                  </a:lnTo>
                  <a:cubicBezTo>
                    <a:pt x="5572" y="4164"/>
                    <a:pt x="5572" y="4118"/>
                    <a:pt x="5619" y="4071"/>
                  </a:cubicBezTo>
                  <a:lnTo>
                    <a:pt x="5665" y="3920"/>
                  </a:lnTo>
                  <a:lnTo>
                    <a:pt x="5758" y="3966"/>
                  </a:lnTo>
                  <a:cubicBezTo>
                    <a:pt x="5910" y="4071"/>
                    <a:pt x="6049" y="4211"/>
                    <a:pt x="6247" y="4304"/>
                  </a:cubicBezTo>
                  <a:cubicBezTo>
                    <a:pt x="6584" y="4502"/>
                    <a:pt x="6875" y="4746"/>
                    <a:pt x="7212" y="4944"/>
                  </a:cubicBezTo>
                  <a:cubicBezTo>
                    <a:pt x="7457" y="5083"/>
                    <a:pt x="7457" y="5234"/>
                    <a:pt x="7364" y="5420"/>
                  </a:cubicBezTo>
                  <a:cubicBezTo>
                    <a:pt x="7270" y="5758"/>
                    <a:pt x="7119" y="6107"/>
                    <a:pt x="7026" y="6444"/>
                  </a:cubicBezTo>
                  <a:cubicBezTo>
                    <a:pt x="7026" y="6490"/>
                    <a:pt x="7073" y="6584"/>
                    <a:pt x="7073" y="6630"/>
                  </a:cubicBezTo>
                  <a:cubicBezTo>
                    <a:pt x="7073" y="6615"/>
                    <a:pt x="7073" y="6609"/>
                    <a:pt x="7074" y="6609"/>
                  </a:cubicBezTo>
                  <a:cubicBezTo>
                    <a:pt x="7078" y="6609"/>
                    <a:pt x="7088" y="6630"/>
                    <a:pt x="7119" y="6630"/>
                  </a:cubicBezTo>
                  <a:cubicBezTo>
                    <a:pt x="7166" y="6630"/>
                    <a:pt x="7270" y="6584"/>
                    <a:pt x="7270" y="6537"/>
                  </a:cubicBezTo>
                  <a:cubicBezTo>
                    <a:pt x="7410" y="6397"/>
                    <a:pt x="7503" y="6200"/>
                    <a:pt x="7654" y="6002"/>
                  </a:cubicBezTo>
                  <a:cubicBezTo>
                    <a:pt x="7701" y="5909"/>
                    <a:pt x="7701" y="5816"/>
                    <a:pt x="7747" y="5665"/>
                  </a:cubicBezTo>
                  <a:cubicBezTo>
                    <a:pt x="7794" y="5618"/>
                    <a:pt x="7794" y="5572"/>
                    <a:pt x="7794" y="5525"/>
                  </a:cubicBezTo>
                  <a:lnTo>
                    <a:pt x="7852" y="5374"/>
                  </a:lnTo>
                  <a:lnTo>
                    <a:pt x="7992" y="5467"/>
                  </a:lnTo>
                  <a:cubicBezTo>
                    <a:pt x="8282" y="5711"/>
                    <a:pt x="8620" y="5909"/>
                    <a:pt x="8957" y="6153"/>
                  </a:cubicBezTo>
                  <a:lnTo>
                    <a:pt x="9539" y="6584"/>
                  </a:lnTo>
                  <a:lnTo>
                    <a:pt x="9399" y="6828"/>
                  </a:lnTo>
                  <a:cubicBezTo>
                    <a:pt x="8864" y="7607"/>
                    <a:pt x="8573" y="8282"/>
                    <a:pt x="8329" y="9015"/>
                  </a:cubicBezTo>
                  <a:cubicBezTo>
                    <a:pt x="8282" y="9247"/>
                    <a:pt x="8282" y="9352"/>
                    <a:pt x="8375" y="9398"/>
                  </a:cubicBezTo>
                  <a:cubicBezTo>
                    <a:pt x="8396" y="9405"/>
                    <a:pt x="8415" y="9407"/>
                    <a:pt x="8433" y="9407"/>
                  </a:cubicBezTo>
                  <a:cubicBezTo>
                    <a:pt x="8552" y="9407"/>
                    <a:pt x="8634" y="9285"/>
                    <a:pt x="8724" y="9154"/>
                  </a:cubicBezTo>
                  <a:cubicBezTo>
                    <a:pt x="8817" y="8956"/>
                    <a:pt x="8911" y="8770"/>
                    <a:pt x="8957" y="8619"/>
                  </a:cubicBezTo>
                  <a:cubicBezTo>
                    <a:pt x="9015" y="8479"/>
                    <a:pt x="9062" y="8375"/>
                    <a:pt x="9108" y="8282"/>
                  </a:cubicBezTo>
                  <a:cubicBezTo>
                    <a:pt x="9353" y="7793"/>
                    <a:pt x="9539" y="7363"/>
                    <a:pt x="9783" y="6921"/>
                  </a:cubicBezTo>
                  <a:lnTo>
                    <a:pt x="9829" y="6781"/>
                  </a:lnTo>
                  <a:lnTo>
                    <a:pt x="9934" y="6874"/>
                  </a:lnTo>
                  <a:cubicBezTo>
                    <a:pt x="10516" y="7270"/>
                    <a:pt x="11097" y="7654"/>
                    <a:pt x="11679" y="8084"/>
                  </a:cubicBezTo>
                  <a:lnTo>
                    <a:pt x="11865" y="7793"/>
                  </a:lnTo>
                  <a:cubicBezTo>
                    <a:pt x="10516" y="6828"/>
                    <a:pt x="9201" y="5862"/>
                    <a:pt x="7852" y="4885"/>
                  </a:cubicBezTo>
                  <a:lnTo>
                    <a:pt x="7747" y="4885"/>
                  </a:lnTo>
                  <a:lnTo>
                    <a:pt x="7317" y="4699"/>
                  </a:lnTo>
                  <a:lnTo>
                    <a:pt x="7747" y="4699"/>
                  </a:lnTo>
                  <a:cubicBezTo>
                    <a:pt x="7945" y="4653"/>
                    <a:pt x="8143" y="4653"/>
                    <a:pt x="8282" y="4653"/>
                  </a:cubicBezTo>
                  <a:cubicBezTo>
                    <a:pt x="8666" y="4595"/>
                    <a:pt x="9062" y="4595"/>
                    <a:pt x="9399" y="4548"/>
                  </a:cubicBezTo>
                  <a:cubicBezTo>
                    <a:pt x="9492" y="4548"/>
                    <a:pt x="9597" y="4502"/>
                    <a:pt x="9690" y="4408"/>
                  </a:cubicBezTo>
                  <a:cubicBezTo>
                    <a:pt x="9597" y="4362"/>
                    <a:pt x="9492" y="4304"/>
                    <a:pt x="9446" y="4304"/>
                  </a:cubicBezTo>
                  <a:cubicBezTo>
                    <a:pt x="8911" y="4257"/>
                    <a:pt x="8329" y="4257"/>
                    <a:pt x="7654" y="4257"/>
                  </a:cubicBezTo>
                  <a:cubicBezTo>
                    <a:pt x="7608" y="4257"/>
                    <a:pt x="7561" y="4304"/>
                    <a:pt x="7503" y="4408"/>
                  </a:cubicBezTo>
                  <a:cubicBezTo>
                    <a:pt x="7457" y="4408"/>
                    <a:pt x="7410" y="4455"/>
                    <a:pt x="7364" y="4502"/>
                  </a:cubicBezTo>
                  <a:lnTo>
                    <a:pt x="7317" y="4502"/>
                  </a:lnTo>
                  <a:cubicBezTo>
                    <a:pt x="7270" y="4502"/>
                    <a:pt x="7270" y="4502"/>
                    <a:pt x="7119" y="4408"/>
                  </a:cubicBezTo>
                  <a:lnTo>
                    <a:pt x="5619" y="3431"/>
                  </a:lnTo>
                  <a:cubicBezTo>
                    <a:pt x="4304" y="2559"/>
                    <a:pt x="3002" y="1640"/>
                    <a:pt x="1641" y="768"/>
                  </a:cubicBezTo>
                  <a:lnTo>
                    <a:pt x="1548" y="721"/>
                  </a:lnTo>
                  <a:cubicBezTo>
                    <a:pt x="1106" y="431"/>
                    <a:pt x="629" y="14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2525725" y="3189125"/>
              <a:ext cx="27950" cy="58175"/>
            </a:xfrm>
            <a:custGeom>
              <a:avLst/>
              <a:gdLst/>
              <a:ahLst/>
              <a:cxnLst/>
              <a:rect l="l" t="t" r="r" b="b"/>
              <a:pathLst>
                <a:path w="1118" h="2327" extrusionOk="0">
                  <a:moveTo>
                    <a:pt x="1117" y="0"/>
                  </a:moveTo>
                  <a:cubicBezTo>
                    <a:pt x="1059" y="47"/>
                    <a:pt x="1013" y="93"/>
                    <a:pt x="966" y="93"/>
                  </a:cubicBezTo>
                  <a:cubicBezTo>
                    <a:pt x="675" y="733"/>
                    <a:pt x="431" y="1256"/>
                    <a:pt x="245" y="1698"/>
                  </a:cubicBezTo>
                  <a:cubicBezTo>
                    <a:pt x="140" y="1896"/>
                    <a:pt x="94" y="2082"/>
                    <a:pt x="1" y="2280"/>
                  </a:cubicBezTo>
                  <a:lnTo>
                    <a:pt x="1" y="2326"/>
                  </a:lnTo>
                  <a:cubicBezTo>
                    <a:pt x="385" y="1943"/>
                    <a:pt x="722" y="1407"/>
                    <a:pt x="966" y="733"/>
                  </a:cubicBezTo>
                  <a:cubicBezTo>
                    <a:pt x="1059" y="535"/>
                    <a:pt x="1117" y="291"/>
                    <a:pt x="1117" y="151"/>
                  </a:cubicBezTo>
                  <a:lnTo>
                    <a:pt x="1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2517300" y="2961425"/>
              <a:ext cx="18050" cy="36375"/>
            </a:xfrm>
            <a:custGeom>
              <a:avLst/>
              <a:gdLst/>
              <a:ahLst/>
              <a:cxnLst/>
              <a:rect l="l" t="t" r="r" b="b"/>
              <a:pathLst>
                <a:path w="722" h="1455" extrusionOk="0">
                  <a:moveTo>
                    <a:pt x="477" y="1"/>
                  </a:moveTo>
                  <a:cubicBezTo>
                    <a:pt x="431" y="1"/>
                    <a:pt x="384" y="47"/>
                    <a:pt x="338" y="140"/>
                  </a:cubicBezTo>
                  <a:lnTo>
                    <a:pt x="338" y="187"/>
                  </a:lnTo>
                  <a:cubicBezTo>
                    <a:pt x="233" y="536"/>
                    <a:pt x="93" y="920"/>
                    <a:pt x="47" y="1257"/>
                  </a:cubicBezTo>
                  <a:cubicBezTo>
                    <a:pt x="0" y="1303"/>
                    <a:pt x="93" y="1455"/>
                    <a:pt x="140" y="1455"/>
                  </a:cubicBezTo>
                  <a:cubicBezTo>
                    <a:pt x="233" y="1455"/>
                    <a:pt x="338" y="1408"/>
                    <a:pt x="338" y="1350"/>
                  </a:cubicBezTo>
                  <a:cubicBezTo>
                    <a:pt x="431" y="1117"/>
                    <a:pt x="524" y="827"/>
                    <a:pt x="628" y="536"/>
                  </a:cubicBezTo>
                  <a:cubicBezTo>
                    <a:pt x="628" y="431"/>
                    <a:pt x="675" y="338"/>
                    <a:pt x="722" y="245"/>
                  </a:cubicBezTo>
                  <a:cubicBezTo>
                    <a:pt x="675" y="187"/>
                    <a:pt x="675" y="187"/>
                    <a:pt x="675" y="140"/>
                  </a:cubicBezTo>
                  <a:cubicBezTo>
                    <a:pt x="628" y="94"/>
                    <a:pt x="582"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2506250" y="2905600"/>
              <a:ext cx="20675" cy="69225"/>
            </a:xfrm>
            <a:custGeom>
              <a:avLst/>
              <a:gdLst/>
              <a:ahLst/>
              <a:cxnLst/>
              <a:rect l="l" t="t" r="r" b="b"/>
              <a:pathLst>
                <a:path w="827" h="2769" extrusionOk="0">
                  <a:moveTo>
                    <a:pt x="675" y="0"/>
                  </a:moveTo>
                  <a:cubicBezTo>
                    <a:pt x="628" y="0"/>
                    <a:pt x="582" y="94"/>
                    <a:pt x="535" y="291"/>
                  </a:cubicBezTo>
                  <a:cubicBezTo>
                    <a:pt x="384" y="919"/>
                    <a:pt x="198" y="1652"/>
                    <a:pt x="47" y="2373"/>
                  </a:cubicBezTo>
                  <a:cubicBezTo>
                    <a:pt x="0" y="2525"/>
                    <a:pt x="0" y="2618"/>
                    <a:pt x="0" y="2769"/>
                  </a:cubicBezTo>
                  <a:cubicBezTo>
                    <a:pt x="93" y="2525"/>
                    <a:pt x="245" y="2280"/>
                    <a:pt x="338" y="2036"/>
                  </a:cubicBezTo>
                  <a:cubicBezTo>
                    <a:pt x="582" y="1501"/>
                    <a:pt x="733" y="966"/>
                    <a:pt x="826" y="338"/>
                  </a:cubicBezTo>
                  <a:lnTo>
                    <a:pt x="826" y="291"/>
                  </a:lnTo>
                  <a:cubicBezTo>
                    <a:pt x="826" y="94"/>
                    <a:pt x="826" y="47"/>
                    <a:pt x="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2439650" y="3529625"/>
              <a:ext cx="65450" cy="19500"/>
            </a:xfrm>
            <a:custGeom>
              <a:avLst/>
              <a:gdLst/>
              <a:ahLst/>
              <a:cxnLst/>
              <a:rect l="l" t="t" r="r" b="b"/>
              <a:pathLst>
                <a:path w="2618" h="780" extrusionOk="0">
                  <a:moveTo>
                    <a:pt x="1" y="0"/>
                  </a:moveTo>
                  <a:lnTo>
                    <a:pt x="1" y="94"/>
                  </a:lnTo>
                  <a:lnTo>
                    <a:pt x="47" y="140"/>
                  </a:lnTo>
                  <a:cubicBezTo>
                    <a:pt x="140" y="245"/>
                    <a:pt x="245" y="384"/>
                    <a:pt x="338" y="431"/>
                  </a:cubicBezTo>
                  <a:cubicBezTo>
                    <a:pt x="780" y="675"/>
                    <a:pt x="1257" y="780"/>
                    <a:pt x="1699" y="780"/>
                  </a:cubicBezTo>
                  <a:cubicBezTo>
                    <a:pt x="1990" y="780"/>
                    <a:pt x="2281" y="722"/>
                    <a:pt x="2618" y="629"/>
                  </a:cubicBezTo>
                  <a:cubicBezTo>
                    <a:pt x="2525" y="629"/>
                    <a:pt x="2420" y="582"/>
                    <a:pt x="2327" y="582"/>
                  </a:cubicBezTo>
                  <a:cubicBezTo>
                    <a:pt x="2129" y="535"/>
                    <a:pt x="1943" y="535"/>
                    <a:pt x="1745" y="489"/>
                  </a:cubicBezTo>
                  <a:cubicBezTo>
                    <a:pt x="1164" y="431"/>
                    <a:pt x="582" y="338"/>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2484450" y="3006200"/>
              <a:ext cx="18325" cy="68950"/>
            </a:xfrm>
            <a:custGeom>
              <a:avLst/>
              <a:gdLst/>
              <a:ahLst/>
              <a:cxnLst/>
              <a:rect l="l" t="t" r="r" b="b"/>
              <a:pathLst>
                <a:path w="733" h="2758" extrusionOk="0">
                  <a:moveTo>
                    <a:pt x="628" y="1"/>
                  </a:moveTo>
                  <a:cubicBezTo>
                    <a:pt x="582" y="1"/>
                    <a:pt x="535" y="47"/>
                    <a:pt x="489" y="47"/>
                  </a:cubicBezTo>
                  <a:cubicBezTo>
                    <a:pt x="442" y="199"/>
                    <a:pt x="384" y="292"/>
                    <a:pt x="337" y="385"/>
                  </a:cubicBezTo>
                  <a:cubicBezTo>
                    <a:pt x="244" y="1118"/>
                    <a:pt x="151" y="1839"/>
                    <a:pt x="0" y="2525"/>
                  </a:cubicBezTo>
                  <a:lnTo>
                    <a:pt x="0" y="2758"/>
                  </a:lnTo>
                  <a:cubicBezTo>
                    <a:pt x="337" y="2130"/>
                    <a:pt x="535" y="1548"/>
                    <a:pt x="628" y="966"/>
                  </a:cubicBezTo>
                  <a:cubicBezTo>
                    <a:pt x="675" y="722"/>
                    <a:pt x="733" y="431"/>
                    <a:pt x="733" y="94"/>
                  </a:cubicBezTo>
                  <a:cubicBezTo>
                    <a:pt x="733" y="47"/>
                    <a:pt x="628"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469900" y="3466525"/>
              <a:ext cx="27950" cy="29100"/>
            </a:xfrm>
            <a:custGeom>
              <a:avLst/>
              <a:gdLst/>
              <a:ahLst/>
              <a:cxnLst/>
              <a:rect l="l" t="t" r="r" b="b"/>
              <a:pathLst>
                <a:path w="1118" h="1164" extrusionOk="0">
                  <a:moveTo>
                    <a:pt x="675" y="0"/>
                  </a:moveTo>
                  <a:cubicBezTo>
                    <a:pt x="629" y="105"/>
                    <a:pt x="582" y="245"/>
                    <a:pt x="489" y="338"/>
                  </a:cubicBezTo>
                  <a:cubicBezTo>
                    <a:pt x="489" y="396"/>
                    <a:pt x="442" y="442"/>
                    <a:pt x="442" y="489"/>
                  </a:cubicBezTo>
                  <a:lnTo>
                    <a:pt x="384" y="535"/>
                  </a:lnTo>
                  <a:lnTo>
                    <a:pt x="338" y="535"/>
                  </a:lnTo>
                  <a:cubicBezTo>
                    <a:pt x="0" y="535"/>
                    <a:pt x="0" y="733"/>
                    <a:pt x="0" y="873"/>
                  </a:cubicBezTo>
                  <a:cubicBezTo>
                    <a:pt x="0" y="1024"/>
                    <a:pt x="93" y="1117"/>
                    <a:pt x="245" y="1164"/>
                  </a:cubicBezTo>
                  <a:lnTo>
                    <a:pt x="291" y="1164"/>
                  </a:lnTo>
                  <a:cubicBezTo>
                    <a:pt x="384" y="1164"/>
                    <a:pt x="535" y="1117"/>
                    <a:pt x="582" y="780"/>
                  </a:cubicBezTo>
                  <a:lnTo>
                    <a:pt x="629" y="687"/>
                  </a:lnTo>
                  <a:lnTo>
                    <a:pt x="675" y="687"/>
                  </a:lnTo>
                  <a:cubicBezTo>
                    <a:pt x="1071" y="687"/>
                    <a:pt x="1117" y="535"/>
                    <a:pt x="1117" y="396"/>
                  </a:cubicBezTo>
                  <a:cubicBezTo>
                    <a:pt x="1117" y="245"/>
                    <a:pt x="966" y="47"/>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2457675" y="3507825"/>
              <a:ext cx="30575" cy="9600"/>
            </a:xfrm>
            <a:custGeom>
              <a:avLst/>
              <a:gdLst/>
              <a:ahLst/>
              <a:cxnLst/>
              <a:rect l="l" t="t" r="r" b="b"/>
              <a:pathLst>
                <a:path w="1223" h="384" extrusionOk="0">
                  <a:moveTo>
                    <a:pt x="1" y="0"/>
                  </a:moveTo>
                  <a:cubicBezTo>
                    <a:pt x="292" y="140"/>
                    <a:pt x="873" y="337"/>
                    <a:pt x="1222" y="384"/>
                  </a:cubicBezTo>
                  <a:cubicBezTo>
                    <a:pt x="931" y="198"/>
                    <a:pt x="396"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459150" y="3450825"/>
              <a:ext cx="11925" cy="14550"/>
            </a:xfrm>
            <a:custGeom>
              <a:avLst/>
              <a:gdLst/>
              <a:ahLst/>
              <a:cxnLst/>
              <a:rect l="l" t="t" r="r" b="b"/>
              <a:pathLst>
                <a:path w="477" h="582" extrusionOk="0">
                  <a:moveTo>
                    <a:pt x="186" y="0"/>
                  </a:moveTo>
                  <a:cubicBezTo>
                    <a:pt x="93" y="0"/>
                    <a:pt x="0" y="152"/>
                    <a:pt x="0" y="291"/>
                  </a:cubicBezTo>
                  <a:cubicBezTo>
                    <a:pt x="0" y="442"/>
                    <a:pt x="93" y="582"/>
                    <a:pt x="233" y="582"/>
                  </a:cubicBezTo>
                  <a:cubicBezTo>
                    <a:pt x="384" y="582"/>
                    <a:pt x="477" y="489"/>
                    <a:pt x="477" y="338"/>
                  </a:cubicBezTo>
                  <a:cubicBezTo>
                    <a:pt x="477" y="198"/>
                    <a:pt x="291"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2214300" y="2096625"/>
              <a:ext cx="63125" cy="227425"/>
            </a:xfrm>
            <a:custGeom>
              <a:avLst/>
              <a:gdLst/>
              <a:ahLst/>
              <a:cxnLst/>
              <a:rect l="l" t="t" r="r" b="b"/>
              <a:pathLst>
                <a:path w="2525" h="9097" extrusionOk="0">
                  <a:moveTo>
                    <a:pt x="227" y="1"/>
                  </a:moveTo>
                  <a:cubicBezTo>
                    <a:pt x="166" y="1"/>
                    <a:pt x="117" y="13"/>
                    <a:pt x="93" y="36"/>
                  </a:cubicBezTo>
                  <a:cubicBezTo>
                    <a:pt x="47" y="82"/>
                    <a:pt x="0" y="175"/>
                    <a:pt x="47" y="327"/>
                  </a:cubicBezTo>
                  <a:lnTo>
                    <a:pt x="47" y="420"/>
                  </a:lnTo>
                  <a:lnTo>
                    <a:pt x="47" y="617"/>
                  </a:lnTo>
                  <a:cubicBezTo>
                    <a:pt x="198" y="1106"/>
                    <a:pt x="291" y="1583"/>
                    <a:pt x="431" y="2071"/>
                  </a:cubicBezTo>
                  <a:lnTo>
                    <a:pt x="582" y="2653"/>
                  </a:lnTo>
                  <a:lnTo>
                    <a:pt x="628" y="2653"/>
                  </a:lnTo>
                  <a:lnTo>
                    <a:pt x="582" y="2699"/>
                  </a:lnTo>
                  <a:cubicBezTo>
                    <a:pt x="582" y="2746"/>
                    <a:pt x="582" y="2793"/>
                    <a:pt x="628" y="2793"/>
                  </a:cubicBezTo>
                  <a:lnTo>
                    <a:pt x="628" y="2897"/>
                  </a:lnTo>
                  <a:lnTo>
                    <a:pt x="966" y="4060"/>
                  </a:lnTo>
                  <a:cubicBezTo>
                    <a:pt x="1257" y="5119"/>
                    <a:pt x="1501" y="6189"/>
                    <a:pt x="1792" y="7259"/>
                  </a:cubicBezTo>
                  <a:cubicBezTo>
                    <a:pt x="1943" y="7689"/>
                    <a:pt x="2036" y="8131"/>
                    <a:pt x="2129" y="8608"/>
                  </a:cubicBezTo>
                  <a:cubicBezTo>
                    <a:pt x="2175" y="8759"/>
                    <a:pt x="2234" y="8957"/>
                    <a:pt x="2280" y="9097"/>
                  </a:cubicBezTo>
                  <a:lnTo>
                    <a:pt x="2524" y="9097"/>
                  </a:lnTo>
                  <a:cubicBezTo>
                    <a:pt x="2466" y="8131"/>
                    <a:pt x="2234" y="7212"/>
                    <a:pt x="1989" y="6387"/>
                  </a:cubicBezTo>
                  <a:cubicBezTo>
                    <a:pt x="1699" y="5363"/>
                    <a:pt x="1454" y="4351"/>
                    <a:pt x="1164" y="3328"/>
                  </a:cubicBezTo>
                  <a:cubicBezTo>
                    <a:pt x="1070" y="2851"/>
                    <a:pt x="919" y="2316"/>
                    <a:pt x="780" y="1781"/>
                  </a:cubicBezTo>
                  <a:cubicBezTo>
                    <a:pt x="675" y="1490"/>
                    <a:pt x="582" y="1199"/>
                    <a:pt x="489" y="862"/>
                  </a:cubicBezTo>
                  <a:cubicBezTo>
                    <a:pt x="489" y="757"/>
                    <a:pt x="431" y="617"/>
                    <a:pt x="384" y="466"/>
                  </a:cubicBezTo>
                  <a:lnTo>
                    <a:pt x="338" y="420"/>
                  </a:lnTo>
                  <a:lnTo>
                    <a:pt x="489" y="129"/>
                  </a:lnTo>
                  <a:lnTo>
                    <a:pt x="535" y="36"/>
                  </a:lnTo>
                  <a:lnTo>
                    <a:pt x="431" y="36"/>
                  </a:lnTo>
                  <a:cubicBezTo>
                    <a:pt x="361" y="13"/>
                    <a:pt x="288"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a:off x="2222725" y="2099825"/>
              <a:ext cx="3800" cy="8475"/>
            </a:xfrm>
            <a:custGeom>
              <a:avLst/>
              <a:gdLst/>
              <a:ahLst/>
              <a:cxnLst/>
              <a:rect l="l" t="t" r="r" b="b"/>
              <a:pathLst>
                <a:path w="152" h="339" extrusionOk="0">
                  <a:moveTo>
                    <a:pt x="152" y="1"/>
                  </a:moveTo>
                  <a:lnTo>
                    <a:pt x="1" y="292"/>
                  </a:lnTo>
                  <a:lnTo>
                    <a:pt x="47" y="338"/>
                  </a:lnTo>
                  <a:lnTo>
                    <a:pt x="47" y="292"/>
                  </a:lnTo>
                  <a:lnTo>
                    <a:pt x="47" y="24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a:off x="2685650" y="2288850"/>
              <a:ext cx="23000" cy="47425"/>
            </a:xfrm>
            <a:custGeom>
              <a:avLst/>
              <a:gdLst/>
              <a:ahLst/>
              <a:cxnLst/>
              <a:rect l="l" t="t" r="r" b="b"/>
              <a:pathLst>
                <a:path w="920" h="1897" extrusionOk="0">
                  <a:moveTo>
                    <a:pt x="187" y="0"/>
                  </a:moveTo>
                  <a:cubicBezTo>
                    <a:pt x="141" y="0"/>
                    <a:pt x="141" y="47"/>
                    <a:pt x="94" y="47"/>
                  </a:cubicBezTo>
                  <a:cubicBezTo>
                    <a:pt x="1" y="105"/>
                    <a:pt x="1" y="152"/>
                    <a:pt x="48" y="338"/>
                  </a:cubicBezTo>
                  <a:lnTo>
                    <a:pt x="94" y="535"/>
                  </a:lnTo>
                  <a:cubicBezTo>
                    <a:pt x="187" y="826"/>
                    <a:pt x="292" y="1163"/>
                    <a:pt x="385" y="1454"/>
                  </a:cubicBezTo>
                  <a:cubicBezTo>
                    <a:pt x="431" y="1605"/>
                    <a:pt x="536" y="1699"/>
                    <a:pt x="583" y="1792"/>
                  </a:cubicBezTo>
                  <a:cubicBezTo>
                    <a:pt x="629" y="1850"/>
                    <a:pt x="722" y="1896"/>
                    <a:pt x="769" y="1896"/>
                  </a:cubicBezTo>
                  <a:cubicBezTo>
                    <a:pt x="827" y="1896"/>
                    <a:pt x="827" y="1792"/>
                    <a:pt x="873" y="1745"/>
                  </a:cubicBezTo>
                  <a:lnTo>
                    <a:pt x="920" y="1699"/>
                  </a:lnTo>
                  <a:lnTo>
                    <a:pt x="920" y="1605"/>
                  </a:lnTo>
                  <a:lnTo>
                    <a:pt x="920" y="1501"/>
                  </a:lnTo>
                  <a:cubicBezTo>
                    <a:pt x="827" y="977"/>
                    <a:pt x="629" y="535"/>
                    <a:pt x="385" y="152"/>
                  </a:cubicBezTo>
                  <a:cubicBezTo>
                    <a:pt x="385" y="105"/>
                    <a:pt x="292"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2576625" y="2233300"/>
              <a:ext cx="52075" cy="16900"/>
            </a:xfrm>
            <a:custGeom>
              <a:avLst/>
              <a:gdLst/>
              <a:ahLst/>
              <a:cxnLst/>
              <a:rect l="l" t="t" r="r" b="b"/>
              <a:pathLst>
                <a:path w="2083" h="676" extrusionOk="0">
                  <a:moveTo>
                    <a:pt x="140" y="1"/>
                  </a:moveTo>
                  <a:cubicBezTo>
                    <a:pt x="93" y="1"/>
                    <a:pt x="47" y="47"/>
                    <a:pt x="0" y="94"/>
                  </a:cubicBezTo>
                  <a:cubicBezTo>
                    <a:pt x="0" y="140"/>
                    <a:pt x="47" y="233"/>
                    <a:pt x="47" y="233"/>
                  </a:cubicBezTo>
                  <a:cubicBezTo>
                    <a:pt x="244" y="338"/>
                    <a:pt x="431" y="431"/>
                    <a:pt x="628" y="478"/>
                  </a:cubicBezTo>
                  <a:cubicBezTo>
                    <a:pt x="873" y="582"/>
                    <a:pt x="1163" y="582"/>
                    <a:pt x="1408" y="629"/>
                  </a:cubicBezTo>
                  <a:cubicBezTo>
                    <a:pt x="1501" y="629"/>
                    <a:pt x="1547" y="675"/>
                    <a:pt x="1640" y="675"/>
                  </a:cubicBezTo>
                  <a:lnTo>
                    <a:pt x="1931" y="675"/>
                  </a:lnTo>
                  <a:cubicBezTo>
                    <a:pt x="2036" y="629"/>
                    <a:pt x="2036" y="629"/>
                    <a:pt x="2082" y="629"/>
                  </a:cubicBezTo>
                  <a:cubicBezTo>
                    <a:pt x="2036" y="582"/>
                    <a:pt x="2036" y="524"/>
                    <a:pt x="1989" y="524"/>
                  </a:cubicBezTo>
                  <a:lnTo>
                    <a:pt x="1989" y="478"/>
                  </a:lnTo>
                  <a:lnTo>
                    <a:pt x="1931" y="478"/>
                  </a:lnTo>
                  <a:lnTo>
                    <a:pt x="1884" y="431"/>
                  </a:lnTo>
                  <a:cubicBezTo>
                    <a:pt x="1408" y="140"/>
                    <a:pt x="919" y="94"/>
                    <a:pt x="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592325" y="2521475"/>
              <a:ext cx="20675" cy="41325"/>
            </a:xfrm>
            <a:custGeom>
              <a:avLst/>
              <a:gdLst/>
              <a:ahLst/>
              <a:cxnLst/>
              <a:rect l="l" t="t" r="r" b="b"/>
              <a:pathLst>
                <a:path w="827" h="1653" extrusionOk="0">
                  <a:moveTo>
                    <a:pt x="628" y="0"/>
                  </a:moveTo>
                  <a:cubicBezTo>
                    <a:pt x="582" y="0"/>
                    <a:pt x="489" y="105"/>
                    <a:pt x="489" y="105"/>
                  </a:cubicBezTo>
                  <a:cubicBezTo>
                    <a:pt x="291" y="535"/>
                    <a:pt x="140" y="977"/>
                    <a:pt x="0" y="1501"/>
                  </a:cubicBezTo>
                  <a:lnTo>
                    <a:pt x="0" y="1652"/>
                  </a:lnTo>
                  <a:cubicBezTo>
                    <a:pt x="93" y="1652"/>
                    <a:pt x="140" y="1606"/>
                    <a:pt x="198" y="1606"/>
                  </a:cubicBezTo>
                  <a:cubicBezTo>
                    <a:pt x="245" y="1559"/>
                    <a:pt x="338" y="1501"/>
                    <a:pt x="384" y="1454"/>
                  </a:cubicBezTo>
                  <a:cubicBezTo>
                    <a:pt x="582" y="1164"/>
                    <a:pt x="721" y="826"/>
                    <a:pt x="826" y="396"/>
                  </a:cubicBezTo>
                  <a:lnTo>
                    <a:pt x="826" y="291"/>
                  </a:lnTo>
                  <a:lnTo>
                    <a:pt x="826" y="198"/>
                  </a:lnTo>
                  <a:cubicBezTo>
                    <a:pt x="780" y="152"/>
                    <a:pt x="675" y="47"/>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2512350" y="2599125"/>
              <a:ext cx="38700" cy="38675"/>
            </a:xfrm>
            <a:custGeom>
              <a:avLst/>
              <a:gdLst/>
              <a:ahLst/>
              <a:cxnLst/>
              <a:rect l="l" t="t" r="r" b="b"/>
              <a:pathLst>
                <a:path w="1548" h="1547" extrusionOk="0">
                  <a:moveTo>
                    <a:pt x="1408" y="0"/>
                  </a:moveTo>
                  <a:cubicBezTo>
                    <a:pt x="1362" y="0"/>
                    <a:pt x="1303" y="47"/>
                    <a:pt x="1210" y="93"/>
                  </a:cubicBezTo>
                  <a:cubicBezTo>
                    <a:pt x="1164" y="198"/>
                    <a:pt x="1071" y="291"/>
                    <a:pt x="966" y="337"/>
                  </a:cubicBezTo>
                  <a:cubicBezTo>
                    <a:pt x="826" y="535"/>
                    <a:pt x="629" y="675"/>
                    <a:pt x="489" y="872"/>
                  </a:cubicBezTo>
                  <a:cubicBezTo>
                    <a:pt x="338" y="1012"/>
                    <a:pt x="198" y="1210"/>
                    <a:pt x="94" y="1407"/>
                  </a:cubicBezTo>
                  <a:cubicBezTo>
                    <a:pt x="94" y="1454"/>
                    <a:pt x="47" y="1500"/>
                    <a:pt x="1" y="1547"/>
                  </a:cubicBezTo>
                  <a:cubicBezTo>
                    <a:pt x="629" y="1361"/>
                    <a:pt x="1117" y="1012"/>
                    <a:pt x="1501" y="384"/>
                  </a:cubicBezTo>
                  <a:cubicBezTo>
                    <a:pt x="1548" y="384"/>
                    <a:pt x="1548" y="337"/>
                    <a:pt x="1548" y="337"/>
                  </a:cubicBezTo>
                  <a:lnTo>
                    <a:pt x="1548" y="244"/>
                  </a:lnTo>
                  <a:cubicBezTo>
                    <a:pt x="1501" y="140"/>
                    <a:pt x="1501" y="47"/>
                    <a:pt x="1455" y="47"/>
                  </a:cubicBezTo>
                  <a:cubicBezTo>
                    <a:pt x="1455" y="0"/>
                    <a:pt x="1455" y="0"/>
                    <a:pt x="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
            <p:cNvSpPr/>
            <p:nvPr/>
          </p:nvSpPr>
          <p:spPr>
            <a:xfrm>
              <a:off x="2457675" y="2658425"/>
              <a:ext cx="30575" cy="25625"/>
            </a:xfrm>
            <a:custGeom>
              <a:avLst/>
              <a:gdLst/>
              <a:ahLst/>
              <a:cxnLst/>
              <a:rect l="l" t="t" r="r" b="b"/>
              <a:pathLst>
                <a:path w="1223" h="1025" extrusionOk="0">
                  <a:moveTo>
                    <a:pt x="931" y="1"/>
                  </a:moveTo>
                  <a:cubicBezTo>
                    <a:pt x="873" y="1"/>
                    <a:pt x="780" y="1"/>
                    <a:pt x="734" y="47"/>
                  </a:cubicBezTo>
                  <a:cubicBezTo>
                    <a:pt x="396" y="245"/>
                    <a:pt x="152" y="536"/>
                    <a:pt x="1" y="1024"/>
                  </a:cubicBezTo>
                  <a:cubicBezTo>
                    <a:pt x="106" y="966"/>
                    <a:pt x="199" y="966"/>
                    <a:pt x="245" y="966"/>
                  </a:cubicBezTo>
                  <a:cubicBezTo>
                    <a:pt x="489" y="780"/>
                    <a:pt x="734" y="582"/>
                    <a:pt x="1024" y="385"/>
                  </a:cubicBezTo>
                  <a:cubicBezTo>
                    <a:pt x="1222" y="245"/>
                    <a:pt x="1118" y="152"/>
                    <a:pt x="1071" y="94"/>
                  </a:cubicBezTo>
                  <a:cubicBezTo>
                    <a:pt x="1024" y="1"/>
                    <a:pt x="978" y="1"/>
                    <a:pt x="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2134325" y="2236800"/>
              <a:ext cx="60525" cy="26775"/>
            </a:xfrm>
            <a:custGeom>
              <a:avLst/>
              <a:gdLst/>
              <a:ahLst/>
              <a:cxnLst/>
              <a:rect l="l" t="t" r="r" b="b"/>
              <a:pathLst>
                <a:path w="2421" h="1071" extrusionOk="0">
                  <a:moveTo>
                    <a:pt x="245" y="0"/>
                  </a:moveTo>
                  <a:cubicBezTo>
                    <a:pt x="198" y="0"/>
                    <a:pt x="140" y="47"/>
                    <a:pt x="94" y="93"/>
                  </a:cubicBezTo>
                  <a:cubicBezTo>
                    <a:pt x="47" y="152"/>
                    <a:pt x="1" y="291"/>
                    <a:pt x="245" y="384"/>
                  </a:cubicBezTo>
                  <a:cubicBezTo>
                    <a:pt x="582" y="582"/>
                    <a:pt x="1013" y="780"/>
                    <a:pt x="1455" y="966"/>
                  </a:cubicBezTo>
                  <a:cubicBezTo>
                    <a:pt x="1548" y="1024"/>
                    <a:pt x="1699" y="1070"/>
                    <a:pt x="1792" y="1070"/>
                  </a:cubicBezTo>
                  <a:lnTo>
                    <a:pt x="2083" y="1070"/>
                  </a:lnTo>
                  <a:cubicBezTo>
                    <a:pt x="2176" y="1070"/>
                    <a:pt x="2280" y="1070"/>
                    <a:pt x="2327" y="1024"/>
                  </a:cubicBezTo>
                  <a:lnTo>
                    <a:pt x="2420" y="1024"/>
                  </a:lnTo>
                  <a:cubicBezTo>
                    <a:pt x="2420" y="966"/>
                    <a:pt x="2374" y="966"/>
                    <a:pt x="2374" y="919"/>
                  </a:cubicBezTo>
                  <a:lnTo>
                    <a:pt x="2327" y="919"/>
                  </a:lnTo>
                  <a:lnTo>
                    <a:pt x="1885" y="628"/>
                  </a:lnTo>
                  <a:cubicBezTo>
                    <a:pt x="1408" y="442"/>
                    <a:pt x="920" y="245"/>
                    <a:pt x="385" y="47"/>
                  </a:cubicBezTo>
                  <a:cubicBezTo>
                    <a:pt x="338" y="0"/>
                    <a:pt x="292" y="0"/>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2039825" y="2166425"/>
              <a:ext cx="44800" cy="29100"/>
            </a:xfrm>
            <a:custGeom>
              <a:avLst/>
              <a:gdLst/>
              <a:ahLst/>
              <a:cxnLst/>
              <a:rect l="l" t="t" r="r" b="b"/>
              <a:pathLst>
                <a:path w="1792" h="1164" extrusionOk="0">
                  <a:moveTo>
                    <a:pt x="140" y="1"/>
                  </a:moveTo>
                  <a:cubicBezTo>
                    <a:pt x="94" y="1"/>
                    <a:pt x="94" y="59"/>
                    <a:pt x="47" y="59"/>
                  </a:cubicBezTo>
                  <a:cubicBezTo>
                    <a:pt x="1" y="105"/>
                    <a:pt x="1" y="152"/>
                    <a:pt x="1" y="198"/>
                  </a:cubicBezTo>
                  <a:cubicBezTo>
                    <a:pt x="1" y="291"/>
                    <a:pt x="47" y="396"/>
                    <a:pt x="94" y="443"/>
                  </a:cubicBezTo>
                  <a:cubicBezTo>
                    <a:pt x="582" y="931"/>
                    <a:pt x="1071" y="1164"/>
                    <a:pt x="1699" y="1164"/>
                  </a:cubicBezTo>
                  <a:lnTo>
                    <a:pt x="1792" y="1164"/>
                  </a:lnTo>
                  <a:lnTo>
                    <a:pt x="1745" y="1117"/>
                  </a:lnTo>
                  <a:cubicBezTo>
                    <a:pt x="1652" y="978"/>
                    <a:pt x="1547" y="873"/>
                    <a:pt x="1454" y="826"/>
                  </a:cubicBezTo>
                  <a:cubicBezTo>
                    <a:pt x="1117" y="536"/>
                    <a:pt x="722" y="349"/>
                    <a:pt x="338" y="105"/>
                  </a:cubicBezTo>
                  <a:lnTo>
                    <a:pt x="245" y="59"/>
                  </a:lnTo>
                  <a:cubicBezTo>
                    <a:pt x="198" y="59"/>
                    <a:pt x="140"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1945325" y="2078025"/>
              <a:ext cx="42475" cy="35200"/>
            </a:xfrm>
            <a:custGeom>
              <a:avLst/>
              <a:gdLst/>
              <a:ahLst/>
              <a:cxnLst/>
              <a:rect l="l" t="t" r="r" b="b"/>
              <a:pathLst>
                <a:path w="1699" h="1408" extrusionOk="0">
                  <a:moveTo>
                    <a:pt x="93" y="1"/>
                  </a:moveTo>
                  <a:cubicBezTo>
                    <a:pt x="47" y="1"/>
                    <a:pt x="0" y="105"/>
                    <a:pt x="0" y="198"/>
                  </a:cubicBezTo>
                  <a:cubicBezTo>
                    <a:pt x="0" y="338"/>
                    <a:pt x="140" y="489"/>
                    <a:pt x="291" y="629"/>
                  </a:cubicBezTo>
                  <a:lnTo>
                    <a:pt x="431" y="733"/>
                  </a:lnTo>
                  <a:cubicBezTo>
                    <a:pt x="780" y="919"/>
                    <a:pt x="1117" y="1117"/>
                    <a:pt x="1408" y="1315"/>
                  </a:cubicBezTo>
                  <a:cubicBezTo>
                    <a:pt x="1501" y="1361"/>
                    <a:pt x="1594" y="1408"/>
                    <a:pt x="1698" y="1408"/>
                  </a:cubicBezTo>
                  <a:cubicBezTo>
                    <a:pt x="1698" y="1315"/>
                    <a:pt x="1698" y="1210"/>
                    <a:pt x="1652" y="1117"/>
                  </a:cubicBezTo>
                  <a:cubicBezTo>
                    <a:pt x="1408" y="582"/>
                    <a:pt x="966" y="396"/>
                    <a:pt x="431" y="152"/>
                  </a:cubicBezTo>
                  <a:cubicBezTo>
                    <a:pt x="338" y="152"/>
                    <a:pt x="245" y="105"/>
                    <a:pt x="140" y="47"/>
                  </a:cubicBezTo>
                  <a:cubicBezTo>
                    <a:pt x="140" y="1"/>
                    <a:pt x="140"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1860400" y="2030925"/>
              <a:ext cx="46275" cy="25325"/>
            </a:xfrm>
            <a:custGeom>
              <a:avLst/>
              <a:gdLst/>
              <a:ahLst/>
              <a:cxnLst/>
              <a:rect l="l" t="t" r="r" b="b"/>
              <a:pathLst>
                <a:path w="1851" h="1013" extrusionOk="0">
                  <a:moveTo>
                    <a:pt x="199" y="0"/>
                  </a:moveTo>
                  <a:cubicBezTo>
                    <a:pt x="1" y="47"/>
                    <a:pt x="1" y="93"/>
                    <a:pt x="1" y="93"/>
                  </a:cubicBezTo>
                  <a:cubicBezTo>
                    <a:pt x="1" y="140"/>
                    <a:pt x="1" y="186"/>
                    <a:pt x="47" y="291"/>
                  </a:cubicBezTo>
                  <a:cubicBezTo>
                    <a:pt x="47" y="338"/>
                    <a:pt x="152" y="384"/>
                    <a:pt x="245" y="431"/>
                  </a:cubicBezTo>
                  <a:cubicBezTo>
                    <a:pt x="396" y="477"/>
                    <a:pt x="536" y="582"/>
                    <a:pt x="629" y="675"/>
                  </a:cubicBezTo>
                  <a:cubicBezTo>
                    <a:pt x="780" y="721"/>
                    <a:pt x="920" y="826"/>
                    <a:pt x="1071" y="873"/>
                  </a:cubicBezTo>
                  <a:cubicBezTo>
                    <a:pt x="1269" y="966"/>
                    <a:pt x="1408" y="1012"/>
                    <a:pt x="1501" y="1012"/>
                  </a:cubicBezTo>
                  <a:cubicBezTo>
                    <a:pt x="1653" y="1012"/>
                    <a:pt x="1746" y="1012"/>
                    <a:pt x="1850" y="919"/>
                  </a:cubicBezTo>
                  <a:lnTo>
                    <a:pt x="1792" y="873"/>
                  </a:lnTo>
                  <a:cubicBezTo>
                    <a:pt x="1699" y="768"/>
                    <a:pt x="1606" y="675"/>
                    <a:pt x="1501" y="582"/>
                  </a:cubicBezTo>
                  <a:cubicBezTo>
                    <a:pt x="1211" y="431"/>
                    <a:pt x="873" y="291"/>
                    <a:pt x="582" y="140"/>
                  </a:cubicBezTo>
                  <a:lnTo>
                    <a:pt x="292" y="47"/>
                  </a:lnTo>
                  <a:cubicBezTo>
                    <a:pt x="292" y="0"/>
                    <a:pt x="245"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1355325" y="2003000"/>
              <a:ext cx="52075" cy="14575"/>
            </a:xfrm>
            <a:custGeom>
              <a:avLst/>
              <a:gdLst/>
              <a:ahLst/>
              <a:cxnLst/>
              <a:rect l="l" t="t" r="r" b="b"/>
              <a:pathLst>
                <a:path w="2083" h="583" extrusionOk="0">
                  <a:moveTo>
                    <a:pt x="186" y="1"/>
                  </a:moveTo>
                  <a:cubicBezTo>
                    <a:pt x="47" y="1"/>
                    <a:pt x="0" y="47"/>
                    <a:pt x="0" y="140"/>
                  </a:cubicBezTo>
                  <a:cubicBezTo>
                    <a:pt x="0" y="198"/>
                    <a:pt x="0" y="291"/>
                    <a:pt x="186" y="338"/>
                  </a:cubicBezTo>
                  <a:lnTo>
                    <a:pt x="291" y="338"/>
                  </a:lnTo>
                  <a:lnTo>
                    <a:pt x="675" y="431"/>
                  </a:lnTo>
                  <a:cubicBezTo>
                    <a:pt x="1012" y="489"/>
                    <a:pt x="1349" y="536"/>
                    <a:pt x="1698" y="582"/>
                  </a:cubicBezTo>
                  <a:lnTo>
                    <a:pt x="1989" y="582"/>
                  </a:lnTo>
                  <a:cubicBezTo>
                    <a:pt x="2036" y="536"/>
                    <a:pt x="2082" y="536"/>
                    <a:pt x="2082" y="489"/>
                  </a:cubicBezTo>
                  <a:cubicBezTo>
                    <a:pt x="2082" y="489"/>
                    <a:pt x="2082" y="431"/>
                    <a:pt x="2036" y="431"/>
                  </a:cubicBezTo>
                  <a:cubicBezTo>
                    <a:pt x="1884" y="291"/>
                    <a:pt x="1745" y="245"/>
                    <a:pt x="1594" y="198"/>
                  </a:cubicBezTo>
                  <a:lnTo>
                    <a:pt x="721" y="47"/>
                  </a:lnTo>
                  <a:cubicBezTo>
                    <a:pt x="628" y="1"/>
                    <a:pt x="535"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1448650" y="2012600"/>
              <a:ext cx="53250" cy="9900"/>
            </a:xfrm>
            <a:custGeom>
              <a:avLst/>
              <a:gdLst/>
              <a:ahLst/>
              <a:cxnLst/>
              <a:rect l="l" t="t" r="r" b="b"/>
              <a:pathLst>
                <a:path w="2130" h="396" extrusionOk="0">
                  <a:moveTo>
                    <a:pt x="431" y="1"/>
                  </a:moveTo>
                  <a:lnTo>
                    <a:pt x="338" y="47"/>
                  </a:lnTo>
                  <a:lnTo>
                    <a:pt x="187" y="47"/>
                  </a:lnTo>
                  <a:cubicBezTo>
                    <a:pt x="47" y="47"/>
                    <a:pt x="1" y="105"/>
                    <a:pt x="1" y="198"/>
                  </a:cubicBezTo>
                  <a:cubicBezTo>
                    <a:pt x="1" y="291"/>
                    <a:pt x="47" y="338"/>
                    <a:pt x="233" y="396"/>
                  </a:cubicBezTo>
                  <a:lnTo>
                    <a:pt x="1745" y="396"/>
                  </a:lnTo>
                  <a:cubicBezTo>
                    <a:pt x="1839" y="396"/>
                    <a:pt x="1978" y="396"/>
                    <a:pt x="2036" y="338"/>
                  </a:cubicBezTo>
                  <a:cubicBezTo>
                    <a:pt x="2083" y="291"/>
                    <a:pt x="2129" y="291"/>
                    <a:pt x="2129" y="245"/>
                  </a:cubicBezTo>
                  <a:lnTo>
                    <a:pt x="2083" y="198"/>
                  </a:lnTo>
                  <a:cubicBezTo>
                    <a:pt x="1885" y="105"/>
                    <a:pt x="1745" y="47"/>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1537050" y="2016375"/>
              <a:ext cx="52075" cy="13400"/>
            </a:xfrm>
            <a:custGeom>
              <a:avLst/>
              <a:gdLst/>
              <a:ahLst/>
              <a:cxnLst/>
              <a:rect l="l" t="t" r="r" b="b"/>
              <a:pathLst>
                <a:path w="2083" h="536" extrusionOk="0">
                  <a:moveTo>
                    <a:pt x="1548" y="1"/>
                  </a:moveTo>
                  <a:cubicBezTo>
                    <a:pt x="1257" y="1"/>
                    <a:pt x="966" y="47"/>
                    <a:pt x="675" y="94"/>
                  </a:cubicBezTo>
                  <a:cubicBezTo>
                    <a:pt x="582" y="140"/>
                    <a:pt x="478" y="140"/>
                    <a:pt x="385" y="140"/>
                  </a:cubicBezTo>
                  <a:lnTo>
                    <a:pt x="338" y="187"/>
                  </a:lnTo>
                  <a:lnTo>
                    <a:pt x="245" y="187"/>
                  </a:lnTo>
                  <a:lnTo>
                    <a:pt x="187" y="245"/>
                  </a:lnTo>
                  <a:cubicBezTo>
                    <a:pt x="1" y="292"/>
                    <a:pt x="1" y="338"/>
                    <a:pt x="1" y="385"/>
                  </a:cubicBezTo>
                  <a:cubicBezTo>
                    <a:pt x="47" y="478"/>
                    <a:pt x="94" y="536"/>
                    <a:pt x="292" y="536"/>
                  </a:cubicBezTo>
                  <a:lnTo>
                    <a:pt x="385" y="536"/>
                  </a:lnTo>
                  <a:lnTo>
                    <a:pt x="768" y="478"/>
                  </a:lnTo>
                  <a:cubicBezTo>
                    <a:pt x="1117" y="431"/>
                    <a:pt x="1455" y="385"/>
                    <a:pt x="1792" y="338"/>
                  </a:cubicBezTo>
                  <a:cubicBezTo>
                    <a:pt x="1838" y="338"/>
                    <a:pt x="1990" y="292"/>
                    <a:pt x="2036" y="245"/>
                  </a:cubicBezTo>
                  <a:cubicBezTo>
                    <a:pt x="2083" y="187"/>
                    <a:pt x="2083" y="140"/>
                    <a:pt x="2083" y="140"/>
                  </a:cubicBezTo>
                  <a:cubicBezTo>
                    <a:pt x="2083" y="140"/>
                    <a:pt x="2083" y="94"/>
                    <a:pt x="2036" y="94"/>
                  </a:cubicBezTo>
                  <a:cubicBezTo>
                    <a:pt x="1838" y="1"/>
                    <a:pt x="1699"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1619350" y="2010975"/>
              <a:ext cx="53225" cy="13875"/>
            </a:xfrm>
            <a:custGeom>
              <a:avLst/>
              <a:gdLst/>
              <a:ahLst/>
              <a:cxnLst/>
              <a:rect l="l" t="t" r="r" b="b"/>
              <a:pathLst>
                <a:path w="2129" h="555" extrusionOk="0">
                  <a:moveTo>
                    <a:pt x="1668" y="1"/>
                  </a:moveTo>
                  <a:cubicBezTo>
                    <a:pt x="1628" y="1"/>
                    <a:pt x="1588" y="7"/>
                    <a:pt x="1547" y="19"/>
                  </a:cubicBezTo>
                  <a:cubicBezTo>
                    <a:pt x="1257" y="19"/>
                    <a:pt x="966" y="66"/>
                    <a:pt x="675" y="112"/>
                  </a:cubicBezTo>
                  <a:cubicBezTo>
                    <a:pt x="582" y="112"/>
                    <a:pt x="489" y="170"/>
                    <a:pt x="384" y="170"/>
                  </a:cubicBezTo>
                  <a:lnTo>
                    <a:pt x="338" y="217"/>
                  </a:lnTo>
                  <a:lnTo>
                    <a:pt x="198" y="217"/>
                  </a:lnTo>
                  <a:cubicBezTo>
                    <a:pt x="0" y="263"/>
                    <a:pt x="0" y="310"/>
                    <a:pt x="0" y="403"/>
                  </a:cubicBezTo>
                  <a:cubicBezTo>
                    <a:pt x="47" y="508"/>
                    <a:pt x="93" y="554"/>
                    <a:pt x="291" y="554"/>
                  </a:cubicBezTo>
                  <a:lnTo>
                    <a:pt x="384" y="554"/>
                  </a:lnTo>
                  <a:lnTo>
                    <a:pt x="780" y="508"/>
                  </a:lnTo>
                  <a:cubicBezTo>
                    <a:pt x="1117" y="461"/>
                    <a:pt x="1454" y="403"/>
                    <a:pt x="1792" y="356"/>
                  </a:cubicBezTo>
                  <a:cubicBezTo>
                    <a:pt x="1838" y="310"/>
                    <a:pt x="1989" y="310"/>
                    <a:pt x="2036" y="217"/>
                  </a:cubicBezTo>
                  <a:cubicBezTo>
                    <a:pt x="2082" y="217"/>
                    <a:pt x="2129" y="170"/>
                    <a:pt x="2082" y="170"/>
                  </a:cubicBezTo>
                  <a:cubicBezTo>
                    <a:pt x="2082" y="112"/>
                    <a:pt x="2082" y="112"/>
                    <a:pt x="2036" y="112"/>
                  </a:cubicBezTo>
                  <a:cubicBezTo>
                    <a:pt x="1891" y="44"/>
                    <a:pt x="1778" y="1"/>
                    <a:pt x="1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1703100" y="2004175"/>
              <a:ext cx="52075" cy="13400"/>
            </a:xfrm>
            <a:custGeom>
              <a:avLst/>
              <a:gdLst/>
              <a:ahLst/>
              <a:cxnLst/>
              <a:rect l="l" t="t" r="r" b="b"/>
              <a:pathLst>
                <a:path w="2083" h="536" extrusionOk="0">
                  <a:moveTo>
                    <a:pt x="1547" y="0"/>
                  </a:moveTo>
                  <a:cubicBezTo>
                    <a:pt x="1256" y="47"/>
                    <a:pt x="919" y="47"/>
                    <a:pt x="628" y="93"/>
                  </a:cubicBezTo>
                  <a:cubicBezTo>
                    <a:pt x="524" y="93"/>
                    <a:pt x="477" y="93"/>
                    <a:pt x="384" y="151"/>
                  </a:cubicBezTo>
                  <a:lnTo>
                    <a:pt x="291" y="151"/>
                  </a:lnTo>
                  <a:cubicBezTo>
                    <a:pt x="233" y="151"/>
                    <a:pt x="233" y="198"/>
                    <a:pt x="186" y="198"/>
                  </a:cubicBezTo>
                  <a:lnTo>
                    <a:pt x="140" y="198"/>
                  </a:lnTo>
                  <a:cubicBezTo>
                    <a:pt x="0" y="244"/>
                    <a:pt x="0" y="291"/>
                    <a:pt x="0" y="384"/>
                  </a:cubicBezTo>
                  <a:cubicBezTo>
                    <a:pt x="0" y="442"/>
                    <a:pt x="47" y="489"/>
                    <a:pt x="233" y="535"/>
                  </a:cubicBezTo>
                  <a:lnTo>
                    <a:pt x="338" y="535"/>
                  </a:lnTo>
                  <a:lnTo>
                    <a:pt x="721" y="489"/>
                  </a:lnTo>
                  <a:cubicBezTo>
                    <a:pt x="1059" y="442"/>
                    <a:pt x="1396" y="442"/>
                    <a:pt x="1745" y="384"/>
                  </a:cubicBezTo>
                  <a:cubicBezTo>
                    <a:pt x="1838" y="384"/>
                    <a:pt x="1931" y="338"/>
                    <a:pt x="2036" y="291"/>
                  </a:cubicBezTo>
                  <a:cubicBezTo>
                    <a:pt x="2082" y="244"/>
                    <a:pt x="2082" y="198"/>
                    <a:pt x="2082" y="198"/>
                  </a:cubicBezTo>
                  <a:cubicBezTo>
                    <a:pt x="2082" y="198"/>
                    <a:pt x="2082" y="151"/>
                    <a:pt x="2036" y="151"/>
                  </a:cubicBezTo>
                  <a:cubicBezTo>
                    <a:pt x="1838" y="47"/>
                    <a:pt x="1687" y="0"/>
                    <a:pt x="1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1785375" y="2011425"/>
              <a:ext cx="52100" cy="13425"/>
            </a:xfrm>
            <a:custGeom>
              <a:avLst/>
              <a:gdLst/>
              <a:ahLst/>
              <a:cxnLst/>
              <a:rect l="l" t="t" r="r" b="b"/>
              <a:pathLst>
                <a:path w="2084" h="537" extrusionOk="0">
                  <a:moveTo>
                    <a:pt x="199" y="1"/>
                  </a:moveTo>
                  <a:cubicBezTo>
                    <a:pt x="48" y="1"/>
                    <a:pt x="48" y="48"/>
                    <a:pt x="1" y="152"/>
                  </a:cubicBezTo>
                  <a:cubicBezTo>
                    <a:pt x="1" y="245"/>
                    <a:pt x="48" y="292"/>
                    <a:pt x="245" y="338"/>
                  </a:cubicBezTo>
                  <a:lnTo>
                    <a:pt x="338" y="338"/>
                  </a:lnTo>
                  <a:lnTo>
                    <a:pt x="722" y="385"/>
                  </a:lnTo>
                  <a:lnTo>
                    <a:pt x="1746" y="536"/>
                  </a:lnTo>
                  <a:cubicBezTo>
                    <a:pt x="1839" y="536"/>
                    <a:pt x="1943" y="536"/>
                    <a:pt x="2036" y="490"/>
                  </a:cubicBezTo>
                  <a:cubicBezTo>
                    <a:pt x="2083" y="490"/>
                    <a:pt x="2083" y="443"/>
                    <a:pt x="2083" y="443"/>
                  </a:cubicBezTo>
                  <a:cubicBezTo>
                    <a:pt x="2083" y="385"/>
                    <a:pt x="2083" y="385"/>
                    <a:pt x="2036" y="338"/>
                  </a:cubicBezTo>
                  <a:cubicBezTo>
                    <a:pt x="1885" y="245"/>
                    <a:pt x="1746" y="152"/>
                    <a:pt x="1594" y="152"/>
                  </a:cubicBezTo>
                  <a:lnTo>
                    <a:pt x="7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1263125" y="1984675"/>
              <a:ext cx="41325" cy="11075"/>
            </a:xfrm>
            <a:custGeom>
              <a:avLst/>
              <a:gdLst/>
              <a:ahLst/>
              <a:cxnLst/>
              <a:rect l="l" t="t" r="r" b="b"/>
              <a:pathLst>
                <a:path w="1653" h="443" extrusionOk="0">
                  <a:moveTo>
                    <a:pt x="245" y="1"/>
                  </a:moveTo>
                  <a:cubicBezTo>
                    <a:pt x="47" y="1"/>
                    <a:pt x="1" y="152"/>
                    <a:pt x="1" y="152"/>
                  </a:cubicBezTo>
                  <a:cubicBezTo>
                    <a:pt x="1" y="245"/>
                    <a:pt x="1" y="292"/>
                    <a:pt x="47" y="350"/>
                  </a:cubicBezTo>
                  <a:cubicBezTo>
                    <a:pt x="47" y="396"/>
                    <a:pt x="94" y="396"/>
                    <a:pt x="199" y="396"/>
                  </a:cubicBezTo>
                  <a:cubicBezTo>
                    <a:pt x="443" y="443"/>
                    <a:pt x="629" y="443"/>
                    <a:pt x="827" y="443"/>
                  </a:cubicBezTo>
                  <a:lnTo>
                    <a:pt x="1257" y="443"/>
                  </a:lnTo>
                  <a:cubicBezTo>
                    <a:pt x="1362" y="443"/>
                    <a:pt x="1455" y="350"/>
                    <a:pt x="1548" y="292"/>
                  </a:cubicBezTo>
                  <a:cubicBezTo>
                    <a:pt x="1606" y="292"/>
                    <a:pt x="1606" y="292"/>
                    <a:pt x="1653" y="245"/>
                  </a:cubicBezTo>
                  <a:lnTo>
                    <a:pt x="1548" y="245"/>
                  </a:lnTo>
                  <a:cubicBezTo>
                    <a:pt x="1455" y="152"/>
                    <a:pt x="1362" y="106"/>
                    <a:pt x="1257" y="106"/>
                  </a:cubicBezTo>
                  <a:cubicBezTo>
                    <a:pt x="966" y="59"/>
                    <a:pt x="629"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1154100" y="1981200"/>
              <a:ext cx="48575" cy="13400"/>
            </a:xfrm>
            <a:custGeom>
              <a:avLst/>
              <a:gdLst/>
              <a:ahLst/>
              <a:cxnLst/>
              <a:rect l="l" t="t" r="r" b="b"/>
              <a:pathLst>
                <a:path w="1943" h="536" extrusionOk="0">
                  <a:moveTo>
                    <a:pt x="1163" y="0"/>
                  </a:moveTo>
                  <a:cubicBezTo>
                    <a:pt x="872" y="0"/>
                    <a:pt x="582" y="47"/>
                    <a:pt x="198" y="93"/>
                  </a:cubicBezTo>
                  <a:cubicBezTo>
                    <a:pt x="151" y="93"/>
                    <a:pt x="0" y="245"/>
                    <a:pt x="0" y="291"/>
                  </a:cubicBezTo>
                  <a:cubicBezTo>
                    <a:pt x="0" y="338"/>
                    <a:pt x="47" y="431"/>
                    <a:pt x="151" y="489"/>
                  </a:cubicBezTo>
                  <a:cubicBezTo>
                    <a:pt x="198" y="535"/>
                    <a:pt x="291" y="535"/>
                    <a:pt x="337" y="535"/>
                  </a:cubicBezTo>
                  <a:lnTo>
                    <a:pt x="489" y="535"/>
                  </a:lnTo>
                  <a:cubicBezTo>
                    <a:pt x="966" y="535"/>
                    <a:pt x="1407" y="384"/>
                    <a:pt x="1943" y="93"/>
                  </a:cubicBezTo>
                  <a:cubicBezTo>
                    <a:pt x="1698" y="47"/>
                    <a:pt x="1454" y="0"/>
                    <a:pt x="1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1066850" y="1996900"/>
              <a:ext cx="45975" cy="14550"/>
            </a:xfrm>
            <a:custGeom>
              <a:avLst/>
              <a:gdLst/>
              <a:ahLst/>
              <a:cxnLst/>
              <a:rect l="l" t="t" r="r" b="b"/>
              <a:pathLst>
                <a:path w="1839" h="582" extrusionOk="0">
                  <a:moveTo>
                    <a:pt x="1408" y="0"/>
                  </a:moveTo>
                  <a:cubicBezTo>
                    <a:pt x="966" y="0"/>
                    <a:pt x="536" y="47"/>
                    <a:pt x="152" y="245"/>
                  </a:cubicBezTo>
                  <a:cubicBezTo>
                    <a:pt x="94" y="245"/>
                    <a:pt x="1" y="384"/>
                    <a:pt x="47" y="442"/>
                  </a:cubicBezTo>
                  <a:cubicBezTo>
                    <a:pt x="47" y="535"/>
                    <a:pt x="152" y="582"/>
                    <a:pt x="245" y="582"/>
                  </a:cubicBezTo>
                  <a:lnTo>
                    <a:pt x="291" y="582"/>
                  </a:lnTo>
                  <a:lnTo>
                    <a:pt x="384" y="535"/>
                  </a:lnTo>
                  <a:cubicBezTo>
                    <a:pt x="675" y="489"/>
                    <a:pt x="1024" y="442"/>
                    <a:pt x="1315" y="338"/>
                  </a:cubicBezTo>
                  <a:cubicBezTo>
                    <a:pt x="1455" y="291"/>
                    <a:pt x="1606" y="198"/>
                    <a:pt x="1745" y="93"/>
                  </a:cubicBezTo>
                  <a:cubicBezTo>
                    <a:pt x="1792" y="47"/>
                    <a:pt x="1838" y="47"/>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1192775" y="2192025"/>
              <a:ext cx="65450" cy="83475"/>
            </a:xfrm>
            <a:custGeom>
              <a:avLst/>
              <a:gdLst/>
              <a:ahLst/>
              <a:cxnLst/>
              <a:rect l="l" t="t" r="r" b="b"/>
              <a:pathLst>
                <a:path w="2618" h="3339" extrusionOk="0">
                  <a:moveTo>
                    <a:pt x="977" y="0"/>
                  </a:moveTo>
                  <a:cubicBezTo>
                    <a:pt x="931" y="0"/>
                    <a:pt x="872" y="47"/>
                    <a:pt x="872" y="93"/>
                  </a:cubicBezTo>
                  <a:lnTo>
                    <a:pt x="872" y="244"/>
                  </a:lnTo>
                  <a:lnTo>
                    <a:pt x="872" y="291"/>
                  </a:lnTo>
                  <a:lnTo>
                    <a:pt x="872" y="1303"/>
                  </a:lnTo>
                  <a:lnTo>
                    <a:pt x="733" y="1210"/>
                  </a:lnTo>
                  <a:cubicBezTo>
                    <a:pt x="686" y="1210"/>
                    <a:pt x="640" y="1163"/>
                    <a:pt x="582" y="1117"/>
                  </a:cubicBezTo>
                  <a:cubicBezTo>
                    <a:pt x="489" y="1070"/>
                    <a:pt x="396" y="1012"/>
                    <a:pt x="291" y="965"/>
                  </a:cubicBezTo>
                  <a:cubicBezTo>
                    <a:pt x="244" y="965"/>
                    <a:pt x="151" y="965"/>
                    <a:pt x="105" y="1012"/>
                  </a:cubicBezTo>
                  <a:cubicBezTo>
                    <a:pt x="105" y="1012"/>
                    <a:pt x="151" y="1117"/>
                    <a:pt x="151" y="1163"/>
                  </a:cubicBezTo>
                  <a:cubicBezTo>
                    <a:pt x="198" y="1210"/>
                    <a:pt x="244" y="1256"/>
                    <a:pt x="291" y="1303"/>
                  </a:cubicBezTo>
                  <a:lnTo>
                    <a:pt x="349" y="1361"/>
                  </a:lnTo>
                  <a:cubicBezTo>
                    <a:pt x="396" y="1407"/>
                    <a:pt x="489" y="1454"/>
                    <a:pt x="535" y="1501"/>
                  </a:cubicBezTo>
                  <a:cubicBezTo>
                    <a:pt x="582" y="1547"/>
                    <a:pt x="640" y="1594"/>
                    <a:pt x="686" y="1652"/>
                  </a:cubicBezTo>
                  <a:lnTo>
                    <a:pt x="826" y="1745"/>
                  </a:lnTo>
                  <a:lnTo>
                    <a:pt x="686" y="1791"/>
                  </a:lnTo>
                  <a:cubicBezTo>
                    <a:pt x="582" y="1838"/>
                    <a:pt x="535" y="1838"/>
                    <a:pt x="489" y="1838"/>
                  </a:cubicBezTo>
                  <a:lnTo>
                    <a:pt x="58" y="1989"/>
                  </a:lnTo>
                  <a:cubicBezTo>
                    <a:pt x="58" y="2036"/>
                    <a:pt x="0" y="2082"/>
                    <a:pt x="0" y="2129"/>
                  </a:cubicBezTo>
                  <a:cubicBezTo>
                    <a:pt x="58" y="2175"/>
                    <a:pt x="105" y="2233"/>
                    <a:pt x="151" y="2233"/>
                  </a:cubicBezTo>
                  <a:lnTo>
                    <a:pt x="489" y="2233"/>
                  </a:lnTo>
                  <a:lnTo>
                    <a:pt x="640" y="2175"/>
                  </a:lnTo>
                  <a:lnTo>
                    <a:pt x="582" y="2326"/>
                  </a:lnTo>
                  <a:cubicBezTo>
                    <a:pt x="582" y="2419"/>
                    <a:pt x="535" y="2524"/>
                    <a:pt x="489" y="2571"/>
                  </a:cubicBezTo>
                  <a:cubicBezTo>
                    <a:pt x="442" y="2757"/>
                    <a:pt x="396" y="2954"/>
                    <a:pt x="349" y="3106"/>
                  </a:cubicBezTo>
                  <a:cubicBezTo>
                    <a:pt x="291" y="3152"/>
                    <a:pt x="349" y="3245"/>
                    <a:pt x="396" y="3292"/>
                  </a:cubicBezTo>
                  <a:cubicBezTo>
                    <a:pt x="442" y="3292"/>
                    <a:pt x="535" y="3245"/>
                    <a:pt x="535" y="3199"/>
                  </a:cubicBezTo>
                  <a:cubicBezTo>
                    <a:pt x="640" y="3152"/>
                    <a:pt x="686" y="3001"/>
                    <a:pt x="779" y="2908"/>
                  </a:cubicBezTo>
                  <a:cubicBezTo>
                    <a:pt x="779" y="2861"/>
                    <a:pt x="826" y="2815"/>
                    <a:pt x="872" y="2757"/>
                  </a:cubicBezTo>
                  <a:lnTo>
                    <a:pt x="977" y="2571"/>
                  </a:lnTo>
                  <a:lnTo>
                    <a:pt x="1024" y="2757"/>
                  </a:lnTo>
                  <a:cubicBezTo>
                    <a:pt x="1070" y="2815"/>
                    <a:pt x="1070" y="2861"/>
                    <a:pt x="1070" y="2908"/>
                  </a:cubicBezTo>
                  <a:cubicBezTo>
                    <a:pt x="1117" y="3001"/>
                    <a:pt x="1117" y="3106"/>
                    <a:pt x="1163" y="3152"/>
                  </a:cubicBezTo>
                  <a:cubicBezTo>
                    <a:pt x="1221" y="3338"/>
                    <a:pt x="1314" y="3338"/>
                    <a:pt x="1361" y="3338"/>
                  </a:cubicBezTo>
                  <a:lnTo>
                    <a:pt x="1407" y="3338"/>
                  </a:lnTo>
                  <a:cubicBezTo>
                    <a:pt x="1454" y="3338"/>
                    <a:pt x="1559" y="3292"/>
                    <a:pt x="1512" y="3106"/>
                  </a:cubicBezTo>
                  <a:cubicBezTo>
                    <a:pt x="1512" y="2908"/>
                    <a:pt x="1512" y="2757"/>
                    <a:pt x="1454" y="2571"/>
                  </a:cubicBezTo>
                  <a:lnTo>
                    <a:pt x="1407" y="2175"/>
                  </a:lnTo>
                  <a:lnTo>
                    <a:pt x="1407" y="2175"/>
                  </a:lnTo>
                  <a:lnTo>
                    <a:pt x="1559" y="2280"/>
                  </a:lnTo>
                  <a:cubicBezTo>
                    <a:pt x="1605" y="2280"/>
                    <a:pt x="1652" y="2326"/>
                    <a:pt x="1652" y="2326"/>
                  </a:cubicBezTo>
                  <a:cubicBezTo>
                    <a:pt x="1745" y="2373"/>
                    <a:pt x="1803" y="2373"/>
                    <a:pt x="1849" y="2419"/>
                  </a:cubicBezTo>
                  <a:lnTo>
                    <a:pt x="1896" y="2419"/>
                  </a:lnTo>
                  <a:cubicBezTo>
                    <a:pt x="1989" y="2466"/>
                    <a:pt x="2140" y="2524"/>
                    <a:pt x="2280" y="2524"/>
                  </a:cubicBezTo>
                  <a:cubicBezTo>
                    <a:pt x="2326" y="2524"/>
                    <a:pt x="2385" y="2466"/>
                    <a:pt x="2385" y="2466"/>
                  </a:cubicBezTo>
                  <a:cubicBezTo>
                    <a:pt x="2385" y="2466"/>
                    <a:pt x="2385" y="2373"/>
                    <a:pt x="2326" y="2326"/>
                  </a:cubicBezTo>
                  <a:cubicBezTo>
                    <a:pt x="2280" y="2280"/>
                    <a:pt x="2233" y="2233"/>
                    <a:pt x="2187" y="2175"/>
                  </a:cubicBezTo>
                  <a:cubicBezTo>
                    <a:pt x="2140" y="2175"/>
                    <a:pt x="2140" y="2129"/>
                    <a:pt x="2094" y="2129"/>
                  </a:cubicBezTo>
                  <a:lnTo>
                    <a:pt x="1943" y="1989"/>
                  </a:lnTo>
                  <a:lnTo>
                    <a:pt x="2280" y="1943"/>
                  </a:lnTo>
                  <a:cubicBezTo>
                    <a:pt x="2326" y="1884"/>
                    <a:pt x="2385" y="1884"/>
                    <a:pt x="2431" y="1884"/>
                  </a:cubicBezTo>
                  <a:cubicBezTo>
                    <a:pt x="2617" y="1838"/>
                    <a:pt x="2617" y="1745"/>
                    <a:pt x="2617" y="1698"/>
                  </a:cubicBezTo>
                  <a:cubicBezTo>
                    <a:pt x="2617" y="1652"/>
                    <a:pt x="2617" y="1547"/>
                    <a:pt x="2431" y="1547"/>
                  </a:cubicBezTo>
                  <a:lnTo>
                    <a:pt x="2385" y="1547"/>
                  </a:lnTo>
                  <a:cubicBezTo>
                    <a:pt x="2233" y="1547"/>
                    <a:pt x="2036" y="1594"/>
                    <a:pt x="1896" y="1594"/>
                  </a:cubicBezTo>
                  <a:lnTo>
                    <a:pt x="1407" y="1652"/>
                  </a:lnTo>
                  <a:lnTo>
                    <a:pt x="1407" y="1652"/>
                  </a:lnTo>
                  <a:lnTo>
                    <a:pt x="1698" y="1210"/>
                  </a:lnTo>
                  <a:cubicBezTo>
                    <a:pt x="1745" y="1070"/>
                    <a:pt x="1849" y="919"/>
                    <a:pt x="1943" y="779"/>
                  </a:cubicBezTo>
                  <a:cubicBezTo>
                    <a:pt x="1989" y="675"/>
                    <a:pt x="1989" y="628"/>
                    <a:pt x="1989" y="582"/>
                  </a:cubicBezTo>
                  <a:lnTo>
                    <a:pt x="1943" y="535"/>
                  </a:lnTo>
                  <a:cubicBezTo>
                    <a:pt x="1896" y="535"/>
                    <a:pt x="1803" y="582"/>
                    <a:pt x="1698" y="628"/>
                  </a:cubicBezTo>
                  <a:cubicBezTo>
                    <a:pt x="1652" y="675"/>
                    <a:pt x="1605" y="721"/>
                    <a:pt x="1512" y="826"/>
                  </a:cubicBezTo>
                  <a:cubicBezTo>
                    <a:pt x="1512" y="872"/>
                    <a:pt x="1454" y="919"/>
                    <a:pt x="1407" y="965"/>
                  </a:cubicBezTo>
                  <a:lnTo>
                    <a:pt x="1314" y="1117"/>
                  </a:lnTo>
                  <a:lnTo>
                    <a:pt x="1268" y="919"/>
                  </a:lnTo>
                  <a:cubicBezTo>
                    <a:pt x="1221" y="826"/>
                    <a:pt x="1221" y="721"/>
                    <a:pt x="1221" y="675"/>
                  </a:cubicBezTo>
                  <a:cubicBezTo>
                    <a:pt x="1163" y="430"/>
                    <a:pt x="1117" y="244"/>
                    <a:pt x="1070" y="47"/>
                  </a:cubicBezTo>
                  <a:cubicBezTo>
                    <a:pt x="1070" y="47"/>
                    <a:pt x="1024"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1178225" y="2105950"/>
              <a:ext cx="47425" cy="40150"/>
            </a:xfrm>
            <a:custGeom>
              <a:avLst/>
              <a:gdLst/>
              <a:ahLst/>
              <a:cxnLst/>
              <a:rect l="l" t="t" r="r" b="b"/>
              <a:pathLst>
                <a:path w="1897" h="1606" extrusionOk="0">
                  <a:moveTo>
                    <a:pt x="978" y="198"/>
                  </a:moveTo>
                  <a:lnTo>
                    <a:pt x="1024" y="291"/>
                  </a:lnTo>
                  <a:cubicBezTo>
                    <a:pt x="1117" y="384"/>
                    <a:pt x="1222" y="535"/>
                    <a:pt x="1315" y="628"/>
                  </a:cubicBezTo>
                  <a:cubicBezTo>
                    <a:pt x="1361" y="733"/>
                    <a:pt x="1408" y="826"/>
                    <a:pt x="1361" y="919"/>
                  </a:cubicBezTo>
                  <a:cubicBezTo>
                    <a:pt x="1315" y="1024"/>
                    <a:pt x="1268" y="1070"/>
                    <a:pt x="1164" y="1117"/>
                  </a:cubicBezTo>
                  <a:lnTo>
                    <a:pt x="1024" y="1117"/>
                  </a:lnTo>
                  <a:cubicBezTo>
                    <a:pt x="826" y="1117"/>
                    <a:pt x="582" y="1024"/>
                    <a:pt x="489" y="873"/>
                  </a:cubicBezTo>
                  <a:cubicBezTo>
                    <a:pt x="442" y="779"/>
                    <a:pt x="489" y="675"/>
                    <a:pt x="536" y="582"/>
                  </a:cubicBezTo>
                  <a:cubicBezTo>
                    <a:pt x="582" y="535"/>
                    <a:pt x="640" y="489"/>
                    <a:pt x="687" y="384"/>
                  </a:cubicBezTo>
                  <a:cubicBezTo>
                    <a:pt x="733" y="384"/>
                    <a:pt x="733" y="337"/>
                    <a:pt x="780" y="337"/>
                  </a:cubicBezTo>
                  <a:lnTo>
                    <a:pt x="780" y="291"/>
                  </a:lnTo>
                  <a:lnTo>
                    <a:pt x="978" y="198"/>
                  </a:lnTo>
                  <a:close/>
                  <a:moveTo>
                    <a:pt x="978" y="0"/>
                  </a:moveTo>
                  <a:cubicBezTo>
                    <a:pt x="536" y="0"/>
                    <a:pt x="245" y="198"/>
                    <a:pt x="59" y="582"/>
                  </a:cubicBezTo>
                  <a:cubicBezTo>
                    <a:pt x="1" y="675"/>
                    <a:pt x="1" y="873"/>
                    <a:pt x="105" y="1024"/>
                  </a:cubicBezTo>
                  <a:cubicBezTo>
                    <a:pt x="245" y="1454"/>
                    <a:pt x="687" y="1605"/>
                    <a:pt x="978" y="1605"/>
                  </a:cubicBezTo>
                  <a:cubicBezTo>
                    <a:pt x="1315" y="1605"/>
                    <a:pt x="1606" y="1454"/>
                    <a:pt x="1745" y="1210"/>
                  </a:cubicBezTo>
                  <a:cubicBezTo>
                    <a:pt x="1896" y="1024"/>
                    <a:pt x="1896" y="733"/>
                    <a:pt x="1745" y="489"/>
                  </a:cubicBezTo>
                  <a:cubicBezTo>
                    <a:pt x="1606" y="198"/>
                    <a:pt x="1361" y="0"/>
                    <a:pt x="1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950550" y="2110875"/>
              <a:ext cx="224200" cy="204350"/>
            </a:xfrm>
            <a:custGeom>
              <a:avLst/>
              <a:gdLst/>
              <a:ahLst/>
              <a:cxnLst/>
              <a:rect l="l" t="t" r="r" b="b"/>
              <a:pathLst>
                <a:path w="8968" h="8174" extrusionOk="0">
                  <a:moveTo>
                    <a:pt x="5188" y="536"/>
                  </a:moveTo>
                  <a:lnTo>
                    <a:pt x="5281" y="1118"/>
                  </a:lnTo>
                  <a:cubicBezTo>
                    <a:pt x="5327" y="1594"/>
                    <a:pt x="5385" y="2036"/>
                    <a:pt x="5432" y="2513"/>
                  </a:cubicBezTo>
                  <a:cubicBezTo>
                    <a:pt x="5478" y="2758"/>
                    <a:pt x="5525" y="3002"/>
                    <a:pt x="5572" y="3200"/>
                  </a:cubicBezTo>
                  <a:cubicBezTo>
                    <a:pt x="5618" y="3339"/>
                    <a:pt x="5676" y="3339"/>
                    <a:pt x="5723" y="3339"/>
                  </a:cubicBezTo>
                  <a:cubicBezTo>
                    <a:pt x="5769" y="3339"/>
                    <a:pt x="5816" y="3339"/>
                    <a:pt x="5862" y="3293"/>
                  </a:cubicBezTo>
                  <a:cubicBezTo>
                    <a:pt x="5909" y="3293"/>
                    <a:pt x="5967" y="3246"/>
                    <a:pt x="6014" y="3246"/>
                  </a:cubicBezTo>
                  <a:cubicBezTo>
                    <a:pt x="6688" y="3293"/>
                    <a:pt x="7316" y="3339"/>
                    <a:pt x="7944" y="3339"/>
                  </a:cubicBezTo>
                  <a:lnTo>
                    <a:pt x="8003" y="3339"/>
                  </a:lnTo>
                  <a:cubicBezTo>
                    <a:pt x="8049" y="3339"/>
                    <a:pt x="8049" y="3386"/>
                    <a:pt x="8096" y="3386"/>
                  </a:cubicBezTo>
                  <a:lnTo>
                    <a:pt x="8340" y="3444"/>
                  </a:lnTo>
                  <a:lnTo>
                    <a:pt x="8189" y="3583"/>
                  </a:lnTo>
                  <a:cubicBezTo>
                    <a:pt x="8096" y="3630"/>
                    <a:pt x="8003" y="3735"/>
                    <a:pt x="7898" y="3781"/>
                  </a:cubicBezTo>
                  <a:cubicBezTo>
                    <a:pt x="7654" y="3967"/>
                    <a:pt x="7467" y="4118"/>
                    <a:pt x="7270" y="4258"/>
                  </a:cubicBezTo>
                  <a:cubicBezTo>
                    <a:pt x="6886" y="4549"/>
                    <a:pt x="6549" y="4793"/>
                    <a:pt x="6153" y="5037"/>
                  </a:cubicBezTo>
                  <a:cubicBezTo>
                    <a:pt x="6107" y="5084"/>
                    <a:pt x="6014" y="5084"/>
                    <a:pt x="5967" y="5084"/>
                  </a:cubicBezTo>
                  <a:cubicBezTo>
                    <a:pt x="5967" y="5084"/>
                    <a:pt x="5909" y="5130"/>
                    <a:pt x="5862" y="5130"/>
                  </a:cubicBezTo>
                  <a:cubicBezTo>
                    <a:pt x="5769" y="5235"/>
                    <a:pt x="5723" y="5282"/>
                    <a:pt x="5723" y="5328"/>
                  </a:cubicBezTo>
                  <a:cubicBezTo>
                    <a:pt x="5723" y="5479"/>
                    <a:pt x="5769" y="5572"/>
                    <a:pt x="5816" y="5770"/>
                  </a:cubicBezTo>
                  <a:lnTo>
                    <a:pt x="5816" y="5863"/>
                  </a:lnTo>
                  <a:cubicBezTo>
                    <a:pt x="5909" y="6200"/>
                    <a:pt x="6014" y="6538"/>
                    <a:pt x="6060" y="6875"/>
                  </a:cubicBezTo>
                  <a:lnTo>
                    <a:pt x="6200" y="7457"/>
                  </a:lnTo>
                  <a:lnTo>
                    <a:pt x="6014" y="7608"/>
                  </a:lnTo>
                  <a:lnTo>
                    <a:pt x="5909" y="7561"/>
                  </a:lnTo>
                  <a:cubicBezTo>
                    <a:pt x="5816" y="7457"/>
                    <a:pt x="5723" y="7364"/>
                    <a:pt x="5572" y="7271"/>
                  </a:cubicBezTo>
                  <a:cubicBezTo>
                    <a:pt x="5327" y="7073"/>
                    <a:pt x="5036" y="6829"/>
                    <a:pt x="4804" y="6642"/>
                  </a:cubicBezTo>
                  <a:cubicBezTo>
                    <a:pt x="4513" y="6445"/>
                    <a:pt x="4315" y="6294"/>
                    <a:pt x="4118" y="6200"/>
                  </a:cubicBezTo>
                  <a:cubicBezTo>
                    <a:pt x="4087" y="6185"/>
                    <a:pt x="4049" y="6180"/>
                    <a:pt x="4011" y="6180"/>
                  </a:cubicBezTo>
                  <a:cubicBezTo>
                    <a:pt x="3935" y="6180"/>
                    <a:pt x="3858" y="6200"/>
                    <a:pt x="3827" y="6200"/>
                  </a:cubicBezTo>
                  <a:cubicBezTo>
                    <a:pt x="3350" y="6491"/>
                    <a:pt x="2908" y="6782"/>
                    <a:pt x="2478" y="7073"/>
                  </a:cubicBezTo>
                  <a:lnTo>
                    <a:pt x="1989" y="7364"/>
                  </a:lnTo>
                  <a:cubicBezTo>
                    <a:pt x="1943" y="7410"/>
                    <a:pt x="1896" y="7410"/>
                    <a:pt x="1838" y="7457"/>
                  </a:cubicBezTo>
                  <a:lnTo>
                    <a:pt x="1547" y="7654"/>
                  </a:lnTo>
                  <a:lnTo>
                    <a:pt x="1605" y="7410"/>
                  </a:lnTo>
                  <a:cubicBezTo>
                    <a:pt x="1652" y="7271"/>
                    <a:pt x="1698" y="7119"/>
                    <a:pt x="1698" y="7026"/>
                  </a:cubicBezTo>
                  <a:cubicBezTo>
                    <a:pt x="1745" y="6689"/>
                    <a:pt x="1791" y="6398"/>
                    <a:pt x="1896" y="6107"/>
                  </a:cubicBezTo>
                  <a:cubicBezTo>
                    <a:pt x="1896" y="6061"/>
                    <a:pt x="1943" y="5956"/>
                    <a:pt x="1943" y="5910"/>
                  </a:cubicBezTo>
                  <a:cubicBezTo>
                    <a:pt x="1943" y="5665"/>
                    <a:pt x="1989" y="5479"/>
                    <a:pt x="2187" y="5282"/>
                  </a:cubicBezTo>
                  <a:cubicBezTo>
                    <a:pt x="2187" y="5235"/>
                    <a:pt x="2187" y="5130"/>
                    <a:pt x="2129" y="5084"/>
                  </a:cubicBezTo>
                  <a:cubicBezTo>
                    <a:pt x="2082" y="4991"/>
                    <a:pt x="1943" y="4840"/>
                    <a:pt x="1838" y="4747"/>
                  </a:cubicBezTo>
                  <a:lnTo>
                    <a:pt x="1745" y="4653"/>
                  </a:lnTo>
                  <a:cubicBezTo>
                    <a:pt x="1605" y="4456"/>
                    <a:pt x="1407" y="4316"/>
                    <a:pt x="1256" y="4118"/>
                  </a:cubicBezTo>
                  <a:cubicBezTo>
                    <a:pt x="1070" y="3921"/>
                    <a:pt x="872" y="3735"/>
                    <a:pt x="733" y="3537"/>
                  </a:cubicBezTo>
                  <a:cubicBezTo>
                    <a:pt x="675" y="3537"/>
                    <a:pt x="675" y="3490"/>
                    <a:pt x="628" y="3444"/>
                  </a:cubicBezTo>
                  <a:cubicBezTo>
                    <a:pt x="628" y="3386"/>
                    <a:pt x="628" y="3386"/>
                    <a:pt x="582" y="3339"/>
                  </a:cubicBezTo>
                  <a:lnTo>
                    <a:pt x="489" y="3200"/>
                  </a:lnTo>
                  <a:lnTo>
                    <a:pt x="1501" y="3200"/>
                  </a:lnTo>
                  <a:cubicBezTo>
                    <a:pt x="1896" y="3200"/>
                    <a:pt x="2280" y="3200"/>
                    <a:pt x="2710" y="3246"/>
                  </a:cubicBezTo>
                  <a:cubicBezTo>
                    <a:pt x="2815" y="3246"/>
                    <a:pt x="2861" y="3246"/>
                    <a:pt x="2954" y="3293"/>
                  </a:cubicBezTo>
                  <a:cubicBezTo>
                    <a:pt x="3005" y="3324"/>
                    <a:pt x="3044" y="3339"/>
                    <a:pt x="3078" y="3339"/>
                  </a:cubicBezTo>
                  <a:cubicBezTo>
                    <a:pt x="3147" y="3339"/>
                    <a:pt x="3199" y="3277"/>
                    <a:pt x="3292" y="3153"/>
                  </a:cubicBezTo>
                  <a:cubicBezTo>
                    <a:pt x="3687" y="2618"/>
                    <a:pt x="4025" y="2083"/>
                    <a:pt x="4408" y="1548"/>
                  </a:cubicBezTo>
                  <a:lnTo>
                    <a:pt x="4850" y="827"/>
                  </a:lnTo>
                  <a:cubicBezTo>
                    <a:pt x="4897" y="769"/>
                    <a:pt x="4943" y="676"/>
                    <a:pt x="5036" y="629"/>
                  </a:cubicBezTo>
                  <a:lnTo>
                    <a:pt x="5188" y="536"/>
                  </a:lnTo>
                  <a:close/>
                  <a:moveTo>
                    <a:pt x="5141" y="1"/>
                  </a:moveTo>
                  <a:cubicBezTo>
                    <a:pt x="5095" y="1"/>
                    <a:pt x="4990" y="47"/>
                    <a:pt x="4897" y="140"/>
                  </a:cubicBezTo>
                  <a:cubicBezTo>
                    <a:pt x="4850" y="245"/>
                    <a:pt x="4746" y="338"/>
                    <a:pt x="4699" y="431"/>
                  </a:cubicBezTo>
                  <a:lnTo>
                    <a:pt x="4455" y="769"/>
                  </a:lnTo>
                  <a:cubicBezTo>
                    <a:pt x="4071" y="1408"/>
                    <a:pt x="3641" y="2036"/>
                    <a:pt x="3199" y="2665"/>
                  </a:cubicBezTo>
                  <a:cubicBezTo>
                    <a:pt x="3106" y="2804"/>
                    <a:pt x="2954" y="2909"/>
                    <a:pt x="2768" y="2909"/>
                  </a:cubicBezTo>
                  <a:cubicBezTo>
                    <a:pt x="1989" y="2862"/>
                    <a:pt x="1163" y="2862"/>
                    <a:pt x="291" y="2862"/>
                  </a:cubicBezTo>
                  <a:cubicBezTo>
                    <a:pt x="151" y="2862"/>
                    <a:pt x="47" y="2909"/>
                    <a:pt x="47" y="2955"/>
                  </a:cubicBezTo>
                  <a:cubicBezTo>
                    <a:pt x="0" y="3002"/>
                    <a:pt x="0" y="3095"/>
                    <a:pt x="93" y="3200"/>
                  </a:cubicBezTo>
                  <a:cubicBezTo>
                    <a:pt x="535" y="3967"/>
                    <a:pt x="965" y="4502"/>
                    <a:pt x="1547" y="4944"/>
                  </a:cubicBezTo>
                  <a:cubicBezTo>
                    <a:pt x="1698" y="5037"/>
                    <a:pt x="1791" y="5189"/>
                    <a:pt x="1698" y="5479"/>
                  </a:cubicBezTo>
                  <a:cubicBezTo>
                    <a:pt x="1605" y="5619"/>
                    <a:pt x="1547" y="5817"/>
                    <a:pt x="1501" y="6003"/>
                  </a:cubicBezTo>
                  <a:lnTo>
                    <a:pt x="1454" y="6247"/>
                  </a:lnTo>
                  <a:cubicBezTo>
                    <a:pt x="1361" y="6735"/>
                    <a:pt x="1256" y="7271"/>
                    <a:pt x="1163" y="7806"/>
                  </a:cubicBezTo>
                  <a:cubicBezTo>
                    <a:pt x="1163" y="7945"/>
                    <a:pt x="1163" y="8038"/>
                    <a:pt x="1210" y="8096"/>
                  </a:cubicBezTo>
                  <a:cubicBezTo>
                    <a:pt x="1271" y="8151"/>
                    <a:pt x="1344" y="8173"/>
                    <a:pt x="1425" y="8173"/>
                  </a:cubicBezTo>
                  <a:cubicBezTo>
                    <a:pt x="1482" y="8173"/>
                    <a:pt x="1543" y="8162"/>
                    <a:pt x="1605" y="8143"/>
                  </a:cubicBezTo>
                  <a:cubicBezTo>
                    <a:pt x="1745" y="8096"/>
                    <a:pt x="1838" y="8038"/>
                    <a:pt x="1943" y="7945"/>
                  </a:cubicBezTo>
                  <a:cubicBezTo>
                    <a:pt x="2419" y="7608"/>
                    <a:pt x="2861" y="7317"/>
                    <a:pt x="3350" y="6980"/>
                  </a:cubicBezTo>
                  <a:lnTo>
                    <a:pt x="3641" y="6782"/>
                  </a:lnTo>
                  <a:cubicBezTo>
                    <a:pt x="3780" y="6642"/>
                    <a:pt x="3873" y="6584"/>
                    <a:pt x="3978" y="6584"/>
                  </a:cubicBezTo>
                  <a:cubicBezTo>
                    <a:pt x="4118" y="6584"/>
                    <a:pt x="4222" y="6689"/>
                    <a:pt x="4362" y="6829"/>
                  </a:cubicBezTo>
                  <a:lnTo>
                    <a:pt x="4408" y="6875"/>
                  </a:lnTo>
                  <a:lnTo>
                    <a:pt x="4455" y="6933"/>
                  </a:lnTo>
                  <a:cubicBezTo>
                    <a:pt x="4606" y="7073"/>
                    <a:pt x="4746" y="7166"/>
                    <a:pt x="4897" y="7271"/>
                  </a:cubicBezTo>
                  <a:cubicBezTo>
                    <a:pt x="5281" y="7561"/>
                    <a:pt x="5676" y="7852"/>
                    <a:pt x="6060" y="8096"/>
                  </a:cubicBezTo>
                  <a:cubicBezTo>
                    <a:pt x="6121" y="8139"/>
                    <a:pt x="6180" y="8160"/>
                    <a:pt x="6237" y="8160"/>
                  </a:cubicBezTo>
                  <a:cubicBezTo>
                    <a:pt x="6364" y="8160"/>
                    <a:pt x="6476" y="8054"/>
                    <a:pt x="6549" y="7852"/>
                  </a:cubicBezTo>
                  <a:lnTo>
                    <a:pt x="6549" y="7608"/>
                  </a:lnTo>
                  <a:cubicBezTo>
                    <a:pt x="6595" y="6933"/>
                    <a:pt x="6444" y="6247"/>
                    <a:pt x="6153" y="5572"/>
                  </a:cubicBezTo>
                  <a:lnTo>
                    <a:pt x="6107" y="5479"/>
                  </a:lnTo>
                  <a:lnTo>
                    <a:pt x="6200" y="5421"/>
                  </a:lnTo>
                  <a:cubicBezTo>
                    <a:pt x="6200" y="5421"/>
                    <a:pt x="6258" y="5421"/>
                    <a:pt x="6258" y="5375"/>
                  </a:cubicBezTo>
                  <a:cubicBezTo>
                    <a:pt x="6304" y="5375"/>
                    <a:pt x="6351" y="5328"/>
                    <a:pt x="6351" y="5328"/>
                  </a:cubicBezTo>
                  <a:lnTo>
                    <a:pt x="6979" y="4898"/>
                  </a:lnTo>
                  <a:cubicBezTo>
                    <a:pt x="7514" y="4456"/>
                    <a:pt x="8096" y="4072"/>
                    <a:pt x="8631" y="3630"/>
                  </a:cubicBezTo>
                  <a:lnTo>
                    <a:pt x="8677" y="3583"/>
                  </a:lnTo>
                  <a:cubicBezTo>
                    <a:pt x="8875" y="3444"/>
                    <a:pt x="8968" y="3339"/>
                    <a:pt x="8921" y="3200"/>
                  </a:cubicBezTo>
                  <a:cubicBezTo>
                    <a:pt x="8817" y="3002"/>
                    <a:pt x="8677" y="3002"/>
                    <a:pt x="8479" y="3002"/>
                  </a:cubicBezTo>
                  <a:lnTo>
                    <a:pt x="8386" y="3002"/>
                  </a:lnTo>
                  <a:cubicBezTo>
                    <a:pt x="7851" y="2955"/>
                    <a:pt x="7270" y="2955"/>
                    <a:pt x="6735" y="2955"/>
                  </a:cubicBezTo>
                  <a:lnTo>
                    <a:pt x="5816" y="2955"/>
                  </a:lnTo>
                  <a:lnTo>
                    <a:pt x="5769" y="2467"/>
                  </a:lnTo>
                  <a:cubicBezTo>
                    <a:pt x="5723" y="2036"/>
                    <a:pt x="5618" y="1641"/>
                    <a:pt x="5572" y="1257"/>
                  </a:cubicBezTo>
                  <a:cubicBezTo>
                    <a:pt x="5525" y="920"/>
                    <a:pt x="5478" y="536"/>
                    <a:pt x="5327" y="187"/>
                  </a:cubicBezTo>
                  <a:cubicBezTo>
                    <a:pt x="5327" y="140"/>
                    <a:pt x="5281" y="1"/>
                    <a:pt x="5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848775" y="2188900"/>
              <a:ext cx="58175" cy="51700"/>
            </a:xfrm>
            <a:custGeom>
              <a:avLst/>
              <a:gdLst/>
              <a:ahLst/>
              <a:cxnLst/>
              <a:rect l="l" t="t" r="r" b="b"/>
              <a:pathLst>
                <a:path w="2327" h="2068" extrusionOk="0">
                  <a:moveTo>
                    <a:pt x="900" y="187"/>
                  </a:moveTo>
                  <a:cubicBezTo>
                    <a:pt x="972" y="187"/>
                    <a:pt x="1043" y="213"/>
                    <a:pt x="1117" y="265"/>
                  </a:cubicBezTo>
                  <a:cubicBezTo>
                    <a:pt x="1314" y="369"/>
                    <a:pt x="1501" y="509"/>
                    <a:pt x="1698" y="707"/>
                  </a:cubicBezTo>
                  <a:cubicBezTo>
                    <a:pt x="1896" y="951"/>
                    <a:pt x="1896" y="1242"/>
                    <a:pt x="1745" y="1428"/>
                  </a:cubicBezTo>
                  <a:cubicBezTo>
                    <a:pt x="1652" y="1532"/>
                    <a:pt x="1547" y="1579"/>
                    <a:pt x="1407" y="1626"/>
                  </a:cubicBezTo>
                  <a:cubicBezTo>
                    <a:pt x="1361" y="1626"/>
                    <a:pt x="1314" y="1672"/>
                    <a:pt x="1256" y="1672"/>
                  </a:cubicBezTo>
                  <a:lnTo>
                    <a:pt x="1256" y="1719"/>
                  </a:lnTo>
                  <a:lnTo>
                    <a:pt x="1210" y="1672"/>
                  </a:lnTo>
                  <a:cubicBezTo>
                    <a:pt x="919" y="1626"/>
                    <a:pt x="628" y="1532"/>
                    <a:pt x="442" y="1195"/>
                  </a:cubicBezTo>
                  <a:cubicBezTo>
                    <a:pt x="337" y="951"/>
                    <a:pt x="337" y="660"/>
                    <a:pt x="535" y="416"/>
                  </a:cubicBezTo>
                  <a:cubicBezTo>
                    <a:pt x="660" y="262"/>
                    <a:pt x="779" y="187"/>
                    <a:pt x="900" y="187"/>
                  </a:cubicBezTo>
                  <a:close/>
                  <a:moveTo>
                    <a:pt x="1339" y="0"/>
                  </a:moveTo>
                  <a:cubicBezTo>
                    <a:pt x="1268" y="0"/>
                    <a:pt x="1194" y="11"/>
                    <a:pt x="1117" y="32"/>
                  </a:cubicBezTo>
                  <a:lnTo>
                    <a:pt x="872" y="32"/>
                  </a:lnTo>
                  <a:cubicBezTo>
                    <a:pt x="384" y="32"/>
                    <a:pt x="47" y="369"/>
                    <a:pt x="0" y="904"/>
                  </a:cubicBezTo>
                  <a:cubicBezTo>
                    <a:pt x="0" y="1195"/>
                    <a:pt x="151" y="1486"/>
                    <a:pt x="337" y="1719"/>
                  </a:cubicBezTo>
                  <a:cubicBezTo>
                    <a:pt x="582" y="1916"/>
                    <a:pt x="872" y="2068"/>
                    <a:pt x="1210" y="2068"/>
                  </a:cubicBezTo>
                  <a:cubicBezTo>
                    <a:pt x="1698" y="2068"/>
                    <a:pt x="1943" y="1916"/>
                    <a:pt x="2129" y="1626"/>
                  </a:cubicBezTo>
                  <a:cubicBezTo>
                    <a:pt x="2326" y="1288"/>
                    <a:pt x="2326" y="904"/>
                    <a:pt x="2082" y="509"/>
                  </a:cubicBezTo>
                  <a:cubicBezTo>
                    <a:pt x="1850" y="166"/>
                    <a:pt x="1618"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870575" y="2267025"/>
              <a:ext cx="20675" cy="21850"/>
            </a:xfrm>
            <a:custGeom>
              <a:avLst/>
              <a:gdLst/>
              <a:ahLst/>
              <a:cxnLst/>
              <a:rect l="l" t="t" r="r" b="b"/>
              <a:pathLst>
                <a:path w="827" h="874" extrusionOk="0">
                  <a:moveTo>
                    <a:pt x="338" y="1"/>
                  </a:moveTo>
                  <a:cubicBezTo>
                    <a:pt x="198" y="1"/>
                    <a:pt x="0" y="48"/>
                    <a:pt x="0" y="396"/>
                  </a:cubicBezTo>
                  <a:cubicBezTo>
                    <a:pt x="0" y="536"/>
                    <a:pt x="47" y="687"/>
                    <a:pt x="152" y="780"/>
                  </a:cubicBezTo>
                  <a:cubicBezTo>
                    <a:pt x="198" y="827"/>
                    <a:pt x="291" y="873"/>
                    <a:pt x="384" y="873"/>
                  </a:cubicBezTo>
                  <a:cubicBezTo>
                    <a:pt x="489" y="873"/>
                    <a:pt x="582" y="827"/>
                    <a:pt x="675" y="734"/>
                  </a:cubicBezTo>
                  <a:cubicBezTo>
                    <a:pt x="780" y="687"/>
                    <a:pt x="826" y="536"/>
                    <a:pt x="826" y="443"/>
                  </a:cubicBezTo>
                  <a:cubicBezTo>
                    <a:pt x="826" y="199"/>
                    <a:pt x="629"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812425" y="2257450"/>
              <a:ext cx="32875" cy="25325"/>
            </a:xfrm>
            <a:custGeom>
              <a:avLst/>
              <a:gdLst/>
              <a:ahLst/>
              <a:cxnLst/>
              <a:rect l="l" t="t" r="r" b="b"/>
              <a:pathLst>
                <a:path w="1315" h="1013" extrusionOk="0">
                  <a:moveTo>
                    <a:pt x="291" y="0"/>
                  </a:moveTo>
                  <a:cubicBezTo>
                    <a:pt x="244" y="0"/>
                    <a:pt x="151" y="0"/>
                    <a:pt x="93" y="140"/>
                  </a:cubicBezTo>
                  <a:cubicBezTo>
                    <a:pt x="47" y="244"/>
                    <a:pt x="47" y="291"/>
                    <a:pt x="47" y="384"/>
                  </a:cubicBezTo>
                  <a:cubicBezTo>
                    <a:pt x="0" y="431"/>
                    <a:pt x="0" y="489"/>
                    <a:pt x="0" y="535"/>
                  </a:cubicBezTo>
                  <a:cubicBezTo>
                    <a:pt x="0" y="826"/>
                    <a:pt x="198" y="1012"/>
                    <a:pt x="489" y="1012"/>
                  </a:cubicBezTo>
                  <a:lnTo>
                    <a:pt x="582" y="1012"/>
                  </a:lnTo>
                  <a:cubicBezTo>
                    <a:pt x="675" y="1012"/>
                    <a:pt x="779" y="966"/>
                    <a:pt x="872" y="919"/>
                  </a:cubicBezTo>
                  <a:cubicBezTo>
                    <a:pt x="1163" y="826"/>
                    <a:pt x="1314" y="582"/>
                    <a:pt x="1256" y="337"/>
                  </a:cubicBezTo>
                  <a:cubicBezTo>
                    <a:pt x="1163" y="140"/>
                    <a:pt x="919" y="0"/>
                    <a:pt x="628" y="0"/>
                  </a:cubicBezTo>
                  <a:cubicBezTo>
                    <a:pt x="582" y="23"/>
                    <a:pt x="535" y="35"/>
                    <a:pt x="493" y="35"/>
                  </a:cubicBezTo>
                  <a:cubicBezTo>
                    <a:pt x="451" y="35"/>
                    <a:pt x="413" y="23"/>
                    <a:pt x="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905750" y="1938050"/>
              <a:ext cx="163450" cy="100175"/>
            </a:xfrm>
            <a:custGeom>
              <a:avLst/>
              <a:gdLst/>
              <a:ahLst/>
              <a:cxnLst/>
              <a:rect l="l" t="t" r="r" b="b"/>
              <a:pathLst>
                <a:path w="6538" h="4007" extrusionOk="0">
                  <a:moveTo>
                    <a:pt x="212" y="0"/>
                  </a:moveTo>
                  <a:cubicBezTo>
                    <a:pt x="156" y="0"/>
                    <a:pt x="103" y="11"/>
                    <a:pt x="47" y="28"/>
                  </a:cubicBezTo>
                  <a:lnTo>
                    <a:pt x="1" y="28"/>
                  </a:lnTo>
                  <a:lnTo>
                    <a:pt x="47" y="179"/>
                  </a:lnTo>
                  <a:cubicBezTo>
                    <a:pt x="140" y="272"/>
                    <a:pt x="245" y="319"/>
                    <a:pt x="338" y="412"/>
                  </a:cubicBezTo>
                  <a:cubicBezTo>
                    <a:pt x="536" y="610"/>
                    <a:pt x="722" y="761"/>
                    <a:pt x="920" y="900"/>
                  </a:cubicBezTo>
                  <a:cubicBezTo>
                    <a:pt x="2327" y="1773"/>
                    <a:pt x="3828" y="2645"/>
                    <a:pt x="5526" y="3669"/>
                  </a:cubicBezTo>
                  <a:cubicBezTo>
                    <a:pt x="5724" y="3808"/>
                    <a:pt x="5956" y="3855"/>
                    <a:pt x="6200" y="3960"/>
                  </a:cubicBezTo>
                  <a:cubicBezTo>
                    <a:pt x="6247" y="3960"/>
                    <a:pt x="6305" y="4006"/>
                    <a:pt x="6352" y="4006"/>
                  </a:cubicBezTo>
                  <a:lnTo>
                    <a:pt x="6538" y="4006"/>
                  </a:lnTo>
                  <a:cubicBezTo>
                    <a:pt x="6491" y="4006"/>
                    <a:pt x="6491" y="3960"/>
                    <a:pt x="6491" y="3960"/>
                  </a:cubicBezTo>
                  <a:cubicBezTo>
                    <a:pt x="6445" y="3901"/>
                    <a:pt x="6352" y="3855"/>
                    <a:pt x="6305" y="3808"/>
                  </a:cubicBezTo>
                  <a:cubicBezTo>
                    <a:pt x="6154" y="3669"/>
                    <a:pt x="5956" y="3471"/>
                    <a:pt x="5770" y="3378"/>
                  </a:cubicBezTo>
                  <a:cubicBezTo>
                    <a:pt x="4898" y="2843"/>
                    <a:pt x="4025" y="2308"/>
                    <a:pt x="3153" y="1819"/>
                  </a:cubicBezTo>
                  <a:cubicBezTo>
                    <a:pt x="2525" y="1436"/>
                    <a:pt x="1885" y="1052"/>
                    <a:pt x="1210" y="656"/>
                  </a:cubicBezTo>
                  <a:cubicBezTo>
                    <a:pt x="966" y="517"/>
                    <a:pt x="780" y="319"/>
                    <a:pt x="536" y="121"/>
                  </a:cubicBezTo>
                  <a:cubicBezTo>
                    <a:pt x="411" y="33"/>
                    <a:pt x="309"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73075" y="1909675"/>
              <a:ext cx="613275" cy="314925"/>
            </a:xfrm>
            <a:custGeom>
              <a:avLst/>
              <a:gdLst/>
              <a:ahLst/>
              <a:cxnLst/>
              <a:rect l="l" t="t" r="r" b="b"/>
              <a:pathLst>
                <a:path w="24531" h="12597" extrusionOk="0">
                  <a:moveTo>
                    <a:pt x="16191" y="8049"/>
                  </a:moveTo>
                  <a:lnTo>
                    <a:pt x="16482" y="8677"/>
                  </a:lnTo>
                  <a:lnTo>
                    <a:pt x="16342" y="8724"/>
                  </a:lnTo>
                  <a:cubicBezTo>
                    <a:pt x="15028" y="8817"/>
                    <a:pt x="13772" y="9107"/>
                    <a:pt x="12562" y="9456"/>
                  </a:cubicBezTo>
                  <a:cubicBezTo>
                    <a:pt x="11690" y="9689"/>
                    <a:pt x="10759" y="9933"/>
                    <a:pt x="9887" y="10084"/>
                  </a:cubicBezTo>
                  <a:lnTo>
                    <a:pt x="9840" y="9887"/>
                  </a:lnTo>
                  <a:lnTo>
                    <a:pt x="11050" y="9549"/>
                  </a:lnTo>
                  <a:cubicBezTo>
                    <a:pt x="12748" y="9061"/>
                    <a:pt x="14446" y="8584"/>
                    <a:pt x="16145" y="8095"/>
                  </a:cubicBezTo>
                  <a:lnTo>
                    <a:pt x="16191" y="8049"/>
                  </a:lnTo>
                  <a:close/>
                  <a:moveTo>
                    <a:pt x="11248" y="0"/>
                  </a:moveTo>
                  <a:cubicBezTo>
                    <a:pt x="11108" y="47"/>
                    <a:pt x="10957" y="47"/>
                    <a:pt x="10817" y="93"/>
                  </a:cubicBezTo>
                  <a:cubicBezTo>
                    <a:pt x="10329" y="198"/>
                    <a:pt x="9794" y="291"/>
                    <a:pt x="9259" y="442"/>
                  </a:cubicBezTo>
                  <a:lnTo>
                    <a:pt x="8491" y="628"/>
                  </a:lnTo>
                  <a:lnTo>
                    <a:pt x="8491" y="489"/>
                  </a:lnTo>
                  <a:lnTo>
                    <a:pt x="8491" y="384"/>
                  </a:lnTo>
                  <a:cubicBezTo>
                    <a:pt x="8433" y="442"/>
                    <a:pt x="8386" y="442"/>
                    <a:pt x="8386" y="442"/>
                  </a:cubicBezTo>
                  <a:cubicBezTo>
                    <a:pt x="8247" y="582"/>
                    <a:pt x="8142" y="675"/>
                    <a:pt x="8049" y="779"/>
                  </a:cubicBezTo>
                  <a:lnTo>
                    <a:pt x="7805" y="1070"/>
                  </a:lnTo>
                  <a:cubicBezTo>
                    <a:pt x="6688" y="2524"/>
                    <a:pt x="5583" y="4071"/>
                    <a:pt x="4513" y="5571"/>
                  </a:cubicBezTo>
                  <a:cubicBezTo>
                    <a:pt x="2966" y="7712"/>
                    <a:pt x="1698" y="9549"/>
                    <a:pt x="535" y="11492"/>
                  </a:cubicBezTo>
                  <a:lnTo>
                    <a:pt x="396" y="11783"/>
                  </a:lnTo>
                  <a:lnTo>
                    <a:pt x="105" y="12213"/>
                  </a:lnTo>
                  <a:cubicBezTo>
                    <a:pt x="0" y="12364"/>
                    <a:pt x="0" y="12411"/>
                    <a:pt x="0" y="12457"/>
                  </a:cubicBezTo>
                  <a:lnTo>
                    <a:pt x="291" y="12457"/>
                  </a:lnTo>
                  <a:lnTo>
                    <a:pt x="349" y="12504"/>
                  </a:lnTo>
                  <a:cubicBezTo>
                    <a:pt x="442" y="12550"/>
                    <a:pt x="535" y="12597"/>
                    <a:pt x="686" y="12597"/>
                  </a:cubicBezTo>
                  <a:cubicBezTo>
                    <a:pt x="873" y="12597"/>
                    <a:pt x="1024" y="12504"/>
                    <a:pt x="1222" y="12457"/>
                  </a:cubicBezTo>
                  <a:cubicBezTo>
                    <a:pt x="1315" y="12411"/>
                    <a:pt x="1408" y="12364"/>
                    <a:pt x="1512" y="12364"/>
                  </a:cubicBezTo>
                  <a:cubicBezTo>
                    <a:pt x="1698" y="12306"/>
                    <a:pt x="1943" y="12213"/>
                    <a:pt x="2187" y="12166"/>
                  </a:cubicBezTo>
                  <a:cubicBezTo>
                    <a:pt x="3059" y="11876"/>
                    <a:pt x="3932" y="11631"/>
                    <a:pt x="4897" y="11492"/>
                  </a:cubicBezTo>
                  <a:cubicBezTo>
                    <a:pt x="5583" y="11434"/>
                    <a:pt x="6304" y="11248"/>
                    <a:pt x="6979" y="11050"/>
                  </a:cubicBezTo>
                  <a:cubicBezTo>
                    <a:pt x="7328" y="11003"/>
                    <a:pt x="7619" y="10910"/>
                    <a:pt x="7910" y="10852"/>
                  </a:cubicBezTo>
                  <a:lnTo>
                    <a:pt x="8340" y="10759"/>
                  </a:lnTo>
                  <a:cubicBezTo>
                    <a:pt x="9596" y="10468"/>
                    <a:pt x="10817" y="10177"/>
                    <a:pt x="12074" y="9933"/>
                  </a:cubicBezTo>
                  <a:cubicBezTo>
                    <a:pt x="12748" y="9747"/>
                    <a:pt x="13435" y="9596"/>
                    <a:pt x="14156" y="9456"/>
                  </a:cubicBezTo>
                  <a:cubicBezTo>
                    <a:pt x="14644" y="9305"/>
                    <a:pt x="15179" y="9166"/>
                    <a:pt x="15703" y="9061"/>
                  </a:cubicBezTo>
                  <a:cubicBezTo>
                    <a:pt x="15807" y="9014"/>
                    <a:pt x="15900" y="9014"/>
                    <a:pt x="16052" y="9014"/>
                  </a:cubicBezTo>
                  <a:cubicBezTo>
                    <a:pt x="16191" y="8968"/>
                    <a:pt x="16342" y="8921"/>
                    <a:pt x="16482" y="8921"/>
                  </a:cubicBezTo>
                  <a:cubicBezTo>
                    <a:pt x="16529" y="8875"/>
                    <a:pt x="16575" y="8817"/>
                    <a:pt x="16575" y="8770"/>
                  </a:cubicBezTo>
                  <a:cubicBezTo>
                    <a:pt x="16575" y="8630"/>
                    <a:pt x="16575" y="8479"/>
                    <a:pt x="16529" y="8293"/>
                  </a:cubicBezTo>
                  <a:lnTo>
                    <a:pt x="16529" y="8049"/>
                  </a:lnTo>
                  <a:lnTo>
                    <a:pt x="16529" y="8002"/>
                  </a:lnTo>
                  <a:lnTo>
                    <a:pt x="16575" y="7944"/>
                  </a:lnTo>
                  <a:cubicBezTo>
                    <a:pt x="16633" y="7944"/>
                    <a:pt x="16633" y="7898"/>
                    <a:pt x="16680" y="7898"/>
                  </a:cubicBezTo>
                  <a:cubicBezTo>
                    <a:pt x="16971" y="7805"/>
                    <a:pt x="17215" y="7758"/>
                    <a:pt x="17506" y="7653"/>
                  </a:cubicBezTo>
                  <a:cubicBezTo>
                    <a:pt x="18087" y="7467"/>
                    <a:pt x="18715" y="7270"/>
                    <a:pt x="19343" y="7072"/>
                  </a:cubicBezTo>
                  <a:cubicBezTo>
                    <a:pt x="19878" y="6932"/>
                    <a:pt x="20413" y="6781"/>
                    <a:pt x="20937" y="6595"/>
                  </a:cubicBezTo>
                  <a:cubicBezTo>
                    <a:pt x="21763" y="6397"/>
                    <a:pt x="22635" y="6106"/>
                    <a:pt x="23461" y="5862"/>
                  </a:cubicBezTo>
                  <a:cubicBezTo>
                    <a:pt x="23752" y="5769"/>
                    <a:pt x="23996" y="5676"/>
                    <a:pt x="24240" y="5525"/>
                  </a:cubicBezTo>
                  <a:cubicBezTo>
                    <a:pt x="24333" y="5478"/>
                    <a:pt x="24426" y="5432"/>
                    <a:pt x="24531" y="5385"/>
                  </a:cubicBezTo>
                  <a:lnTo>
                    <a:pt x="24531" y="5327"/>
                  </a:lnTo>
                  <a:lnTo>
                    <a:pt x="23949" y="5327"/>
                  </a:lnTo>
                  <a:lnTo>
                    <a:pt x="23798" y="5385"/>
                  </a:lnTo>
                  <a:cubicBezTo>
                    <a:pt x="21577" y="6060"/>
                    <a:pt x="19343" y="6688"/>
                    <a:pt x="17110" y="7316"/>
                  </a:cubicBezTo>
                  <a:cubicBezTo>
                    <a:pt x="11829" y="8875"/>
                    <a:pt x="6398" y="10468"/>
                    <a:pt x="1024" y="12120"/>
                  </a:cubicBezTo>
                  <a:lnTo>
                    <a:pt x="686" y="12213"/>
                  </a:lnTo>
                  <a:lnTo>
                    <a:pt x="931" y="11969"/>
                  </a:lnTo>
                  <a:cubicBezTo>
                    <a:pt x="977" y="11922"/>
                    <a:pt x="977" y="11922"/>
                    <a:pt x="977" y="11876"/>
                  </a:cubicBezTo>
                  <a:cubicBezTo>
                    <a:pt x="1070" y="11829"/>
                    <a:pt x="1117" y="11724"/>
                    <a:pt x="1163" y="11678"/>
                  </a:cubicBezTo>
                  <a:lnTo>
                    <a:pt x="2036" y="11096"/>
                  </a:lnTo>
                  <a:cubicBezTo>
                    <a:pt x="2966" y="10468"/>
                    <a:pt x="3885" y="9794"/>
                    <a:pt x="4804" y="9212"/>
                  </a:cubicBezTo>
                  <a:lnTo>
                    <a:pt x="5048" y="9014"/>
                  </a:lnTo>
                  <a:cubicBezTo>
                    <a:pt x="7421" y="7467"/>
                    <a:pt x="9840" y="5816"/>
                    <a:pt x="12364" y="4315"/>
                  </a:cubicBezTo>
                  <a:cubicBezTo>
                    <a:pt x="12993" y="3978"/>
                    <a:pt x="13621" y="3536"/>
                    <a:pt x="14249" y="3152"/>
                  </a:cubicBezTo>
                  <a:cubicBezTo>
                    <a:pt x="14598" y="2954"/>
                    <a:pt x="14935" y="2710"/>
                    <a:pt x="15272" y="2524"/>
                  </a:cubicBezTo>
                  <a:cubicBezTo>
                    <a:pt x="15761" y="2233"/>
                    <a:pt x="16191" y="1942"/>
                    <a:pt x="16633" y="1652"/>
                  </a:cubicBezTo>
                  <a:lnTo>
                    <a:pt x="17157" y="1361"/>
                  </a:lnTo>
                  <a:lnTo>
                    <a:pt x="17157" y="1256"/>
                  </a:lnTo>
                  <a:lnTo>
                    <a:pt x="17064" y="1256"/>
                  </a:lnTo>
                  <a:cubicBezTo>
                    <a:pt x="16819" y="1361"/>
                    <a:pt x="16529" y="1454"/>
                    <a:pt x="16284" y="1605"/>
                  </a:cubicBezTo>
                  <a:cubicBezTo>
                    <a:pt x="15517" y="2035"/>
                    <a:pt x="14737" y="2524"/>
                    <a:pt x="13958" y="2954"/>
                  </a:cubicBezTo>
                  <a:lnTo>
                    <a:pt x="13865" y="3059"/>
                  </a:lnTo>
                  <a:cubicBezTo>
                    <a:pt x="13528" y="3245"/>
                    <a:pt x="13237" y="3443"/>
                    <a:pt x="12946" y="3641"/>
                  </a:cubicBezTo>
                  <a:cubicBezTo>
                    <a:pt x="12795" y="3687"/>
                    <a:pt x="12655" y="3780"/>
                    <a:pt x="12504" y="3873"/>
                  </a:cubicBezTo>
                  <a:lnTo>
                    <a:pt x="12411" y="3978"/>
                  </a:lnTo>
                  <a:lnTo>
                    <a:pt x="12364" y="3827"/>
                  </a:lnTo>
                  <a:lnTo>
                    <a:pt x="12364" y="3780"/>
                  </a:lnTo>
                  <a:lnTo>
                    <a:pt x="12364" y="3687"/>
                  </a:lnTo>
                  <a:cubicBezTo>
                    <a:pt x="12364" y="3489"/>
                    <a:pt x="12411" y="3292"/>
                    <a:pt x="12411" y="3106"/>
                  </a:cubicBezTo>
                  <a:cubicBezTo>
                    <a:pt x="12504" y="2664"/>
                    <a:pt x="12562" y="2187"/>
                    <a:pt x="12609" y="1745"/>
                  </a:cubicBezTo>
                  <a:cubicBezTo>
                    <a:pt x="12609" y="1500"/>
                    <a:pt x="12655" y="1256"/>
                    <a:pt x="12609" y="919"/>
                  </a:cubicBezTo>
                  <a:lnTo>
                    <a:pt x="12504" y="826"/>
                  </a:lnTo>
                  <a:cubicBezTo>
                    <a:pt x="12458" y="872"/>
                    <a:pt x="12458" y="919"/>
                    <a:pt x="12411" y="965"/>
                  </a:cubicBezTo>
                  <a:lnTo>
                    <a:pt x="12411" y="1070"/>
                  </a:lnTo>
                  <a:cubicBezTo>
                    <a:pt x="12318" y="1605"/>
                    <a:pt x="12213" y="2187"/>
                    <a:pt x="12120" y="2710"/>
                  </a:cubicBezTo>
                  <a:lnTo>
                    <a:pt x="11922" y="4164"/>
                  </a:lnTo>
                  <a:lnTo>
                    <a:pt x="11876" y="4222"/>
                  </a:lnTo>
                  <a:cubicBezTo>
                    <a:pt x="8875" y="6153"/>
                    <a:pt x="5874" y="8095"/>
                    <a:pt x="2862" y="10038"/>
                  </a:cubicBezTo>
                  <a:lnTo>
                    <a:pt x="2187" y="10515"/>
                  </a:lnTo>
                  <a:lnTo>
                    <a:pt x="2862" y="9840"/>
                  </a:lnTo>
                  <a:cubicBezTo>
                    <a:pt x="2908" y="9747"/>
                    <a:pt x="2966" y="9689"/>
                    <a:pt x="3013" y="9642"/>
                  </a:cubicBezTo>
                  <a:lnTo>
                    <a:pt x="5339" y="7363"/>
                  </a:lnTo>
                  <a:cubicBezTo>
                    <a:pt x="7084" y="5618"/>
                    <a:pt x="8875" y="3931"/>
                    <a:pt x="10620" y="2187"/>
                  </a:cubicBezTo>
                  <a:cubicBezTo>
                    <a:pt x="11108" y="1698"/>
                    <a:pt x="11585" y="1210"/>
                    <a:pt x="12027" y="675"/>
                  </a:cubicBezTo>
                  <a:lnTo>
                    <a:pt x="12074" y="628"/>
                  </a:lnTo>
                  <a:cubicBezTo>
                    <a:pt x="12120" y="582"/>
                    <a:pt x="12167" y="489"/>
                    <a:pt x="12213" y="384"/>
                  </a:cubicBezTo>
                  <a:cubicBezTo>
                    <a:pt x="12213" y="337"/>
                    <a:pt x="12213" y="337"/>
                    <a:pt x="12271" y="337"/>
                  </a:cubicBezTo>
                  <a:lnTo>
                    <a:pt x="12271" y="337"/>
                  </a:lnTo>
                  <a:cubicBezTo>
                    <a:pt x="12213" y="337"/>
                    <a:pt x="12167" y="337"/>
                    <a:pt x="12167" y="384"/>
                  </a:cubicBezTo>
                  <a:cubicBezTo>
                    <a:pt x="12074" y="442"/>
                    <a:pt x="12027" y="489"/>
                    <a:pt x="11922" y="535"/>
                  </a:cubicBezTo>
                  <a:cubicBezTo>
                    <a:pt x="11829" y="582"/>
                    <a:pt x="11783" y="675"/>
                    <a:pt x="11690" y="733"/>
                  </a:cubicBezTo>
                  <a:cubicBezTo>
                    <a:pt x="11492" y="872"/>
                    <a:pt x="11399" y="965"/>
                    <a:pt x="11248" y="1070"/>
                  </a:cubicBezTo>
                  <a:cubicBezTo>
                    <a:pt x="8828" y="3443"/>
                    <a:pt x="6351" y="5862"/>
                    <a:pt x="3594" y="8526"/>
                  </a:cubicBezTo>
                  <a:cubicBezTo>
                    <a:pt x="3257" y="8921"/>
                    <a:pt x="2862" y="9259"/>
                    <a:pt x="2524" y="9596"/>
                  </a:cubicBezTo>
                  <a:cubicBezTo>
                    <a:pt x="2385" y="9794"/>
                    <a:pt x="2233" y="9933"/>
                    <a:pt x="2094" y="10131"/>
                  </a:cubicBezTo>
                  <a:lnTo>
                    <a:pt x="1989" y="10177"/>
                  </a:lnTo>
                  <a:lnTo>
                    <a:pt x="1943" y="10131"/>
                  </a:lnTo>
                  <a:lnTo>
                    <a:pt x="1896" y="10084"/>
                  </a:lnTo>
                  <a:lnTo>
                    <a:pt x="1896" y="9980"/>
                  </a:lnTo>
                  <a:cubicBezTo>
                    <a:pt x="1896" y="9933"/>
                    <a:pt x="1896" y="9933"/>
                    <a:pt x="1943" y="9887"/>
                  </a:cubicBezTo>
                  <a:cubicBezTo>
                    <a:pt x="2233" y="9456"/>
                    <a:pt x="2571" y="9014"/>
                    <a:pt x="2862" y="8526"/>
                  </a:cubicBezTo>
                  <a:cubicBezTo>
                    <a:pt x="3548" y="7514"/>
                    <a:pt x="4269" y="6444"/>
                    <a:pt x="5002" y="5432"/>
                  </a:cubicBezTo>
                  <a:cubicBezTo>
                    <a:pt x="5769" y="4315"/>
                    <a:pt x="6595" y="3199"/>
                    <a:pt x="7375" y="2129"/>
                  </a:cubicBezTo>
                  <a:cubicBezTo>
                    <a:pt x="7665" y="1791"/>
                    <a:pt x="7910" y="1407"/>
                    <a:pt x="8142" y="1070"/>
                  </a:cubicBezTo>
                  <a:cubicBezTo>
                    <a:pt x="8247" y="965"/>
                    <a:pt x="8293" y="919"/>
                    <a:pt x="8386" y="919"/>
                  </a:cubicBezTo>
                  <a:cubicBezTo>
                    <a:pt x="8631" y="826"/>
                    <a:pt x="8875" y="779"/>
                    <a:pt x="9073" y="779"/>
                  </a:cubicBezTo>
                  <a:cubicBezTo>
                    <a:pt x="9364" y="675"/>
                    <a:pt x="9701" y="628"/>
                    <a:pt x="9992" y="582"/>
                  </a:cubicBezTo>
                  <a:cubicBezTo>
                    <a:pt x="10469" y="489"/>
                    <a:pt x="10911" y="384"/>
                    <a:pt x="11341" y="291"/>
                  </a:cubicBezTo>
                  <a:cubicBezTo>
                    <a:pt x="11585" y="244"/>
                    <a:pt x="11632" y="198"/>
                    <a:pt x="11585" y="93"/>
                  </a:cubicBezTo>
                  <a:cubicBezTo>
                    <a:pt x="11585" y="47"/>
                    <a:pt x="11539" y="0"/>
                    <a:pt x="11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1072950" y="2042850"/>
              <a:ext cx="3525" cy="25"/>
            </a:xfrm>
            <a:custGeom>
              <a:avLst/>
              <a:gdLst/>
              <a:ahLst/>
              <a:cxnLst/>
              <a:rect l="l" t="t" r="r" b="b"/>
              <a:pathLst>
                <a:path w="141" h="1" extrusionOk="0">
                  <a:moveTo>
                    <a:pt x="140" y="0"/>
                  </a:moveTo>
                  <a:lnTo>
                    <a:pt x="140"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901975" y="1941075"/>
              <a:ext cx="25" cy="2625"/>
            </a:xfrm>
            <a:custGeom>
              <a:avLst/>
              <a:gdLst/>
              <a:ahLst/>
              <a:cxnLst/>
              <a:rect l="l" t="t" r="r" b="b"/>
              <a:pathLst>
                <a:path w="1" h="105" extrusionOk="0">
                  <a:moveTo>
                    <a:pt x="1" y="10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2387600" y="3180675"/>
              <a:ext cx="18050" cy="348975"/>
            </a:xfrm>
            <a:custGeom>
              <a:avLst/>
              <a:gdLst/>
              <a:ahLst/>
              <a:cxnLst/>
              <a:rect l="l" t="t" r="r" b="b"/>
              <a:pathLst>
                <a:path w="722" h="13959" extrusionOk="0">
                  <a:moveTo>
                    <a:pt x="338" y="1"/>
                  </a:moveTo>
                  <a:lnTo>
                    <a:pt x="385" y="1013"/>
                  </a:lnTo>
                  <a:lnTo>
                    <a:pt x="385" y="3688"/>
                  </a:lnTo>
                  <a:cubicBezTo>
                    <a:pt x="385" y="5188"/>
                    <a:pt x="292" y="6689"/>
                    <a:pt x="94" y="8282"/>
                  </a:cubicBezTo>
                  <a:cubicBezTo>
                    <a:pt x="47" y="8864"/>
                    <a:pt x="1" y="9445"/>
                    <a:pt x="47" y="10027"/>
                  </a:cubicBezTo>
                  <a:cubicBezTo>
                    <a:pt x="94" y="10516"/>
                    <a:pt x="187" y="11051"/>
                    <a:pt x="292" y="11539"/>
                  </a:cubicBezTo>
                  <a:cubicBezTo>
                    <a:pt x="385" y="12260"/>
                    <a:pt x="536" y="13086"/>
                    <a:pt x="478" y="13865"/>
                  </a:cubicBezTo>
                  <a:cubicBezTo>
                    <a:pt x="478" y="13912"/>
                    <a:pt x="536" y="13958"/>
                    <a:pt x="536" y="13958"/>
                  </a:cubicBezTo>
                  <a:cubicBezTo>
                    <a:pt x="582" y="13958"/>
                    <a:pt x="629" y="13958"/>
                    <a:pt x="629" y="13912"/>
                  </a:cubicBezTo>
                  <a:cubicBezTo>
                    <a:pt x="675" y="13807"/>
                    <a:pt x="722" y="13668"/>
                    <a:pt x="722" y="13516"/>
                  </a:cubicBezTo>
                  <a:lnTo>
                    <a:pt x="722" y="13330"/>
                  </a:lnTo>
                  <a:cubicBezTo>
                    <a:pt x="675" y="12702"/>
                    <a:pt x="629" y="12063"/>
                    <a:pt x="536" y="11481"/>
                  </a:cubicBezTo>
                  <a:cubicBezTo>
                    <a:pt x="338" y="10469"/>
                    <a:pt x="187" y="9445"/>
                    <a:pt x="338" y="8387"/>
                  </a:cubicBezTo>
                  <a:cubicBezTo>
                    <a:pt x="536" y="7026"/>
                    <a:pt x="629" y="5619"/>
                    <a:pt x="629" y="4072"/>
                  </a:cubicBezTo>
                  <a:cubicBezTo>
                    <a:pt x="629" y="3734"/>
                    <a:pt x="582" y="3444"/>
                    <a:pt x="582" y="3106"/>
                  </a:cubicBezTo>
                  <a:cubicBezTo>
                    <a:pt x="582" y="1943"/>
                    <a:pt x="536" y="966"/>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
            <p:cNvSpPr/>
            <p:nvPr/>
          </p:nvSpPr>
          <p:spPr>
            <a:xfrm>
              <a:off x="2385000" y="2483950"/>
              <a:ext cx="9900" cy="84950"/>
            </a:xfrm>
            <a:custGeom>
              <a:avLst/>
              <a:gdLst/>
              <a:ahLst/>
              <a:cxnLst/>
              <a:rect l="l" t="t" r="r" b="b"/>
              <a:pathLst>
                <a:path w="396" h="3398" extrusionOk="0">
                  <a:moveTo>
                    <a:pt x="58" y="1"/>
                  </a:moveTo>
                  <a:cubicBezTo>
                    <a:pt x="0" y="199"/>
                    <a:pt x="0" y="338"/>
                    <a:pt x="0" y="490"/>
                  </a:cubicBezTo>
                  <a:cubicBezTo>
                    <a:pt x="58" y="1257"/>
                    <a:pt x="151" y="2036"/>
                    <a:pt x="244" y="2816"/>
                  </a:cubicBezTo>
                  <a:lnTo>
                    <a:pt x="291" y="3293"/>
                  </a:lnTo>
                  <a:cubicBezTo>
                    <a:pt x="291" y="3293"/>
                    <a:pt x="349" y="3351"/>
                    <a:pt x="349" y="3397"/>
                  </a:cubicBezTo>
                  <a:lnTo>
                    <a:pt x="349" y="3246"/>
                  </a:lnTo>
                  <a:cubicBezTo>
                    <a:pt x="396" y="3060"/>
                    <a:pt x="396" y="2862"/>
                    <a:pt x="396" y="2665"/>
                  </a:cubicBezTo>
                  <a:cubicBezTo>
                    <a:pt x="349" y="2188"/>
                    <a:pt x="291" y="1699"/>
                    <a:pt x="198" y="1211"/>
                  </a:cubicBezTo>
                  <a:cubicBezTo>
                    <a:pt x="198" y="1071"/>
                    <a:pt x="151" y="920"/>
                    <a:pt x="151" y="780"/>
                  </a:cubicBezTo>
                  <a:cubicBezTo>
                    <a:pt x="105" y="490"/>
                    <a:pt x="58" y="245"/>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
            <p:cNvSpPr/>
            <p:nvPr/>
          </p:nvSpPr>
          <p:spPr>
            <a:xfrm>
              <a:off x="2380325" y="2641575"/>
              <a:ext cx="13400" cy="408275"/>
            </a:xfrm>
            <a:custGeom>
              <a:avLst/>
              <a:gdLst/>
              <a:ahLst/>
              <a:cxnLst/>
              <a:rect l="l" t="t" r="r" b="b"/>
              <a:pathLst>
                <a:path w="536" h="16331" extrusionOk="0">
                  <a:moveTo>
                    <a:pt x="245" y="0"/>
                  </a:moveTo>
                  <a:lnTo>
                    <a:pt x="245" y="0"/>
                  </a:lnTo>
                  <a:cubicBezTo>
                    <a:pt x="245" y="186"/>
                    <a:pt x="187" y="338"/>
                    <a:pt x="141" y="477"/>
                  </a:cubicBezTo>
                  <a:cubicBezTo>
                    <a:pt x="94" y="873"/>
                    <a:pt x="1" y="1256"/>
                    <a:pt x="1" y="1640"/>
                  </a:cubicBezTo>
                  <a:cubicBezTo>
                    <a:pt x="1" y="2280"/>
                    <a:pt x="47" y="2908"/>
                    <a:pt x="47" y="3490"/>
                  </a:cubicBezTo>
                  <a:cubicBezTo>
                    <a:pt x="94" y="3780"/>
                    <a:pt x="94" y="4025"/>
                    <a:pt x="94" y="4315"/>
                  </a:cubicBezTo>
                  <a:lnTo>
                    <a:pt x="94" y="4746"/>
                  </a:lnTo>
                  <a:cubicBezTo>
                    <a:pt x="141" y="5083"/>
                    <a:pt x="141" y="5420"/>
                    <a:pt x="141" y="5769"/>
                  </a:cubicBezTo>
                  <a:cubicBezTo>
                    <a:pt x="187" y="6002"/>
                    <a:pt x="187" y="6293"/>
                    <a:pt x="245" y="6584"/>
                  </a:cubicBezTo>
                  <a:cubicBezTo>
                    <a:pt x="292" y="7072"/>
                    <a:pt x="338" y="7654"/>
                    <a:pt x="292" y="8189"/>
                  </a:cubicBezTo>
                  <a:cubicBezTo>
                    <a:pt x="292" y="9305"/>
                    <a:pt x="292" y="10468"/>
                    <a:pt x="338" y="11585"/>
                  </a:cubicBezTo>
                  <a:cubicBezTo>
                    <a:pt x="385" y="12108"/>
                    <a:pt x="385" y="12597"/>
                    <a:pt x="385" y="13132"/>
                  </a:cubicBezTo>
                  <a:cubicBezTo>
                    <a:pt x="431" y="13714"/>
                    <a:pt x="431" y="14342"/>
                    <a:pt x="431" y="14923"/>
                  </a:cubicBezTo>
                  <a:lnTo>
                    <a:pt x="431" y="16133"/>
                  </a:lnTo>
                  <a:lnTo>
                    <a:pt x="431" y="16331"/>
                  </a:lnTo>
                  <a:cubicBezTo>
                    <a:pt x="478" y="15749"/>
                    <a:pt x="536" y="15121"/>
                    <a:pt x="536" y="14493"/>
                  </a:cubicBezTo>
                  <a:cubicBezTo>
                    <a:pt x="536" y="13911"/>
                    <a:pt x="536" y="13272"/>
                    <a:pt x="478" y="12690"/>
                  </a:cubicBezTo>
                  <a:cubicBezTo>
                    <a:pt x="478" y="11922"/>
                    <a:pt x="431" y="11097"/>
                    <a:pt x="478" y="10317"/>
                  </a:cubicBezTo>
                  <a:cubicBezTo>
                    <a:pt x="536" y="8770"/>
                    <a:pt x="431" y="7270"/>
                    <a:pt x="338" y="5769"/>
                  </a:cubicBezTo>
                  <a:cubicBezTo>
                    <a:pt x="292" y="5083"/>
                    <a:pt x="245" y="4362"/>
                    <a:pt x="245" y="3676"/>
                  </a:cubicBezTo>
                  <a:cubicBezTo>
                    <a:pt x="245" y="3385"/>
                    <a:pt x="187" y="3152"/>
                    <a:pt x="187" y="2862"/>
                  </a:cubicBezTo>
                  <a:cubicBezTo>
                    <a:pt x="141" y="2222"/>
                    <a:pt x="94" y="1547"/>
                    <a:pt x="187" y="873"/>
                  </a:cubicBezTo>
                  <a:cubicBezTo>
                    <a:pt x="187" y="582"/>
                    <a:pt x="245" y="291"/>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2353575" y="2778525"/>
              <a:ext cx="16900" cy="490575"/>
            </a:xfrm>
            <a:custGeom>
              <a:avLst/>
              <a:gdLst/>
              <a:ahLst/>
              <a:cxnLst/>
              <a:rect l="l" t="t" r="r" b="b"/>
              <a:pathLst>
                <a:path w="676" h="19623" extrusionOk="0">
                  <a:moveTo>
                    <a:pt x="443" y="1"/>
                  </a:moveTo>
                  <a:lnTo>
                    <a:pt x="443" y="1"/>
                  </a:lnTo>
                  <a:cubicBezTo>
                    <a:pt x="199" y="1106"/>
                    <a:pt x="1" y="2373"/>
                    <a:pt x="1" y="3583"/>
                  </a:cubicBezTo>
                  <a:cubicBezTo>
                    <a:pt x="47" y="4455"/>
                    <a:pt x="152" y="5328"/>
                    <a:pt x="199" y="6154"/>
                  </a:cubicBezTo>
                  <a:cubicBezTo>
                    <a:pt x="292" y="6782"/>
                    <a:pt x="338" y="7363"/>
                    <a:pt x="385" y="7945"/>
                  </a:cubicBezTo>
                  <a:cubicBezTo>
                    <a:pt x="443" y="9061"/>
                    <a:pt x="443" y="9887"/>
                    <a:pt x="385" y="10655"/>
                  </a:cubicBezTo>
                  <a:cubicBezTo>
                    <a:pt x="292" y="11772"/>
                    <a:pt x="245" y="12888"/>
                    <a:pt x="338" y="14098"/>
                  </a:cubicBezTo>
                  <a:cubicBezTo>
                    <a:pt x="338" y="14924"/>
                    <a:pt x="385" y="15749"/>
                    <a:pt x="385" y="16517"/>
                  </a:cubicBezTo>
                  <a:lnTo>
                    <a:pt x="385" y="17587"/>
                  </a:lnTo>
                  <a:lnTo>
                    <a:pt x="385" y="17925"/>
                  </a:lnTo>
                  <a:cubicBezTo>
                    <a:pt x="385" y="18460"/>
                    <a:pt x="385" y="18995"/>
                    <a:pt x="443" y="19530"/>
                  </a:cubicBezTo>
                  <a:cubicBezTo>
                    <a:pt x="443" y="19530"/>
                    <a:pt x="443" y="19576"/>
                    <a:pt x="489" y="19623"/>
                  </a:cubicBezTo>
                  <a:lnTo>
                    <a:pt x="489" y="19530"/>
                  </a:lnTo>
                  <a:cubicBezTo>
                    <a:pt x="536" y="19041"/>
                    <a:pt x="536" y="18553"/>
                    <a:pt x="536" y="18076"/>
                  </a:cubicBezTo>
                  <a:cubicBezTo>
                    <a:pt x="536" y="17006"/>
                    <a:pt x="536" y="15843"/>
                    <a:pt x="489" y="14342"/>
                  </a:cubicBezTo>
                  <a:lnTo>
                    <a:pt x="489" y="13470"/>
                  </a:lnTo>
                  <a:cubicBezTo>
                    <a:pt x="443" y="12935"/>
                    <a:pt x="385" y="12353"/>
                    <a:pt x="443" y="11818"/>
                  </a:cubicBezTo>
                  <a:cubicBezTo>
                    <a:pt x="675" y="9980"/>
                    <a:pt x="629" y="8143"/>
                    <a:pt x="385" y="6398"/>
                  </a:cubicBezTo>
                  <a:cubicBezTo>
                    <a:pt x="152" y="4700"/>
                    <a:pt x="94" y="3001"/>
                    <a:pt x="338" y="1164"/>
                  </a:cubicBezTo>
                  <a:cubicBezTo>
                    <a:pt x="385" y="768"/>
                    <a:pt x="443" y="384"/>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2362025" y="2433075"/>
              <a:ext cx="4950" cy="31425"/>
            </a:xfrm>
            <a:custGeom>
              <a:avLst/>
              <a:gdLst/>
              <a:ahLst/>
              <a:cxnLst/>
              <a:rect l="l" t="t" r="r" b="b"/>
              <a:pathLst>
                <a:path w="198" h="1257" extrusionOk="0">
                  <a:moveTo>
                    <a:pt x="47" y="0"/>
                  </a:moveTo>
                  <a:cubicBezTo>
                    <a:pt x="0" y="384"/>
                    <a:pt x="47" y="966"/>
                    <a:pt x="151" y="1257"/>
                  </a:cubicBezTo>
                  <a:cubicBezTo>
                    <a:pt x="198" y="826"/>
                    <a:pt x="105" y="442"/>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1867675" y="2358350"/>
              <a:ext cx="473725" cy="23125"/>
            </a:xfrm>
            <a:custGeom>
              <a:avLst/>
              <a:gdLst/>
              <a:ahLst/>
              <a:cxnLst/>
              <a:rect l="l" t="t" r="r" b="b"/>
              <a:pathLst>
                <a:path w="18949" h="925" extrusionOk="0">
                  <a:moveTo>
                    <a:pt x="16628" y="0"/>
                  </a:moveTo>
                  <a:cubicBezTo>
                    <a:pt x="16203" y="0"/>
                    <a:pt x="15802" y="12"/>
                    <a:pt x="15412" y="35"/>
                  </a:cubicBezTo>
                  <a:cubicBezTo>
                    <a:pt x="14877" y="82"/>
                    <a:pt x="14296" y="128"/>
                    <a:pt x="13772" y="175"/>
                  </a:cubicBezTo>
                  <a:cubicBezTo>
                    <a:pt x="13377" y="175"/>
                    <a:pt x="12946" y="233"/>
                    <a:pt x="12551" y="279"/>
                  </a:cubicBezTo>
                  <a:cubicBezTo>
                    <a:pt x="12318" y="279"/>
                    <a:pt x="12121" y="279"/>
                    <a:pt x="11876" y="326"/>
                  </a:cubicBezTo>
                  <a:cubicBezTo>
                    <a:pt x="11202" y="372"/>
                    <a:pt x="10516" y="419"/>
                    <a:pt x="9887" y="524"/>
                  </a:cubicBezTo>
                  <a:cubicBezTo>
                    <a:pt x="9504" y="570"/>
                    <a:pt x="9120" y="617"/>
                    <a:pt x="8724" y="617"/>
                  </a:cubicBezTo>
                  <a:cubicBezTo>
                    <a:pt x="8480" y="663"/>
                    <a:pt x="8294" y="663"/>
                    <a:pt x="8096" y="663"/>
                  </a:cubicBezTo>
                  <a:lnTo>
                    <a:pt x="7608" y="663"/>
                  </a:lnTo>
                  <a:cubicBezTo>
                    <a:pt x="7468" y="617"/>
                    <a:pt x="7317" y="617"/>
                    <a:pt x="7177" y="617"/>
                  </a:cubicBezTo>
                  <a:lnTo>
                    <a:pt x="7026" y="617"/>
                  </a:lnTo>
                  <a:cubicBezTo>
                    <a:pt x="6887" y="570"/>
                    <a:pt x="6735" y="570"/>
                    <a:pt x="6596" y="570"/>
                  </a:cubicBezTo>
                  <a:cubicBezTo>
                    <a:pt x="5572" y="419"/>
                    <a:pt x="4560" y="326"/>
                    <a:pt x="3641" y="279"/>
                  </a:cubicBezTo>
                  <a:cubicBezTo>
                    <a:pt x="2769" y="175"/>
                    <a:pt x="1990" y="128"/>
                    <a:pt x="1269" y="128"/>
                  </a:cubicBezTo>
                  <a:lnTo>
                    <a:pt x="1" y="128"/>
                  </a:lnTo>
                  <a:cubicBezTo>
                    <a:pt x="2187" y="233"/>
                    <a:pt x="4467" y="419"/>
                    <a:pt x="6793" y="756"/>
                  </a:cubicBezTo>
                  <a:cubicBezTo>
                    <a:pt x="7337" y="870"/>
                    <a:pt x="7801" y="925"/>
                    <a:pt x="8266" y="925"/>
                  </a:cubicBezTo>
                  <a:cubicBezTo>
                    <a:pt x="8418" y="925"/>
                    <a:pt x="8570" y="919"/>
                    <a:pt x="8724" y="907"/>
                  </a:cubicBezTo>
                  <a:cubicBezTo>
                    <a:pt x="8875" y="907"/>
                    <a:pt x="8969" y="861"/>
                    <a:pt x="9120" y="861"/>
                  </a:cubicBezTo>
                  <a:cubicBezTo>
                    <a:pt x="9259" y="861"/>
                    <a:pt x="9352" y="861"/>
                    <a:pt x="9504" y="814"/>
                  </a:cubicBezTo>
                  <a:cubicBezTo>
                    <a:pt x="10039" y="710"/>
                    <a:pt x="10713" y="617"/>
                    <a:pt x="11388" y="524"/>
                  </a:cubicBezTo>
                  <a:cubicBezTo>
                    <a:pt x="11830" y="465"/>
                    <a:pt x="12318" y="465"/>
                    <a:pt x="12749" y="419"/>
                  </a:cubicBezTo>
                  <a:cubicBezTo>
                    <a:pt x="13237" y="419"/>
                    <a:pt x="13714" y="372"/>
                    <a:pt x="14203" y="326"/>
                  </a:cubicBezTo>
                  <a:cubicBezTo>
                    <a:pt x="14354" y="279"/>
                    <a:pt x="14540" y="279"/>
                    <a:pt x="14738" y="279"/>
                  </a:cubicBezTo>
                  <a:cubicBezTo>
                    <a:pt x="15366" y="175"/>
                    <a:pt x="16040" y="128"/>
                    <a:pt x="16680" y="82"/>
                  </a:cubicBezTo>
                  <a:lnTo>
                    <a:pt x="17983" y="82"/>
                  </a:lnTo>
                  <a:cubicBezTo>
                    <a:pt x="18227" y="128"/>
                    <a:pt x="18425" y="128"/>
                    <a:pt x="18716" y="128"/>
                  </a:cubicBezTo>
                  <a:lnTo>
                    <a:pt x="18948" y="128"/>
                  </a:lnTo>
                  <a:cubicBezTo>
                    <a:pt x="18611" y="82"/>
                    <a:pt x="18320" y="82"/>
                    <a:pt x="17983" y="35"/>
                  </a:cubicBezTo>
                  <a:cubicBezTo>
                    <a:pt x="17500" y="12"/>
                    <a:pt x="17052" y="0"/>
                    <a:pt x="16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2335550" y="2415050"/>
              <a:ext cx="8475" cy="1097725"/>
            </a:xfrm>
            <a:custGeom>
              <a:avLst/>
              <a:gdLst/>
              <a:ahLst/>
              <a:cxnLst/>
              <a:rect l="l" t="t" r="r" b="b"/>
              <a:pathLst>
                <a:path w="339" h="43909" extrusionOk="0">
                  <a:moveTo>
                    <a:pt x="94" y="0"/>
                  </a:moveTo>
                  <a:cubicBezTo>
                    <a:pt x="47" y="140"/>
                    <a:pt x="47" y="233"/>
                    <a:pt x="47" y="338"/>
                  </a:cubicBezTo>
                  <a:lnTo>
                    <a:pt x="47" y="1210"/>
                  </a:lnTo>
                  <a:cubicBezTo>
                    <a:pt x="1" y="6293"/>
                    <a:pt x="1" y="11387"/>
                    <a:pt x="1" y="16470"/>
                  </a:cubicBezTo>
                  <a:lnTo>
                    <a:pt x="1" y="31056"/>
                  </a:lnTo>
                  <a:lnTo>
                    <a:pt x="1" y="40024"/>
                  </a:lnTo>
                  <a:lnTo>
                    <a:pt x="1" y="42932"/>
                  </a:lnTo>
                  <a:lnTo>
                    <a:pt x="47" y="43665"/>
                  </a:lnTo>
                  <a:lnTo>
                    <a:pt x="47" y="43851"/>
                  </a:lnTo>
                  <a:lnTo>
                    <a:pt x="47" y="43909"/>
                  </a:lnTo>
                  <a:lnTo>
                    <a:pt x="233" y="43909"/>
                  </a:lnTo>
                  <a:cubicBezTo>
                    <a:pt x="233" y="43909"/>
                    <a:pt x="233" y="43851"/>
                    <a:pt x="291" y="43804"/>
                  </a:cubicBezTo>
                  <a:cubicBezTo>
                    <a:pt x="291" y="43758"/>
                    <a:pt x="338" y="43711"/>
                    <a:pt x="338" y="43665"/>
                  </a:cubicBezTo>
                  <a:lnTo>
                    <a:pt x="338" y="41920"/>
                  </a:lnTo>
                  <a:lnTo>
                    <a:pt x="338" y="36825"/>
                  </a:lnTo>
                  <a:lnTo>
                    <a:pt x="338" y="12841"/>
                  </a:lnTo>
                  <a:cubicBezTo>
                    <a:pt x="338" y="8910"/>
                    <a:pt x="338" y="4990"/>
                    <a:pt x="291" y="1012"/>
                  </a:cubicBezTo>
                  <a:cubicBezTo>
                    <a:pt x="291" y="768"/>
                    <a:pt x="233" y="524"/>
                    <a:pt x="233" y="291"/>
                  </a:cubicBezTo>
                  <a:cubicBezTo>
                    <a:pt x="187" y="186"/>
                    <a:pt x="187" y="93"/>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721700" y="2327800"/>
              <a:ext cx="1710700" cy="1241675"/>
            </a:xfrm>
            <a:custGeom>
              <a:avLst/>
              <a:gdLst/>
              <a:ahLst/>
              <a:cxnLst/>
              <a:rect l="l" t="t" r="r" b="b"/>
              <a:pathLst>
                <a:path w="68428" h="49667" extrusionOk="0">
                  <a:moveTo>
                    <a:pt x="46468" y="1"/>
                  </a:moveTo>
                  <a:cubicBezTo>
                    <a:pt x="46328" y="1"/>
                    <a:pt x="46084" y="47"/>
                    <a:pt x="45991" y="47"/>
                  </a:cubicBezTo>
                  <a:lnTo>
                    <a:pt x="10608" y="47"/>
                  </a:lnTo>
                  <a:cubicBezTo>
                    <a:pt x="7119" y="47"/>
                    <a:pt x="3676" y="47"/>
                    <a:pt x="233" y="94"/>
                  </a:cubicBezTo>
                  <a:cubicBezTo>
                    <a:pt x="47" y="94"/>
                    <a:pt x="0" y="94"/>
                    <a:pt x="0" y="187"/>
                  </a:cubicBezTo>
                  <a:cubicBezTo>
                    <a:pt x="0" y="234"/>
                    <a:pt x="0" y="292"/>
                    <a:pt x="47" y="338"/>
                  </a:cubicBezTo>
                  <a:lnTo>
                    <a:pt x="47" y="385"/>
                  </a:lnTo>
                  <a:lnTo>
                    <a:pt x="67939" y="385"/>
                  </a:lnTo>
                  <a:lnTo>
                    <a:pt x="67939" y="478"/>
                  </a:lnTo>
                  <a:lnTo>
                    <a:pt x="67986" y="49667"/>
                  </a:lnTo>
                  <a:lnTo>
                    <a:pt x="68044" y="49667"/>
                  </a:lnTo>
                  <a:cubicBezTo>
                    <a:pt x="68137" y="49574"/>
                    <a:pt x="68184" y="49481"/>
                    <a:pt x="68230" y="49376"/>
                  </a:cubicBezTo>
                  <a:lnTo>
                    <a:pt x="68230" y="49190"/>
                  </a:lnTo>
                  <a:lnTo>
                    <a:pt x="68230" y="49085"/>
                  </a:lnTo>
                  <a:lnTo>
                    <a:pt x="68230" y="48271"/>
                  </a:lnTo>
                  <a:lnTo>
                    <a:pt x="68230" y="48167"/>
                  </a:lnTo>
                  <a:cubicBezTo>
                    <a:pt x="68277" y="46666"/>
                    <a:pt x="68277" y="45212"/>
                    <a:pt x="68277" y="43758"/>
                  </a:cubicBezTo>
                  <a:lnTo>
                    <a:pt x="68277" y="43560"/>
                  </a:lnTo>
                  <a:lnTo>
                    <a:pt x="68277" y="43514"/>
                  </a:lnTo>
                  <a:lnTo>
                    <a:pt x="68277" y="43084"/>
                  </a:lnTo>
                  <a:lnTo>
                    <a:pt x="68277" y="42979"/>
                  </a:lnTo>
                  <a:lnTo>
                    <a:pt x="68277" y="42886"/>
                  </a:lnTo>
                  <a:lnTo>
                    <a:pt x="68277" y="42165"/>
                  </a:lnTo>
                  <a:lnTo>
                    <a:pt x="68277" y="41478"/>
                  </a:lnTo>
                  <a:lnTo>
                    <a:pt x="68277" y="39978"/>
                  </a:lnTo>
                  <a:lnTo>
                    <a:pt x="68277" y="36058"/>
                  </a:lnTo>
                  <a:lnTo>
                    <a:pt x="68277" y="31115"/>
                  </a:lnTo>
                  <a:lnTo>
                    <a:pt x="68277" y="25730"/>
                  </a:lnTo>
                  <a:lnTo>
                    <a:pt x="68277" y="25299"/>
                  </a:lnTo>
                  <a:lnTo>
                    <a:pt x="68277" y="25241"/>
                  </a:lnTo>
                  <a:lnTo>
                    <a:pt x="68277" y="2560"/>
                  </a:lnTo>
                  <a:lnTo>
                    <a:pt x="68428" y="2176"/>
                  </a:lnTo>
                  <a:cubicBezTo>
                    <a:pt x="68381" y="2129"/>
                    <a:pt x="68381" y="2129"/>
                    <a:pt x="68335" y="2083"/>
                  </a:cubicBezTo>
                  <a:lnTo>
                    <a:pt x="68277" y="2036"/>
                  </a:lnTo>
                  <a:lnTo>
                    <a:pt x="68277" y="1932"/>
                  </a:lnTo>
                  <a:lnTo>
                    <a:pt x="68277" y="1839"/>
                  </a:lnTo>
                  <a:cubicBezTo>
                    <a:pt x="68277" y="1501"/>
                    <a:pt x="68277" y="1106"/>
                    <a:pt x="68230" y="722"/>
                  </a:cubicBezTo>
                  <a:lnTo>
                    <a:pt x="68230" y="385"/>
                  </a:lnTo>
                  <a:lnTo>
                    <a:pt x="68230" y="141"/>
                  </a:lnTo>
                  <a:lnTo>
                    <a:pt x="67509" y="141"/>
                  </a:lnTo>
                  <a:cubicBezTo>
                    <a:pt x="67311" y="94"/>
                    <a:pt x="67067" y="94"/>
                    <a:pt x="66881" y="94"/>
                  </a:cubicBezTo>
                  <a:lnTo>
                    <a:pt x="62275" y="94"/>
                  </a:lnTo>
                  <a:lnTo>
                    <a:pt x="62275" y="47"/>
                  </a:lnTo>
                  <a:lnTo>
                    <a:pt x="61879" y="47"/>
                  </a:lnTo>
                  <a:lnTo>
                    <a:pt x="61833" y="94"/>
                  </a:lnTo>
                  <a:lnTo>
                    <a:pt x="61833" y="47"/>
                  </a:lnTo>
                  <a:lnTo>
                    <a:pt x="46666" y="47"/>
                  </a:lnTo>
                  <a:cubicBezTo>
                    <a:pt x="46572" y="47"/>
                    <a:pt x="46468" y="1"/>
                    <a:pt x="4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2428600" y="3416800"/>
              <a:ext cx="25" cy="25"/>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2428600" y="3404875"/>
              <a:ext cx="25" cy="10775"/>
            </a:xfrm>
            <a:custGeom>
              <a:avLst/>
              <a:gdLst/>
              <a:ahLst/>
              <a:cxnLst/>
              <a:rect l="l" t="t" r="r" b="b"/>
              <a:pathLst>
                <a:path w="1" h="431" extrusionOk="0">
                  <a:moveTo>
                    <a:pt x="1" y="47"/>
                  </a:moveTo>
                  <a:lnTo>
                    <a:pt x="1" y="1"/>
                  </a:lnTo>
                  <a:lnTo>
                    <a:pt x="1" y="431"/>
                  </a:lnTo>
                  <a:lnTo>
                    <a:pt x="1" y="4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2428600" y="3381900"/>
              <a:ext cx="25" cy="18050"/>
            </a:xfrm>
            <a:custGeom>
              <a:avLst/>
              <a:gdLst/>
              <a:ahLst/>
              <a:cxnLst/>
              <a:rect l="l" t="t" r="r" b="b"/>
              <a:pathLst>
                <a:path w="1" h="722" extrusionOk="0">
                  <a:moveTo>
                    <a:pt x="1" y="1"/>
                  </a:moveTo>
                  <a:lnTo>
                    <a:pt x="1" y="722"/>
                  </a:lnTo>
                  <a:lnTo>
                    <a:pt x="1" y="7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2428600" y="3415625"/>
              <a:ext cx="25" cy="1200"/>
            </a:xfrm>
            <a:custGeom>
              <a:avLst/>
              <a:gdLst/>
              <a:ahLst/>
              <a:cxnLst/>
              <a:rect l="l" t="t" r="r" b="b"/>
              <a:pathLst>
                <a:path w="1" h="48" extrusionOk="0">
                  <a:moveTo>
                    <a:pt x="1" y="47"/>
                  </a:moveTo>
                  <a:lnTo>
                    <a:pt x="1" y="47"/>
                  </a:lnTo>
                  <a:lnTo>
                    <a:pt x="1" y="1"/>
                  </a:lnTo>
                  <a:lnTo>
                    <a:pt x="1" y="47"/>
                  </a:lnTo>
                  <a:lnTo>
                    <a:pt x="1" y="4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2428600" y="3415625"/>
              <a:ext cx="25" cy="1200"/>
            </a:xfrm>
            <a:custGeom>
              <a:avLst/>
              <a:gdLst/>
              <a:ahLst/>
              <a:cxnLst/>
              <a:rect l="l" t="t" r="r" b="b"/>
              <a:pathLst>
                <a:path w="1" h="48" extrusionOk="0">
                  <a:moveTo>
                    <a:pt x="1" y="1"/>
                  </a:moveTo>
                  <a:lnTo>
                    <a:pt x="1" y="1"/>
                  </a:lnTo>
                  <a:lnTo>
                    <a:pt x="1" y="1"/>
                  </a:lnTo>
                  <a:lnTo>
                    <a:pt x="1" y="4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2428600" y="3416800"/>
              <a:ext cx="25" cy="25"/>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2428600" y="3416800"/>
              <a:ext cx="25" cy="25"/>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2428600" y="3415625"/>
              <a:ext cx="25" cy="1200"/>
            </a:xfrm>
            <a:custGeom>
              <a:avLst/>
              <a:gdLst/>
              <a:ahLst/>
              <a:cxnLst/>
              <a:rect l="l" t="t" r="r" b="b"/>
              <a:pathLst>
                <a:path w="1" h="48" extrusionOk="0">
                  <a:moveTo>
                    <a:pt x="1" y="47"/>
                  </a:moveTo>
                  <a:lnTo>
                    <a:pt x="1" y="47"/>
                  </a:lnTo>
                  <a:lnTo>
                    <a:pt x="1" y="4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2267500" y="2328975"/>
              <a:ext cx="1200" cy="1175"/>
            </a:xfrm>
            <a:custGeom>
              <a:avLst/>
              <a:gdLst/>
              <a:ahLst/>
              <a:cxnLst/>
              <a:rect l="l" t="t" r="r" b="b"/>
              <a:pathLst>
                <a:path w="48" h="47" extrusionOk="0">
                  <a:moveTo>
                    <a:pt x="1" y="0"/>
                  </a:moveTo>
                  <a:lnTo>
                    <a:pt x="1" y="47"/>
                  </a:ln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2268675" y="2326350"/>
              <a:ext cx="25" cy="25"/>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785675" y="2404000"/>
              <a:ext cx="1555725" cy="1120700"/>
            </a:xfrm>
            <a:custGeom>
              <a:avLst/>
              <a:gdLst/>
              <a:ahLst/>
              <a:cxnLst/>
              <a:rect l="l" t="t" r="r" b="b"/>
              <a:pathLst>
                <a:path w="62229" h="44828" extrusionOk="0">
                  <a:moveTo>
                    <a:pt x="25298" y="0"/>
                  </a:moveTo>
                  <a:cubicBezTo>
                    <a:pt x="17308" y="0"/>
                    <a:pt x="9212" y="47"/>
                    <a:pt x="1361" y="47"/>
                  </a:cubicBezTo>
                  <a:lnTo>
                    <a:pt x="1163" y="47"/>
                  </a:lnTo>
                  <a:cubicBezTo>
                    <a:pt x="1117" y="47"/>
                    <a:pt x="1070" y="93"/>
                    <a:pt x="1070" y="93"/>
                  </a:cubicBezTo>
                  <a:cubicBezTo>
                    <a:pt x="1024" y="198"/>
                    <a:pt x="1024" y="291"/>
                    <a:pt x="1024" y="384"/>
                  </a:cubicBezTo>
                  <a:lnTo>
                    <a:pt x="1024" y="628"/>
                  </a:lnTo>
                  <a:cubicBezTo>
                    <a:pt x="977" y="1117"/>
                    <a:pt x="977" y="1652"/>
                    <a:pt x="977" y="2129"/>
                  </a:cubicBezTo>
                  <a:lnTo>
                    <a:pt x="977" y="30870"/>
                  </a:lnTo>
                  <a:lnTo>
                    <a:pt x="977" y="31987"/>
                  </a:lnTo>
                  <a:lnTo>
                    <a:pt x="779" y="31359"/>
                  </a:lnTo>
                  <a:cubicBezTo>
                    <a:pt x="733" y="31405"/>
                    <a:pt x="733" y="31452"/>
                    <a:pt x="733" y="31498"/>
                  </a:cubicBezTo>
                  <a:lnTo>
                    <a:pt x="733" y="31649"/>
                  </a:lnTo>
                  <a:cubicBezTo>
                    <a:pt x="686" y="32138"/>
                    <a:pt x="640" y="32661"/>
                    <a:pt x="582" y="33196"/>
                  </a:cubicBezTo>
                  <a:cubicBezTo>
                    <a:pt x="535" y="33778"/>
                    <a:pt x="489" y="34406"/>
                    <a:pt x="489" y="35046"/>
                  </a:cubicBezTo>
                  <a:cubicBezTo>
                    <a:pt x="442" y="35918"/>
                    <a:pt x="349" y="36790"/>
                    <a:pt x="291" y="37663"/>
                  </a:cubicBezTo>
                  <a:cubicBezTo>
                    <a:pt x="291" y="38093"/>
                    <a:pt x="244" y="38582"/>
                    <a:pt x="198" y="39059"/>
                  </a:cubicBezTo>
                  <a:cubicBezTo>
                    <a:pt x="151" y="39547"/>
                    <a:pt x="105" y="40036"/>
                    <a:pt x="58" y="40571"/>
                  </a:cubicBezTo>
                  <a:cubicBezTo>
                    <a:pt x="0" y="41152"/>
                    <a:pt x="0" y="41780"/>
                    <a:pt x="0" y="42362"/>
                  </a:cubicBezTo>
                  <a:cubicBezTo>
                    <a:pt x="349" y="40082"/>
                    <a:pt x="442" y="37756"/>
                    <a:pt x="582" y="35523"/>
                  </a:cubicBezTo>
                  <a:cubicBezTo>
                    <a:pt x="640" y="34511"/>
                    <a:pt x="686" y="33441"/>
                    <a:pt x="779" y="32371"/>
                  </a:cubicBezTo>
                  <a:lnTo>
                    <a:pt x="977" y="32429"/>
                  </a:lnTo>
                  <a:lnTo>
                    <a:pt x="977" y="32906"/>
                  </a:lnTo>
                  <a:lnTo>
                    <a:pt x="977" y="44153"/>
                  </a:lnTo>
                  <a:lnTo>
                    <a:pt x="977" y="44200"/>
                  </a:lnTo>
                  <a:cubicBezTo>
                    <a:pt x="977" y="44246"/>
                    <a:pt x="977" y="44397"/>
                    <a:pt x="1024" y="44444"/>
                  </a:cubicBezTo>
                  <a:lnTo>
                    <a:pt x="1070" y="44490"/>
                  </a:lnTo>
                  <a:cubicBezTo>
                    <a:pt x="1221" y="44688"/>
                    <a:pt x="1407" y="44828"/>
                    <a:pt x="1698" y="44828"/>
                  </a:cubicBezTo>
                  <a:lnTo>
                    <a:pt x="61123" y="44828"/>
                  </a:lnTo>
                  <a:cubicBezTo>
                    <a:pt x="61461" y="44828"/>
                    <a:pt x="61751" y="44781"/>
                    <a:pt x="62089" y="44735"/>
                  </a:cubicBezTo>
                  <a:lnTo>
                    <a:pt x="62228" y="44735"/>
                  </a:lnTo>
                  <a:lnTo>
                    <a:pt x="62228" y="44537"/>
                  </a:lnTo>
                  <a:lnTo>
                    <a:pt x="61938" y="44490"/>
                  </a:lnTo>
                  <a:lnTo>
                    <a:pt x="1314" y="44490"/>
                  </a:lnTo>
                  <a:lnTo>
                    <a:pt x="1314" y="291"/>
                  </a:lnTo>
                  <a:lnTo>
                    <a:pt x="61996" y="291"/>
                  </a:lnTo>
                  <a:lnTo>
                    <a:pt x="62135" y="245"/>
                  </a:lnTo>
                  <a:cubicBezTo>
                    <a:pt x="62135" y="0"/>
                    <a:pt x="62089" y="0"/>
                    <a:pt x="61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2335550" y="2410100"/>
              <a:ext cx="3525" cy="1200"/>
            </a:xfrm>
            <a:custGeom>
              <a:avLst/>
              <a:gdLst/>
              <a:ahLst/>
              <a:cxnLst/>
              <a:rect l="l" t="t" r="r" b="b"/>
              <a:pathLst>
                <a:path w="141" h="48" extrusionOk="0">
                  <a:moveTo>
                    <a:pt x="1" y="47"/>
                  </a:moveTo>
                  <a:lnTo>
                    <a:pt x="140" y="1"/>
                  </a:lnTo>
                  <a:lnTo>
                    <a:pt x="1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2334100" y="3516250"/>
              <a:ext cx="7300" cy="1175"/>
            </a:xfrm>
            <a:custGeom>
              <a:avLst/>
              <a:gdLst/>
              <a:ahLst/>
              <a:cxnLst/>
              <a:rect l="l" t="t" r="r" b="b"/>
              <a:pathLst>
                <a:path w="292" h="47" extrusionOk="0">
                  <a:moveTo>
                    <a:pt x="291" y="47"/>
                  </a:moveTo>
                  <a:lnTo>
                    <a:pt x="291" y="47"/>
                  </a:ln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2332950" y="3516250"/>
              <a:ext cx="1175" cy="25"/>
            </a:xfrm>
            <a:custGeom>
              <a:avLst/>
              <a:gdLst/>
              <a:ahLst/>
              <a:cxnLst/>
              <a:rect l="l" t="t" r="r" b="b"/>
              <a:pathLst>
                <a:path w="47" h="1" extrusionOk="0">
                  <a:moveTo>
                    <a:pt x="0" y="0"/>
                  </a:moveTo>
                  <a:lnTo>
                    <a:pt x="47" y="0"/>
                  </a:ln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2334100" y="3516250"/>
              <a:ext cx="25" cy="25"/>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2302700" y="2471750"/>
              <a:ext cx="15725" cy="16025"/>
            </a:xfrm>
            <a:custGeom>
              <a:avLst/>
              <a:gdLst/>
              <a:ahLst/>
              <a:cxnLst/>
              <a:rect l="l" t="t" r="r" b="b"/>
              <a:pathLst>
                <a:path w="629" h="641" extrusionOk="0">
                  <a:moveTo>
                    <a:pt x="338" y="0"/>
                  </a:moveTo>
                  <a:cubicBezTo>
                    <a:pt x="245" y="0"/>
                    <a:pt x="152" y="59"/>
                    <a:pt x="93" y="105"/>
                  </a:cubicBezTo>
                  <a:cubicBezTo>
                    <a:pt x="0" y="198"/>
                    <a:pt x="0" y="245"/>
                    <a:pt x="0" y="349"/>
                  </a:cubicBezTo>
                  <a:cubicBezTo>
                    <a:pt x="0" y="489"/>
                    <a:pt x="93" y="640"/>
                    <a:pt x="291" y="640"/>
                  </a:cubicBezTo>
                  <a:cubicBezTo>
                    <a:pt x="384" y="640"/>
                    <a:pt x="489" y="582"/>
                    <a:pt x="535" y="489"/>
                  </a:cubicBezTo>
                  <a:cubicBezTo>
                    <a:pt x="628" y="442"/>
                    <a:pt x="628" y="349"/>
                    <a:pt x="628" y="245"/>
                  </a:cubicBezTo>
                  <a:cubicBezTo>
                    <a:pt x="628" y="105"/>
                    <a:pt x="535"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2265175" y="3448500"/>
              <a:ext cx="29125" cy="30250"/>
            </a:xfrm>
            <a:custGeom>
              <a:avLst/>
              <a:gdLst/>
              <a:ahLst/>
              <a:cxnLst/>
              <a:rect l="l" t="t" r="r" b="b"/>
              <a:pathLst>
                <a:path w="1165" h="1210" extrusionOk="0">
                  <a:moveTo>
                    <a:pt x="873" y="0"/>
                  </a:moveTo>
                  <a:cubicBezTo>
                    <a:pt x="431" y="245"/>
                    <a:pt x="245" y="675"/>
                    <a:pt x="47" y="1163"/>
                  </a:cubicBezTo>
                  <a:cubicBezTo>
                    <a:pt x="1" y="1163"/>
                    <a:pt x="1" y="1210"/>
                    <a:pt x="47" y="1210"/>
                  </a:cubicBezTo>
                  <a:lnTo>
                    <a:pt x="94" y="1210"/>
                  </a:lnTo>
                  <a:cubicBezTo>
                    <a:pt x="245" y="1117"/>
                    <a:pt x="385" y="1059"/>
                    <a:pt x="431" y="966"/>
                  </a:cubicBezTo>
                  <a:cubicBezTo>
                    <a:pt x="676" y="721"/>
                    <a:pt x="920" y="477"/>
                    <a:pt x="1118" y="186"/>
                  </a:cubicBezTo>
                  <a:cubicBezTo>
                    <a:pt x="1164" y="140"/>
                    <a:pt x="1164" y="93"/>
                    <a:pt x="1164" y="47"/>
                  </a:cubicBezTo>
                  <a:cubicBezTo>
                    <a:pt x="1118" y="0"/>
                    <a:pt x="1071"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
            <p:cNvSpPr/>
            <p:nvPr/>
          </p:nvSpPr>
          <p:spPr>
            <a:xfrm>
              <a:off x="2291925" y="2426975"/>
              <a:ext cx="18075" cy="19500"/>
            </a:xfrm>
            <a:custGeom>
              <a:avLst/>
              <a:gdLst/>
              <a:ahLst/>
              <a:cxnLst/>
              <a:rect l="l" t="t" r="r" b="b"/>
              <a:pathLst>
                <a:path w="723" h="780" extrusionOk="0">
                  <a:moveTo>
                    <a:pt x="141" y="0"/>
                  </a:moveTo>
                  <a:cubicBezTo>
                    <a:pt x="141" y="47"/>
                    <a:pt x="141" y="47"/>
                    <a:pt x="94" y="47"/>
                  </a:cubicBezTo>
                  <a:cubicBezTo>
                    <a:pt x="94" y="105"/>
                    <a:pt x="48" y="198"/>
                    <a:pt x="1" y="244"/>
                  </a:cubicBezTo>
                  <a:lnTo>
                    <a:pt x="1" y="338"/>
                  </a:lnTo>
                  <a:lnTo>
                    <a:pt x="1" y="442"/>
                  </a:lnTo>
                  <a:cubicBezTo>
                    <a:pt x="1" y="489"/>
                    <a:pt x="1" y="535"/>
                    <a:pt x="48" y="582"/>
                  </a:cubicBezTo>
                  <a:cubicBezTo>
                    <a:pt x="94" y="733"/>
                    <a:pt x="187" y="780"/>
                    <a:pt x="338" y="780"/>
                  </a:cubicBezTo>
                  <a:lnTo>
                    <a:pt x="478" y="780"/>
                  </a:lnTo>
                  <a:cubicBezTo>
                    <a:pt x="583" y="733"/>
                    <a:pt x="629" y="628"/>
                    <a:pt x="676" y="582"/>
                  </a:cubicBezTo>
                  <a:cubicBezTo>
                    <a:pt x="722" y="489"/>
                    <a:pt x="676" y="442"/>
                    <a:pt x="676" y="338"/>
                  </a:cubicBezTo>
                  <a:cubicBezTo>
                    <a:pt x="583" y="198"/>
                    <a:pt x="338"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7"/>
            <p:cNvSpPr/>
            <p:nvPr/>
          </p:nvSpPr>
          <p:spPr>
            <a:xfrm>
              <a:off x="2245700" y="3404875"/>
              <a:ext cx="36375" cy="42475"/>
            </a:xfrm>
            <a:custGeom>
              <a:avLst/>
              <a:gdLst/>
              <a:ahLst/>
              <a:cxnLst/>
              <a:rect l="l" t="t" r="r" b="b"/>
              <a:pathLst>
                <a:path w="1455" h="1699" extrusionOk="0">
                  <a:moveTo>
                    <a:pt x="1315" y="1"/>
                  </a:moveTo>
                  <a:cubicBezTo>
                    <a:pt x="1268" y="1"/>
                    <a:pt x="1210" y="1"/>
                    <a:pt x="1164" y="47"/>
                  </a:cubicBezTo>
                  <a:cubicBezTo>
                    <a:pt x="978" y="245"/>
                    <a:pt x="733" y="477"/>
                    <a:pt x="582" y="722"/>
                  </a:cubicBezTo>
                  <a:cubicBezTo>
                    <a:pt x="396" y="966"/>
                    <a:pt x="198" y="1257"/>
                    <a:pt x="47" y="1548"/>
                  </a:cubicBezTo>
                  <a:lnTo>
                    <a:pt x="1" y="1641"/>
                  </a:lnTo>
                  <a:lnTo>
                    <a:pt x="1" y="1699"/>
                  </a:lnTo>
                  <a:cubicBezTo>
                    <a:pt x="47" y="1699"/>
                    <a:pt x="47" y="1699"/>
                    <a:pt x="47" y="1641"/>
                  </a:cubicBezTo>
                  <a:cubicBezTo>
                    <a:pt x="443" y="1303"/>
                    <a:pt x="873" y="873"/>
                    <a:pt x="1315" y="431"/>
                  </a:cubicBezTo>
                  <a:cubicBezTo>
                    <a:pt x="1361" y="384"/>
                    <a:pt x="1361" y="291"/>
                    <a:pt x="1408" y="187"/>
                  </a:cubicBezTo>
                  <a:cubicBezTo>
                    <a:pt x="1408" y="187"/>
                    <a:pt x="1408" y="140"/>
                    <a:pt x="1455" y="140"/>
                  </a:cubicBezTo>
                  <a:lnTo>
                    <a:pt x="1408" y="94"/>
                  </a:lnTo>
                  <a:cubicBezTo>
                    <a:pt x="1408" y="47"/>
                    <a:pt x="1361" y="1"/>
                    <a:pt x="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2227675" y="3551425"/>
              <a:ext cx="75050" cy="3525"/>
            </a:xfrm>
            <a:custGeom>
              <a:avLst/>
              <a:gdLst/>
              <a:ahLst/>
              <a:cxnLst/>
              <a:rect l="l" t="t" r="r" b="b"/>
              <a:pathLst>
                <a:path w="3002" h="141" extrusionOk="0">
                  <a:moveTo>
                    <a:pt x="140" y="1"/>
                  </a:moveTo>
                  <a:cubicBezTo>
                    <a:pt x="93" y="1"/>
                    <a:pt x="47" y="1"/>
                    <a:pt x="0" y="47"/>
                  </a:cubicBezTo>
                  <a:cubicBezTo>
                    <a:pt x="47" y="47"/>
                    <a:pt x="93" y="94"/>
                    <a:pt x="93" y="94"/>
                  </a:cubicBezTo>
                  <a:cubicBezTo>
                    <a:pt x="919" y="140"/>
                    <a:pt x="1838" y="140"/>
                    <a:pt x="2862" y="140"/>
                  </a:cubicBezTo>
                  <a:cubicBezTo>
                    <a:pt x="2908" y="140"/>
                    <a:pt x="2955" y="94"/>
                    <a:pt x="3001" y="94"/>
                  </a:cubicBezTo>
                  <a:cubicBezTo>
                    <a:pt x="2955" y="47"/>
                    <a:pt x="2908" y="47"/>
                    <a:pt x="2862" y="47"/>
                  </a:cubicBezTo>
                  <a:lnTo>
                    <a:pt x="1164" y="47"/>
                  </a:lnTo>
                  <a:lnTo>
                    <a:pt x="11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2236100" y="3368525"/>
              <a:ext cx="38700" cy="43650"/>
            </a:xfrm>
            <a:custGeom>
              <a:avLst/>
              <a:gdLst/>
              <a:ahLst/>
              <a:cxnLst/>
              <a:rect l="l" t="t" r="r" b="b"/>
              <a:pathLst>
                <a:path w="1548" h="1746" extrusionOk="0">
                  <a:moveTo>
                    <a:pt x="1408" y="1"/>
                  </a:moveTo>
                  <a:cubicBezTo>
                    <a:pt x="1362" y="1"/>
                    <a:pt x="1303" y="47"/>
                    <a:pt x="1210" y="94"/>
                  </a:cubicBezTo>
                  <a:cubicBezTo>
                    <a:pt x="1164" y="245"/>
                    <a:pt x="1071" y="338"/>
                    <a:pt x="966" y="431"/>
                  </a:cubicBezTo>
                  <a:cubicBezTo>
                    <a:pt x="722" y="675"/>
                    <a:pt x="536" y="966"/>
                    <a:pt x="292" y="1257"/>
                  </a:cubicBezTo>
                  <a:cubicBezTo>
                    <a:pt x="198" y="1350"/>
                    <a:pt x="140" y="1501"/>
                    <a:pt x="47" y="1641"/>
                  </a:cubicBezTo>
                  <a:cubicBezTo>
                    <a:pt x="47" y="1699"/>
                    <a:pt x="47" y="1699"/>
                    <a:pt x="1" y="1745"/>
                  </a:cubicBezTo>
                  <a:cubicBezTo>
                    <a:pt x="47" y="1745"/>
                    <a:pt x="47" y="1745"/>
                    <a:pt x="94" y="1699"/>
                  </a:cubicBezTo>
                  <a:cubicBezTo>
                    <a:pt x="140" y="1641"/>
                    <a:pt x="198" y="1641"/>
                    <a:pt x="245" y="1594"/>
                  </a:cubicBezTo>
                  <a:cubicBezTo>
                    <a:pt x="431" y="1455"/>
                    <a:pt x="629" y="1257"/>
                    <a:pt x="780" y="1117"/>
                  </a:cubicBezTo>
                  <a:cubicBezTo>
                    <a:pt x="1071" y="873"/>
                    <a:pt x="1257" y="582"/>
                    <a:pt x="1501" y="291"/>
                  </a:cubicBezTo>
                  <a:cubicBezTo>
                    <a:pt x="1501" y="245"/>
                    <a:pt x="1548" y="187"/>
                    <a:pt x="1548" y="140"/>
                  </a:cubicBezTo>
                  <a:cubicBezTo>
                    <a:pt x="1501" y="94"/>
                    <a:pt x="1501" y="47"/>
                    <a:pt x="1455" y="47"/>
                  </a:cubicBezTo>
                  <a:cubicBezTo>
                    <a:pt x="1455" y="1"/>
                    <a:pt x="1408" y="1"/>
                    <a:pt x="1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2243375" y="2508100"/>
              <a:ext cx="42475" cy="19500"/>
            </a:xfrm>
            <a:custGeom>
              <a:avLst/>
              <a:gdLst/>
              <a:ahLst/>
              <a:cxnLst/>
              <a:rect l="l" t="t" r="r" b="b"/>
              <a:pathLst>
                <a:path w="1699" h="780" extrusionOk="0">
                  <a:moveTo>
                    <a:pt x="140" y="0"/>
                  </a:moveTo>
                  <a:cubicBezTo>
                    <a:pt x="94" y="0"/>
                    <a:pt x="47" y="59"/>
                    <a:pt x="47" y="59"/>
                  </a:cubicBezTo>
                  <a:cubicBezTo>
                    <a:pt x="1" y="105"/>
                    <a:pt x="1" y="198"/>
                    <a:pt x="47" y="245"/>
                  </a:cubicBezTo>
                  <a:cubicBezTo>
                    <a:pt x="245" y="535"/>
                    <a:pt x="826" y="780"/>
                    <a:pt x="1303" y="780"/>
                  </a:cubicBezTo>
                  <a:cubicBezTo>
                    <a:pt x="1408" y="780"/>
                    <a:pt x="1501" y="780"/>
                    <a:pt x="1594" y="733"/>
                  </a:cubicBezTo>
                  <a:cubicBezTo>
                    <a:pt x="1652" y="733"/>
                    <a:pt x="1652" y="733"/>
                    <a:pt x="1699" y="687"/>
                  </a:cubicBezTo>
                  <a:cubicBezTo>
                    <a:pt x="1652" y="640"/>
                    <a:pt x="1594" y="640"/>
                    <a:pt x="1548" y="582"/>
                  </a:cubicBezTo>
                  <a:lnTo>
                    <a:pt x="1501" y="582"/>
                  </a:lnTo>
                  <a:cubicBezTo>
                    <a:pt x="1071" y="396"/>
                    <a:pt x="629" y="198"/>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2262850" y="2464475"/>
              <a:ext cx="15725" cy="18350"/>
            </a:xfrm>
            <a:custGeom>
              <a:avLst/>
              <a:gdLst/>
              <a:ahLst/>
              <a:cxnLst/>
              <a:rect l="l" t="t" r="r" b="b"/>
              <a:pathLst>
                <a:path w="629" h="734" extrusionOk="0">
                  <a:moveTo>
                    <a:pt x="292" y="1"/>
                  </a:moveTo>
                  <a:cubicBezTo>
                    <a:pt x="187" y="1"/>
                    <a:pt x="140" y="1"/>
                    <a:pt x="94" y="59"/>
                  </a:cubicBezTo>
                  <a:cubicBezTo>
                    <a:pt x="47" y="152"/>
                    <a:pt x="1" y="245"/>
                    <a:pt x="1" y="396"/>
                  </a:cubicBezTo>
                  <a:cubicBezTo>
                    <a:pt x="1" y="582"/>
                    <a:pt x="140" y="733"/>
                    <a:pt x="292" y="733"/>
                  </a:cubicBezTo>
                  <a:cubicBezTo>
                    <a:pt x="385" y="733"/>
                    <a:pt x="478" y="687"/>
                    <a:pt x="524" y="640"/>
                  </a:cubicBezTo>
                  <a:cubicBezTo>
                    <a:pt x="629" y="582"/>
                    <a:pt x="629" y="489"/>
                    <a:pt x="629" y="396"/>
                  </a:cubicBezTo>
                  <a:cubicBezTo>
                    <a:pt x="629" y="198"/>
                    <a:pt x="431"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2199750" y="3534575"/>
              <a:ext cx="34050" cy="3500"/>
            </a:xfrm>
            <a:custGeom>
              <a:avLst/>
              <a:gdLst/>
              <a:ahLst/>
              <a:cxnLst/>
              <a:rect l="l" t="t" r="r" b="b"/>
              <a:pathLst>
                <a:path w="1362" h="140" extrusionOk="0">
                  <a:moveTo>
                    <a:pt x="338" y="0"/>
                  </a:moveTo>
                  <a:cubicBezTo>
                    <a:pt x="199" y="0"/>
                    <a:pt x="94" y="47"/>
                    <a:pt x="1" y="47"/>
                  </a:cubicBezTo>
                  <a:cubicBezTo>
                    <a:pt x="245" y="93"/>
                    <a:pt x="582" y="140"/>
                    <a:pt x="873" y="140"/>
                  </a:cubicBezTo>
                  <a:cubicBezTo>
                    <a:pt x="1013" y="140"/>
                    <a:pt x="1164" y="140"/>
                    <a:pt x="1304" y="93"/>
                  </a:cubicBezTo>
                  <a:lnTo>
                    <a:pt x="1362" y="93"/>
                  </a:lnTo>
                  <a:cubicBezTo>
                    <a:pt x="1257" y="93"/>
                    <a:pt x="1210" y="93"/>
                    <a:pt x="1117" y="47"/>
                  </a:cubicBezTo>
                  <a:cubicBezTo>
                    <a:pt x="827" y="47"/>
                    <a:pt x="582"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2177950" y="2441200"/>
              <a:ext cx="38700" cy="50050"/>
            </a:xfrm>
            <a:custGeom>
              <a:avLst/>
              <a:gdLst/>
              <a:ahLst/>
              <a:cxnLst/>
              <a:rect l="l" t="t" r="r" b="b"/>
              <a:pathLst>
                <a:path w="1548" h="2002" extrusionOk="0">
                  <a:moveTo>
                    <a:pt x="192" y="1"/>
                  </a:moveTo>
                  <a:cubicBezTo>
                    <a:pt x="176" y="1"/>
                    <a:pt x="159" y="4"/>
                    <a:pt x="140" y="13"/>
                  </a:cubicBezTo>
                  <a:cubicBezTo>
                    <a:pt x="94" y="13"/>
                    <a:pt x="47" y="117"/>
                    <a:pt x="47" y="164"/>
                  </a:cubicBezTo>
                  <a:lnTo>
                    <a:pt x="0" y="164"/>
                  </a:lnTo>
                  <a:cubicBezTo>
                    <a:pt x="94" y="932"/>
                    <a:pt x="431" y="1467"/>
                    <a:pt x="1071" y="1862"/>
                  </a:cubicBezTo>
                  <a:cubicBezTo>
                    <a:pt x="1164" y="1909"/>
                    <a:pt x="1303" y="1955"/>
                    <a:pt x="1454" y="1955"/>
                  </a:cubicBezTo>
                  <a:cubicBezTo>
                    <a:pt x="1501" y="2002"/>
                    <a:pt x="1501" y="2002"/>
                    <a:pt x="1547" y="2002"/>
                  </a:cubicBezTo>
                  <a:cubicBezTo>
                    <a:pt x="1501" y="2002"/>
                    <a:pt x="1501" y="1955"/>
                    <a:pt x="1501" y="1955"/>
                  </a:cubicBezTo>
                  <a:lnTo>
                    <a:pt x="1501" y="1909"/>
                  </a:lnTo>
                  <a:cubicBezTo>
                    <a:pt x="1408" y="1758"/>
                    <a:pt x="1303" y="1618"/>
                    <a:pt x="1210" y="1513"/>
                  </a:cubicBezTo>
                  <a:cubicBezTo>
                    <a:pt x="722" y="1083"/>
                    <a:pt x="431" y="641"/>
                    <a:pt x="338" y="164"/>
                  </a:cubicBezTo>
                  <a:cubicBezTo>
                    <a:pt x="300" y="78"/>
                    <a:pt x="262" y="1"/>
                    <a:pt x="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2065125" y="3549100"/>
              <a:ext cx="107900" cy="7300"/>
            </a:xfrm>
            <a:custGeom>
              <a:avLst/>
              <a:gdLst/>
              <a:ahLst/>
              <a:cxnLst/>
              <a:rect l="l" t="t" r="r" b="b"/>
              <a:pathLst>
                <a:path w="4316" h="292" extrusionOk="0">
                  <a:moveTo>
                    <a:pt x="3978" y="1"/>
                  </a:moveTo>
                  <a:cubicBezTo>
                    <a:pt x="2769" y="47"/>
                    <a:pt x="1513" y="94"/>
                    <a:pt x="59" y="140"/>
                  </a:cubicBezTo>
                  <a:cubicBezTo>
                    <a:pt x="59" y="140"/>
                    <a:pt x="0" y="140"/>
                    <a:pt x="0" y="187"/>
                  </a:cubicBezTo>
                  <a:lnTo>
                    <a:pt x="59" y="233"/>
                  </a:lnTo>
                  <a:cubicBezTo>
                    <a:pt x="349" y="233"/>
                    <a:pt x="582" y="292"/>
                    <a:pt x="826" y="292"/>
                  </a:cubicBezTo>
                  <a:lnTo>
                    <a:pt x="931" y="292"/>
                  </a:lnTo>
                  <a:cubicBezTo>
                    <a:pt x="1268" y="292"/>
                    <a:pt x="1652" y="292"/>
                    <a:pt x="1943" y="233"/>
                  </a:cubicBezTo>
                  <a:lnTo>
                    <a:pt x="3978" y="233"/>
                  </a:lnTo>
                  <a:cubicBezTo>
                    <a:pt x="4071" y="187"/>
                    <a:pt x="4223" y="187"/>
                    <a:pt x="4269" y="140"/>
                  </a:cubicBezTo>
                  <a:cubicBezTo>
                    <a:pt x="4269" y="140"/>
                    <a:pt x="4316" y="140"/>
                    <a:pt x="4316" y="94"/>
                  </a:cubicBezTo>
                  <a:cubicBezTo>
                    <a:pt x="4269" y="47"/>
                    <a:pt x="4269" y="1"/>
                    <a:pt x="40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2139275" y="2458675"/>
              <a:ext cx="11950" cy="14550"/>
            </a:xfrm>
            <a:custGeom>
              <a:avLst/>
              <a:gdLst/>
              <a:ahLst/>
              <a:cxnLst/>
              <a:rect l="l" t="t" r="r" b="b"/>
              <a:pathLst>
                <a:path w="478" h="582" extrusionOk="0">
                  <a:moveTo>
                    <a:pt x="233" y="0"/>
                  </a:moveTo>
                  <a:cubicBezTo>
                    <a:pt x="94" y="0"/>
                    <a:pt x="0" y="93"/>
                    <a:pt x="0" y="233"/>
                  </a:cubicBezTo>
                  <a:cubicBezTo>
                    <a:pt x="0" y="430"/>
                    <a:pt x="94" y="582"/>
                    <a:pt x="233" y="582"/>
                  </a:cubicBezTo>
                  <a:cubicBezTo>
                    <a:pt x="384" y="582"/>
                    <a:pt x="477" y="430"/>
                    <a:pt x="477" y="291"/>
                  </a:cubicBezTo>
                  <a:cubicBezTo>
                    <a:pt x="477" y="233"/>
                    <a:pt x="477" y="140"/>
                    <a:pt x="431" y="93"/>
                  </a:cubicBezTo>
                  <a:cubicBezTo>
                    <a:pt x="384" y="47"/>
                    <a:pt x="291"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2132000" y="2502275"/>
              <a:ext cx="14575" cy="15725"/>
            </a:xfrm>
            <a:custGeom>
              <a:avLst/>
              <a:gdLst/>
              <a:ahLst/>
              <a:cxnLst/>
              <a:rect l="l" t="t" r="r" b="b"/>
              <a:pathLst>
                <a:path w="583" h="629" extrusionOk="0">
                  <a:moveTo>
                    <a:pt x="291" y="1"/>
                  </a:moveTo>
                  <a:cubicBezTo>
                    <a:pt x="140" y="1"/>
                    <a:pt x="1" y="140"/>
                    <a:pt x="1" y="338"/>
                  </a:cubicBezTo>
                  <a:cubicBezTo>
                    <a:pt x="1" y="431"/>
                    <a:pt x="1" y="478"/>
                    <a:pt x="47" y="524"/>
                  </a:cubicBezTo>
                  <a:cubicBezTo>
                    <a:pt x="94" y="582"/>
                    <a:pt x="187" y="629"/>
                    <a:pt x="233" y="629"/>
                  </a:cubicBezTo>
                  <a:cubicBezTo>
                    <a:pt x="431" y="629"/>
                    <a:pt x="582" y="478"/>
                    <a:pt x="582" y="292"/>
                  </a:cubicBezTo>
                  <a:cubicBezTo>
                    <a:pt x="582" y="187"/>
                    <a:pt x="524" y="140"/>
                    <a:pt x="478" y="47"/>
                  </a:cubicBezTo>
                  <a:cubicBezTo>
                    <a:pt x="431" y="1"/>
                    <a:pt x="385"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7"/>
            <p:cNvSpPr/>
            <p:nvPr/>
          </p:nvSpPr>
          <p:spPr>
            <a:xfrm>
              <a:off x="2101475" y="2447625"/>
              <a:ext cx="20675" cy="24150"/>
            </a:xfrm>
            <a:custGeom>
              <a:avLst/>
              <a:gdLst/>
              <a:ahLst/>
              <a:cxnLst/>
              <a:rect l="l" t="t" r="r" b="b"/>
              <a:pathLst>
                <a:path w="827" h="966" extrusionOk="0">
                  <a:moveTo>
                    <a:pt x="291" y="0"/>
                  </a:moveTo>
                  <a:cubicBezTo>
                    <a:pt x="152" y="0"/>
                    <a:pt x="0" y="244"/>
                    <a:pt x="0" y="582"/>
                  </a:cubicBezTo>
                  <a:cubicBezTo>
                    <a:pt x="0" y="675"/>
                    <a:pt x="0" y="779"/>
                    <a:pt x="105" y="826"/>
                  </a:cubicBezTo>
                  <a:cubicBezTo>
                    <a:pt x="152" y="919"/>
                    <a:pt x="245" y="965"/>
                    <a:pt x="349" y="965"/>
                  </a:cubicBezTo>
                  <a:cubicBezTo>
                    <a:pt x="582" y="965"/>
                    <a:pt x="826" y="733"/>
                    <a:pt x="826" y="489"/>
                  </a:cubicBezTo>
                  <a:cubicBezTo>
                    <a:pt x="826" y="291"/>
                    <a:pt x="535" y="0"/>
                    <a:pt x="2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7"/>
            <p:cNvSpPr/>
            <p:nvPr/>
          </p:nvSpPr>
          <p:spPr>
            <a:xfrm>
              <a:off x="1170950" y="3544175"/>
              <a:ext cx="813075" cy="9600"/>
            </a:xfrm>
            <a:custGeom>
              <a:avLst/>
              <a:gdLst/>
              <a:ahLst/>
              <a:cxnLst/>
              <a:rect l="l" t="t" r="r" b="b"/>
              <a:pathLst>
                <a:path w="32523" h="384" extrusionOk="0">
                  <a:moveTo>
                    <a:pt x="3106" y="0"/>
                  </a:moveTo>
                  <a:cubicBezTo>
                    <a:pt x="2141" y="0"/>
                    <a:pt x="1269" y="47"/>
                    <a:pt x="489" y="93"/>
                  </a:cubicBezTo>
                  <a:lnTo>
                    <a:pt x="1" y="140"/>
                  </a:lnTo>
                  <a:cubicBezTo>
                    <a:pt x="59" y="140"/>
                    <a:pt x="105" y="140"/>
                    <a:pt x="152" y="198"/>
                  </a:cubicBezTo>
                  <a:cubicBezTo>
                    <a:pt x="396" y="198"/>
                    <a:pt x="733" y="198"/>
                    <a:pt x="1071" y="244"/>
                  </a:cubicBezTo>
                  <a:lnTo>
                    <a:pt x="3548" y="244"/>
                  </a:lnTo>
                  <a:cubicBezTo>
                    <a:pt x="5002" y="244"/>
                    <a:pt x="6398" y="244"/>
                    <a:pt x="7805" y="291"/>
                  </a:cubicBezTo>
                  <a:cubicBezTo>
                    <a:pt x="9457" y="337"/>
                    <a:pt x="27393" y="384"/>
                    <a:pt x="29661" y="384"/>
                  </a:cubicBezTo>
                  <a:lnTo>
                    <a:pt x="32522" y="384"/>
                  </a:lnTo>
                  <a:cubicBezTo>
                    <a:pt x="31557" y="291"/>
                    <a:pt x="30533" y="244"/>
                    <a:pt x="29568" y="198"/>
                  </a:cubicBezTo>
                  <a:cubicBezTo>
                    <a:pt x="27823" y="140"/>
                    <a:pt x="9887" y="93"/>
                    <a:pt x="8143" y="93"/>
                  </a:cubicBezTo>
                  <a:lnTo>
                    <a:pt x="7759" y="93"/>
                  </a:lnTo>
                  <a:cubicBezTo>
                    <a:pt x="7084" y="93"/>
                    <a:pt x="6398" y="47"/>
                    <a:pt x="5723" y="47"/>
                  </a:cubicBezTo>
                  <a:cubicBezTo>
                    <a:pt x="4898" y="0"/>
                    <a:pt x="3979" y="0"/>
                    <a:pt x="3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
            <p:cNvSpPr/>
            <p:nvPr/>
          </p:nvSpPr>
          <p:spPr>
            <a:xfrm>
              <a:off x="1239000" y="2378700"/>
              <a:ext cx="184100" cy="17125"/>
            </a:xfrm>
            <a:custGeom>
              <a:avLst/>
              <a:gdLst/>
              <a:ahLst/>
              <a:cxnLst/>
              <a:rect l="l" t="t" r="r" b="b"/>
              <a:pathLst>
                <a:path w="7364" h="685" extrusionOk="0">
                  <a:moveTo>
                    <a:pt x="0" y="0"/>
                  </a:moveTo>
                  <a:cubicBezTo>
                    <a:pt x="94" y="0"/>
                    <a:pt x="187" y="47"/>
                    <a:pt x="291" y="47"/>
                  </a:cubicBezTo>
                  <a:cubicBezTo>
                    <a:pt x="722" y="93"/>
                    <a:pt x="1164" y="140"/>
                    <a:pt x="1594" y="187"/>
                  </a:cubicBezTo>
                  <a:cubicBezTo>
                    <a:pt x="2280" y="233"/>
                    <a:pt x="3001" y="338"/>
                    <a:pt x="3734" y="384"/>
                  </a:cubicBezTo>
                  <a:cubicBezTo>
                    <a:pt x="3920" y="431"/>
                    <a:pt x="4071" y="431"/>
                    <a:pt x="4258" y="477"/>
                  </a:cubicBezTo>
                  <a:cubicBezTo>
                    <a:pt x="5062" y="568"/>
                    <a:pt x="5822" y="684"/>
                    <a:pt x="6607" y="684"/>
                  </a:cubicBezTo>
                  <a:cubicBezTo>
                    <a:pt x="6730" y="684"/>
                    <a:pt x="6854" y="681"/>
                    <a:pt x="6979" y="675"/>
                  </a:cubicBezTo>
                  <a:lnTo>
                    <a:pt x="7363" y="675"/>
                  </a:lnTo>
                  <a:cubicBezTo>
                    <a:pt x="7363" y="675"/>
                    <a:pt x="7317" y="675"/>
                    <a:pt x="7270" y="629"/>
                  </a:cubicBezTo>
                  <a:cubicBezTo>
                    <a:pt x="6979" y="629"/>
                    <a:pt x="6642" y="582"/>
                    <a:pt x="6351" y="582"/>
                  </a:cubicBezTo>
                  <a:cubicBezTo>
                    <a:pt x="5665" y="477"/>
                    <a:pt x="5037" y="431"/>
                    <a:pt x="4362" y="338"/>
                  </a:cubicBezTo>
                  <a:cubicBezTo>
                    <a:pt x="3094" y="140"/>
                    <a:pt x="154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7"/>
            <p:cNvSpPr/>
            <p:nvPr/>
          </p:nvSpPr>
          <p:spPr>
            <a:xfrm>
              <a:off x="823475" y="2363525"/>
              <a:ext cx="307675" cy="11425"/>
            </a:xfrm>
            <a:custGeom>
              <a:avLst/>
              <a:gdLst/>
              <a:ahLst/>
              <a:cxnLst/>
              <a:rect l="l" t="t" r="r" b="b"/>
              <a:pathLst>
                <a:path w="12307" h="457" extrusionOk="0">
                  <a:moveTo>
                    <a:pt x="1334" y="0"/>
                  </a:moveTo>
                  <a:cubicBezTo>
                    <a:pt x="1135" y="0"/>
                    <a:pt x="931" y="6"/>
                    <a:pt x="721" y="26"/>
                  </a:cubicBezTo>
                  <a:cubicBezTo>
                    <a:pt x="477" y="26"/>
                    <a:pt x="233" y="26"/>
                    <a:pt x="0" y="119"/>
                  </a:cubicBezTo>
                  <a:lnTo>
                    <a:pt x="814" y="119"/>
                  </a:lnTo>
                  <a:lnTo>
                    <a:pt x="1547" y="165"/>
                  </a:lnTo>
                  <a:cubicBezTo>
                    <a:pt x="3490" y="212"/>
                    <a:pt x="5467" y="258"/>
                    <a:pt x="7456" y="363"/>
                  </a:cubicBezTo>
                  <a:lnTo>
                    <a:pt x="7944" y="410"/>
                  </a:lnTo>
                  <a:cubicBezTo>
                    <a:pt x="8619" y="410"/>
                    <a:pt x="9305" y="456"/>
                    <a:pt x="9980" y="456"/>
                  </a:cubicBezTo>
                  <a:cubicBezTo>
                    <a:pt x="10608" y="456"/>
                    <a:pt x="11143" y="410"/>
                    <a:pt x="11678" y="363"/>
                  </a:cubicBezTo>
                  <a:cubicBezTo>
                    <a:pt x="11864" y="363"/>
                    <a:pt x="12108" y="317"/>
                    <a:pt x="12306" y="317"/>
                  </a:cubicBezTo>
                  <a:lnTo>
                    <a:pt x="9015" y="317"/>
                  </a:lnTo>
                  <a:cubicBezTo>
                    <a:pt x="8282" y="258"/>
                    <a:pt x="7561" y="212"/>
                    <a:pt x="6828" y="165"/>
                  </a:cubicBezTo>
                  <a:cubicBezTo>
                    <a:pt x="6246" y="165"/>
                    <a:pt x="5665" y="119"/>
                    <a:pt x="5130" y="72"/>
                  </a:cubicBezTo>
                  <a:cubicBezTo>
                    <a:pt x="4362" y="72"/>
                    <a:pt x="3583" y="26"/>
                    <a:pt x="2803" y="26"/>
                  </a:cubicBezTo>
                  <a:lnTo>
                    <a:pt x="2466" y="26"/>
                  </a:lnTo>
                  <a:cubicBezTo>
                    <a:pt x="2109" y="26"/>
                    <a:pt x="1732"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7"/>
            <p:cNvSpPr/>
            <p:nvPr/>
          </p:nvSpPr>
          <p:spPr>
            <a:xfrm>
              <a:off x="1086325" y="2425300"/>
              <a:ext cx="26500" cy="27275"/>
            </a:xfrm>
            <a:custGeom>
              <a:avLst/>
              <a:gdLst/>
              <a:ahLst/>
              <a:cxnLst/>
              <a:rect l="l" t="t" r="r" b="b"/>
              <a:pathLst>
                <a:path w="1060" h="1091" extrusionOk="0">
                  <a:moveTo>
                    <a:pt x="920" y="0"/>
                  </a:moveTo>
                  <a:cubicBezTo>
                    <a:pt x="904" y="0"/>
                    <a:pt x="889" y="5"/>
                    <a:pt x="873" y="21"/>
                  </a:cubicBezTo>
                  <a:cubicBezTo>
                    <a:pt x="536" y="265"/>
                    <a:pt x="187" y="556"/>
                    <a:pt x="47" y="940"/>
                  </a:cubicBezTo>
                  <a:cubicBezTo>
                    <a:pt x="1" y="986"/>
                    <a:pt x="47" y="1044"/>
                    <a:pt x="47" y="1091"/>
                  </a:cubicBezTo>
                  <a:cubicBezTo>
                    <a:pt x="94" y="1091"/>
                    <a:pt x="141" y="1091"/>
                    <a:pt x="141" y="1044"/>
                  </a:cubicBezTo>
                  <a:cubicBezTo>
                    <a:pt x="478" y="940"/>
                    <a:pt x="769" y="649"/>
                    <a:pt x="1013" y="218"/>
                  </a:cubicBezTo>
                  <a:lnTo>
                    <a:pt x="1013" y="172"/>
                  </a:lnTo>
                  <a:lnTo>
                    <a:pt x="1059" y="172"/>
                  </a:lnTo>
                  <a:cubicBezTo>
                    <a:pt x="1059" y="114"/>
                    <a:pt x="1013" y="67"/>
                    <a:pt x="1013" y="21"/>
                  </a:cubicBezTo>
                  <a:cubicBezTo>
                    <a:pt x="982" y="21"/>
                    <a:pt x="951"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
            <p:cNvSpPr/>
            <p:nvPr/>
          </p:nvSpPr>
          <p:spPr>
            <a:xfrm>
              <a:off x="1076450" y="2562775"/>
              <a:ext cx="19500" cy="49750"/>
            </a:xfrm>
            <a:custGeom>
              <a:avLst/>
              <a:gdLst/>
              <a:ahLst/>
              <a:cxnLst/>
              <a:rect l="l" t="t" r="r" b="b"/>
              <a:pathLst>
                <a:path w="780" h="1990" extrusionOk="0">
                  <a:moveTo>
                    <a:pt x="59" y="0"/>
                  </a:moveTo>
                  <a:cubicBezTo>
                    <a:pt x="0" y="47"/>
                    <a:pt x="59" y="140"/>
                    <a:pt x="59" y="198"/>
                  </a:cubicBezTo>
                  <a:cubicBezTo>
                    <a:pt x="152" y="489"/>
                    <a:pt x="198" y="779"/>
                    <a:pt x="245" y="1070"/>
                  </a:cubicBezTo>
                  <a:cubicBezTo>
                    <a:pt x="291" y="1210"/>
                    <a:pt x="349" y="1407"/>
                    <a:pt x="349" y="1547"/>
                  </a:cubicBezTo>
                  <a:lnTo>
                    <a:pt x="396" y="1594"/>
                  </a:lnTo>
                  <a:cubicBezTo>
                    <a:pt x="396" y="1698"/>
                    <a:pt x="442" y="1838"/>
                    <a:pt x="489" y="1943"/>
                  </a:cubicBezTo>
                  <a:lnTo>
                    <a:pt x="489" y="1989"/>
                  </a:lnTo>
                  <a:lnTo>
                    <a:pt x="536" y="1989"/>
                  </a:lnTo>
                  <a:cubicBezTo>
                    <a:pt x="640" y="1884"/>
                    <a:pt x="687" y="1745"/>
                    <a:pt x="733" y="1652"/>
                  </a:cubicBezTo>
                  <a:cubicBezTo>
                    <a:pt x="733" y="1594"/>
                    <a:pt x="733" y="1547"/>
                    <a:pt x="780" y="1547"/>
                  </a:cubicBezTo>
                  <a:lnTo>
                    <a:pt x="733" y="1547"/>
                  </a:lnTo>
                  <a:lnTo>
                    <a:pt x="733" y="1501"/>
                  </a:lnTo>
                  <a:lnTo>
                    <a:pt x="733" y="1361"/>
                  </a:lnTo>
                  <a:cubicBezTo>
                    <a:pt x="733" y="1256"/>
                    <a:pt x="687" y="1210"/>
                    <a:pt x="687" y="1117"/>
                  </a:cubicBezTo>
                  <a:lnTo>
                    <a:pt x="640" y="1012"/>
                  </a:lnTo>
                  <a:cubicBezTo>
                    <a:pt x="536" y="675"/>
                    <a:pt x="442" y="384"/>
                    <a:pt x="291" y="93"/>
                  </a:cubicBezTo>
                  <a:cubicBezTo>
                    <a:pt x="291" y="47"/>
                    <a:pt x="198"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
            <p:cNvSpPr/>
            <p:nvPr/>
          </p:nvSpPr>
          <p:spPr>
            <a:xfrm>
              <a:off x="1065700" y="2486300"/>
              <a:ext cx="10775" cy="45075"/>
            </a:xfrm>
            <a:custGeom>
              <a:avLst/>
              <a:gdLst/>
              <a:ahLst/>
              <a:cxnLst/>
              <a:rect l="l" t="t" r="r" b="b"/>
              <a:pathLst>
                <a:path w="431" h="1803" extrusionOk="0">
                  <a:moveTo>
                    <a:pt x="244" y="0"/>
                  </a:moveTo>
                  <a:cubicBezTo>
                    <a:pt x="198" y="105"/>
                    <a:pt x="140" y="151"/>
                    <a:pt x="93" y="244"/>
                  </a:cubicBezTo>
                  <a:cubicBezTo>
                    <a:pt x="47" y="582"/>
                    <a:pt x="0" y="931"/>
                    <a:pt x="0" y="1268"/>
                  </a:cubicBezTo>
                  <a:cubicBezTo>
                    <a:pt x="0" y="1512"/>
                    <a:pt x="93" y="1698"/>
                    <a:pt x="291" y="1803"/>
                  </a:cubicBezTo>
                  <a:cubicBezTo>
                    <a:pt x="430" y="1454"/>
                    <a:pt x="430" y="1070"/>
                    <a:pt x="430" y="686"/>
                  </a:cubicBezTo>
                  <a:lnTo>
                    <a:pt x="430" y="58"/>
                  </a:lnTo>
                  <a:lnTo>
                    <a:pt x="4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7"/>
            <p:cNvSpPr/>
            <p:nvPr/>
          </p:nvSpPr>
          <p:spPr>
            <a:xfrm>
              <a:off x="1032825" y="2642725"/>
              <a:ext cx="46275" cy="38700"/>
            </a:xfrm>
            <a:custGeom>
              <a:avLst/>
              <a:gdLst/>
              <a:ahLst/>
              <a:cxnLst/>
              <a:rect l="l" t="t" r="r" b="b"/>
              <a:pathLst>
                <a:path w="1851" h="1548" extrusionOk="0">
                  <a:moveTo>
                    <a:pt x="1699" y="1"/>
                  </a:moveTo>
                  <a:cubicBezTo>
                    <a:pt x="1606" y="1"/>
                    <a:pt x="1559" y="47"/>
                    <a:pt x="1455" y="245"/>
                  </a:cubicBezTo>
                  <a:cubicBezTo>
                    <a:pt x="1222" y="629"/>
                    <a:pt x="931" y="966"/>
                    <a:pt x="443" y="1210"/>
                  </a:cubicBezTo>
                  <a:cubicBezTo>
                    <a:pt x="350" y="1257"/>
                    <a:pt x="245" y="1362"/>
                    <a:pt x="105" y="1455"/>
                  </a:cubicBezTo>
                  <a:cubicBezTo>
                    <a:pt x="105" y="1501"/>
                    <a:pt x="59" y="1501"/>
                    <a:pt x="1" y="1548"/>
                  </a:cubicBezTo>
                  <a:lnTo>
                    <a:pt x="292" y="1548"/>
                  </a:lnTo>
                  <a:cubicBezTo>
                    <a:pt x="1071" y="1408"/>
                    <a:pt x="1513" y="1013"/>
                    <a:pt x="1745" y="385"/>
                  </a:cubicBezTo>
                  <a:lnTo>
                    <a:pt x="1745" y="338"/>
                  </a:lnTo>
                  <a:cubicBezTo>
                    <a:pt x="1850" y="140"/>
                    <a:pt x="1850" y="47"/>
                    <a:pt x="1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7"/>
            <p:cNvSpPr/>
            <p:nvPr/>
          </p:nvSpPr>
          <p:spPr>
            <a:xfrm>
              <a:off x="865625" y="2468250"/>
              <a:ext cx="173350" cy="179450"/>
            </a:xfrm>
            <a:custGeom>
              <a:avLst/>
              <a:gdLst/>
              <a:ahLst/>
              <a:cxnLst/>
              <a:rect l="l" t="t" r="r" b="b"/>
              <a:pathLst>
                <a:path w="6934" h="7178" extrusionOk="0">
                  <a:moveTo>
                    <a:pt x="1513" y="1"/>
                  </a:moveTo>
                  <a:cubicBezTo>
                    <a:pt x="1362" y="94"/>
                    <a:pt x="1362" y="199"/>
                    <a:pt x="1362" y="431"/>
                  </a:cubicBezTo>
                  <a:lnTo>
                    <a:pt x="1362" y="780"/>
                  </a:lnTo>
                  <a:cubicBezTo>
                    <a:pt x="1362" y="1257"/>
                    <a:pt x="1362" y="1746"/>
                    <a:pt x="1408" y="2281"/>
                  </a:cubicBezTo>
                  <a:cubicBezTo>
                    <a:pt x="1408" y="2525"/>
                    <a:pt x="1315" y="2758"/>
                    <a:pt x="1117" y="2955"/>
                  </a:cubicBezTo>
                  <a:cubicBezTo>
                    <a:pt x="827" y="3200"/>
                    <a:pt x="536" y="3490"/>
                    <a:pt x="291" y="3781"/>
                  </a:cubicBezTo>
                  <a:lnTo>
                    <a:pt x="105" y="3921"/>
                  </a:lnTo>
                  <a:cubicBezTo>
                    <a:pt x="1" y="4025"/>
                    <a:pt x="1" y="4118"/>
                    <a:pt x="1" y="4165"/>
                  </a:cubicBezTo>
                  <a:cubicBezTo>
                    <a:pt x="1" y="4270"/>
                    <a:pt x="105" y="4363"/>
                    <a:pt x="152" y="4363"/>
                  </a:cubicBezTo>
                  <a:cubicBezTo>
                    <a:pt x="350" y="4502"/>
                    <a:pt x="489" y="4607"/>
                    <a:pt x="687" y="4607"/>
                  </a:cubicBezTo>
                  <a:cubicBezTo>
                    <a:pt x="1071" y="4653"/>
                    <a:pt x="1513" y="4700"/>
                    <a:pt x="1897" y="4700"/>
                  </a:cubicBezTo>
                  <a:cubicBezTo>
                    <a:pt x="2094" y="4700"/>
                    <a:pt x="2234" y="4746"/>
                    <a:pt x="2280" y="4991"/>
                  </a:cubicBezTo>
                  <a:cubicBezTo>
                    <a:pt x="2385" y="5572"/>
                    <a:pt x="2525" y="6154"/>
                    <a:pt x="2676" y="6829"/>
                  </a:cubicBezTo>
                  <a:cubicBezTo>
                    <a:pt x="2722" y="7073"/>
                    <a:pt x="2815" y="7177"/>
                    <a:pt x="2967" y="7177"/>
                  </a:cubicBezTo>
                  <a:cubicBezTo>
                    <a:pt x="3013" y="7177"/>
                    <a:pt x="3106" y="7119"/>
                    <a:pt x="3199" y="7073"/>
                  </a:cubicBezTo>
                  <a:cubicBezTo>
                    <a:pt x="3444" y="6887"/>
                    <a:pt x="3595" y="6642"/>
                    <a:pt x="3688" y="6445"/>
                  </a:cubicBezTo>
                  <a:cubicBezTo>
                    <a:pt x="3886" y="6061"/>
                    <a:pt x="4072" y="5665"/>
                    <a:pt x="4223" y="5282"/>
                  </a:cubicBezTo>
                  <a:cubicBezTo>
                    <a:pt x="4316" y="5142"/>
                    <a:pt x="4362" y="4944"/>
                    <a:pt x="4467" y="4793"/>
                  </a:cubicBezTo>
                  <a:lnTo>
                    <a:pt x="4467" y="4746"/>
                  </a:lnTo>
                  <a:lnTo>
                    <a:pt x="4804" y="4746"/>
                  </a:lnTo>
                  <a:cubicBezTo>
                    <a:pt x="5002" y="4746"/>
                    <a:pt x="5188" y="4700"/>
                    <a:pt x="5386" y="4700"/>
                  </a:cubicBezTo>
                  <a:cubicBezTo>
                    <a:pt x="5921" y="4607"/>
                    <a:pt x="6305" y="4560"/>
                    <a:pt x="6642" y="4456"/>
                  </a:cubicBezTo>
                  <a:cubicBezTo>
                    <a:pt x="6793" y="4409"/>
                    <a:pt x="6887" y="4316"/>
                    <a:pt x="6933" y="4211"/>
                  </a:cubicBezTo>
                  <a:cubicBezTo>
                    <a:pt x="6933" y="4118"/>
                    <a:pt x="6887" y="3979"/>
                    <a:pt x="6793" y="3874"/>
                  </a:cubicBezTo>
                  <a:cubicBezTo>
                    <a:pt x="6747" y="3828"/>
                    <a:pt x="6747" y="3781"/>
                    <a:pt x="6689" y="3781"/>
                  </a:cubicBezTo>
                  <a:lnTo>
                    <a:pt x="6456" y="3583"/>
                  </a:lnTo>
                  <a:cubicBezTo>
                    <a:pt x="6165" y="3339"/>
                    <a:pt x="5816" y="3106"/>
                    <a:pt x="5479" y="2862"/>
                  </a:cubicBezTo>
                  <a:cubicBezTo>
                    <a:pt x="5293" y="2758"/>
                    <a:pt x="5293" y="2618"/>
                    <a:pt x="5340" y="2420"/>
                  </a:cubicBezTo>
                  <a:cubicBezTo>
                    <a:pt x="5479" y="2176"/>
                    <a:pt x="5584" y="1943"/>
                    <a:pt x="5630" y="1653"/>
                  </a:cubicBezTo>
                  <a:cubicBezTo>
                    <a:pt x="5723" y="1455"/>
                    <a:pt x="5770" y="1257"/>
                    <a:pt x="5816" y="1013"/>
                  </a:cubicBezTo>
                  <a:lnTo>
                    <a:pt x="5433" y="966"/>
                  </a:lnTo>
                  <a:lnTo>
                    <a:pt x="5386" y="1211"/>
                  </a:lnTo>
                  <a:cubicBezTo>
                    <a:pt x="5293" y="1362"/>
                    <a:pt x="5235" y="1548"/>
                    <a:pt x="5188" y="1746"/>
                  </a:cubicBezTo>
                  <a:cubicBezTo>
                    <a:pt x="5095" y="1943"/>
                    <a:pt x="5049" y="2129"/>
                    <a:pt x="4944" y="2374"/>
                  </a:cubicBezTo>
                  <a:lnTo>
                    <a:pt x="4851" y="2711"/>
                  </a:lnTo>
                  <a:cubicBezTo>
                    <a:pt x="4804" y="2816"/>
                    <a:pt x="4804" y="2909"/>
                    <a:pt x="4898" y="3002"/>
                  </a:cubicBezTo>
                  <a:cubicBezTo>
                    <a:pt x="5188" y="3200"/>
                    <a:pt x="5479" y="3397"/>
                    <a:pt x="5770" y="3583"/>
                  </a:cubicBezTo>
                  <a:lnTo>
                    <a:pt x="5968" y="3781"/>
                  </a:lnTo>
                  <a:cubicBezTo>
                    <a:pt x="6014" y="3781"/>
                    <a:pt x="6061" y="3828"/>
                    <a:pt x="6107" y="3874"/>
                  </a:cubicBezTo>
                  <a:lnTo>
                    <a:pt x="6212" y="3921"/>
                  </a:lnTo>
                  <a:lnTo>
                    <a:pt x="6212" y="4025"/>
                  </a:lnTo>
                  <a:cubicBezTo>
                    <a:pt x="6212" y="4025"/>
                    <a:pt x="6212" y="4072"/>
                    <a:pt x="6165" y="4072"/>
                  </a:cubicBezTo>
                  <a:lnTo>
                    <a:pt x="6165" y="4118"/>
                  </a:lnTo>
                  <a:lnTo>
                    <a:pt x="6107" y="4165"/>
                  </a:lnTo>
                  <a:lnTo>
                    <a:pt x="5770" y="4165"/>
                  </a:lnTo>
                  <a:cubicBezTo>
                    <a:pt x="5479" y="4211"/>
                    <a:pt x="5235" y="4270"/>
                    <a:pt x="5002" y="4270"/>
                  </a:cubicBezTo>
                  <a:lnTo>
                    <a:pt x="4944" y="4270"/>
                  </a:lnTo>
                  <a:cubicBezTo>
                    <a:pt x="4269" y="4316"/>
                    <a:pt x="4269" y="4316"/>
                    <a:pt x="3979" y="4898"/>
                  </a:cubicBezTo>
                  <a:lnTo>
                    <a:pt x="3548" y="5770"/>
                  </a:lnTo>
                  <a:cubicBezTo>
                    <a:pt x="3490" y="5910"/>
                    <a:pt x="3397" y="6014"/>
                    <a:pt x="3351" y="6154"/>
                  </a:cubicBezTo>
                  <a:cubicBezTo>
                    <a:pt x="3304" y="6200"/>
                    <a:pt x="3304" y="6247"/>
                    <a:pt x="3257" y="6352"/>
                  </a:cubicBezTo>
                  <a:lnTo>
                    <a:pt x="3060" y="6689"/>
                  </a:lnTo>
                  <a:lnTo>
                    <a:pt x="2967" y="6107"/>
                  </a:lnTo>
                  <a:cubicBezTo>
                    <a:pt x="2909" y="5910"/>
                    <a:pt x="2862" y="5665"/>
                    <a:pt x="2815" y="5479"/>
                  </a:cubicBezTo>
                  <a:cubicBezTo>
                    <a:pt x="2769" y="5328"/>
                    <a:pt x="2722" y="5188"/>
                    <a:pt x="2676" y="5037"/>
                  </a:cubicBezTo>
                  <a:cubicBezTo>
                    <a:pt x="2618" y="4991"/>
                    <a:pt x="2618" y="4944"/>
                    <a:pt x="2618" y="4851"/>
                  </a:cubicBezTo>
                  <a:cubicBezTo>
                    <a:pt x="2618" y="4851"/>
                    <a:pt x="2571" y="4851"/>
                    <a:pt x="2571" y="4793"/>
                  </a:cubicBezTo>
                  <a:lnTo>
                    <a:pt x="2571" y="4700"/>
                  </a:lnTo>
                  <a:cubicBezTo>
                    <a:pt x="2525" y="4456"/>
                    <a:pt x="2478" y="4409"/>
                    <a:pt x="2234" y="4363"/>
                  </a:cubicBezTo>
                  <a:lnTo>
                    <a:pt x="1652" y="4363"/>
                  </a:lnTo>
                  <a:cubicBezTo>
                    <a:pt x="1455" y="4363"/>
                    <a:pt x="1269" y="4363"/>
                    <a:pt x="1024" y="4316"/>
                  </a:cubicBezTo>
                  <a:cubicBezTo>
                    <a:pt x="931" y="4316"/>
                    <a:pt x="827" y="4316"/>
                    <a:pt x="733" y="4270"/>
                  </a:cubicBezTo>
                  <a:cubicBezTo>
                    <a:pt x="687" y="4270"/>
                    <a:pt x="640" y="4270"/>
                    <a:pt x="582" y="4211"/>
                  </a:cubicBezTo>
                  <a:lnTo>
                    <a:pt x="396" y="4211"/>
                  </a:lnTo>
                  <a:lnTo>
                    <a:pt x="536" y="4072"/>
                  </a:lnTo>
                  <a:cubicBezTo>
                    <a:pt x="582" y="3979"/>
                    <a:pt x="687" y="3921"/>
                    <a:pt x="733" y="3828"/>
                  </a:cubicBezTo>
                  <a:cubicBezTo>
                    <a:pt x="873" y="3688"/>
                    <a:pt x="1024" y="3490"/>
                    <a:pt x="1222" y="3339"/>
                  </a:cubicBezTo>
                  <a:cubicBezTo>
                    <a:pt x="1652" y="2909"/>
                    <a:pt x="1850" y="2420"/>
                    <a:pt x="1745" y="1792"/>
                  </a:cubicBezTo>
                  <a:cubicBezTo>
                    <a:pt x="1699" y="1501"/>
                    <a:pt x="1699" y="1257"/>
                    <a:pt x="1699" y="920"/>
                  </a:cubicBezTo>
                  <a:cubicBezTo>
                    <a:pt x="1699" y="827"/>
                    <a:pt x="1745" y="676"/>
                    <a:pt x="1745" y="536"/>
                  </a:cubicBezTo>
                  <a:lnTo>
                    <a:pt x="1745" y="338"/>
                  </a:lnTo>
                  <a:lnTo>
                    <a:pt x="1897" y="489"/>
                  </a:lnTo>
                  <a:cubicBezTo>
                    <a:pt x="1990" y="536"/>
                    <a:pt x="2094" y="629"/>
                    <a:pt x="2187" y="676"/>
                  </a:cubicBezTo>
                  <a:cubicBezTo>
                    <a:pt x="2432" y="873"/>
                    <a:pt x="2676" y="1071"/>
                    <a:pt x="2909" y="1257"/>
                  </a:cubicBezTo>
                  <a:cubicBezTo>
                    <a:pt x="3091" y="1409"/>
                    <a:pt x="3270" y="1481"/>
                    <a:pt x="3467" y="1481"/>
                  </a:cubicBezTo>
                  <a:cubicBezTo>
                    <a:pt x="3648" y="1481"/>
                    <a:pt x="3844" y="1420"/>
                    <a:pt x="4072" y="1304"/>
                  </a:cubicBezTo>
                  <a:cubicBezTo>
                    <a:pt x="4362" y="1164"/>
                    <a:pt x="4607" y="1013"/>
                    <a:pt x="4898" y="873"/>
                  </a:cubicBezTo>
                  <a:lnTo>
                    <a:pt x="4711" y="536"/>
                  </a:lnTo>
                  <a:lnTo>
                    <a:pt x="3351" y="1164"/>
                  </a:lnTo>
                  <a:lnTo>
                    <a:pt x="2862" y="780"/>
                  </a:lnTo>
                  <a:cubicBezTo>
                    <a:pt x="2571" y="582"/>
                    <a:pt x="2234" y="338"/>
                    <a:pt x="1943" y="140"/>
                  </a:cubicBezTo>
                  <a:cubicBezTo>
                    <a:pt x="1850" y="47"/>
                    <a:pt x="1745" y="1"/>
                    <a:pt x="1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7"/>
            <p:cNvSpPr/>
            <p:nvPr/>
          </p:nvSpPr>
          <p:spPr>
            <a:xfrm>
              <a:off x="816200" y="3543700"/>
              <a:ext cx="199800" cy="13875"/>
            </a:xfrm>
            <a:custGeom>
              <a:avLst/>
              <a:gdLst/>
              <a:ahLst/>
              <a:cxnLst/>
              <a:rect l="l" t="t" r="r" b="b"/>
              <a:pathLst>
                <a:path w="7992" h="555" extrusionOk="0">
                  <a:moveTo>
                    <a:pt x="1863" y="0"/>
                  </a:moveTo>
                  <a:cubicBezTo>
                    <a:pt x="1279" y="0"/>
                    <a:pt x="674" y="97"/>
                    <a:pt x="47" y="263"/>
                  </a:cubicBezTo>
                  <a:cubicBezTo>
                    <a:pt x="47" y="310"/>
                    <a:pt x="47" y="310"/>
                    <a:pt x="0" y="310"/>
                  </a:cubicBezTo>
                  <a:cubicBezTo>
                    <a:pt x="93" y="310"/>
                    <a:pt x="186" y="310"/>
                    <a:pt x="291" y="263"/>
                  </a:cubicBezTo>
                  <a:cubicBezTo>
                    <a:pt x="768" y="159"/>
                    <a:pt x="1210" y="112"/>
                    <a:pt x="1687" y="112"/>
                  </a:cubicBezTo>
                  <a:cubicBezTo>
                    <a:pt x="2175" y="112"/>
                    <a:pt x="2664" y="159"/>
                    <a:pt x="3141" y="263"/>
                  </a:cubicBezTo>
                  <a:cubicBezTo>
                    <a:pt x="4211" y="449"/>
                    <a:pt x="5281" y="554"/>
                    <a:pt x="6398" y="554"/>
                  </a:cubicBezTo>
                  <a:cubicBezTo>
                    <a:pt x="6921" y="554"/>
                    <a:pt x="7456" y="554"/>
                    <a:pt x="7991" y="508"/>
                  </a:cubicBezTo>
                  <a:cubicBezTo>
                    <a:pt x="7654" y="449"/>
                    <a:pt x="7317" y="449"/>
                    <a:pt x="6921" y="449"/>
                  </a:cubicBezTo>
                  <a:cubicBezTo>
                    <a:pt x="5374" y="449"/>
                    <a:pt x="3967" y="310"/>
                    <a:pt x="2664" y="66"/>
                  </a:cubicBezTo>
                  <a:cubicBezTo>
                    <a:pt x="2402" y="21"/>
                    <a:pt x="2135" y="0"/>
                    <a:pt x="1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
            <p:cNvSpPr/>
            <p:nvPr/>
          </p:nvSpPr>
          <p:spPr>
            <a:xfrm>
              <a:off x="988050" y="2473200"/>
              <a:ext cx="25625" cy="16900"/>
            </a:xfrm>
            <a:custGeom>
              <a:avLst/>
              <a:gdLst/>
              <a:ahLst/>
              <a:cxnLst/>
              <a:rect l="l" t="t" r="r" b="b"/>
              <a:pathLst>
                <a:path w="1025" h="676" extrusionOk="0">
                  <a:moveTo>
                    <a:pt x="629" y="1"/>
                  </a:moveTo>
                  <a:cubicBezTo>
                    <a:pt x="536" y="47"/>
                    <a:pt x="443" y="47"/>
                    <a:pt x="338" y="94"/>
                  </a:cubicBezTo>
                  <a:lnTo>
                    <a:pt x="1" y="291"/>
                  </a:lnTo>
                  <a:lnTo>
                    <a:pt x="152" y="582"/>
                  </a:lnTo>
                  <a:lnTo>
                    <a:pt x="245" y="582"/>
                  </a:lnTo>
                  <a:lnTo>
                    <a:pt x="443" y="478"/>
                  </a:lnTo>
                  <a:lnTo>
                    <a:pt x="489" y="524"/>
                  </a:lnTo>
                  <a:cubicBezTo>
                    <a:pt x="489" y="524"/>
                    <a:pt x="536" y="524"/>
                    <a:pt x="536" y="582"/>
                  </a:cubicBezTo>
                  <a:lnTo>
                    <a:pt x="629" y="582"/>
                  </a:lnTo>
                  <a:lnTo>
                    <a:pt x="978" y="675"/>
                  </a:lnTo>
                  <a:cubicBezTo>
                    <a:pt x="978" y="524"/>
                    <a:pt x="1024" y="431"/>
                    <a:pt x="1024" y="338"/>
                  </a:cubicBezTo>
                  <a:cubicBezTo>
                    <a:pt x="1024" y="233"/>
                    <a:pt x="1024" y="140"/>
                    <a:pt x="978" y="94"/>
                  </a:cubicBezTo>
                  <a:cubicBezTo>
                    <a:pt x="919" y="1"/>
                    <a:pt x="826"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7"/>
            <p:cNvSpPr/>
            <p:nvPr/>
          </p:nvSpPr>
          <p:spPr>
            <a:xfrm>
              <a:off x="1003750" y="2487750"/>
              <a:ext cx="8750" cy="2350"/>
            </a:xfrm>
            <a:custGeom>
              <a:avLst/>
              <a:gdLst/>
              <a:ahLst/>
              <a:cxnLst/>
              <a:rect l="l" t="t" r="r" b="b"/>
              <a:pathLst>
                <a:path w="350" h="94" extrusionOk="0">
                  <a:moveTo>
                    <a:pt x="350" y="93"/>
                  </a:moveTo>
                  <a:lnTo>
                    <a:pt x="350" y="9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7"/>
            <p:cNvSpPr/>
            <p:nvPr/>
          </p:nvSpPr>
          <p:spPr>
            <a:xfrm>
              <a:off x="988050" y="2480475"/>
              <a:ext cx="3800" cy="7300"/>
            </a:xfrm>
            <a:custGeom>
              <a:avLst/>
              <a:gdLst/>
              <a:ahLst/>
              <a:cxnLst/>
              <a:rect l="l" t="t" r="r" b="b"/>
              <a:pathLst>
                <a:path w="152" h="292" extrusionOk="0">
                  <a:moveTo>
                    <a:pt x="1" y="0"/>
                  </a:moveTo>
                  <a:lnTo>
                    <a:pt x="152" y="291"/>
                  </a:lnTo>
                  <a:lnTo>
                    <a:pt x="152" y="2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7"/>
            <p:cNvSpPr/>
            <p:nvPr/>
          </p:nvSpPr>
          <p:spPr>
            <a:xfrm>
              <a:off x="973500" y="2686350"/>
              <a:ext cx="37550" cy="26775"/>
            </a:xfrm>
            <a:custGeom>
              <a:avLst/>
              <a:gdLst/>
              <a:ahLst/>
              <a:cxnLst/>
              <a:rect l="l" t="t" r="r" b="b"/>
              <a:pathLst>
                <a:path w="1502" h="1071" extrusionOk="0">
                  <a:moveTo>
                    <a:pt x="1362" y="0"/>
                  </a:moveTo>
                  <a:cubicBezTo>
                    <a:pt x="1211" y="0"/>
                    <a:pt x="1071" y="0"/>
                    <a:pt x="1025" y="47"/>
                  </a:cubicBezTo>
                  <a:cubicBezTo>
                    <a:pt x="687" y="338"/>
                    <a:pt x="396" y="629"/>
                    <a:pt x="106" y="919"/>
                  </a:cubicBezTo>
                  <a:cubicBezTo>
                    <a:pt x="47" y="966"/>
                    <a:pt x="47" y="1012"/>
                    <a:pt x="1" y="1071"/>
                  </a:cubicBezTo>
                  <a:lnTo>
                    <a:pt x="199" y="1071"/>
                  </a:lnTo>
                  <a:cubicBezTo>
                    <a:pt x="734" y="675"/>
                    <a:pt x="1118" y="384"/>
                    <a:pt x="1455" y="93"/>
                  </a:cubicBezTo>
                  <a:cubicBezTo>
                    <a:pt x="1501" y="93"/>
                    <a:pt x="1501" y="47"/>
                    <a:pt x="1501" y="47"/>
                  </a:cubicBezTo>
                  <a:cubicBezTo>
                    <a:pt x="1501" y="0"/>
                    <a:pt x="1455" y="0"/>
                    <a:pt x="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
            <p:cNvSpPr/>
            <p:nvPr/>
          </p:nvSpPr>
          <p:spPr>
            <a:xfrm>
              <a:off x="927575" y="3467675"/>
              <a:ext cx="35200" cy="26800"/>
            </a:xfrm>
            <a:custGeom>
              <a:avLst/>
              <a:gdLst/>
              <a:ahLst/>
              <a:cxnLst/>
              <a:rect l="l" t="t" r="r" b="b"/>
              <a:pathLst>
                <a:path w="1408" h="1072" extrusionOk="0">
                  <a:moveTo>
                    <a:pt x="1361" y="1"/>
                  </a:moveTo>
                  <a:cubicBezTo>
                    <a:pt x="919" y="292"/>
                    <a:pt x="489" y="536"/>
                    <a:pt x="47" y="827"/>
                  </a:cubicBezTo>
                  <a:cubicBezTo>
                    <a:pt x="0" y="827"/>
                    <a:pt x="0" y="931"/>
                    <a:pt x="0" y="978"/>
                  </a:cubicBezTo>
                  <a:cubicBezTo>
                    <a:pt x="0" y="978"/>
                    <a:pt x="47" y="1025"/>
                    <a:pt x="93" y="1071"/>
                  </a:cubicBezTo>
                  <a:lnTo>
                    <a:pt x="140" y="1025"/>
                  </a:lnTo>
                  <a:cubicBezTo>
                    <a:pt x="291" y="1025"/>
                    <a:pt x="431" y="1025"/>
                    <a:pt x="535" y="931"/>
                  </a:cubicBezTo>
                  <a:cubicBezTo>
                    <a:pt x="826" y="687"/>
                    <a:pt x="1070" y="396"/>
                    <a:pt x="1303" y="152"/>
                  </a:cubicBezTo>
                  <a:cubicBezTo>
                    <a:pt x="1303" y="106"/>
                    <a:pt x="1361" y="59"/>
                    <a:pt x="1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
            <p:cNvSpPr/>
            <p:nvPr/>
          </p:nvSpPr>
          <p:spPr>
            <a:xfrm>
              <a:off x="904600" y="2732300"/>
              <a:ext cx="23000" cy="28525"/>
            </a:xfrm>
            <a:custGeom>
              <a:avLst/>
              <a:gdLst/>
              <a:ahLst/>
              <a:cxnLst/>
              <a:rect l="l" t="t" r="r" b="b"/>
              <a:pathLst>
                <a:path w="920" h="1141" extrusionOk="0">
                  <a:moveTo>
                    <a:pt x="477" y="0"/>
                  </a:moveTo>
                  <a:cubicBezTo>
                    <a:pt x="384" y="0"/>
                    <a:pt x="338" y="47"/>
                    <a:pt x="291" y="151"/>
                  </a:cubicBezTo>
                  <a:cubicBezTo>
                    <a:pt x="186" y="291"/>
                    <a:pt x="140" y="442"/>
                    <a:pt x="93" y="686"/>
                  </a:cubicBezTo>
                  <a:cubicBezTo>
                    <a:pt x="0" y="826"/>
                    <a:pt x="47" y="977"/>
                    <a:pt x="186" y="1070"/>
                  </a:cubicBezTo>
                  <a:cubicBezTo>
                    <a:pt x="262" y="1117"/>
                    <a:pt x="335" y="1140"/>
                    <a:pt x="407" y="1140"/>
                  </a:cubicBezTo>
                  <a:cubicBezTo>
                    <a:pt x="480" y="1140"/>
                    <a:pt x="553" y="1117"/>
                    <a:pt x="628" y="1070"/>
                  </a:cubicBezTo>
                  <a:cubicBezTo>
                    <a:pt x="826" y="919"/>
                    <a:pt x="919" y="733"/>
                    <a:pt x="919" y="628"/>
                  </a:cubicBezTo>
                  <a:cubicBezTo>
                    <a:pt x="919" y="396"/>
                    <a:pt x="873" y="105"/>
                    <a:pt x="582" y="47"/>
                  </a:cubicBezTo>
                  <a:cubicBezTo>
                    <a:pt x="582" y="0"/>
                    <a:pt x="535"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
            <p:cNvSpPr/>
            <p:nvPr/>
          </p:nvSpPr>
          <p:spPr>
            <a:xfrm>
              <a:off x="875525" y="3460425"/>
              <a:ext cx="45950" cy="35200"/>
            </a:xfrm>
            <a:custGeom>
              <a:avLst/>
              <a:gdLst/>
              <a:ahLst/>
              <a:cxnLst/>
              <a:rect l="l" t="t" r="r" b="b"/>
              <a:pathLst>
                <a:path w="1838" h="1408" extrusionOk="0">
                  <a:moveTo>
                    <a:pt x="1838" y="0"/>
                  </a:moveTo>
                  <a:cubicBezTo>
                    <a:pt x="1791" y="0"/>
                    <a:pt x="1791" y="58"/>
                    <a:pt x="1745" y="58"/>
                  </a:cubicBezTo>
                  <a:cubicBezTo>
                    <a:pt x="1256" y="396"/>
                    <a:pt x="768" y="733"/>
                    <a:pt x="186" y="1117"/>
                  </a:cubicBezTo>
                  <a:cubicBezTo>
                    <a:pt x="140" y="1163"/>
                    <a:pt x="47" y="1221"/>
                    <a:pt x="0" y="1268"/>
                  </a:cubicBezTo>
                  <a:lnTo>
                    <a:pt x="0" y="1408"/>
                  </a:lnTo>
                  <a:lnTo>
                    <a:pt x="93" y="1408"/>
                  </a:lnTo>
                  <a:cubicBezTo>
                    <a:pt x="140" y="1408"/>
                    <a:pt x="186" y="1408"/>
                    <a:pt x="244" y="1361"/>
                  </a:cubicBezTo>
                  <a:cubicBezTo>
                    <a:pt x="337" y="1268"/>
                    <a:pt x="431" y="1221"/>
                    <a:pt x="535" y="1163"/>
                  </a:cubicBezTo>
                  <a:cubicBezTo>
                    <a:pt x="826" y="931"/>
                    <a:pt x="1163" y="686"/>
                    <a:pt x="1454" y="489"/>
                  </a:cubicBezTo>
                  <a:cubicBezTo>
                    <a:pt x="1547" y="349"/>
                    <a:pt x="1698" y="198"/>
                    <a:pt x="1791" y="58"/>
                  </a:cubicBezTo>
                  <a:cubicBezTo>
                    <a:pt x="1791" y="58"/>
                    <a:pt x="1838" y="58"/>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
            <p:cNvSpPr/>
            <p:nvPr/>
          </p:nvSpPr>
          <p:spPr>
            <a:xfrm>
              <a:off x="862150" y="2658400"/>
              <a:ext cx="48575" cy="43675"/>
            </a:xfrm>
            <a:custGeom>
              <a:avLst/>
              <a:gdLst/>
              <a:ahLst/>
              <a:cxnLst/>
              <a:rect l="l" t="t" r="r" b="b"/>
              <a:pathLst>
                <a:path w="1943" h="1747" extrusionOk="0">
                  <a:moveTo>
                    <a:pt x="1073" y="0"/>
                  </a:moveTo>
                  <a:cubicBezTo>
                    <a:pt x="966" y="0"/>
                    <a:pt x="870" y="55"/>
                    <a:pt x="779" y="153"/>
                  </a:cubicBezTo>
                  <a:lnTo>
                    <a:pt x="1070" y="386"/>
                  </a:lnTo>
                  <a:cubicBezTo>
                    <a:pt x="1163" y="490"/>
                    <a:pt x="1210" y="583"/>
                    <a:pt x="1303" y="676"/>
                  </a:cubicBezTo>
                  <a:cubicBezTo>
                    <a:pt x="1408" y="735"/>
                    <a:pt x="1408" y="828"/>
                    <a:pt x="1408" y="874"/>
                  </a:cubicBezTo>
                  <a:cubicBezTo>
                    <a:pt x="1408" y="921"/>
                    <a:pt x="1361" y="1025"/>
                    <a:pt x="1303" y="1072"/>
                  </a:cubicBezTo>
                  <a:cubicBezTo>
                    <a:pt x="1163" y="1165"/>
                    <a:pt x="1012" y="1211"/>
                    <a:pt x="872" y="1258"/>
                  </a:cubicBezTo>
                  <a:cubicBezTo>
                    <a:pt x="824" y="1272"/>
                    <a:pt x="776" y="1280"/>
                    <a:pt x="729" y="1280"/>
                  </a:cubicBezTo>
                  <a:cubicBezTo>
                    <a:pt x="588" y="1280"/>
                    <a:pt x="463" y="1212"/>
                    <a:pt x="384" y="1072"/>
                  </a:cubicBezTo>
                  <a:cubicBezTo>
                    <a:pt x="291" y="874"/>
                    <a:pt x="337" y="676"/>
                    <a:pt x="535" y="537"/>
                  </a:cubicBezTo>
                  <a:cubicBezTo>
                    <a:pt x="628" y="490"/>
                    <a:pt x="675" y="444"/>
                    <a:pt x="779" y="444"/>
                  </a:cubicBezTo>
                  <a:lnTo>
                    <a:pt x="779" y="386"/>
                  </a:lnTo>
                  <a:lnTo>
                    <a:pt x="675" y="293"/>
                  </a:lnTo>
                  <a:cubicBezTo>
                    <a:pt x="675" y="293"/>
                    <a:pt x="628" y="293"/>
                    <a:pt x="582" y="339"/>
                  </a:cubicBezTo>
                  <a:cubicBezTo>
                    <a:pt x="198" y="386"/>
                    <a:pt x="0" y="630"/>
                    <a:pt x="0" y="967"/>
                  </a:cubicBezTo>
                  <a:cubicBezTo>
                    <a:pt x="0" y="1363"/>
                    <a:pt x="198" y="1607"/>
                    <a:pt x="582" y="1700"/>
                  </a:cubicBezTo>
                  <a:cubicBezTo>
                    <a:pt x="628" y="1700"/>
                    <a:pt x="721" y="1747"/>
                    <a:pt x="779" y="1747"/>
                  </a:cubicBezTo>
                  <a:cubicBezTo>
                    <a:pt x="1163" y="1747"/>
                    <a:pt x="1594" y="1502"/>
                    <a:pt x="1791" y="1211"/>
                  </a:cubicBezTo>
                  <a:cubicBezTo>
                    <a:pt x="1884" y="1025"/>
                    <a:pt x="1943" y="874"/>
                    <a:pt x="1838" y="676"/>
                  </a:cubicBezTo>
                  <a:cubicBezTo>
                    <a:pt x="1745" y="386"/>
                    <a:pt x="1547" y="153"/>
                    <a:pt x="1256" y="48"/>
                  </a:cubicBezTo>
                  <a:cubicBezTo>
                    <a:pt x="1191" y="16"/>
                    <a:pt x="1131"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
            <p:cNvSpPr/>
            <p:nvPr/>
          </p:nvSpPr>
          <p:spPr>
            <a:xfrm>
              <a:off x="845275" y="3433950"/>
              <a:ext cx="60500" cy="50925"/>
            </a:xfrm>
            <a:custGeom>
              <a:avLst/>
              <a:gdLst/>
              <a:ahLst/>
              <a:cxnLst/>
              <a:rect l="l" t="t" r="r" b="b"/>
              <a:pathLst>
                <a:path w="2420" h="2037" extrusionOk="0">
                  <a:moveTo>
                    <a:pt x="2420" y="1"/>
                  </a:moveTo>
                  <a:cubicBezTo>
                    <a:pt x="2373" y="1"/>
                    <a:pt x="2373" y="47"/>
                    <a:pt x="2373" y="47"/>
                  </a:cubicBezTo>
                  <a:lnTo>
                    <a:pt x="2420" y="1"/>
                  </a:lnTo>
                  <a:close/>
                  <a:moveTo>
                    <a:pt x="2373" y="47"/>
                  </a:moveTo>
                  <a:cubicBezTo>
                    <a:pt x="2269" y="47"/>
                    <a:pt x="2222" y="94"/>
                    <a:pt x="2176" y="140"/>
                  </a:cubicBezTo>
                  <a:cubicBezTo>
                    <a:pt x="1931" y="292"/>
                    <a:pt x="1745" y="385"/>
                    <a:pt x="1547" y="536"/>
                  </a:cubicBezTo>
                  <a:cubicBezTo>
                    <a:pt x="1012" y="966"/>
                    <a:pt x="524" y="1408"/>
                    <a:pt x="47" y="1838"/>
                  </a:cubicBezTo>
                  <a:cubicBezTo>
                    <a:pt x="0" y="1838"/>
                    <a:pt x="0" y="1932"/>
                    <a:pt x="0" y="1932"/>
                  </a:cubicBezTo>
                  <a:cubicBezTo>
                    <a:pt x="0" y="1990"/>
                    <a:pt x="94" y="2036"/>
                    <a:pt x="94" y="2036"/>
                  </a:cubicBezTo>
                  <a:lnTo>
                    <a:pt x="140" y="2036"/>
                  </a:lnTo>
                  <a:cubicBezTo>
                    <a:pt x="291" y="1990"/>
                    <a:pt x="477" y="1885"/>
                    <a:pt x="582" y="1792"/>
                  </a:cubicBezTo>
                  <a:cubicBezTo>
                    <a:pt x="1105" y="1350"/>
                    <a:pt x="1594" y="873"/>
                    <a:pt x="2036" y="385"/>
                  </a:cubicBezTo>
                  <a:lnTo>
                    <a:pt x="2373" y="4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
            <p:cNvSpPr/>
            <p:nvPr/>
          </p:nvSpPr>
          <p:spPr>
            <a:xfrm>
              <a:off x="842650" y="3404875"/>
              <a:ext cx="47425" cy="43650"/>
            </a:xfrm>
            <a:custGeom>
              <a:avLst/>
              <a:gdLst/>
              <a:ahLst/>
              <a:cxnLst/>
              <a:rect l="l" t="t" r="r" b="b"/>
              <a:pathLst>
                <a:path w="1897" h="1746" extrusionOk="0">
                  <a:moveTo>
                    <a:pt x="1897" y="1"/>
                  </a:moveTo>
                  <a:cubicBezTo>
                    <a:pt x="1850" y="1"/>
                    <a:pt x="1792" y="47"/>
                    <a:pt x="1746" y="94"/>
                  </a:cubicBezTo>
                  <a:cubicBezTo>
                    <a:pt x="1071" y="629"/>
                    <a:pt x="536" y="1164"/>
                    <a:pt x="1" y="1594"/>
                  </a:cubicBezTo>
                  <a:lnTo>
                    <a:pt x="1" y="1745"/>
                  </a:lnTo>
                  <a:lnTo>
                    <a:pt x="152" y="1745"/>
                  </a:lnTo>
                  <a:cubicBezTo>
                    <a:pt x="292" y="1641"/>
                    <a:pt x="489" y="1548"/>
                    <a:pt x="582" y="1408"/>
                  </a:cubicBezTo>
                  <a:cubicBezTo>
                    <a:pt x="920" y="1059"/>
                    <a:pt x="1269" y="722"/>
                    <a:pt x="1559" y="384"/>
                  </a:cubicBezTo>
                  <a:cubicBezTo>
                    <a:pt x="1699" y="245"/>
                    <a:pt x="1792" y="94"/>
                    <a:pt x="1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
            <p:cNvSpPr/>
            <p:nvPr/>
          </p:nvSpPr>
          <p:spPr>
            <a:xfrm>
              <a:off x="856025" y="2746825"/>
              <a:ext cx="20675" cy="24450"/>
            </a:xfrm>
            <a:custGeom>
              <a:avLst/>
              <a:gdLst/>
              <a:ahLst/>
              <a:cxnLst/>
              <a:rect l="l" t="t" r="r" b="b"/>
              <a:pathLst>
                <a:path w="827" h="978" extrusionOk="0">
                  <a:moveTo>
                    <a:pt x="443" y="1"/>
                  </a:moveTo>
                  <a:cubicBezTo>
                    <a:pt x="338" y="1"/>
                    <a:pt x="245" y="105"/>
                    <a:pt x="199" y="152"/>
                  </a:cubicBezTo>
                  <a:cubicBezTo>
                    <a:pt x="47" y="292"/>
                    <a:pt x="1" y="443"/>
                    <a:pt x="1" y="536"/>
                  </a:cubicBezTo>
                  <a:cubicBezTo>
                    <a:pt x="1" y="734"/>
                    <a:pt x="152" y="873"/>
                    <a:pt x="338" y="873"/>
                  </a:cubicBezTo>
                  <a:lnTo>
                    <a:pt x="338" y="978"/>
                  </a:lnTo>
                  <a:lnTo>
                    <a:pt x="385" y="873"/>
                  </a:lnTo>
                  <a:cubicBezTo>
                    <a:pt x="489" y="873"/>
                    <a:pt x="582" y="827"/>
                    <a:pt x="675" y="734"/>
                  </a:cubicBezTo>
                  <a:cubicBezTo>
                    <a:pt x="780" y="687"/>
                    <a:pt x="827" y="536"/>
                    <a:pt x="827" y="443"/>
                  </a:cubicBezTo>
                  <a:cubicBezTo>
                    <a:pt x="827" y="198"/>
                    <a:pt x="629" y="47"/>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
            <p:cNvSpPr/>
            <p:nvPr/>
          </p:nvSpPr>
          <p:spPr>
            <a:xfrm>
              <a:off x="776075" y="2896000"/>
              <a:ext cx="15725" cy="118675"/>
            </a:xfrm>
            <a:custGeom>
              <a:avLst/>
              <a:gdLst/>
              <a:ahLst/>
              <a:cxnLst/>
              <a:rect l="l" t="t" r="r" b="b"/>
              <a:pathLst>
                <a:path w="629" h="4747" extrusionOk="0">
                  <a:moveTo>
                    <a:pt x="198" y="1"/>
                  </a:moveTo>
                  <a:cubicBezTo>
                    <a:pt x="0" y="1013"/>
                    <a:pt x="244" y="3444"/>
                    <a:pt x="628" y="4746"/>
                  </a:cubicBezTo>
                  <a:lnTo>
                    <a:pt x="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
            <p:cNvSpPr/>
            <p:nvPr/>
          </p:nvSpPr>
          <p:spPr>
            <a:xfrm>
              <a:off x="747000" y="2411275"/>
              <a:ext cx="34025" cy="861600"/>
            </a:xfrm>
            <a:custGeom>
              <a:avLst/>
              <a:gdLst/>
              <a:ahLst/>
              <a:cxnLst/>
              <a:rect l="l" t="t" r="r" b="b"/>
              <a:pathLst>
                <a:path w="1361" h="34464" extrusionOk="0">
                  <a:moveTo>
                    <a:pt x="93" y="0"/>
                  </a:moveTo>
                  <a:lnTo>
                    <a:pt x="93" y="93"/>
                  </a:lnTo>
                  <a:cubicBezTo>
                    <a:pt x="384" y="1698"/>
                    <a:pt x="489" y="3397"/>
                    <a:pt x="535" y="5676"/>
                  </a:cubicBezTo>
                  <a:cubicBezTo>
                    <a:pt x="535" y="6351"/>
                    <a:pt x="489" y="7025"/>
                    <a:pt x="489" y="7712"/>
                  </a:cubicBezTo>
                  <a:lnTo>
                    <a:pt x="489" y="8340"/>
                  </a:lnTo>
                  <a:lnTo>
                    <a:pt x="442" y="8724"/>
                  </a:lnTo>
                  <a:cubicBezTo>
                    <a:pt x="442" y="9643"/>
                    <a:pt x="384" y="10666"/>
                    <a:pt x="384" y="11585"/>
                  </a:cubicBezTo>
                  <a:cubicBezTo>
                    <a:pt x="337" y="12550"/>
                    <a:pt x="291" y="13527"/>
                    <a:pt x="244" y="14493"/>
                  </a:cubicBezTo>
                  <a:cubicBezTo>
                    <a:pt x="198" y="15319"/>
                    <a:pt x="198" y="16145"/>
                    <a:pt x="151" y="16959"/>
                  </a:cubicBezTo>
                  <a:cubicBezTo>
                    <a:pt x="151" y="17354"/>
                    <a:pt x="93" y="17738"/>
                    <a:pt x="93" y="18122"/>
                  </a:cubicBezTo>
                  <a:cubicBezTo>
                    <a:pt x="93" y="18471"/>
                    <a:pt x="93" y="18762"/>
                    <a:pt x="47" y="19099"/>
                  </a:cubicBezTo>
                  <a:cubicBezTo>
                    <a:pt x="0" y="20309"/>
                    <a:pt x="0" y="21762"/>
                    <a:pt x="244" y="23170"/>
                  </a:cubicBezTo>
                  <a:cubicBezTo>
                    <a:pt x="291" y="23507"/>
                    <a:pt x="337" y="23844"/>
                    <a:pt x="442" y="24135"/>
                  </a:cubicBezTo>
                  <a:cubicBezTo>
                    <a:pt x="675" y="25543"/>
                    <a:pt x="919" y="26997"/>
                    <a:pt x="919" y="28451"/>
                  </a:cubicBezTo>
                  <a:cubicBezTo>
                    <a:pt x="965" y="28986"/>
                    <a:pt x="919" y="29521"/>
                    <a:pt x="919" y="30044"/>
                  </a:cubicBezTo>
                  <a:lnTo>
                    <a:pt x="919" y="31312"/>
                  </a:lnTo>
                  <a:lnTo>
                    <a:pt x="919" y="33975"/>
                  </a:lnTo>
                  <a:lnTo>
                    <a:pt x="965" y="34464"/>
                  </a:lnTo>
                  <a:cubicBezTo>
                    <a:pt x="965" y="34115"/>
                    <a:pt x="1024" y="33778"/>
                    <a:pt x="1024" y="33440"/>
                  </a:cubicBezTo>
                  <a:cubicBezTo>
                    <a:pt x="1070" y="33103"/>
                    <a:pt x="1070" y="32766"/>
                    <a:pt x="1117" y="32370"/>
                  </a:cubicBezTo>
                  <a:cubicBezTo>
                    <a:pt x="1163" y="31556"/>
                    <a:pt x="1256" y="30626"/>
                    <a:pt x="1256" y="29753"/>
                  </a:cubicBezTo>
                  <a:cubicBezTo>
                    <a:pt x="1361" y="28253"/>
                    <a:pt x="1210" y="26555"/>
                    <a:pt x="826" y="24519"/>
                  </a:cubicBezTo>
                  <a:cubicBezTo>
                    <a:pt x="535" y="23170"/>
                    <a:pt x="337" y="21716"/>
                    <a:pt x="384" y="20157"/>
                  </a:cubicBezTo>
                  <a:cubicBezTo>
                    <a:pt x="384" y="18808"/>
                    <a:pt x="442" y="17401"/>
                    <a:pt x="489" y="16040"/>
                  </a:cubicBezTo>
                  <a:cubicBezTo>
                    <a:pt x="535" y="15365"/>
                    <a:pt x="535" y="14691"/>
                    <a:pt x="582" y="14004"/>
                  </a:cubicBezTo>
                  <a:cubicBezTo>
                    <a:pt x="628" y="13237"/>
                    <a:pt x="675" y="12457"/>
                    <a:pt x="675" y="11678"/>
                  </a:cubicBezTo>
                  <a:cubicBezTo>
                    <a:pt x="733" y="10131"/>
                    <a:pt x="779" y="8479"/>
                    <a:pt x="826" y="6549"/>
                  </a:cubicBezTo>
                  <a:cubicBezTo>
                    <a:pt x="872" y="5141"/>
                    <a:pt x="779" y="3583"/>
                    <a:pt x="582" y="1896"/>
                  </a:cubicBezTo>
                  <a:cubicBezTo>
                    <a:pt x="535" y="1454"/>
                    <a:pt x="442" y="1024"/>
                    <a:pt x="337" y="582"/>
                  </a:cubicBezTo>
                  <a:lnTo>
                    <a:pt x="291" y="337"/>
                  </a:lnTo>
                  <a:cubicBezTo>
                    <a:pt x="244" y="244"/>
                    <a:pt x="244" y="93"/>
                    <a:pt x="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
            <p:cNvSpPr/>
            <p:nvPr/>
          </p:nvSpPr>
          <p:spPr>
            <a:xfrm>
              <a:off x="749325" y="3378125"/>
              <a:ext cx="8750" cy="94525"/>
            </a:xfrm>
            <a:custGeom>
              <a:avLst/>
              <a:gdLst/>
              <a:ahLst/>
              <a:cxnLst/>
              <a:rect l="l" t="t" r="r" b="b"/>
              <a:pathLst>
                <a:path w="350" h="3781" extrusionOk="0">
                  <a:moveTo>
                    <a:pt x="198" y="1"/>
                  </a:moveTo>
                  <a:lnTo>
                    <a:pt x="198" y="94"/>
                  </a:lnTo>
                  <a:cubicBezTo>
                    <a:pt x="151" y="629"/>
                    <a:pt x="105" y="1164"/>
                    <a:pt x="58" y="1745"/>
                  </a:cubicBezTo>
                  <a:cubicBezTo>
                    <a:pt x="0" y="2525"/>
                    <a:pt x="58" y="3199"/>
                    <a:pt x="151" y="3781"/>
                  </a:cubicBezTo>
                  <a:cubicBezTo>
                    <a:pt x="151" y="3641"/>
                    <a:pt x="151" y="3490"/>
                    <a:pt x="198" y="3350"/>
                  </a:cubicBezTo>
                  <a:cubicBezTo>
                    <a:pt x="244" y="2525"/>
                    <a:pt x="291" y="1699"/>
                    <a:pt x="349" y="826"/>
                  </a:cubicBezTo>
                  <a:cubicBezTo>
                    <a:pt x="349" y="629"/>
                    <a:pt x="291" y="338"/>
                    <a:pt x="244" y="152"/>
                  </a:cubicBezTo>
                  <a:lnTo>
                    <a:pt x="244" y="47"/>
                  </a:lnTo>
                  <a:cubicBezTo>
                    <a:pt x="244" y="47"/>
                    <a:pt x="244"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
            <p:cNvSpPr/>
            <p:nvPr/>
          </p:nvSpPr>
          <p:spPr>
            <a:xfrm>
              <a:off x="2173000" y="2906775"/>
              <a:ext cx="1200" cy="3800"/>
            </a:xfrm>
            <a:custGeom>
              <a:avLst/>
              <a:gdLst/>
              <a:ahLst/>
              <a:cxnLst/>
              <a:rect l="l" t="t" r="r" b="b"/>
              <a:pathLst>
                <a:path w="48" h="152" extrusionOk="0">
                  <a:moveTo>
                    <a:pt x="47" y="0"/>
                  </a:moveTo>
                  <a:cubicBezTo>
                    <a:pt x="47" y="23"/>
                    <a:pt x="36" y="49"/>
                    <a:pt x="24" y="75"/>
                  </a:cubicBezTo>
                  <a:lnTo>
                    <a:pt x="24" y="75"/>
                  </a:lnTo>
                  <a:cubicBezTo>
                    <a:pt x="47" y="44"/>
                    <a:pt x="47" y="37"/>
                    <a:pt x="47" y="0"/>
                  </a:cubicBezTo>
                  <a:close/>
                  <a:moveTo>
                    <a:pt x="24" y="75"/>
                  </a:moveTo>
                  <a:cubicBezTo>
                    <a:pt x="18" y="83"/>
                    <a:pt x="11" y="92"/>
                    <a:pt x="1" y="105"/>
                  </a:cubicBezTo>
                  <a:lnTo>
                    <a:pt x="1" y="151"/>
                  </a:lnTo>
                  <a:cubicBezTo>
                    <a:pt x="1" y="128"/>
                    <a:pt x="13" y="101"/>
                    <a:pt x="24" y="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
            <p:cNvSpPr/>
            <p:nvPr/>
          </p:nvSpPr>
          <p:spPr>
            <a:xfrm>
              <a:off x="1106975" y="3380450"/>
              <a:ext cx="7300" cy="3800"/>
            </a:xfrm>
            <a:custGeom>
              <a:avLst/>
              <a:gdLst/>
              <a:ahLst/>
              <a:cxnLst/>
              <a:rect l="l" t="t" r="r" b="b"/>
              <a:pathLst>
                <a:path w="292" h="152" extrusionOk="0">
                  <a:moveTo>
                    <a:pt x="1" y="1"/>
                  </a:moveTo>
                  <a:cubicBezTo>
                    <a:pt x="94" y="59"/>
                    <a:pt x="187" y="105"/>
                    <a:pt x="292" y="152"/>
                  </a:cubicBezTo>
                  <a:cubicBezTo>
                    <a:pt x="187" y="105"/>
                    <a:pt x="94" y="5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
            <p:cNvSpPr/>
            <p:nvPr/>
          </p:nvSpPr>
          <p:spPr>
            <a:xfrm>
              <a:off x="1383225" y="2536025"/>
              <a:ext cx="25" cy="0"/>
            </a:xfrm>
            <a:custGeom>
              <a:avLst/>
              <a:gdLst/>
              <a:ahLst/>
              <a:cxnLst/>
              <a:rect l="l" t="t" r="r" b="b"/>
              <a:pathLst>
                <a:path w="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
            <p:cNvSpPr/>
            <p:nvPr/>
          </p:nvSpPr>
          <p:spPr>
            <a:xfrm>
              <a:off x="1385550" y="2542125"/>
              <a:ext cx="25" cy="25"/>
            </a:xfrm>
            <a:custGeom>
              <a:avLst/>
              <a:gdLst/>
              <a:ahLst/>
              <a:cxnLst/>
              <a:rect l="l" t="t" r="r" b="b"/>
              <a:pathLst>
                <a:path w="1" h="1" extrusionOk="0">
                  <a:moveTo>
                    <a:pt x="1" y="0"/>
                  </a:moveTo>
                  <a:lnTo>
                    <a:pt x="1" y="0"/>
                  </a:ln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
            <p:cNvSpPr/>
            <p:nvPr/>
          </p:nvSpPr>
          <p:spPr>
            <a:xfrm>
              <a:off x="1384400" y="2539800"/>
              <a:ext cx="1175" cy="1175"/>
            </a:xfrm>
            <a:custGeom>
              <a:avLst/>
              <a:gdLst/>
              <a:ahLst/>
              <a:cxnLst/>
              <a:rect l="l" t="t" r="r" b="b"/>
              <a:pathLst>
                <a:path w="47" h="47" extrusionOk="0">
                  <a:moveTo>
                    <a:pt x="0" y="0"/>
                  </a:moveTo>
                  <a:cubicBezTo>
                    <a:pt x="47" y="0"/>
                    <a:pt x="47" y="47"/>
                    <a:pt x="47" y="4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
            <p:cNvSpPr/>
            <p:nvPr/>
          </p:nvSpPr>
          <p:spPr>
            <a:xfrm>
              <a:off x="721700" y="3437450"/>
              <a:ext cx="1696175" cy="143075"/>
            </a:xfrm>
            <a:custGeom>
              <a:avLst/>
              <a:gdLst/>
              <a:ahLst/>
              <a:cxnLst/>
              <a:rect l="l" t="t" r="r" b="b"/>
              <a:pathLst>
                <a:path w="67847" h="5723" extrusionOk="0">
                  <a:moveTo>
                    <a:pt x="186" y="0"/>
                  </a:moveTo>
                  <a:cubicBezTo>
                    <a:pt x="186" y="47"/>
                    <a:pt x="140" y="47"/>
                    <a:pt x="140" y="105"/>
                  </a:cubicBezTo>
                  <a:lnTo>
                    <a:pt x="93" y="152"/>
                  </a:lnTo>
                  <a:lnTo>
                    <a:pt x="47" y="152"/>
                  </a:lnTo>
                  <a:cubicBezTo>
                    <a:pt x="47" y="198"/>
                    <a:pt x="47" y="198"/>
                    <a:pt x="0" y="198"/>
                  </a:cubicBezTo>
                  <a:lnTo>
                    <a:pt x="0" y="1315"/>
                  </a:lnTo>
                  <a:lnTo>
                    <a:pt x="0" y="1605"/>
                  </a:lnTo>
                  <a:lnTo>
                    <a:pt x="0" y="1745"/>
                  </a:lnTo>
                  <a:lnTo>
                    <a:pt x="0" y="3013"/>
                  </a:lnTo>
                  <a:lnTo>
                    <a:pt x="0" y="4699"/>
                  </a:lnTo>
                  <a:cubicBezTo>
                    <a:pt x="0" y="4944"/>
                    <a:pt x="47" y="5234"/>
                    <a:pt x="47" y="5572"/>
                  </a:cubicBezTo>
                  <a:cubicBezTo>
                    <a:pt x="47" y="5723"/>
                    <a:pt x="93" y="5723"/>
                    <a:pt x="186" y="5723"/>
                  </a:cubicBezTo>
                  <a:lnTo>
                    <a:pt x="477" y="5723"/>
                  </a:lnTo>
                  <a:cubicBezTo>
                    <a:pt x="628" y="5676"/>
                    <a:pt x="768" y="5676"/>
                    <a:pt x="919" y="5676"/>
                  </a:cubicBezTo>
                  <a:lnTo>
                    <a:pt x="67509" y="5676"/>
                  </a:lnTo>
                  <a:cubicBezTo>
                    <a:pt x="67525" y="5692"/>
                    <a:pt x="67540" y="5697"/>
                    <a:pt x="67554" y="5697"/>
                  </a:cubicBezTo>
                  <a:cubicBezTo>
                    <a:pt x="67581" y="5697"/>
                    <a:pt x="67602" y="5676"/>
                    <a:pt x="67602" y="5676"/>
                  </a:cubicBezTo>
                  <a:cubicBezTo>
                    <a:pt x="67695" y="5572"/>
                    <a:pt x="67800" y="5525"/>
                    <a:pt x="67846" y="5432"/>
                  </a:cubicBezTo>
                  <a:lnTo>
                    <a:pt x="67695" y="5432"/>
                  </a:lnTo>
                  <a:cubicBezTo>
                    <a:pt x="67556" y="5386"/>
                    <a:pt x="67404" y="5386"/>
                    <a:pt x="67265" y="5386"/>
                  </a:cubicBezTo>
                  <a:lnTo>
                    <a:pt x="3676" y="5386"/>
                  </a:lnTo>
                  <a:cubicBezTo>
                    <a:pt x="3001" y="5386"/>
                    <a:pt x="2326" y="5432"/>
                    <a:pt x="1687" y="5432"/>
                  </a:cubicBezTo>
                  <a:lnTo>
                    <a:pt x="337" y="5432"/>
                  </a:lnTo>
                  <a:lnTo>
                    <a:pt x="337" y="533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
            <p:cNvSpPr/>
            <p:nvPr/>
          </p:nvSpPr>
          <p:spPr>
            <a:xfrm>
              <a:off x="721700" y="2342350"/>
              <a:ext cx="8450" cy="644400"/>
            </a:xfrm>
            <a:custGeom>
              <a:avLst/>
              <a:gdLst/>
              <a:ahLst/>
              <a:cxnLst/>
              <a:rect l="l" t="t" r="r" b="b"/>
              <a:pathLst>
                <a:path w="338" h="25776" extrusionOk="0">
                  <a:moveTo>
                    <a:pt x="93" y="1"/>
                  </a:moveTo>
                  <a:cubicBezTo>
                    <a:pt x="0" y="2711"/>
                    <a:pt x="47" y="5467"/>
                    <a:pt x="47" y="8084"/>
                  </a:cubicBezTo>
                  <a:lnTo>
                    <a:pt x="47" y="12109"/>
                  </a:lnTo>
                  <a:cubicBezTo>
                    <a:pt x="0" y="14924"/>
                    <a:pt x="47" y="17785"/>
                    <a:pt x="47" y="20588"/>
                  </a:cubicBezTo>
                  <a:lnTo>
                    <a:pt x="47" y="24322"/>
                  </a:lnTo>
                  <a:lnTo>
                    <a:pt x="47" y="24613"/>
                  </a:lnTo>
                  <a:lnTo>
                    <a:pt x="0" y="24566"/>
                  </a:lnTo>
                  <a:lnTo>
                    <a:pt x="0" y="25636"/>
                  </a:lnTo>
                  <a:lnTo>
                    <a:pt x="0" y="25729"/>
                  </a:lnTo>
                  <a:lnTo>
                    <a:pt x="0" y="25776"/>
                  </a:lnTo>
                  <a:lnTo>
                    <a:pt x="291" y="25776"/>
                  </a:lnTo>
                  <a:cubicBezTo>
                    <a:pt x="337" y="25531"/>
                    <a:pt x="337" y="25241"/>
                    <a:pt x="291" y="24950"/>
                  </a:cubicBezTo>
                  <a:lnTo>
                    <a:pt x="291" y="24519"/>
                  </a:lnTo>
                  <a:cubicBezTo>
                    <a:pt x="291" y="21949"/>
                    <a:pt x="291" y="19378"/>
                    <a:pt x="337" y="16808"/>
                  </a:cubicBezTo>
                  <a:cubicBezTo>
                    <a:pt x="337" y="11283"/>
                    <a:pt x="337" y="5618"/>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
            <p:cNvSpPr/>
            <p:nvPr/>
          </p:nvSpPr>
          <p:spPr>
            <a:xfrm>
              <a:off x="717900" y="2991675"/>
              <a:ext cx="12250" cy="441150"/>
            </a:xfrm>
            <a:custGeom>
              <a:avLst/>
              <a:gdLst/>
              <a:ahLst/>
              <a:cxnLst/>
              <a:rect l="l" t="t" r="r" b="b"/>
              <a:pathLst>
                <a:path w="490" h="17646" extrusionOk="0">
                  <a:moveTo>
                    <a:pt x="152" y="0"/>
                  </a:moveTo>
                  <a:lnTo>
                    <a:pt x="152" y="12120"/>
                  </a:lnTo>
                  <a:lnTo>
                    <a:pt x="152" y="12260"/>
                  </a:lnTo>
                  <a:lnTo>
                    <a:pt x="152" y="12504"/>
                  </a:lnTo>
                  <a:lnTo>
                    <a:pt x="152" y="12993"/>
                  </a:lnTo>
                  <a:lnTo>
                    <a:pt x="152" y="13283"/>
                  </a:lnTo>
                  <a:lnTo>
                    <a:pt x="152" y="14633"/>
                  </a:lnTo>
                  <a:lnTo>
                    <a:pt x="152" y="15796"/>
                  </a:lnTo>
                  <a:lnTo>
                    <a:pt x="152" y="15900"/>
                  </a:lnTo>
                  <a:cubicBezTo>
                    <a:pt x="152" y="15947"/>
                    <a:pt x="152" y="16040"/>
                    <a:pt x="94" y="16087"/>
                  </a:cubicBezTo>
                  <a:lnTo>
                    <a:pt x="94" y="16133"/>
                  </a:lnTo>
                  <a:lnTo>
                    <a:pt x="47" y="16238"/>
                  </a:lnTo>
                  <a:lnTo>
                    <a:pt x="1" y="16238"/>
                  </a:lnTo>
                  <a:lnTo>
                    <a:pt x="1" y="16529"/>
                  </a:lnTo>
                  <a:lnTo>
                    <a:pt x="1" y="16575"/>
                  </a:lnTo>
                  <a:cubicBezTo>
                    <a:pt x="1" y="16668"/>
                    <a:pt x="1" y="16715"/>
                    <a:pt x="47" y="16715"/>
                  </a:cubicBezTo>
                  <a:cubicBezTo>
                    <a:pt x="152" y="16773"/>
                    <a:pt x="152" y="16912"/>
                    <a:pt x="152" y="16912"/>
                  </a:cubicBezTo>
                  <a:lnTo>
                    <a:pt x="152" y="17447"/>
                  </a:lnTo>
                  <a:lnTo>
                    <a:pt x="245" y="17447"/>
                  </a:lnTo>
                  <a:cubicBezTo>
                    <a:pt x="292" y="17494"/>
                    <a:pt x="292" y="17541"/>
                    <a:pt x="338" y="17587"/>
                  </a:cubicBezTo>
                  <a:lnTo>
                    <a:pt x="338" y="17645"/>
                  </a:lnTo>
                  <a:lnTo>
                    <a:pt x="489" y="17645"/>
                  </a:lnTo>
                  <a:lnTo>
                    <a:pt x="489" y="8817"/>
                  </a:lnTo>
                  <a:cubicBezTo>
                    <a:pt x="489" y="5863"/>
                    <a:pt x="489" y="2955"/>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
            <p:cNvSpPr/>
            <p:nvPr/>
          </p:nvSpPr>
          <p:spPr>
            <a:xfrm>
              <a:off x="2210525" y="3607275"/>
              <a:ext cx="20675" cy="22975"/>
            </a:xfrm>
            <a:custGeom>
              <a:avLst/>
              <a:gdLst/>
              <a:ahLst/>
              <a:cxnLst/>
              <a:rect l="l" t="t" r="r" b="b"/>
              <a:pathLst>
                <a:path w="827" h="919" extrusionOk="0">
                  <a:moveTo>
                    <a:pt x="826" y="0"/>
                  </a:moveTo>
                  <a:lnTo>
                    <a:pt x="826" y="0"/>
                  </a:lnTo>
                  <a:cubicBezTo>
                    <a:pt x="535" y="47"/>
                    <a:pt x="349" y="140"/>
                    <a:pt x="198" y="337"/>
                  </a:cubicBezTo>
                  <a:cubicBezTo>
                    <a:pt x="105" y="477"/>
                    <a:pt x="0" y="628"/>
                    <a:pt x="0" y="768"/>
                  </a:cubicBezTo>
                  <a:cubicBezTo>
                    <a:pt x="0" y="814"/>
                    <a:pt x="0" y="814"/>
                    <a:pt x="58" y="872"/>
                  </a:cubicBezTo>
                  <a:cubicBezTo>
                    <a:pt x="58" y="872"/>
                    <a:pt x="105" y="919"/>
                    <a:pt x="151" y="919"/>
                  </a:cubicBezTo>
                  <a:cubicBezTo>
                    <a:pt x="151" y="919"/>
                    <a:pt x="198" y="919"/>
                    <a:pt x="198" y="872"/>
                  </a:cubicBezTo>
                  <a:cubicBezTo>
                    <a:pt x="535" y="768"/>
                    <a:pt x="826" y="384"/>
                    <a:pt x="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
            <p:cNvSpPr/>
            <p:nvPr/>
          </p:nvSpPr>
          <p:spPr>
            <a:xfrm>
              <a:off x="2151200" y="3668900"/>
              <a:ext cx="32875" cy="34050"/>
            </a:xfrm>
            <a:custGeom>
              <a:avLst/>
              <a:gdLst/>
              <a:ahLst/>
              <a:cxnLst/>
              <a:rect l="l" t="t" r="r" b="b"/>
              <a:pathLst>
                <a:path w="1315" h="1362" extrusionOk="0">
                  <a:moveTo>
                    <a:pt x="1315" y="1"/>
                  </a:moveTo>
                  <a:cubicBezTo>
                    <a:pt x="1210" y="47"/>
                    <a:pt x="1117" y="47"/>
                    <a:pt x="1070" y="94"/>
                  </a:cubicBezTo>
                  <a:cubicBezTo>
                    <a:pt x="780" y="338"/>
                    <a:pt x="442" y="676"/>
                    <a:pt x="0" y="1071"/>
                  </a:cubicBezTo>
                  <a:lnTo>
                    <a:pt x="0" y="1257"/>
                  </a:lnTo>
                  <a:cubicBezTo>
                    <a:pt x="0" y="1257"/>
                    <a:pt x="47" y="1315"/>
                    <a:pt x="105" y="1362"/>
                  </a:cubicBezTo>
                  <a:lnTo>
                    <a:pt x="152" y="1362"/>
                  </a:lnTo>
                  <a:cubicBezTo>
                    <a:pt x="198" y="1362"/>
                    <a:pt x="245" y="1362"/>
                    <a:pt x="245" y="1315"/>
                  </a:cubicBezTo>
                  <a:cubicBezTo>
                    <a:pt x="338" y="1315"/>
                    <a:pt x="396" y="1257"/>
                    <a:pt x="442" y="1211"/>
                  </a:cubicBezTo>
                  <a:cubicBezTo>
                    <a:pt x="687" y="966"/>
                    <a:pt x="977" y="629"/>
                    <a:pt x="1268" y="245"/>
                  </a:cubicBezTo>
                  <a:cubicBezTo>
                    <a:pt x="1315" y="199"/>
                    <a:pt x="1315" y="94"/>
                    <a:pt x="1315" y="47"/>
                  </a:cubicBezTo>
                  <a:lnTo>
                    <a:pt x="13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
            <p:cNvSpPr/>
            <p:nvPr/>
          </p:nvSpPr>
          <p:spPr>
            <a:xfrm>
              <a:off x="1624300" y="3714325"/>
              <a:ext cx="30250" cy="16550"/>
            </a:xfrm>
            <a:custGeom>
              <a:avLst/>
              <a:gdLst/>
              <a:ahLst/>
              <a:cxnLst/>
              <a:rect l="l" t="t" r="r" b="b"/>
              <a:pathLst>
                <a:path w="1210" h="662" extrusionOk="0">
                  <a:moveTo>
                    <a:pt x="1074" y="1"/>
                  </a:moveTo>
                  <a:cubicBezTo>
                    <a:pt x="1050" y="1"/>
                    <a:pt x="1028" y="6"/>
                    <a:pt x="1012" y="22"/>
                  </a:cubicBezTo>
                  <a:cubicBezTo>
                    <a:pt x="768" y="126"/>
                    <a:pt x="431" y="219"/>
                    <a:pt x="47" y="417"/>
                  </a:cubicBezTo>
                  <a:cubicBezTo>
                    <a:pt x="47" y="417"/>
                    <a:pt x="0" y="464"/>
                    <a:pt x="0" y="510"/>
                  </a:cubicBezTo>
                  <a:lnTo>
                    <a:pt x="0" y="603"/>
                  </a:lnTo>
                  <a:cubicBezTo>
                    <a:pt x="0" y="603"/>
                    <a:pt x="47" y="603"/>
                    <a:pt x="47" y="661"/>
                  </a:cubicBezTo>
                  <a:lnTo>
                    <a:pt x="93" y="661"/>
                  </a:lnTo>
                  <a:cubicBezTo>
                    <a:pt x="140" y="661"/>
                    <a:pt x="186" y="661"/>
                    <a:pt x="244" y="603"/>
                  </a:cubicBezTo>
                  <a:cubicBezTo>
                    <a:pt x="477" y="510"/>
                    <a:pt x="768" y="371"/>
                    <a:pt x="1059" y="219"/>
                  </a:cubicBezTo>
                  <a:cubicBezTo>
                    <a:pt x="1117" y="173"/>
                    <a:pt x="1163" y="126"/>
                    <a:pt x="1210" y="22"/>
                  </a:cubicBezTo>
                  <a:cubicBezTo>
                    <a:pt x="1179" y="22"/>
                    <a:pt x="1122"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
            <p:cNvSpPr/>
            <p:nvPr/>
          </p:nvSpPr>
          <p:spPr>
            <a:xfrm>
              <a:off x="2067750" y="3727075"/>
              <a:ext cx="48275" cy="19500"/>
            </a:xfrm>
            <a:custGeom>
              <a:avLst/>
              <a:gdLst/>
              <a:ahLst/>
              <a:cxnLst/>
              <a:rect l="l" t="t" r="r" b="b"/>
              <a:pathLst>
                <a:path w="1931" h="780" extrusionOk="0">
                  <a:moveTo>
                    <a:pt x="1884" y="0"/>
                  </a:moveTo>
                  <a:cubicBezTo>
                    <a:pt x="1745" y="0"/>
                    <a:pt x="1640" y="0"/>
                    <a:pt x="1501" y="47"/>
                  </a:cubicBezTo>
                  <a:cubicBezTo>
                    <a:pt x="1256" y="151"/>
                    <a:pt x="1012" y="198"/>
                    <a:pt x="768" y="291"/>
                  </a:cubicBezTo>
                  <a:lnTo>
                    <a:pt x="384" y="442"/>
                  </a:lnTo>
                  <a:lnTo>
                    <a:pt x="244" y="442"/>
                  </a:lnTo>
                  <a:cubicBezTo>
                    <a:pt x="186" y="442"/>
                    <a:pt x="140" y="442"/>
                    <a:pt x="140" y="489"/>
                  </a:cubicBezTo>
                  <a:cubicBezTo>
                    <a:pt x="47" y="535"/>
                    <a:pt x="47" y="582"/>
                    <a:pt x="0" y="628"/>
                  </a:cubicBezTo>
                  <a:lnTo>
                    <a:pt x="93" y="733"/>
                  </a:lnTo>
                  <a:cubicBezTo>
                    <a:pt x="186" y="779"/>
                    <a:pt x="244" y="779"/>
                    <a:pt x="337" y="779"/>
                  </a:cubicBezTo>
                  <a:lnTo>
                    <a:pt x="477" y="779"/>
                  </a:lnTo>
                  <a:cubicBezTo>
                    <a:pt x="966" y="779"/>
                    <a:pt x="1303" y="675"/>
                    <a:pt x="1547" y="489"/>
                  </a:cubicBezTo>
                  <a:cubicBezTo>
                    <a:pt x="1698" y="337"/>
                    <a:pt x="1838" y="198"/>
                    <a:pt x="1931" y="47"/>
                  </a:cubicBezTo>
                  <a:lnTo>
                    <a:pt x="1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
            <p:cNvSpPr/>
            <p:nvPr/>
          </p:nvSpPr>
          <p:spPr>
            <a:xfrm>
              <a:off x="1970625" y="3750050"/>
              <a:ext cx="52350" cy="9900"/>
            </a:xfrm>
            <a:custGeom>
              <a:avLst/>
              <a:gdLst/>
              <a:ahLst/>
              <a:cxnLst/>
              <a:rect l="l" t="t" r="r" b="b"/>
              <a:pathLst>
                <a:path w="2094" h="396" extrusionOk="0">
                  <a:moveTo>
                    <a:pt x="931" y="0"/>
                  </a:moveTo>
                  <a:cubicBezTo>
                    <a:pt x="686" y="0"/>
                    <a:pt x="442" y="47"/>
                    <a:pt x="198" y="47"/>
                  </a:cubicBezTo>
                  <a:cubicBezTo>
                    <a:pt x="0" y="47"/>
                    <a:pt x="0" y="151"/>
                    <a:pt x="0" y="198"/>
                  </a:cubicBezTo>
                  <a:cubicBezTo>
                    <a:pt x="0" y="244"/>
                    <a:pt x="58" y="291"/>
                    <a:pt x="198" y="337"/>
                  </a:cubicBezTo>
                  <a:lnTo>
                    <a:pt x="442" y="337"/>
                  </a:lnTo>
                  <a:cubicBezTo>
                    <a:pt x="582" y="396"/>
                    <a:pt x="780" y="396"/>
                    <a:pt x="931" y="396"/>
                  </a:cubicBezTo>
                  <a:lnTo>
                    <a:pt x="1024" y="396"/>
                  </a:lnTo>
                  <a:cubicBezTo>
                    <a:pt x="1361" y="396"/>
                    <a:pt x="1652" y="396"/>
                    <a:pt x="1943" y="337"/>
                  </a:cubicBezTo>
                  <a:cubicBezTo>
                    <a:pt x="1989" y="337"/>
                    <a:pt x="2036" y="291"/>
                    <a:pt x="2094" y="244"/>
                  </a:cubicBezTo>
                  <a:lnTo>
                    <a:pt x="2094" y="198"/>
                  </a:lnTo>
                  <a:cubicBezTo>
                    <a:pt x="2036" y="105"/>
                    <a:pt x="1943" y="47"/>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
            <p:cNvSpPr/>
            <p:nvPr/>
          </p:nvSpPr>
          <p:spPr>
            <a:xfrm>
              <a:off x="1676350" y="3696400"/>
              <a:ext cx="49750" cy="15000"/>
            </a:xfrm>
            <a:custGeom>
              <a:avLst/>
              <a:gdLst/>
              <a:ahLst/>
              <a:cxnLst/>
              <a:rect l="l" t="t" r="r" b="b"/>
              <a:pathLst>
                <a:path w="1990" h="600" extrusionOk="0">
                  <a:moveTo>
                    <a:pt x="1212" y="0"/>
                  </a:moveTo>
                  <a:cubicBezTo>
                    <a:pt x="899" y="0"/>
                    <a:pt x="649" y="52"/>
                    <a:pt x="431" y="157"/>
                  </a:cubicBezTo>
                  <a:cubicBezTo>
                    <a:pt x="244" y="262"/>
                    <a:pt x="93" y="401"/>
                    <a:pt x="0" y="553"/>
                  </a:cubicBezTo>
                  <a:cubicBezTo>
                    <a:pt x="0" y="599"/>
                    <a:pt x="0" y="599"/>
                    <a:pt x="47" y="599"/>
                  </a:cubicBezTo>
                  <a:lnTo>
                    <a:pt x="431" y="599"/>
                  </a:lnTo>
                  <a:cubicBezTo>
                    <a:pt x="675" y="553"/>
                    <a:pt x="919" y="506"/>
                    <a:pt x="1163" y="506"/>
                  </a:cubicBezTo>
                  <a:lnTo>
                    <a:pt x="1594" y="401"/>
                  </a:lnTo>
                  <a:lnTo>
                    <a:pt x="1838" y="401"/>
                  </a:lnTo>
                  <a:cubicBezTo>
                    <a:pt x="1884" y="355"/>
                    <a:pt x="1989" y="308"/>
                    <a:pt x="1989" y="262"/>
                  </a:cubicBezTo>
                  <a:cubicBezTo>
                    <a:pt x="1989" y="215"/>
                    <a:pt x="1943" y="157"/>
                    <a:pt x="1884" y="157"/>
                  </a:cubicBezTo>
                  <a:cubicBezTo>
                    <a:pt x="1838" y="111"/>
                    <a:pt x="1745" y="64"/>
                    <a:pt x="1698" y="64"/>
                  </a:cubicBezTo>
                  <a:cubicBezTo>
                    <a:pt x="1652" y="64"/>
                    <a:pt x="1594" y="18"/>
                    <a:pt x="1547" y="18"/>
                  </a:cubicBezTo>
                  <a:cubicBezTo>
                    <a:pt x="1428" y="6"/>
                    <a:pt x="1317" y="0"/>
                    <a:pt x="1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
            <p:cNvSpPr/>
            <p:nvPr/>
          </p:nvSpPr>
          <p:spPr>
            <a:xfrm>
              <a:off x="1772000" y="3694500"/>
              <a:ext cx="52075" cy="14850"/>
            </a:xfrm>
            <a:custGeom>
              <a:avLst/>
              <a:gdLst/>
              <a:ahLst/>
              <a:cxnLst/>
              <a:rect l="l" t="t" r="r" b="b"/>
              <a:pathLst>
                <a:path w="2083" h="594" extrusionOk="0">
                  <a:moveTo>
                    <a:pt x="199" y="0"/>
                  </a:moveTo>
                  <a:cubicBezTo>
                    <a:pt x="152" y="0"/>
                    <a:pt x="94" y="94"/>
                    <a:pt x="47" y="94"/>
                  </a:cubicBezTo>
                  <a:cubicBezTo>
                    <a:pt x="47" y="140"/>
                    <a:pt x="1" y="140"/>
                    <a:pt x="1" y="140"/>
                  </a:cubicBezTo>
                  <a:cubicBezTo>
                    <a:pt x="47" y="233"/>
                    <a:pt x="152" y="291"/>
                    <a:pt x="199" y="384"/>
                  </a:cubicBezTo>
                  <a:lnTo>
                    <a:pt x="338" y="384"/>
                  </a:lnTo>
                  <a:lnTo>
                    <a:pt x="536" y="431"/>
                  </a:lnTo>
                  <a:lnTo>
                    <a:pt x="1025" y="524"/>
                  </a:lnTo>
                  <a:lnTo>
                    <a:pt x="1164" y="524"/>
                  </a:lnTo>
                  <a:cubicBezTo>
                    <a:pt x="1408" y="582"/>
                    <a:pt x="1606" y="582"/>
                    <a:pt x="1839" y="582"/>
                  </a:cubicBezTo>
                  <a:cubicBezTo>
                    <a:pt x="1873" y="590"/>
                    <a:pt x="1902" y="594"/>
                    <a:pt x="1926" y="594"/>
                  </a:cubicBezTo>
                  <a:cubicBezTo>
                    <a:pt x="2038" y="594"/>
                    <a:pt x="2045" y="516"/>
                    <a:pt x="2083" y="477"/>
                  </a:cubicBezTo>
                  <a:cubicBezTo>
                    <a:pt x="2083" y="431"/>
                    <a:pt x="2083" y="338"/>
                    <a:pt x="1897" y="291"/>
                  </a:cubicBezTo>
                  <a:cubicBezTo>
                    <a:pt x="1839" y="291"/>
                    <a:pt x="1746" y="291"/>
                    <a:pt x="1699" y="233"/>
                  </a:cubicBezTo>
                  <a:cubicBezTo>
                    <a:pt x="1501" y="187"/>
                    <a:pt x="1362" y="140"/>
                    <a:pt x="1164" y="140"/>
                  </a:cubicBezTo>
                  <a:lnTo>
                    <a:pt x="1118" y="94"/>
                  </a:lnTo>
                  <a:cubicBezTo>
                    <a:pt x="780" y="47"/>
                    <a:pt x="489" y="47"/>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
            <p:cNvSpPr/>
            <p:nvPr/>
          </p:nvSpPr>
          <p:spPr>
            <a:xfrm>
              <a:off x="1544325" y="3725900"/>
              <a:ext cx="50925" cy="13200"/>
            </a:xfrm>
            <a:custGeom>
              <a:avLst/>
              <a:gdLst/>
              <a:ahLst/>
              <a:cxnLst/>
              <a:rect l="l" t="t" r="r" b="b"/>
              <a:pathLst>
                <a:path w="2037" h="528" extrusionOk="0">
                  <a:moveTo>
                    <a:pt x="1594" y="1"/>
                  </a:moveTo>
                  <a:cubicBezTo>
                    <a:pt x="1303" y="1"/>
                    <a:pt x="1059" y="1"/>
                    <a:pt x="826" y="47"/>
                  </a:cubicBezTo>
                  <a:lnTo>
                    <a:pt x="140" y="47"/>
                  </a:lnTo>
                  <a:cubicBezTo>
                    <a:pt x="94" y="94"/>
                    <a:pt x="1" y="140"/>
                    <a:pt x="1" y="198"/>
                  </a:cubicBezTo>
                  <a:cubicBezTo>
                    <a:pt x="1" y="198"/>
                    <a:pt x="47" y="291"/>
                    <a:pt x="94" y="291"/>
                  </a:cubicBezTo>
                  <a:cubicBezTo>
                    <a:pt x="140" y="338"/>
                    <a:pt x="187" y="384"/>
                    <a:pt x="291" y="384"/>
                  </a:cubicBezTo>
                  <a:cubicBezTo>
                    <a:pt x="338" y="431"/>
                    <a:pt x="384" y="431"/>
                    <a:pt x="384" y="431"/>
                  </a:cubicBezTo>
                  <a:cubicBezTo>
                    <a:pt x="607" y="500"/>
                    <a:pt x="798" y="528"/>
                    <a:pt x="972" y="528"/>
                  </a:cubicBezTo>
                  <a:cubicBezTo>
                    <a:pt x="1180" y="528"/>
                    <a:pt x="1364" y="488"/>
                    <a:pt x="1547" y="431"/>
                  </a:cubicBezTo>
                  <a:cubicBezTo>
                    <a:pt x="1699" y="338"/>
                    <a:pt x="1885" y="198"/>
                    <a:pt x="1989" y="94"/>
                  </a:cubicBezTo>
                  <a:cubicBezTo>
                    <a:pt x="2036" y="94"/>
                    <a:pt x="2036" y="47"/>
                    <a:pt x="2036" y="47"/>
                  </a:cubicBezTo>
                  <a:lnTo>
                    <a:pt x="1989" y="47"/>
                  </a:lnTo>
                  <a:cubicBezTo>
                    <a:pt x="1838" y="1"/>
                    <a:pt x="1699"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
            <p:cNvSpPr/>
            <p:nvPr/>
          </p:nvSpPr>
          <p:spPr>
            <a:xfrm>
              <a:off x="1447200" y="3714550"/>
              <a:ext cx="49750" cy="18650"/>
            </a:xfrm>
            <a:custGeom>
              <a:avLst/>
              <a:gdLst/>
              <a:ahLst/>
              <a:cxnLst/>
              <a:rect l="l" t="t" r="r" b="b"/>
              <a:pathLst>
                <a:path w="1990" h="746" extrusionOk="0">
                  <a:moveTo>
                    <a:pt x="159" y="1"/>
                  </a:moveTo>
                  <a:cubicBezTo>
                    <a:pt x="40" y="1"/>
                    <a:pt x="1" y="79"/>
                    <a:pt x="1" y="117"/>
                  </a:cubicBezTo>
                  <a:cubicBezTo>
                    <a:pt x="1" y="164"/>
                    <a:pt x="1" y="210"/>
                    <a:pt x="152" y="303"/>
                  </a:cubicBezTo>
                  <a:cubicBezTo>
                    <a:pt x="245" y="303"/>
                    <a:pt x="291" y="362"/>
                    <a:pt x="350" y="362"/>
                  </a:cubicBezTo>
                  <a:cubicBezTo>
                    <a:pt x="536" y="408"/>
                    <a:pt x="687" y="501"/>
                    <a:pt x="873" y="548"/>
                  </a:cubicBezTo>
                  <a:lnTo>
                    <a:pt x="931" y="548"/>
                  </a:lnTo>
                  <a:cubicBezTo>
                    <a:pt x="1268" y="652"/>
                    <a:pt x="1559" y="699"/>
                    <a:pt x="1850" y="745"/>
                  </a:cubicBezTo>
                  <a:cubicBezTo>
                    <a:pt x="1850" y="745"/>
                    <a:pt x="1943" y="699"/>
                    <a:pt x="1990" y="652"/>
                  </a:cubicBezTo>
                  <a:cubicBezTo>
                    <a:pt x="1990" y="548"/>
                    <a:pt x="1943" y="455"/>
                    <a:pt x="1897" y="408"/>
                  </a:cubicBezTo>
                  <a:cubicBezTo>
                    <a:pt x="1850" y="408"/>
                    <a:pt x="1850" y="408"/>
                    <a:pt x="1803" y="362"/>
                  </a:cubicBezTo>
                  <a:lnTo>
                    <a:pt x="1699" y="362"/>
                  </a:lnTo>
                  <a:lnTo>
                    <a:pt x="1513" y="303"/>
                  </a:lnTo>
                  <a:lnTo>
                    <a:pt x="1071" y="164"/>
                  </a:lnTo>
                  <a:lnTo>
                    <a:pt x="931" y="117"/>
                  </a:lnTo>
                  <a:cubicBezTo>
                    <a:pt x="687" y="71"/>
                    <a:pt x="443" y="71"/>
                    <a:pt x="245" y="13"/>
                  </a:cubicBezTo>
                  <a:cubicBezTo>
                    <a:pt x="212" y="5"/>
                    <a:pt x="184" y="1"/>
                    <a:pt x="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
            <p:cNvSpPr/>
            <p:nvPr/>
          </p:nvSpPr>
          <p:spPr>
            <a:xfrm>
              <a:off x="1877575" y="3722125"/>
              <a:ext cx="58175" cy="23275"/>
            </a:xfrm>
            <a:custGeom>
              <a:avLst/>
              <a:gdLst/>
              <a:ahLst/>
              <a:cxnLst/>
              <a:rect l="l" t="t" r="r" b="b"/>
              <a:pathLst>
                <a:path w="2327" h="931" extrusionOk="0">
                  <a:moveTo>
                    <a:pt x="140" y="0"/>
                  </a:moveTo>
                  <a:cubicBezTo>
                    <a:pt x="93" y="0"/>
                    <a:pt x="0" y="59"/>
                    <a:pt x="0" y="105"/>
                  </a:cubicBezTo>
                  <a:lnTo>
                    <a:pt x="0" y="245"/>
                  </a:lnTo>
                  <a:cubicBezTo>
                    <a:pt x="47" y="291"/>
                    <a:pt x="93" y="349"/>
                    <a:pt x="140" y="396"/>
                  </a:cubicBezTo>
                  <a:lnTo>
                    <a:pt x="186" y="442"/>
                  </a:lnTo>
                  <a:cubicBezTo>
                    <a:pt x="628" y="733"/>
                    <a:pt x="1105" y="931"/>
                    <a:pt x="1640" y="931"/>
                  </a:cubicBezTo>
                  <a:cubicBezTo>
                    <a:pt x="1884" y="931"/>
                    <a:pt x="2129" y="873"/>
                    <a:pt x="2326" y="826"/>
                  </a:cubicBezTo>
                  <a:cubicBezTo>
                    <a:pt x="2175" y="780"/>
                    <a:pt x="2036" y="733"/>
                    <a:pt x="1884" y="640"/>
                  </a:cubicBezTo>
                  <a:cubicBezTo>
                    <a:pt x="1454" y="489"/>
                    <a:pt x="966" y="291"/>
                    <a:pt x="477" y="105"/>
                  </a:cubicBezTo>
                  <a:lnTo>
                    <a:pt x="431" y="105"/>
                  </a:lnTo>
                  <a:cubicBezTo>
                    <a:pt x="337" y="59"/>
                    <a:pt x="233"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
            <p:cNvSpPr/>
            <p:nvPr/>
          </p:nvSpPr>
          <p:spPr>
            <a:xfrm>
              <a:off x="1364900" y="3666575"/>
              <a:ext cx="50925" cy="36375"/>
            </a:xfrm>
            <a:custGeom>
              <a:avLst/>
              <a:gdLst/>
              <a:ahLst/>
              <a:cxnLst/>
              <a:rect l="l" t="t" r="r" b="b"/>
              <a:pathLst>
                <a:path w="2037" h="1455" extrusionOk="0">
                  <a:moveTo>
                    <a:pt x="1" y="1"/>
                  </a:moveTo>
                  <a:lnTo>
                    <a:pt x="1" y="245"/>
                  </a:lnTo>
                  <a:lnTo>
                    <a:pt x="152" y="385"/>
                  </a:lnTo>
                  <a:cubicBezTo>
                    <a:pt x="292" y="536"/>
                    <a:pt x="443" y="629"/>
                    <a:pt x="582" y="722"/>
                  </a:cubicBezTo>
                  <a:cubicBezTo>
                    <a:pt x="734" y="827"/>
                    <a:pt x="873" y="966"/>
                    <a:pt x="966" y="1059"/>
                  </a:cubicBezTo>
                  <a:cubicBezTo>
                    <a:pt x="1257" y="1304"/>
                    <a:pt x="1606" y="1408"/>
                    <a:pt x="2036" y="1455"/>
                  </a:cubicBezTo>
                  <a:cubicBezTo>
                    <a:pt x="1548" y="873"/>
                    <a:pt x="920" y="478"/>
                    <a:pt x="338" y="94"/>
                  </a:cubicBezTo>
                  <a:lnTo>
                    <a:pt x="1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a:off x="1265450" y="3610750"/>
              <a:ext cx="59650" cy="27950"/>
            </a:xfrm>
            <a:custGeom>
              <a:avLst/>
              <a:gdLst/>
              <a:ahLst/>
              <a:cxnLst/>
              <a:rect l="l" t="t" r="r" b="b"/>
              <a:pathLst>
                <a:path w="2386" h="1118" extrusionOk="0">
                  <a:moveTo>
                    <a:pt x="292" y="1"/>
                  </a:moveTo>
                  <a:cubicBezTo>
                    <a:pt x="59" y="1"/>
                    <a:pt x="1" y="47"/>
                    <a:pt x="1" y="152"/>
                  </a:cubicBezTo>
                  <a:cubicBezTo>
                    <a:pt x="1" y="245"/>
                    <a:pt x="59" y="291"/>
                    <a:pt x="199" y="291"/>
                  </a:cubicBezTo>
                  <a:cubicBezTo>
                    <a:pt x="245" y="338"/>
                    <a:pt x="245" y="338"/>
                    <a:pt x="292" y="338"/>
                  </a:cubicBezTo>
                  <a:cubicBezTo>
                    <a:pt x="583" y="443"/>
                    <a:pt x="978" y="536"/>
                    <a:pt x="1315" y="675"/>
                  </a:cubicBezTo>
                  <a:cubicBezTo>
                    <a:pt x="1408" y="733"/>
                    <a:pt x="1513" y="780"/>
                    <a:pt x="1606" y="873"/>
                  </a:cubicBezTo>
                  <a:cubicBezTo>
                    <a:pt x="1699" y="919"/>
                    <a:pt x="1804" y="966"/>
                    <a:pt x="1897" y="1024"/>
                  </a:cubicBezTo>
                  <a:cubicBezTo>
                    <a:pt x="1990" y="1071"/>
                    <a:pt x="2141" y="1071"/>
                    <a:pt x="2234" y="1117"/>
                  </a:cubicBezTo>
                  <a:lnTo>
                    <a:pt x="2385" y="1117"/>
                  </a:lnTo>
                  <a:cubicBezTo>
                    <a:pt x="2327" y="1071"/>
                    <a:pt x="2327" y="1024"/>
                    <a:pt x="2281" y="1024"/>
                  </a:cubicBezTo>
                  <a:cubicBezTo>
                    <a:pt x="2188" y="873"/>
                    <a:pt x="2141" y="780"/>
                    <a:pt x="2036" y="675"/>
                  </a:cubicBezTo>
                  <a:cubicBezTo>
                    <a:pt x="1513" y="245"/>
                    <a:pt x="1025" y="1"/>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
            <p:cNvSpPr/>
            <p:nvPr/>
          </p:nvSpPr>
          <p:spPr>
            <a:xfrm>
              <a:off x="919125" y="3604650"/>
              <a:ext cx="27950" cy="25700"/>
            </a:xfrm>
            <a:custGeom>
              <a:avLst/>
              <a:gdLst/>
              <a:ahLst/>
              <a:cxnLst/>
              <a:rect l="l" t="t" r="r" b="b"/>
              <a:pathLst>
                <a:path w="1118" h="1028" extrusionOk="0">
                  <a:moveTo>
                    <a:pt x="1059" y="0"/>
                  </a:moveTo>
                  <a:cubicBezTo>
                    <a:pt x="536" y="0"/>
                    <a:pt x="292" y="338"/>
                    <a:pt x="94" y="687"/>
                  </a:cubicBezTo>
                  <a:cubicBezTo>
                    <a:pt x="47" y="780"/>
                    <a:pt x="1" y="873"/>
                    <a:pt x="94" y="977"/>
                  </a:cubicBezTo>
                  <a:cubicBezTo>
                    <a:pt x="129" y="1012"/>
                    <a:pt x="172" y="1027"/>
                    <a:pt x="214" y="1027"/>
                  </a:cubicBezTo>
                  <a:cubicBezTo>
                    <a:pt x="285" y="1027"/>
                    <a:pt x="356" y="985"/>
                    <a:pt x="385" y="919"/>
                  </a:cubicBezTo>
                  <a:cubicBezTo>
                    <a:pt x="629" y="733"/>
                    <a:pt x="827" y="489"/>
                    <a:pt x="1059" y="198"/>
                  </a:cubicBezTo>
                  <a:cubicBezTo>
                    <a:pt x="1117" y="152"/>
                    <a:pt x="1117" y="105"/>
                    <a:pt x="1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
            <p:cNvSpPr/>
            <p:nvPr/>
          </p:nvSpPr>
          <p:spPr>
            <a:xfrm>
              <a:off x="831900" y="3671225"/>
              <a:ext cx="54400" cy="41325"/>
            </a:xfrm>
            <a:custGeom>
              <a:avLst/>
              <a:gdLst/>
              <a:ahLst/>
              <a:cxnLst/>
              <a:rect l="l" t="t" r="r" b="b"/>
              <a:pathLst>
                <a:path w="2176" h="1653" extrusionOk="0">
                  <a:moveTo>
                    <a:pt x="2129" y="1"/>
                  </a:moveTo>
                  <a:cubicBezTo>
                    <a:pt x="2036" y="59"/>
                    <a:pt x="1931" y="106"/>
                    <a:pt x="1838" y="199"/>
                  </a:cubicBezTo>
                  <a:cubicBezTo>
                    <a:pt x="1640" y="292"/>
                    <a:pt x="1501" y="443"/>
                    <a:pt x="1350" y="583"/>
                  </a:cubicBezTo>
                  <a:cubicBezTo>
                    <a:pt x="966" y="873"/>
                    <a:pt x="582" y="1222"/>
                    <a:pt x="93" y="1362"/>
                  </a:cubicBezTo>
                  <a:cubicBezTo>
                    <a:pt x="93" y="1408"/>
                    <a:pt x="47" y="1408"/>
                    <a:pt x="47" y="1408"/>
                  </a:cubicBezTo>
                  <a:cubicBezTo>
                    <a:pt x="47" y="1455"/>
                    <a:pt x="0" y="1560"/>
                    <a:pt x="0" y="1560"/>
                  </a:cubicBezTo>
                  <a:cubicBezTo>
                    <a:pt x="47" y="1606"/>
                    <a:pt x="93" y="1653"/>
                    <a:pt x="140" y="1653"/>
                  </a:cubicBezTo>
                  <a:lnTo>
                    <a:pt x="187" y="1653"/>
                  </a:lnTo>
                  <a:cubicBezTo>
                    <a:pt x="291" y="1653"/>
                    <a:pt x="431" y="1653"/>
                    <a:pt x="535" y="1606"/>
                  </a:cubicBezTo>
                  <a:cubicBezTo>
                    <a:pt x="1012" y="1408"/>
                    <a:pt x="1454" y="1071"/>
                    <a:pt x="1838" y="583"/>
                  </a:cubicBezTo>
                  <a:cubicBezTo>
                    <a:pt x="1931" y="443"/>
                    <a:pt x="2036" y="245"/>
                    <a:pt x="2129" y="106"/>
                  </a:cubicBezTo>
                  <a:cubicBezTo>
                    <a:pt x="2176" y="59"/>
                    <a:pt x="2176" y="59"/>
                    <a:pt x="2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
            <p:cNvSpPr/>
            <p:nvPr/>
          </p:nvSpPr>
          <p:spPr>
            <a:xfrm>
              <a:off x="719075" y="3746550"/>
              <a:ext cx="55850" cy="11650"/>
            </a:xfrm>
            <a:custGeom>
              <a:avLst/>
              <a:gdLst/>
              <a:ahLst/>
              <a:cxnLst/>
              <a:rect l="l" t="t" r="r" b="b"/>
              <a:pathLst>
                <a:path w="2234" h="466" extrusionOk="0">
                  <a:moveTo>
                    <a:pt x="1699" y="0"/>
                  </a:moveTo>
                  <a:cubicBezTo>
                    <a:pt x="1408" y="0"/>
                    <a:pt x="1117" y="47"/>
                    <a:pt x="873" y="47"/>
                  </a:cubicBezTo>
                  <a:lnTo>
                    <a:pt x="198" y="47"/>
                  </a:lnTo>
                  <a:cubicBezTo>
                    <a:pt x="105" y="47"/>
                    <a:pt x="0" y="94"/>
                    <a:pt x="0" y="94"/>
                  </a:cubicBezTo>
                  <a:cubicBezTo>
                    <a:pt x="0" y="140"/>
                    <a:pt x="0" y="245"/>
                    <a:pt x="47" y="245"/>
                  </a:cubicBezTo>
                  <a:cubicBezTo>
                    <a:pt x="152" y="384"/>
                    <a:pt x="291" y="431"/>
                    <a:pt x="396" y="431"/>
                  </a:cubicBezTo>
                  <a:cubicBezTo>
                    <a:pt x="611" y="454"/>
                    <a:pt x="803" y="466"/>
                    <a:pt x="977" y="466"/>
                  </a:cubicBezTo>
                  <a:cubicBezTo>
                    <a:pt x="1152" y="466"/>
                    <a:pt x="1309" y="454"/>
                    <a:pt x="1454" y="431"/>
                  </a:cubicBezTo>
                  <a:cubicBezTo>
                    <a:pt x="1699" y="384"/>
                    <a:pt x="1896" y="338"/>
                    <a:pt x="2187" y="140"/>
                  </a:cubicBezTo>
                  <a:cubicBezTo>
                    <a:pt x="2234" y="140"/>
                    <a:pt x="2234" y="94"/>
                    <a:pt x="2234" y="94"/>
                  </a:cubicBezTo>
                  <a:lnTo>
                    <a:pt x="2141" y="94"/>
                  </a:lnTo>
                  <a:cubicBezTo>
                    <a:pt x="2036" y="47"/>
                    <a:pt x="1850" y="0"/>
                    <a:pt x="1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
            <p:cNvSpPr/>
            <p:nvPr/>
          </p:nvSpPr>
          <p:spPr>
            <a:xfrm>
              <a:off x="606550" y="3709050"/>
              <a:ext cx="47125" cy="39850"/>
            </a:xfrm>
            <a:custGeom>
              <a:avLst/>
              <a:gdLst/>
              <a:ahLst/>
              <a:cxnLst/>
              <a:rect l="l" t="t" r="r" b="b"/>
              <a:pathLst>
                <a:path w="1885" h="1594" extrusionOk="0">
                  <a:moveTo>
                    <a:pt x="47" y="0"/>
                  </a:moveTo>
                  <a:cubicBezTo>
                    <a:pt x="0" y="47"/>
                    <a:pt x="0" y="186"/>
                    <a:pt x="47" y="233"/>
                  </a:cubicBezTo>
                  <a:cubicBezTo>
                    <a:pt x="337" y="582"/>
                    <a:pt x="675" y="965"/>
                    <a:pt x="1059" y="1303"/>
                  </a:cubicBezTo>
                  <a:cubicBezTo>
                    <a:pt x="1163" y="1396"/>
                    <a:pt x="1303" y="1454"/>
                    <a:pt x="1454" y="1500"/>
                  </a:cubicBezTo>
                  <a:cubicBezTo>
                    <a:pt x="1501" y="1547"/>
                    <a:pt x="1594" y="1547"/>
                    <a:pt x="1640" y="1594"/>
                  </a:cubicBezTo>
                  <a:cubicBezTo>
                    <a:pt x="1745" y="1547"/>
                    <a:pt x="1838" y="1500"/>
                    <a:pt x="1884" y="1454"/>
                  </a:cubicBezTo>
                  <a:cubicBezTo>
                    <a:pt x="1838" y="1396"/>
                    <a:pt x="1838" y="1303"/>
                    <a:pt x="1791" y="1303"/>
                  </a:cubicBezTo>
                  <a:cubicBezTo>
                    <a:pt x="1407" y="919"/>
                    <a:pt x="965" y="582"/>
                    <a:pt x="535" y="233"/>
                  </a:cubicBezTo>
                  <a:cubicBezTo>
                    <a:pt x="430" y="140"/>
                    <a:pt x="337" y="47"/>
                    <a:pt x="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
            <p:cNvSpPr/>
            <p:nvPr/>
          </p:nvSpPr>
          <p:spPr>
            <a:xfrm>
              <a:off x="548375" y="3622975"/>
              <a:ext cx="29100" cy="62825"/>
            </a:xfrm>
            <a:custGeom>
              <a:avLst/>
              <a:gdLst/>
              <a:ahLst/>
              <a:cxnLst/>
              <a:rect l="l" t="t" r="r" b="b"/>
              <a:pathLst>
                <a:path w="1164" h="2513" extrusionOk="0">
                  <a:moveTo>
                    <a:pt x="140" y="0"/>
                  </a:moveTo>
                  <a:cubicBezTo>
                    <a:pt x="140" y="0"/>
                    <a:pt x="47" y="47"/>
                    <a:pt x="47" y="140"/>
                  </a:cubicBezTo>
                  <a:cubicBezTo>
                    <a:pt x="1" y="140"/>
                    <a:pt x="1" y="186"/>
                    <a:pt x="1" y="244"/>
                  </a:cubicBezTo>
                  <a:lnTo>
                    <a:pt x="1" y="337"/>
                  </a:lnTo>
                  <a:cubicBezTo>
                    <a:pt x="47" y="1059"/>
                    <a:pt x="292" y="1745"/>
                    <a:pt x="675" y="2222"/>
                  </a:cubicBezTo>
                  <a:cubicBezTo>
                    <a:pt x="768" y="2326"/>
                    <a:pt x="873" y="2419"/>
                    <a:pt x="1059" y="2513"/>
                  </a:cubicBezTo>
                  <a:lnTo>
                    <a:pt x="1164" y="2513"/>
                  </a:lnTo>
                  <a:lnTo>
                    <a:pt x="1164" y="2419"/>
                  </a:lnTo>
                  <a:cubicBezTo>
                    <a:pt x="1117" y="2280"/>
                    <a:pt x="1117" y="2129"/>
                    <a:pt x="1059" y="2036"/>
                  </a:cubicBezTo>
                  <a:cubicBezTo>
                    <a:pt x="873" y="1547"/>
                    <a:pt x="675" y="1059"/>
                    <a:pt x="478" y="582"/>
                  </a:cubicBezTo>
                  <a:lnTo>
                    <a:pt x="338" y="186"/>
                  </a:lnTo>
                  <a:cubicBezTo>
                    <a:pt x="292" y="186"/>
                    <a:pt x="292" y="140"/>
                    <a:pt x="292" y="140"/>
                  </a:cubicBezTo>
                  <a:lnTo>
                    <a:pt x="245" y="93"/>
                  </a:lnTo>
                  <a:cubicBezTo>
                    <a:pt x="245" y="47"/>
                    <a:pt x="187"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542275" y="3551425"/>
              <a:ext cx="18050" cy="43875"/>
            </a:xfrm>
            <a:custGeom>
              <a:avLst/>
              <a:gdLst/>
              <a:ahLst/>
              <a:cxnLst/>
              <a:rect l="l" t="t" r="r" b="b"/>
              <a:pathLst>
                <a:path w="722" h="1755" extrusionOk="0">
                  <a:moveTo>
                    <a:pt x="675" y="1"/>
                  </a:moveTo>
                  <a:cubicBezTo>
                    <a:pt x="629" y="1"/>
                    <a:pt x="536" y="47"/>
                    <a:pt x="489" y="47"/>
                  </a:cubicBezTo>
                  <a:cubicBezTo>
                    <a:pt x="431" y="94"/>
                    <a:pt x="431" y="94"/>
                    <a:pt x="384" y="94"/>
                  </a:cubicBezTo>
                  <a:lnTo>
                    <a:pt x="384" y="140"/>
                  </a:lnTo>
                  <a:lnTo>
                    <a:pt x="94" y="1013"/>
                  </a:lnTo>
                  <a:lnTo>
                    <a:pt x="1" y="1362"/>
                  </a:lnTo>
                  <a:cubicBezTo>
                    <a:pt x="1" y="1408"/>
                    <a:pt x="1" y="1455"/>
                    <a:pt x="47" y="1501"/>
                  </a:cubicBezTo>
                  <a:cubicBezTo>
                    <a:pt x="47" y="1699"/>
                    <a:pt x="94" y="1746"/>
                    <a:pt x="198" y="1746"/>
                  </a:cubicBezTo>
                  <a:cubicBezTo>
                    <a:pt x="210" y="1752"/>
                    <a:pt x="222" y="1755"/>
                    <a:pt x="232" y="1755"/>
                  </a:cubicBezTo>
                  <a:cubicBezTo>
                    <a:pt x="303" y="1755"/>
                    <a:pt x="344" y="1627"/>
                    <a:pt x="384" y="1455"/>
                  </a:cubicBezTo>
                  <a:cubicBezTo>
                    <a:pt x="536" y="1013"/>
                    <a:pt x="629" y="629"/>
                    <a:pt x="722" y="199"/>
                  </a:cubicBezTo>
                  <a:cubicBezTo>
                    <a:pt x="722" y="140"/>
                    <a:pt x="675" y="1"/>
                    <a:pt x="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376225" y="3181850"/>
              <a:ext cx="340550" cy="390250"/>
            </a:xfrm>
            <a:custGeom>
              <a:avLst/>
              <a:gdLst/>
              <a:ahLst/>
              <a:cxnLst/>
              <a:rect l="l" t="t" r="r" b="b"/>
              <a:pathLst>
                <a:path w="13622" h="15610" extrusionOk="0">
                  <a:moveTo>
                    <a:pt x="1408" y="0"/>
                  </a:moveTo>
                  <a:lnTo>
                    <a:pt x="1164" y="47"/>
                  </a:lnTo>
                  <a:cubicBezTo>
                    <a:pt x="1118" y="338"/>
                    <a:pt x="1118" y="582"/>
                    <a:pt x="1071" y="873"/>
                  </a:cubicBezTo>
                  <a:cubicBezTo>
                    <a:pt x="1025" y="1210"/>
                    <a:pt x="1025" y="1605"/>
                    <a:pt x="966" y="1943"/>
                  </a:cubicBezTo>
                  <a:cubicBezTo>
                    <a:pt x="920" y="2664"/>
                    <a:pt x="873" y="3350"/>
                    <a:pt x="827" y="4025"/>
                  </a:cubicBezTo>
                  <a:lnTo>
                    <a:pt x="780" y="4804"/>
                  </a:lnTo>
                  <a:cubicBezTo>
                    <a:pt x="734" y="5188"/>
                    <a:pt x="734" y="5618"/>
                    <a:pt x="676" y="6014"/>
                  </a:cubicBezTo>
                  <a:cubicBezTo>
                    <a:pt x="629" y="6886"/>
                    <a:pt x="583" y="7805"/>
                    <a:pt x="489" y="8724"/>
                  </a:cubicBezTo>
                  <a:cubicBezTo>
                    <a:pt x="443" y="9305"/>
                    <a:pt x="385" y="9934"/>
                    <a:pt x="338" y="10469"/>
                  </a:cubicBezTo>
                  <a:lnTo>
                    <a:pt x="199" y="11632"/>
                  </a:lnTo>
                  <a:cubicBezTo>
                    <a:pt x="94" y="12551"/>
                    <a:pt x="47" y="13330"/>
                    <a:pt x="1" y="14051"/>
                  </a:cubicBezTo>
                  <a:cubicBezTo>
                    <a:pt x="1" y="14156"/>
                    <a:pt x="1" y="14295"/>
                    <a:pt x="47" y="14342"/>
                  </a:cubicBezTo>
                  <a:cubicBezTo>
                    <a:pt x="94" y="14400"/>
                    <a:pt x="152" y="14400"/>
                    <a:pt x="245" y="14400"/>
                  </a:cubicBezTo>
                  <a:cubicBezTo>
                    <a:pt x="292" y="14400"/>
                    <a:pt x="338" y="14446"/>
                    <a:pt x="385" y="14493"/>
                  </a:cubicBezTo>
                  <a:lnTo>
                    <a:pt x="385" y="14540"/>
                  </a:lnTo>
                  <a:cubicBezTo>
                    <a:pt x="489" y="14586"/>
                    <a:pt x="583" y="14691"/>
                    <a:pt x="676" y="14737"/>
                  </a:cubicBezTo>
                  <a:cubicBezTo>
                    <a:pt x="920" y="14923"/>
                    <a:pt x="1118" y="15121"/>
                    <a:pt x="1315" y="15319"/>
                  </a:cubicBezTo>
                  <a:cubicBezTo>
                    <a:pt x="1501" y="15563"/>
                    <a:pt x="1746" y="15610"/>
                    <a:pt x="1990" y="15610"/>
                  </a:cubicBezTo>
                  <a:cubicBezTo>
                    <a:pt x="2083" y="15610"/>
                    <a:pt x="2129" y="15610"/>
                    <a:pt x="2234" y="15563"/>
                  </a:cubicBezTo>
                  <a:cubicBezTo>
                    <a:pt x="2571" y="15563"/>
                    <a:pt x="2862" y="15458"/>
                    <a:pt x="3153" y="15412"/>
                  </a:cubicBezTo>
                  <a:lnTo>
                    <a:pt x="4025" y="15121"/>
                  </a:lnTo>
                  <a:cubicBezTo>
                    <a:pt x="5526" y="14691"/>
                    <a:pt x="7073" y="14202"/>
                    <a:pt x="8585" y="13714"/>
                  </a:cubicBezTo>
                  <a:cubicBezTo>
                    <a:pt x="10178" y="13179"/>
                    <a:pt x="11877" y="12597"/>
                    <a:pt x="13621" y="11922"/>
                  </a:cubicBezTo>
                  <a:lnTo>
                    <a:pt x="13621" y="11434"/>
                  </a:lnTo>
                  <a:lnTo>
                    <a:pt x="13528" y="11387"/>
                  </a:lnTo>
                  <a:cubicBezTo>
                    <a:pt x="13528" y="11434"/>
                    <a:pt x="13470" y="11492"/>
                    <a:pt x="13470" y="11492"/>
                  </a:cubicBezTo>
                  <a:cubicBezTo>
                    <a:pt x="13424" y="11492"/>
                    <a:pt x="13424" y="11539"/>
                    <a:pt x="13377" y="11539"/>
                  </a:cubicBezTo>
                  <a:lnTo>
                    <a:pt x="13086" y="11678"/>
                  </a:lnTo>
                  <a:cubicBezTo>
                    <a:pt x="12947" y="11725"/>
                    <a:pt x="12796" y="11783"/>
                    <a:pt x="12656" y="11829"/>
                  </a:cubicBezTo>
                  <a:cubicBezTo>
                    <a:pt x="12365" y="11969"/>
                    <a:pt x="12121" y="12074"/>
                    <a:pt x="11877" y="12120"/>
                  </a:cubicBezTo>
                  <a:cubicBezTo>
                    <a:pt x="10330" y="12702"/>
                    <a:pt x="8434" y="13330"/>
                    <a:pt x="6491" y="13958"/>
                  </a:cubicBezTo>
                  <a:cubicBezTo>
                    <a:pt x="5770" y="14202"/>
                    <a:pt x="4991" y="14446"/>
                    <a:pt x="4072" y="14737"/>
                  </a:cubicBezTo>
                  <a:cubicBezTo>
                    <a:pt x="3781" y="14784"/>
                    <a:pt x="3490" y="14877"/>
                    <a:pt x="3200" y="14982"/>
                  </a:cubicBezTo>
                  <a:cubicBezTo>
                    <a:pt x="2862" y="15075"/>
                    <a:pt x="2525" y="15168"/>
                    <a:pt x="2188" y="15272"/>
                  </a:cubicBezTo>
                  <a:cubicBezTo>
                    <a:pt x="2188" y="15319"/>
                    <a:pt x="2129" y="15319"/>
                    <a:pt x="2129" y="15319"/>
                  </a:cubicBezTo>
                  <a:cubicBezTo>
                    <a:pt x="2036" y="15319"/>
                    <a:pt x="1943" y="15272"/>
                    <a:pt x="1897" y="15214"/>
                  </a:cubicBezTo>
                  <a:cubicBezTo>
                    <a:pt x="1653" y="15028"/>
                    <a:pt x="1408" y="14830"/>
                    <a:pt x="1164" y="14633"/>
                  </a:cubicBezTo>
                  <a:cubicBezTo>
                    <a:pt x="966" y="14493"/>
                    <a:pt x="734" y="14295"/>
                    <a:pt x="489" y="14109"/>
                  </a:cubicBezTo>
                  <a:lnTo>
                    <a:pt x="443" y="14051"/>
                  </a:lnTo>
                  <a:cubicBezTo>
                    <a:pt x="443" y="14005"/>
                    <a:pt x="385" y="14005"/>
                    <a:pt x="385" y="13958"/>
                  </a:cubicBezTo>
                  <a:cubicBezTo>
                    <a:pt x="385" y="13911"/>
                    <a:pt x="338" y="13865"/>
                    <a:pt x="385" y="13818"/>
                  </a:cubicBezTo>
                  <a:cubicBezTo>
                    <a:pt x="443" y="13376"/>
                    <a:pt x="489" y="12888"/>
                    <a:pt x="536" y="12458"/>
                  </a:cubicBezTo>
                  <a:cubicBezTo>
                    <a:pt x="629" y="11725"/>
                    <a:pt x="780" y="10957"/>
                    <a:pt x="827" y="10224"/>
                  </a:cubicBezTo>
                  <a:cubicBezTo>
                    <a:pt x="873" y="9840"/>
                    <a:pt x="920" y="9457"/>
                    <a:pt x="966" y="8968"/>
                  </a:cubicBezTo>
                  <a:cubicBezTo>
                    <a:pt x="966" y="8677"/>
                    <a:pt x="1025" y="8387"/>
                    <a:pt x="1025" y="8142"/>
                  </a:cubicBezTo>
                  <a:lnTo>
                    <a:pt x="1071" y="7712"/>
                  </a:lnTo>
                  <a:cubicBezTo>
                    <a:pt x="1118" y="6735"/>
                    <a:pt x="1164" y="5816"/>
                    <a:pt x="1257" y="4851"/>
                  </a:cubicBezTo>
                  <a:lnTo>
                    <a:pt x="1315" y="3932"/>
                  </a:lnTo>
                  <a:lnTo>
                    <a:pt x="1455" y="873"/>
                  </a:lnTo>
                  <a:cubicBezTo>
                    <a:pt x="1501" y="582"/>
                    <a:pt x="1455" y="291"/>
                    <a:pt x="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481800" y="2411275"/>
              <a:ext cx="234975" cy="563550"/>
            </a:xfrm>
            <a:custGeom>
              <a:avLst/>
              <a:gdLst/>
              <a:ahLst/>
              <a:cxnLst/>
              <a:rect l="l" t="t" r="r" b="b"/>
              <a:pathLst>
                <a:path w="9399" h="22542" extrusionOk="0">
                  <a:moveTo>
                    <a:pt x="6293" y="10422"/>
                  </a:moveTo>
                  <a:lnTo>
                    <a:pt x="6397" y="10468"/>
                  </a:lnTo>
                  <a:lnTo>
                    <a:pt x="6491" y="10468"/>
                  </a:lnTo>
                  <a:lnTo>
                    <a:pt x="6630" y="10515"/>
                  </a:lnTo>
                  <a:lnTo>
                    <a:pt x="6491" y="11003"/>
                  </a:lnTo>
                  <a:lnTo>
                    <a:pt x="6397" y="11050"/>
                  </a:lnTo>
                  <a:cubicBezTo>
                    <a:pt x="6246" y="11096"/>
                    <a:pt x="6107" y="11143"/>
                    <a:pt x="5909" y="11201"/>
                  </a:cubicBezTo>
                  <a:cubicBezTo>
                    <a:pt x="5758" y="11248"/>
                    <a:pt x="5618" y="11294"/>
                    <a:pt x="5467" y="11341"/>
                  </a:cubicBezTo>
                  <a:cubicBezTo>
                    <a:pt x="5374" y="11387"/>
                    <a:pt x="5234" y="11434"/>
                    <a:pt x="5130" y="11492"/>
                  </a:cubicBezTo>
                  <a:cubicBezTo>
                    <a:pt x="4944" y="11585"/>
                    <a:pt x="4746" y="11678"/>
                    <a:pt x="4548" y="11783"/>
                  </a:cubicBezTo>
                  <a:cubicBezTo>
                    <a:pt x="4455" y="11829"/>
                    <a:pt x="4362" y="11876"/>
                    <a:pt x="4257" y="11969"/>
                  </a:cubicBezTo>
                  <a:cubicBezTo>
                    <a:pt x="4211" y="12015"/>
                    <a:pt x="4118" y="12120"/>
                    <a:pt x="4013" y="12167"/>
                  </a:cubicBezTo>
                  <a:cubicBezTo>
                    <a:pt x="3966" y="12213"/>
                    <a:pt x="3920" y="12260"/>
                    <a:pt x="3873" y="12260"/>
                  </a:cubicBezTo>
                  <a:cubicBezTo>
                    <a:pt x="3827" y="12260"/>
                    <a:pt x="3827" y="12306"/>
                    <a:pt x="3780" y="12306"/>
                  </a:cubicBezTo>
                  <a:lnTo>
                    <a:pt x="3629" y="12306"/>
                  </a:lnTo>
                  <a:cubicBezTo>
                    <a:pt x="3536" y="12260"/>
                    <a:pt x="3490" y="12213"/>
                    <a:pt x="3431" y="12167"/>
                  </a:cubicBezTo>
                  <a:cubicBezTo>
                    <a:pt x="3141" y="11969"/>
                    <a:pt x="3141" y="11725"/>
                    <a:pt x="3338" y="11434"/>
                  </a:cubicBezTo>
                  <a:cubicBezTo>
                    <a:pt x="3385" y="11387"/>
                    <a:pt x="3490" y="11294"/>
                    <a:pt x="3583" y="11201"/>
                  </a:cubicBezTo>
                  <a:cubicBezTo>
                    <a:pt x="4013" y="10957"/>
                    <a:pt x="4408" y="10759"/>
                    <a:pt x="4792" y="10620"/>
                  </a:cubicBezTo>
                  <a:cubicBezTo>
                    <a:pt x="5130" y="10515"/>
                    <a:pt x="5420" y="10422"/>
                    <a:pt x="5758" y="10422"/>
                  </a:cubicBezTo>
                  <a:close/>
                  <a:moveTo>
                    <a:pt x="1396" y="0"/>
                  </a:moveTo>
                  <a:cubicBezTo>
                    <a:pt x="1396" y="0"/>
                    <a:pt x="1349" y="47"/>
                    <a:pt x="1303" y="47"/>
                  </a:cubicBezTo>
                  <a:cubicBezTo>
                    <a:pt x="1256" y="93"/>
                    <a:pt x="1210" y="151"/>
                    <a:pt x="1210" y="198"/>
                  </a:cubicBezTo>
                  <a:lnTo>
                    <a:pt x="1163" y="244"/>
                  </a:lnTo>
                  <a:cubicBezTo>
                    <a:pt x="1163" y="337"/>
                    <a:pt x="1105" y="442"/>
                    <a:pt x="1105" y="535"/>
                  </a:cubicBezTo>
                  <a:cubicBezTo>
                    <a:pt x="1105" y="733"/>
                    <a:pt x="1059" y="966"/>
                    <a:pt x="1059" y="1163"/>
                  </a:cubicBezTo>
                  <a:cubicBezTo>
                    <a:pt x="1012" y="1547"/>
                    <a:pt x="966" y="1989"/>
                    <a:pt x="919" y="2373"/>
                  </a:cubicBezTo>
                  <a:cubicBezTo>
                    <a:pt x="721" y="3583"/>
                    <a:pt x="524" y="4804"/>
                    <a:pt x="337" y="6014"/>
                  </a:cubicBezTo>
                  <a:lnTo>
                    <a:pt x="140" y="7316"/>
                  </a:lnTo>
                  <a:cubicBezTo>
                    <a:pt x="140" y="7363"/>
                    <a:pt x="93" y="7467"/>
                    <a:pt x="47" y="7514"/>
                  </a:cubicBezTo>
                  <a:lnTo>
                    <a:pt x="0" y="7514"/>
                  </a:lnTo>
                  <a:lnTo>
                    <a:pt x="0" y="7561"/>
                  </a:lnTo>
                  <a:lnTo>
                    <a:pt x="0" y="7607"/>
                  </a:lnTo>
                  <a:lnTo>
                    <a:pt x="0" y="7654"/>
                  </a:lnTo>
                  <a:cubicBezTo>
                    <a:pt x="47" y="7758"/>
                    <a:pt x="93" y="7851"/>
                    <a:pt x="140" y="7944"/>
                  </a:cubicBezTo>
                  <a:cubicBezTo>
                    <a:pt x="186" y="8049"/>
                    <a:pt x="291" y="8142"/>
                    <a:pt x="384" y="8293"/>
                  </a:cubicBezTo>
                  <a:cubicBezTo>
                    <a:pt x="431" y="8340"/>
                    <a:pt x="524" y="8433"/>
                    <a:pt x="628" y="8526"/>
                  </a:cubicBezTo>
                  <a:lnTo>
                    <a:pt x="675" y="8584"/>
                  </a:lnTo>
                  <a:cubicBezTo>
                    <a:pt x="768" y="8677"/>
                    <a:pt x="814" y="8724"/>
                    <a:pt x="873" y="8770"/>
                  </a:cubicBezTo>
                  <a:lnTo>
                    <a:pt x="966" y="8875"/>
                  </a:lnTo>
                  <a:lnTo>
                    <a:pt x="1256" y="9061"/>
                  </a:lnTo>
                  <a:lnTo>
                    <a:pt x="1303" y="9108"/>
                  </a:lnTo>
                  <a:lnTo>
                    <a:pt x="1349" y="9166"/>
                  </a:lnTo>
                  <a:lnTo>
                    <a:pt x="2617" y="10515"/>
                  </a:lnTo>
                  <a:cubicBezTo>
                    <a:pt x="2850" y="10806"/>
                    <a:pt x="3001" y="11096"/>
                    <a:pt x="2803" y="11585"/>
                  </a:cubicBezTo>
                  <a:cubicBezTo>
                    <a:pt x="2757" y="11585"/>
                    <a:pt x="2757" y="11632"/>
                    <a:pt x="2757" y="11678"/>
                  </a:cubicBezTo>
                  <a:cubicBezTo>
                    <a:pt x="2710" y="11725"/>
                    <a:pt x="2710" y="11783"/>
                    <a:pt x="2710" y="11876"/>
                  </a:cubicBezTo>
                  <a:cubicBezTo>
                    <a:pt x="2710" y="11876"/>
                    <a:pt x="2710" y="11922"/>
                    <a:pt x="2757" y="11969"/>
                  </a:cubicBezTo>
                  <a:cubicBezTo>
                    <a:pt x="2757" y="12015"/>
                    <a:pt x="2757" y="12074"/>
                    <a:pt x="2803" y="12167"/>
                  </a:cubicBezTo>
                  <a:cubicBezTo>
                    <a:pt x="2803" y="12213"/>
                    <a:pt x="2850" y="12260"/>
                    <a:pt x="2908" y="12306"/>
                  </a:cubicBezTo>
                  <a:cubicBezTo>
                    <a:pt x="2908" y="12364"/>
                    <a:pt x="2955" y="12411"/>
                    <a:pt x="2955" y="12411"/>
                  </a:cubicBezTo>
                  <a:cubicBezTo>
                    <a:pt x="3001" y="12457"/>
                    <a:pt x="3048" y="12504"/>
                    <a:pt x="3141" y="12550"/>
                  </a:cubicBezTo>
                  <a:cubicBezTo>
                    <a:pt x="3141" y="12597"/>
                    <a:pt x="3199" y="12597"/>
                    <a:pt x="3245" y="12597"/>
                  </a:cubicBezTo>
                  <a:cubicBezTo>
                    <a:pt x="3292" y="12655"/>
                    <a:pt x="3338" y="12702"/>
                    <a:pt x="3431" y="12702"/>
                  </a:cubicBezTo>
                  <a:cubicBezTo>
                    <a:pt x="3490" y="12748"/>
                    <a:pt x="3536" y="12748"/>
                    <a:pt x="3629" y="12748"/>
                  </a:cubicBezTo>
                  <a:lnTo>
                    <a:pt x="3873" y="12748"/>
                  </a:lnTo>
                  <a:lnTo>
                    <a:pt x="3920" y="13039"/>
                  </a:lnTo>
                  <a:lnTo>
                    <a:pt x="3966" y="13039"/>
                  </a:lnTo>
                  <a:lnTo>
                    <a:pt x="4164" y="12992"/>
                  </a:lnTo>
                  <a:lnTo>
                    <a:pt x="4118" y="12841"/>
                  </a:lnTo>
                  <a:cubicBezTo>
                    <a:pt x="4071" y="12597"/>
                    <a:pt x="4118" y="12457"/>
                    <a:pt x="4362" y="12364"/>
                  </a:cubicBezTo>
                  <a:cubicBezTo>
                    <a:pt x="4746" y="12167"/>
                    <a:pt x="5130" y="11969"/>
                    <a:pt x="5572" y="11783"/>
                  </a:cubicBezTo>
                  <a:cubicBezTo>
                    <a:pt x="5711" y="11678"/>
                    <a:pt x="5909" y="11632"/>
                    <a:pt x="6049" y="11538"/>
                  </a:cubicBezTo>
                  <a:lnTo>
                    <a:pt x="6153" y="11492"/>
                  </a:lnTo>
                  <a:lnTo>
                    <a:pt x="6200" y="11585"/>
                  </a:lnTo>
                  <a:cubicBezTo>
                    <a:pt x="6200" y="11678"/>
                    <a:pt x="6246" y="11725"/>
                    <a:pt x="6246" y="11783"/>
                  </a:cubicBezTo>
                  <a:cubicBezTo>
                    <a:pt x="6246" y="11876"/>
                    <a:pt x="6293" y="11969"/>
                    <a:pt x="6293" y="12015"/>
                  </a:cubicBezTo>
                  <a:cubicBezTo>
                    <a:pt x="6491" y="12550"/>
                    <a:pt x="6630" y="13085"/>
                    <a:pt x="6781" y="13667"/>
                  </a:cubicBezTo>
                  <a:cubicBezTo>
                    <a:pt x="7212" y="14923"/>
                    <a:pt x="7607" y="16284"/>
                    <a:pt x="7991" y="17598"/>
                  </a:cubicBezTo>
                  <a:cubicBezTo>
                    <a:pt x="8189" y="18320"/>
                    <a:pt x="8375" y="19099"/>
                    <a:pt x="8573" y="19820"/>
                  </a:cubicBezTo>
                  <a:cubicBezTo>
                    <a:pt x="8619" y="20215"/>
                    <a:pt x="8724" y="20599"/>
                    <a:pt x="8817" y="20983"/>
                  </a:cubicBezTo>
                  <a:cubicBezTo>
                    <a:pt x="8956" y="21565"/>
                    <a:pt x="9108" y="22100"/>
                    <a:pt x="9398" y="22542"/>
                  </a:cubicBezTo>
                  <a:lnTo>
                    <a:pt x="9398" y="21518"/>
                  </a:lnTo>
                  <a:cubicBezTo>
                    <a:pt x="9352" y="21472"/>
                    <a:pt x="9352" y="21425"/>
                    <a:pt x="9352" y="21379"/>
                  </a:cubicBezTo>
                  <a:cubicBezTo>
                    <a:pt x="9305" y="21088"/>
                    <a:pt x="9201" y="20797"/>
                    <a:pt x="9154" y="20506"/>
                  </a:cubicBezTo>
                  <a:cubicBezTo>
                    <a:pt x="9015" y="19820"/>
                    <a:pt x="8863" y="19192"/>
                    <a:pt x="8666" y="18517"/>
                  </a:cubicBezTo>
                  <a:cubicBezTo>
                    <a:pt x="8573" y="18075"/>
                    <a:pt x="8433" y="17645"/>
                    <a:pt x="8282" y="17203"/>
                  </a:cubicBezTo>
                  <a:lnTo>
                    <a:pt x="7851" y="15900"/>
                  </a:lnTo>
                  <a:cubicBezTo>
                    <a:pt x="7502" y="14493"/>
                    <a:pt x="7119" y="13132"/>
                    <a:pt x="6630" y="11829"/>
                  </a:cubicBezTo>
                  <a:lnTo>
                    <a:pt x="6584" y="11783"/>
                  </a:lnTo>
                  <a:cubicBezTo>
                    <a:pt x="6537" y="11585"/>
                    <a:pt x="6444" y="11387"/>
                    <a:pt x="6630" y="11201"/>
                  </a:cubicBezTo>
                  <a:lnTo>
                    <a:pt x="6630" y="11143"/>
                  </a:lnTo>
                  <a:lnTo>
                    <a:pt x="6630" y="11096"/>
                  </a:lnTo>
                  <a:lnTo>
                    <a:pt x="6630" y="11050"/>
                  </a:lnTo>
                  <a:lnTo>
                    <a:pt x="6688" y="11003"/>
                  </a:lnTo>
                  <a:cubicBezTo>
                    <a:pt x="6921" y="10852"/>
                    <a:pt x="7026" y="10713"/>
                    <a:pt x="7026" y="10620"/>
                  </a:cubicBezTo>
                  <a:cubicBezTo>
                    <a:pt x="7072" y="10468"/>
                    <a:pt x="6874" y="10271"/>
                    <a:pt x="6537" y="10038"/>
                  </a:cubicBezTo>
                  <a:lnTo>
                    <a:pt x="6537" y="9980"/>
                  </a:lnTo>
                  <a:lnTo>
                    <a:pt x="6537" y="9933"/>
                  </a:lnTo>
                  <a:lnTo>
                    <a:pt x="6537" y="9747"/>
                  </a:lnTo>
                  <a:cubicBezTo>
                    <a:pt x="6584" y="9596"/>
                    <a:pt x="6584" y="9456"/>
                    <a:pt x="6630" y="9305"/>
                  </a:cubicBezTo>
                  <a:cubicBezTo>
                    <a:pt x="6688" y="9014"/>
                    <a:pt x="6781" y="8724"/>
                    <a:pt x="6828" y="8433"/>
                  </a:cubicBezTo>
                  <a:cubicBezTo>
                    <a:pt x="6921" y="7851"/>
                    <a:pt x="7072" y="7316"/>
                    <a:pt x="7165" y="6735"/>
                  </a:cubicBezTo>
                  <a:cubicBezTo>
                    <a:pt x="7165" y="6688"/>
                    <a:pt x="7212" y="6642"/>
                    <a:pt x="7212" y="6595"/>
                  </a:cubicBezTo>
                  <a:cubicBezTo>
                    <a:pt x="7270" y="6351"/>
                    <a:pt x="7316" y="6107"/>
                    <a:pt x="7165" y="5909"/>
                  </a:cubicBezTo>
                  <a:lnTo>
                    <a:pt x="6979" y="5909"/>
                  </a:lnTo>
                  <a:lnTo>
                    <a:pt x="6049" y="9933"/>
                  </a:lnTo>
                  <a:lnTo>
                    <a:pt x="6002" y="9933"/>
                  </a:lnTo>
                  <a:cubicBezTo>
                    <a:pt x="5957" y="9931"/>
                    <a:pt x="5912" y="9930"/>
                    <a:pt x="5868" y="9930"/>
                  </a:cubicBezTo>
                  <a:cubicBezTo>
                    <a:pt x="5002" y="9930"/>
                    <a:pt x="4220" y="10348"/>
                    <a:pt x="3490" y="10713"/>
                  </a:cubicBezTo>
                  <a:lnTo>
                    <a:pt x="3385" y="10713"/>
                  </a:lnTo>
                  <a:lnTo>
                    <a:pt x="3338" y="10666"/>
                  </a:lnTo>
                  <a:lnTo>
                    <a:pt x="3292" y="10666"/>
                  </a:lnTo>
                  <a:cubicBezTo>
                    <a:pt x="3292" y="10620"/>
                    <a:pt x="3292" y="10620"/>
                    <a:pt x="3245" y="10561"/>
                  </a:cubicBezTo>
                  <a:cubicBezTo>
                    <a:pt x="2710" y="9689"/>
                    <a:pt x="1931" y="9014"/>
                    <a:pt x="1163" y="8386"/>
                  </a:cubicBezTo>
                  <a:cubicBezTo>
                    <a:pt x="1012" y="8235"/>
                    <a:pt x="873" y="8142"/>
                    <a:pt x="721" y="8003"/>
                  </a:cubicBezTo>
                  <a:cubicBezTo>
                    <a:pt x="582" y="7898"/>
                    <a:pt x="524" y="7758"/>
                    <a:pt x="524" y="7607"/>
                  </a:cubicBezTo>
                  <a:lnTo>
                    <a:pt x="524" y="7421"/>
                  </a:lnTo>
                  <a:lnTo>
                    <a:pt x="1256" y="3350"/>
                  </a:lnTo>
                  <a:lnTo>
                    <a:pt x="1349" y="2768"/>
                  </a:lnTo>
                  <a:cubicBezTo>
                    <a:pt x="1349" y="2664"/>
                    <a:pt x="1396" y="2524"/>
                    <a:pt x="1396" y="2419"/>
                  </a:cubicBezTo>
                  <a:lnTo>
                    <a:pt x="1396" y="2326"/>
                  </a:lnTo>
                  <a:cubicBezTo>
                    <a:pt x="1454" y="2187"/>
                    <a:pt x="1454" y="1989"/>
                    <a:pt x="1501" y="1838"/>
                  </a:cubicBezTo>
                  <a:lnTo>
                    <a:pt x="1594" y="1454"/>
                  </a:lnTo>
                  <a:lnTo>
                    <a:pt x="1791" y="2326"/>
                  </a:lnTo>
                  <a:cubicBezTo>
                    <a:pt x="1884" y="2664"/>
                    <a:pt x="1931" y="2955"/>
                    <a:pt x="2036" y="3245"/>
                  </a:cubicBezTo>
                  <a:lnTo>
                    <a:pt x="2129" y="3734"/>
                  </a:lnTo>
                  <a:lnTo>
                    <a:pt x="2513" y="3641"/>
                  </a:lnTo>
                  <a:cubicBezTo>
                    <a:pt x="2466" y="3490"/>
                    <a:pt x="2420" y="3292"/>
                    <a:pt x="2373" y="3152"/>
                  </a:cubicBezTo>
                  <a:lnTo>
                    <a:pt x="2326" y="2955"/>
                  </a:lnTo>
                  <a:cubicBezTo>
                    <a:pt x="2268" y="2710"/>
                    <a:pt x="2222" y="2419"/>
                    <a:pt x="2129" y="2129"/>
                  </a:cubicBezTo>
                  <a:cubicBezTo>
                    <a:pt x="2082" y="1989"/>
                    <a:pt x="2036" y="1791"/>
                    <a:pt x="1978" y="1652"/>
                  </a:cubicBezTo>
                  <a:cubicBezTo>
                    <a:pt x="1884" y="1210"/>
                    <a:pt x="1745" y="779"/>
                    <a:pt x="1547" y="198"/>
                  </a:cubicBezTo>
                  <a:cubicBezTo>
                    <a:pt x="1501" y="93"/>
                    <a:pt x="1454" y="47"/>
                    <a:pt x="1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
            <p:cNvSpPr/>
            <p:nvPr/>
          </p:nvSpPr>
          <p:spPr>
            <a:xfrm>
              <a:off x="240450" y="2906775"/>
              <a:ext cx="476325" cy="405950"/>
            </a:xfrm>
            <a:custGeom>
              <a:avLst/>
              <a:gdLst/>
              <a:ahLst/>
              <a:cxnLst/>
              <a:rect l="l" t="t" r="r" b="b"/>
              <a:pathLst>
                <a:path w="19053" h="16238" extrusionOk="0">
                  <a:moveTo>
                    <a:pt x="6397" y="0"/>
                  </a:moveTo>
                  <a:cubicBezTo>
                    <a:pt x="6304" y="0"/>
                    <a:pt x="6211" y="47"/>
                    <a:pt x="6060" y="105"/>
                  </a:cubicBezTo>
                  <a:lnTo>
                    <a:pt x="5920" y="151"/>
                  </a:lnTo>
                  <a:cubicBezTo>
                    <a:pt x="5676" y="244"/>
                    <a:pt x="5478" y="337"/>
                    <a:pt x="5292" y="442"/>
                  </a:cubicBezTo>
                  <a:cubicBezTo>
                    <a:pt x="3931" y="1117"/>
                    <a:pt x="2478" y="1896"/>
                    <a:pt x="872" y="2722"/>
                  </a:cubicBezTo>
                  <a:cubicBezTo>
                    <a:pt x="640" y="2815"/>
                    <a:pt x="396" y="2954"/>
                    <a:pt x="105" y="3152"/>
                  </a:cubicBezTo>
                  <a:cubicBezTo>
                    <a:pt x="58" y="3199"/>
                    <a:pt x="0" y="3245"/>
                    <a:pt x="0" y="3303"/>
                  </a:cubicBezTo>
                  <a:cubicBezTo>
                    <a:pt x="0" y="3350"/>
                    <a:pt x="0" y="3396"/>
                    <a:pt x="58" y="3443"/>
                  </a:cubicBezTo>
                  <a:cubicBezTo>
                    <a:pt x="244" y="3687"/>
                    <a:pt x="396" y="3885"/>
                    <a:pt x="535" y="4024"/>
                  </a:cubicBezTo>
                  <a:cubicBezTo>
                    <a:pt x="686" y="4222"/>
                    <a:pt x="931" y="4315"/>
                    <a:pt x="1221" y="4315"/>
                  </a:cubicBezTo>
                  <a:lnTo>
                    <a:pt x="1268" y="4315"/>
                  </a:lnTo>
                  <a:cubicBezTo>
                    <a:pt x="1698" y="4315"/>
                    <a:pt x="2094" y="4118"/>
                    <a:pt x="2478" y="3885"/>
                  </a:cubicBezTo>
                  <a:cubicBezTo>
                    <a:pt x="2571" y="3827"/>
                    <a:pt x="2675" y="3780"/>
                    <a:pt x="2722" y="3734"/>
                  </a:cubicBezTo>
                  <a:lnTo>
                    <a:pt x="2966" y="3594"/>
                  </a:lnTo>
                  <a:lnTo>
                    <a:pt x="3106" y="3978"/>
                  </a:lnTo>
                  <a:cubicBezTo>
                    <a:pt x="3199" y="4222"/>
                    <a:pt x="3350" y="4408"/>
                    <a:pt x="3443" y="4653"/>
                  </a:cubicBezTo>
                  <a:cubicBezTo>
                    <a:pt x="3548" y="4850"/>
                    <a:pt x="3641" y="5048"/>
                    <a:pt x="3734" y="5281"/>
                  </a:cubicBezTo>
                  <a:cubicBezTo>
                    <a:pt x="3838" y="5432"/>
                    <a:pt x="3885" y="5571"/>
                    <a:pt x="3978" y="5723"/>
                  </a:cubicBezTo>
                  <a:cubicBezTo>
                    <a:pt x="4804" y="7421"/>
                    <a:pt x="5676" y="9166"/>
                    <a:pt x="6549" y="10864"/>
                  </a:cubicBezTo>
                  <a:lnTo>
                    <a:pt x="6642" y="10864"/>
                  </a:lnTo>
                  <a:lnTo>
                    <a:pt x="6793" y="10806"/>
                  </a:lnTo>
                  <a:cubicBezTo>
                    <a:pt x="6688" y="10515"/>
                    <a:pt x="6595" y="10177"/>
                    <a:pt x="6456" y="9887"/>
                  </a:cubicBezTo>
                  <a:cubicBezTo>
                    <a:pt x="5920" y="8875"/>
                    <a:pt x="5385" y="7851"/>
                    <a:pt x="4897" y="6839"/>
                  </a:cubicBezTo>
                  <a:cubicBezTo>
                    <a:pt x="4711" y="6397"/>
                    <a:pt x="4467" y="5967"/>
                    <a:pt x="4269" y="5525"/>
                  </a:cubicBezTo>
                  <a:lnTo>
                    <a:pt x="4176" y="5339"/>
                  </a:lnTo>
                  <a:cubicBezTo>
                    <a:pt x="4025" y="5048"/>
                    <a:pt x="3885" y="4804"/>
                    <a:pt x="3734" y="4513"/>
                  </a:cubicBezTo>
                  <a:cubicBezTo>
                    <a:pt x="3594" y="4222"/>
                    <a:pt x="3443" y="3931"/>
                    <a:pt x="3257" y="3641"/>
                  </a:cubicBezTo>
                  <a:cubicBezTo>
                    <a:pt x="3106" y="3350"/>
                    <a:pt x="2966" y="3303"/>
                    <a:pt x="2861" y="3303"/>
                  </a:cubicBezTo>
                  <a:cubicBezTo>
                    <a:pt x="2768" y="3303"/>
                    <a:pt x="2675" y="3350"/>
                    <a:pt x="2571" y="3350"/>
                  </a:cubicBezTo>
                  <a:cubicBezTo>
                    <a:pt x="2571" y="3396"/>
                    <a:pt x="2524" y="3396"/>
                    <a:pt x="2478" y="3396"/>
                  </a:cubicBezTo>
                  <a:cubicBezTo>
                    <a:pt x="2431" y="3443"/>
                    <a:pt x="2326" y="3489"/>
                    <a:pt x="2280" y="3489"/>
                  </a:cubicBezTo>
                  <a:lnTo>
                    <a:pt x="2187" y="3536"/>
                  </a:lnTo>
                  <a:cubicBezTo>
                    <a:pt x="2036" y="3641"/>
                    <a:pt x="1849" y="3734"/>
                    <a:pt x="1698" y="3827"/>
                  </a:cubicBezTo>
                  <a:cubicBezTo>
                    <a:pt x="1512" y="3885"/>
                    <a:pt x="1361" y="3931"/>
                    <a:pt x="1268" y="3931"/>
                  </a:cubicBezTo>
                  <a:cubicBezTo>
                    <a:pt x="872" y="3931"/>
                    <a:pt x="686" y="3641"/>
                    <a:pt x="582" y="3396"/>
                  </a:cubicBezTo>
                  <a:lnTo>
                    <a:pt x="535" y="3303"/>
                  </a:lnTo>
                  <a:lnTo>
                    <a:pt x="640" y="3245"/>
                  </a:lnTo>
                  <a:cubicBezTo>
                    <a:pt x="2524" y="2326"/>
                    <a:pt x="4362" y="1361"/>
                    <a:pt x="6258" y="442"/>
                  </a:cubicBezTo>
                  <a:lnTo>
                    <a:pt x="6304" y="442"/>
                  </a:lnTo>
                  <a:lnTo>
                    <a:pt x="6502" y="489"/>
                  </a:lnTo>
                  <a:lnTo>
                    <a:pt x="6502" y="582"/>
                  </a:lnTo>
                  <a:lnTo>
                    <a:pt x="6502" y="733"/>
                  </a:lnTo>
                  <a:lnTo>
                    <a:pt x="6502" y="826"/>
                  </a:lnTo>
                  <a:cubicBezTo>
                    <a:pt x="6456" y="919"/>
                    <a:pt x="6456" y="1024"/>
                    <a:pt x="6456" y="1117"/>
                  </a:cubicBezTo>
                  <a:cubicBezTo>
                    <a:pt x="6397" y="1210"/>
                    <a:pt x="6351" y="1314"/>
                    <a:pt x="6304" y="1454"/>
                  </a:cubicBezTo>
                  <a:cubicBezTo>
                    <a:pt x="6258" y="1559"/>
                    <a:pt x="6211" y="1652"/>
                    <a:pt x="6165" y="1791"/>
                  </a:cubicBezTo>
                  <a:cubicBezTo>
                    <a:pt x="6107" y="1791"/>
                    <a:pt x="6107" y="1849"/>
                    <a:pt x="6107" y="1849"/>
                  </a:cubicBezTo>
                  <a:cubicBezTo>
                    <a:pt x="6060" y="1896"/>
                    <a:pt x="6014" y="1942"/>
                    <a:pt x="5920" y="1989"/>
                  </a:cubicBezTo>
                  <a:cubicBezTo>
                    <a:pt x="5816" y="2082"/>
                    <a:pt x="5723" y="2140"/>
                    <a:pt x="5630" y="2187"/>
                  </a:cubicBezTo>
                  <a:cubicBezTo>
                    <a:pt x="5583" y="2187"/>
                    <a:pt x="5525" y="2233"/>
                    <a:pt x="5478" y="2280"/>
                  </a:cubicBezTo>
                  <a:cubicBezTo>
                    <a:pt x="5292" y="2373"/>
                    <a:pt x="5292" y="2373"/>
                    <a:pt x="5385" y="2617"/>
                  </a:cubicBezTo>
                  <a:cubicBezTo>
                    <a:pt x="5583" y="3013"/>
                    <a:pt x="5769" y="3443"/>
                    <a:pt x="5920" y="3885"/>
                  </a:cubicBezTo>
                  <a:lnTo>
                    <a:pt x="5967" y="4024"/>
                  </a:lnTo>
                  <a:lnTo>
                    <a:pt x="5967" y="4071"/>
                  </a:lnTo>
                  <a:cubicBezTo>
                    <a:pt x="5967" y="4118"/>
                    <a:pt x="5967" y="4176"/>
                    <a:pt x="5920" y="4222"/>
                  </a:cubicBezTo>
                  <a:lnTo>
                    <a:pt x="5874" y="4269"/>
                  </a:lnTo>
                  <a:lnTo>
                    <a:pt x="5816" y="4315"/>
                  </a:lnTo>
                  <a:cubicBezTo>
                    <a:pt x="5723" y="4408"/>
                    <a:pt x="5583" y="4513"/>
                    <a:pt x="5478" y="4560"/>
                  </a:cubicBezTo>
                  <a:cubicBezTo>
                    <a:pt x="5292" y="4699"/>
                    <a:pt x="5095" y="4850"/>
                    <a:pt x="4943" y="5048"/>
                  </a:cubicBezTo>
                  <a:cubicBezTo>
                    <a:pt x="4850" y="5095"/>
                    <a:pt x="4850" y="5141"/>
                    <a:pt x="4804" y="5234"/>
                  </a:cubicBezTo>
                  <a:lnTo>
                    <a:pt x="4804" y="5281"/>
                  </a:lnTo>
                  <a:lnTo>
                    <a:pt x="5095" y="5281"/>
                  </a:lnTo>
                  <a:cubicBezTo>
                    <a:pt x="5478" y="5234"/>
                    <a:pt x="5769" y="4943"/>
                    <a:pt x="6107" y="4653"/>
                  </a:cubicBezTo>
                  <a:lnTo>
                    <a:pt x="6211" y="4560"/>
                  </a:lnTo>
                  <a:lnTo>
                    <a:pt x="6258" y="4653"/>
                  </a:lnTo>
                  <a:cubicBezTo>
                    <a:pt x="6351" y="4850"/>
                    <a:pt x="6456" y="4990"/>
                    <a:pt x="6549" y="5141"/>
                  </a:cubicBezTo>
                  <a:lnTo>
                    <a:pt x="6549" y="5234"/>
                  </a:lnTo>
                  <a:lnTo>
                    <a:pt x="6258" y="5478"/>
                  </a:lnTo>
                  <a:cubicBezTo>
                    <a:pt x="6060" y="5676"/>
                    <a:pt x="5874" y="5816"/>
                    <a:pt x="5676" y="6013"/>
                  </a:cubicBezTo>
                  <a:cubicBezTo>
                    <a:pt x="5478" y="6153"/>
                    <a:pt x="5432" y="6258"/>
                    <a:pt x="5478" y="6351"/>
                  </a:cubicBezTo>
                  <a:cubicBezTo>
                    <a:pt x="5531" y="6397"/>
                    <a:pt x="5592" y="6421"/>
                    <a:pt x="5665" y="6421"/>
                  </a:cubicBezTo>
                  <a:cubicBezTo>
                    <a:pt x="5737" y="6421"/>
                    <a:pt x="5822" y="6397"/>
                    <a:pt x="5920" y="6351"/>
                  </a:cubicBezTo>
                  <a:cubicBezTo>
                    <a:pt x="6107" y="6211"/>
                    <a:pt x="6304" y="6107"/>
                    <a:pt x="6502" y="5967"/>
                  </a:cubicBezTo>
                  <a:cubicBezTo>
                    <a:pt x="6549" y="5920"/>
                    <a:pt x="6642" y="5862"/>
                    <a:pt x="6746" y="5816"/>
                  </a:cubicBezTo>
                  <a:lnTo>
                    <a:pt x="6839" y="5769"/>
                  </a:lnTo>
                  <a:lnTo>
                    <a:pt x="6886" y="5816"/>
                  </a:lnTo>
                  <a:cubicBezTo>
                    <a:pt x="6932" y="5967"/>
                    <a:pt x="7037" y="6107"/>
                    <a:pt x="7130" y="6258"/>
                  </a:cubicBezTo>
                  <a:lnTo>
                    <a:pt x="7270" y="6502"/>
                  </a:lnTo>
                  <a:lnTo>
                    <a:pt x="7037" y="6642"/>
                  </a:lnTo>
                  <a:cubicBezTo>
                    <a:pt x="6839" y="6793"/>
                    <a:pt x="6688" y="6932"/>
                    <a:pt x="6502" y="7084"/>
                  </a:cubicBezTo>
                  <a:cubicBezTo>
                    <a:pt x="6397" y="7177"/>
                    <a:pt x="6351" y="7270"/>
                    <a:pt x="6258" y="7421"/>
                  </a:cubicBezTo>
                  <a:lnTo>
                    <a:pt x="6211" y="7467"/>
                  </a:lnTo>
                  <a:lnTo>
                    <a:pt x="6258" y="7467"/>
                  </a:lnTo>
                  <a:cubicBezTo>
                    <a:pt x="6549" y="7421"/>
                    <a:pt x="6839" y="7316"/>
                    <a:pt x="7130" y="7223"/>
                  </a:cubicBezTo>
                  <a:cubicBezTo>
                    <a:pt x="7177" y="7177"/>
                    <a:pt x="7270" y="7130"/>
                    <a:pt x="7328" y="7084"/>
                  </a:cubicBezTo>
                  <a:cubicBezTo>
                    <a:pt x="7374" y="7025"/>
                    <a:pt x="7421" y="7025"/>
                    <a:pt x="7467" y="6979"/>
                  </a:cubicBezTo>
                  <a:lnTo>
                    <a:pt x="7560" y="6932"/>
                  </a:lnTo>
                  <a:lnTo>
                    <a:pt x="7851" y="7467"/>
                  </a:lnTo>
                  <a:lnTo>
                    <a:pt x="7560" y="7758"/>
                  </a:lnTo>
                  <a:cubicBezTo>
                    <a:pt x="7328" y="7956"/>
                    <a:pt x="7130" y="8142"/>
                    <a:pt x="6932" y="8340"/>
                  </a:cubicBezTo>
                  <a:cubicBezTo>
                    <a:pt x="6886" y="8340"/>
                    <a:pt x="6886" y="8386"/>
                    <a:pt x="6886" y="8433"/>
                  </a:cubicBezTo>
                  <a:cubicBezTo>
                    <a:pt x="6886" y="8479"/>
                    <a:pt x="6886" y="8479"/>
                    <a:pt x="6839" y="8479"/>
                  </a:cubicBezTo>
                  <a:lnTo>
                    <a:pt x="6979" y="8479"/>
                  </a:lnTo>
                  <a:cubicBezTo>
                    <a:pt x="7223" y="8433"/>
                    <a:pt x="7467" y="8340"/>
                    <a:pt x="7805" y="8189"/>
                  </a:cubicBezTo>
                  <a:cubicBezTo>
                    <a:pt x="7851" y="8189"/>
                    <a:pt x="7909" y="8142"/>
                    <a:pt x="7956" y="8095"/>
                  </a:cubicBezTo>
                  <a:cubicBezTo>
                    <a:pt x="8002" y="8049"/>
                    <a:pt x="8002" y="8049"/>
                    <a:pt x="8049" y="8002"/>
                  </a:cubicBezTo>
                  <a:lnTo>
                    <a:pt x="8142" y="7898"/>
                  </a:lnTo>
                  <a:lnTo>
                    <a:pt x="8200" y="8002"/>
                  </a:lnTo>
                  <a:cubicBezTo>
                    <a:pt x="8247" y="8095"/>
                    <a:pt x="8293" y="8189"/>
                    <a:pt x="8386" y="8293"/>
                  </a:cubicBezTo>
                  <a:cubicBezTo>
                    <a:pt x="8491" y="8479"/>
                    <a:pt x="8631" y="8724"/>
                    <a:pt x="8724" y="8968"/>
                  </a:cubicBezTo>
                  <a:cubicBezTo>
                    <a:pt x="8968" y="9596"/>
                    <a:pt x="9410" y="10131"/>
                    <a:pt x="10178" y="10515"/>
                  </a:cubicBezTo>
                  <a:cubicBezTo>
                    <a:pt x="10375" y="10619"/>
                    <a:pt x="10620" y="10759"/>
                    <a:pt x="10817" y="10910"/>
                  </a:cubicBezTo>
                  <a:cubicBezTo>
                    <a:pt x="10957" y="11003"/>
                    <a:pt x="11108" y="11155"/>
                    <a:pt x="11248" y="11201"/>
                  </a:cubicBezTo>
                  <a:cubicBezTo>
                    <a:pt x="11876" y="11631"/>
                    <a:pt x="12504" y="12027"/>
                    <a:pt x="13190" y="12457"/>
                  </a:cubicBezTo>
                  <a:cubicBezTo>
                    <a:pt x="14202" y="13085"/>
                    <a:pt x="15272" y="13772"/>
                    <a:pt x="16342" y="14446"/>
                  </a:cubicBezTo>
                  <a:cubicBezTo>
                    <a:pt x="16924" y="14784"/>
                    <a:pt x="17447" y="15167"/>
                    <a:pt x="17982" y="15516"/>
                  </a:cubicBezTo>
                  <a:cubicBezTo>
                    <a:pt x="18227" y="15702"/>
                    <a:pt x="18471" y="15900"/>
                    <a:pt x="18715" y="16040"/>
                  </a:cubicBezTo>
                  <a:lnTo>
                    <a:pt x="18762" y="16098"/>
                  </a:lnTo>
                  <a:cubicBezTo>
                    <a:pt x="18855" y="16144"/>
                    <a:pt x="18901" y="16191"/>
                    <a:pt x="18959" y="16191"/>
                  </a:cubicBezTo>
                  <a:cubicBezTo>
                    <a:pt x="19006" y="16191"/>
                    <a:pt x="19006" y="16191"/>
                    <a:pt x="19052" y="16237"/>
                  </a:cubicBezTo>
                  <a:lnTo>
                    <a:pt x="19052" y="15749"/>
                  </a:lnTo>
                  <a:lnTo>
                    <a:pt x="18424" y="15319"/>
                  </a:lnTo>
                  <a:cubicBezTo>
                    <a:pt x="17982" y="15074"/>
                    <a:pt x="17598" y="14784"/>
                    <a:pt x="17215" y="14539"/>
                  </a:cubicBezTo>
                  <a:cubicBezTo>
                    <a:pt x="17156" y="14493"/>
                    <a:pt x="17110" y="14400"/>
                    <a:pt x="17110" y="14295"/>
                  </a:cubicBezTo>
                  <a:lnTo>
                    <a:pt x="17110" y="14248"/>
                  </a:lnTo>
                  <a:lnTo>
                    <a:pt x="16773" y="14248"/>
                  </a:lnTo>
                  <a:lnTo>
                    <a:pt x="16726" y="14202"/>
                  </a:lnTo>
                  <a:cubicBezTo>
                    <a:pt x="16238" y="13865"/>
                    <a:pt x="15703" y="13574"/>
                    <a:pt x="15226" y="13283"/>
                  </a:cubicBezTo>
                  <a:lnTo>
                    <a:pt x="15028" y="13132"/>
                  </a:lnTo>
                  <a:cubicBezTo>
                    <a:pt x="14737" y="12992"/>
                    <a:pt x="14493" y="12795"/>
                    <a:pt x="14202" y="12608"/>
                  </a:cubicBezTo>
                  <a:cubicBezTo>
                    <a:pt x="14156" y="12550"/>
                    <a:pt x="14062" y="12457"/>
                    <a:pt x="14016" y="12364"/>
                  </a:cubicBezTo>
                  <a:cubicBezTo>
                    <a:pt x="13958" y="11969"/>
                    <a:pt x="13865" y="11585"/>
                    <a:pt x="13772" y="11155"/>
                  </a:cubicBezTo>
                  <a:lnTo>
                    <a:pt x="13772" y="11096"/>
                  </a:lnTo>
                  <a:lnTo>
                    <a:pt x="13481" y="9794"/>
                  </a:lnTo>
                  <a:lnTo>
                    <a:pt x="13481" y="9701"/>
                  </a:lnTo>
                  <a:lnTo>
                    <a:pt x="13481" y="9549"/>
                  </a:lnTo>
                  <a:cubicBezTo>
                    <a:pt x="13527" y="9456"/>
                    <a:pt x="13527" y="9410"/>
                    <a:pt x="13620" y="9305"/>
                  </a:cubicBezTo>
                  <a:cubicBezTo>
                    <a:pt x="13667" y="9259"/>
                    <a:pt x="13667" y="9212"/>
                    <a:pt x="13725" y="9166"/>
                  </a:cubicBezTo>
                  <a:lnTo>
                    <a:pt x="13725" y="9119"/>
                  </a:lnTo>
                  <a:lnTo>
                    <a:pt x="13667" y="9119"/>
                  </a:lnTo>
                  <a:cubicBezTo>
                    <a:pt x="13574" y="9061"/>
                    <a:pt x="13481" y="9061"/>
                    <a:pt x="13434" y="9014"/>
                  </a:cubicBezTo>
                  <a:cubicBezTo>
                    <a:pt x="13434" y="8968"/>
                    <a:pt x="13376" y="8968"/>
                    <a:pt x="13376" y="8968"/>
                  </a:cubicBezTo>
                  <a:cubicBezTo>
                    <a:pt x="13330" y="8875"/>
                    <a:pt x="13283" y="8828"/>
                    <a:pt x="13237" y="8724"/>
                  </a:cubicBezTo>
                  <a:cubicBezTo>
                    <a:pt x="13237" y="8677"/>
                    <a:pt x="13237" y="8631"/>
                    <a:pt x="13190" y="8584"/>
                  </a:cubicBezTo>
                  <a:lnTo>
                    <a:pt x="13144" y="8293"/>
                  </a:lnTo>
                  <a:lnTo>
                    <a:pt x="13190" y="8247"/>
                  </a:lnTo>
                  <a:cubicBezTo>
                    <a:pt x="13283" y="8189"/>
                    <a:pt x="13330" y="8189"/>
                    <a:pt x="13376" y="8142"/>
                  </a:cubicBezTo>
                  <a:lnTo>
                    <a:pt x="13481" y="8095"/>
                  </a:lnTo>
                  <a:cubicBezTo>
                    <a:pt x="13574" y="8002"/>
                    <a:pt x="13667" y="7956"/>
                    <a:pt x="13772" y="7898"/>
                  </a:cubicBezTo>
                  <a:cubicBezTo>
                    <a:pt x="13772" y="7851"/>
                    <a:pt x="13818" y="7805"/>
                    <a:pt x="13818" y="7758"/>
                  </a:cubicBezTo>
                  <a:lnTo>
                    <a:pt x="13818" y="7712"/>
                  </a:lnTo>
                  <a:cubicBezTo>
                    <a:pt x="13772" y="7665"/>
                    <a:pt x="13667" y="7665"/>
                    <a:pt x="13620" y="7665"/>
                  </a:cubicBezTo>
                  <a:cubicBezTo>
                    <a:pt x="13527" y="7665"/>
                    <a:pt x="13376" y="7665"/>
                    <a:pt x="13283" y="7712"/>
                  </a:cubicBezTo>
                  <a:cubicBezTo>
                    <a:pt x="13190" y="7712"/>
                    <a:pt x="13144" y="7712"/>
                    <a:pt x="13085" y="7758"/>
                  </a:cubicBezTo>
                  <a:lnTo>
                    <a:pt x="12992" y="7758"/>
                  </a:lnTo>
                  <a:lnTo>
                    <a:pt x="12702" y="6793"/>
                  </a:lnTo>
                  <a:lnTo>
                    <a:pt x="12364" y="6839"/>
                  </a:lnTo>
                  <a:cubicBezTo>
                    <a:pt x="12457" y="7316"/>
                    <a:pt x="12609" y="7805"/>
                    <a:pt x="12702" y="8293"/>
                  </a:cubicBezTo>
                  <a:cubicBezTo>
                    <a:pt x="12946" y="9166"/>
                    <a:pt x="13144" y="9991"/>
                    <a:pt x="13283" y="10864"/>
                  </a:cubicBezTo>
                  <a:cubicBezTo>
                    <a:pt x="13376" y="11201"/>
                    <a:pt x="13481" y="11585"/>
                    <a:pt x="13527" y="11922"/>
                  </a:cubicBezTo>
                  <a:lnTo>
                    <a:pt x="13574" y="12027"/>
                  </a:lnTo>
                  <a:lnTo>
                    <a:pt x="13527" y="12073"/>
                  </a:lnTo>
                  <a:lnTo>
                    <a:pt x="13481" y="12073"/>
                  </a:lnTo>
                  <a:lnTo>
                    <a:pt x="13376" y="12120"/>
                  </a:lnTo>
                  <a:lnTo>
                    <a:pt x="12795" y="11783"/>
                  </a:lnTo>
                  <a:cubicBezTo>
                    <a:pt x="12457" y="11538"/>
                    <a:pt x="12074" y="11294"/>
                    <a:pt x="11736" y="11050"/>
                  </a:cubicBezTo>
                  <a:cubicBezTo>
                    <a:pt x="11538" y="10957"/>
                    <a:pt x="11399" y="10864"/>
                    <a:pt x="11248" y="10759"/>
                  </a:cubicBezTo>
                  <a:cubicBezTo>
                    <a:pt x="10910" y="10515"/>
                    <a:pt x="10573" y="10329"/>
                    <a:pt x="10178" y="10084"/>
                  </a:cubicBezTo>
                  <a:cubicBezTo>
                    <a:pt x="9840" y="9933"/>
                    <a:pt x="9654" y="9701"/>
                    <a:pt x="9456" y="9352"/>
                  </a:cubicBezTo>
                  <a:cubicBezTo>
                    <a:pt x="9166" y="8770"/>
                    <a:pt x="8828" y="8189"/>
                    <a:pt x="8491" y="7607"/>
                  </a:cubicBezTo>
                  <a:cubicBezTo>
                    <a:pt x="8293" y="7270"/>
                    <a:pt x="8096" y="6886"/>
                    <a:pt x="7851" y="6548"/>
                  </a:cubicBezTo>
                  <a:cubicBezTo>
                    <a:pt x="7328" y="5571"/>
                    <a:pt x="6886" y="4757"/>
                    <a:pt x="6502" y="3931"/>
                  </a:cubicBezTo>
                  <a:cubicBezTo>
                    <a:pt x="6304" y="3594"/>
                    <a:pt x="6165" y="3303"/>
                    <a:pt x="6060" y="2954"/>
                  </a:cubicBezTo>
                  <a:cubicBezTo>
                    <a:pt x="5967" y="2815"/>
                    <a:pt x="5920" y="2722"/>
                    <a:pt x="5874" y="2571"/>
                  </a:cubicBezTo>
                  <a:lnTo>
                    <a:pt x="5874" y="2524"/>
                  </a:lnTo>
                  <a:lnTo>
                    <a:pt x="5920" y="2478"/>
                  </a:lnTo>
                  <a:cubicBezTo>
                    <a:pt x="6107" y="2233"/>
                    <a:pt x="6304" y="1989"/>
                    <a:pt x="6549" y="1745"/>
                  </a:cubicBezTo>
                  <a:cubicBezTo>
                    <a:pt x="6839" y="1454"/>
                    <a:pt x="6932" y="1024"/>
                    <a:pt x="6886" y="582"/>
                  </a:cubicBezTo>
                  <a:cubicBezTo>
                    <a:pt x="6886" y="198"/>
                    <a:pt x="6688" y="0"/>
                    <a:pt x="6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
            <p:cNvSpPr/>
            <p:nvPr/>
          </p:nvSpPr>
          <p:spPr>
            <a:xfrm>
              <a:off x="406475" y="3176900"/>
              <a:ext cx="3800" cy="1475"/>
            </a:xfrm>
            <a:custGeom>
              <a:avLst/>
              <a:gdLst/>
              <a:ahLst/>
              <a:cxnLst/>
              <a:rect l="l" t="t" r="r" b="b"/>
              <a:pathLst>
                <a:path w="152" h="59" extrusionOk="0">
                  <a:moveTo>
                    <a:pt x="152" y="1"/>
                  </a:moveTo>
                  <a:lnTo>
                    <a:pt x="152" y="1"/>
                  </a:lnTo>
                  <a:lnTo>
                    <a:pt x="1" y="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410250" y="3282450"/>
              <a:ext cx="306525" cy="257950"/>
            </a:xfrm>
            <a:custGeom>
              <a:avLst/>
              <a:gdLst/>
              <a:ahLst/>
              <a:cxnLst/>
              <a:rect l="l" t="t" r="r" b="b"/>
              <a:pathLst>
                <a:path w="12261" h="10318" extrusionOk="0">
                  <a:moveTo>
                    <a:pt x="1013" y="1"/>
                  </a:moveTo>
                  <a:cubicBezTo>
                    <a:pt x="966" y="1"/>
                    <a:pt x="920" y="1"/>
                    <a:pt x="920" y="94"/>
                  </a:cubicBezTo>
                  <a:cubicBezTo>
                    <a:pt x="873" y="245"/>
                    <a:pt x="768" y="385"/>
                    <a:pt x="768" y="536"/>
                  </a:cubicBezTo>
                  <a:cubicBezTo>
                    <a:pt x="582" y="1699"/>
                    <a:pt x="478" y="2816"/>
                    <a:pt x="385" y="3734"/>
                  </a:cubicBezTo>
                  <a:lnTo>
                    <a:pt x="385" y="3781"/>
                  </a:lnTo>
                  <a:cubicBezTo>
                    <a:pt x="385" y="4165"/>
                    <a:pt x="338" y="4560"/>
                    <a:pt x="338" y="4898"/>
                  </a:cubicBezTo>
                  <a:lnTo>
                    <a:pt x="292" y="5479"/>
                  </a:lnTo>
                  <a:cubicBezTo>
                    <a:pt x="292" y="5910"/>
                    <a:pt x="245" y="6398"/>
                    <a:pt x="187" y="6828"/>
                  </a:cubicBezTo>
                  <a:cubicBezTo>
                    <a:pt x="187" y="7026"/>
                    <a:pt x="140" y="7270"/>
                    <a:pt x="140" y="7468"/>
                  </a:cubicBezTo>
                  <a:cubicBezTo>
                    <a:pt x="140" y="7608"/>
                    <a:pt x="94" y="7759"/>
                    <a:pt x="94" y="7898"/>
                  </a:cubicBezTo>
                  <a:lnTo>
                    <a:pt x="94" y="8050"/>
                  </a:lnTo>
                  <a:cubicBezTo>
                    <a:pt x="47" y="8282"/>
                    <a:pt x="47" y="8573"/>
                    <a:pt x="1" y="8817"/>
                  </a:cubicBezTo>
                  <a:lnTo>
                    <a:pt x="1" y="9259"/>
                  </a:lnTo>
                  <a:lnTo>
                    <a:pt x="1" y="9399"/>
                  </a:lnTo>
                  <a:cubicBezTo>
                    <a:pt x="1" y="9445"/>
                    <a:pt x="1" y="9504"/>
                    <a:pt x="47" y="9550"/>
                  </a:cubicBezTo>
                  <a:cubicBezTo>
                    <a:pt x="47" y="9597"/>
                    <a:pt x="94" y="9690"/>
                    <a:pt x="140" y="9736"/>
                  </a:cubicBezTo>
                  <a:cubicBezTo>
                    <a:pt x="140" y="9794"/>
                    <a:pt x="187" y="9841"/>
                    <a:pt x="187" y="9887"/>
                  </a:cubicBezTo>
                  <a:cubicBezTo>
                    <a:pt x="245" y="9934"/>
                    <a:pt x="292" y="9934"/>
                    <a:pt x="338" y="9981"/>
                  </a:cubicBezTo>
                  <a:cubicBezTo>
                    <a:pt x="431" y="10085"/>
                    <a:pt x="536" y="10132"/>
                    <a:pt x="629" y="10178"/>
                  </a:cubicBezTo>
                  <a:cubicBezTo>
                    <a:pt x="675" y="10178"/>
                    <a:pt x="722" y="10225"/>
                    <a:pt x="722" y="10225"/>
                  </a:cubicBezTo>
                  <a:lnTo>
                    <a:pt x="768" y="10225"/>
                  </a:lnTo>
                  <a:cubicBezTo>
                    <a:pt x="1059" y="10271"/>
                    <a:pt x="1350" y="10318"/>
                    <a:pt x="1594" y="10318"/>
                  </a:cubicBezTo>
                  <a:cubicBezTo>
                    <a:pt x="1932" y="10271"/>
                    <a:pt x="2222" y="10225"/>
                    <a:pt x="2571" y="10132"/>
                  </a:cubicBezTo>
                  <a:cubicBezTo>
                    <a:pt x="2618" y="10132"/>
                    <a:pt x="2618" y="10132"/>
                    <a:pt x="2664" y="10085"/>
                  </a:cubicBezTo>
                  <a:cubicBezTo>
                    <a:pt x="3153" y="9934"/>
                    <a:pt x="3676" y="9736"/>
                    <a:pt x="4316" y="9504"/>
                  </a:cubicBezTo>
                  <a:cubicBezTo>
                    <a:pt x="4746" y="9352"/>
                    <a:pt x="5188" y="9155"/>
                    <a:pt x="5619" y="9015"/>
                  </a:cubicBezTo>
                  <a:lnTo>
                    <a:pt x="6538" y="8678"/>
                  </a:lnTo>
                  <a:cubicBezTo>
                    <a:pt x="6980" y="8527"/>
                    <a:pt x="7364" y="8340"/>
                    <a:pt x="7806" y="8189"/>
                  </a:cubicBezTo>
                  <a:cubicBezTo>
                    <a:pt x="8282" y="7992"/>
                    <a:pt x="8678" y="7852"/>
                    <a:pt x="9062" y="7701"/>
                  </a:cubicBezTo>
                  <a:cubicBezTo>
                    <a:pt x="9690" y="7410"/>
                    <a:pt x="10318" y="7119"/>
                    <a:pt x="10853" y="6828"/>
                  </a:cubicBezTo>
                  <a:lnTo>
                    <a:pt x="10899" y="6828"/>
                  </a:lnTo>
                  <a:cubicBezTo>
                    <a:pt x="10946" y="6782"/>
                    <a:pt x="11051" y="6782"/>
                    <a:pt x="11144" y="6735"/>
                  </a:cubicBezTo>
                  <a:cubicBezTo>
                    <a:pt x="11237" y="6689"/>
                    <a:pt x="11295" y="6689"/>
                    <a:pt x="11388" y="6642"/>
                  </a:cubicBezTo>
                  <a:lnTo>
                    <a:pt x="11923" y="6445"/>
                  </a:lnTo>
                  <a:cubicBezTo>
                    <a:pt x="12109" y="6398"/>
                    <a:pt x="12214" y="6352"/>
                    <a:pt x="12260" y="6305"/>
                  </a:cubicBezTo>
                  <a:lnTo>
                    <a:pt x="12260" y="5956"/>
                  </a:lnTo>
                  <a:lnTo>
                    <a:pt x="12214" y="5956"/>
                  </a:lnTo>
                  <a:cubicBezTo>
                    <a:pt x="12109" y="5956"/>
                    <a:pt x="11237" y="6200"/>
                    <a:pt x="11190" y="6247"/>
                  </a:cubicBezTo>
                  <a:cubicBezTo>
                    <a:pt x="11004" y="6305"/>
                    <a:pt x="10806" y="6398"/>
                    <a:pt x="10655" y="6491"/>
                  </a:cubicBezTo>
                  <a:cubicBezTo>
                    <a:pt x="10364" y="6642"/>
                    <a:pt x="10027" y="6782"/>
                    <a:pt x="9690" y="6933"/>
                  </a:cubicBezTo>
                  <a:cubicBezTo>
                    <a:pt x="8573" y="7410"/>
                    <a:pt x="7410" y="7852"/>
                    <a:pt x="6154" y="8340"/>
                  </a:cubicBezTo>
                  <a:cubicBezTo>
                    <a:pt x="4840" y="8864"/>
                    <a:pt x="3537" y="9352"/>
                    <a:pt x="2222" y="9841"/>
                  </a:cubicBezTo>
                  <a:lnTo>
                    <a:pt x="2176" y="9841"/>
                  </a:lnTo>
                  <a:cubicBezTo>
                    <a:pt x="1932" y="9934"/>
                    <a:pt x="1699" y="10027"/>
                    <a:pt x="1455" y="10027"/>
                  </a:cubicBezTo>
                  <a:cubicBezTo>
                    <a:pt x="1304" y="10027"/>
                    <a:pt x="1117" y="9981"/>
                    <a:pt x="966" y="9934"/>
                  </a:cubicBezTo>
                  <a:cubicBezTo>
                    <a:pt x="582" y="9736"/>
                    <a:pt x="338" y="9597"/>
                    <a:pt x="338" y="9062"/>
                  </a:cubicBezTo>
                  <a:cubicBezTo>
                    <a:pt x="338" y="8817"/>
                    <a:pt x="385" y="8631"/>
                    <a:pt x="385" y="8387"/>
                  </a:cubicBezTo>
                  <a:lnTo>
                    <a:pt x="478" y="7410"/>
                  </a:lnTo>
                  <a:cubicBezTo>
                    <a:pt x="536" y="6247"/>
                    <a:pt x="629" y="5084"/>
                    <a:pt x="722" y="3921"/>
                  </a:cubicBezTo>
                  <a:cubicBezTo>
                    <a:pt x="768" y="3444"/>
                    <a:pt x="827" y="2955"/>
                    <a:pt x="827" y="2467"/>
                  </a:cubicBezTo>
                  <a:cubicBezTo>
                    <a:pt x="873" y="2083"/>
                    <a:pt x="920" y="1745"/>
                    <a:pt x="920" y="1362"/>
                  </a:cubicBezTo>
                  <a:cubicBezTo>
                    <a:pt x="966" y="1071"/>
                    <a:pt x="966" y="722"/>
                    <a:pt x="1013" y="385"/>
                  </a:cubicBezTo>
                  <a:lnTo>
                    <a:pt x="1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
            <p:cNvSpPr/>
            <p:nvPr/>
          </p:nvSpPr>
          <p:spPr>
            <a:xfrm>
              <a:off x="716750" y="3431350"/>
              <a:ext cx="25" cy="8725"/>
            </a:xfrm>
            <a:custGeom>
              <a:avLst/>
              <a:gdLst/>
              <a:ahLst/>
              <a:cxnLst/>
              <a:rect l="l" t="t" r="r" b="b"/>
              <a:pathLst>
                <a:path w="1" h="349" extrusionOk="0">
                  <a:moveTo>
                    <a:pt x="0" y="0"/>
                  </a:moveTo>
                  <a:lnTo>
                    <a:pt x="0" y="0"/>
                  </a:lnTo>
                  <a:lnTo>
                    <a:pt x="0" y="349"/>
                  </a:lnTo>
                  <a:lnTo>
                    <a:pt x="0" y="34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p:nvPr/>
          </p:nvSpPr>
          <p:spPr>
            <a:xfrm>
              <a:off x="438175" y="3271300"/>
              <a:ext cx="270175" cy="120225"/>
            </a:xfrm>
            <a:custGeom>
              <a:avLst/>
              <a:gdLst/>
              <a:ahLst/>
              <a:cxnLst/>
              <a:rect l="l" t="t" r="r" b="b"/>
              <a:pathLst>
                <a:path w="10807" h="4809" extrusionOk="0">
                  <a:moveTo>
                    <a:pt x="678" y="1"/>
                  </a:moveTo>
                  <a:cubicBezTo>
                    <a:pt x="508" y="1"/>
                    <a:pt x="331" y="30"/>
                    <a:pt x="140" y="63"/>
                  </a:cubicBezTo>
                  <a:cubicBezTo>
                    <a:pt x="93" y="109"/>
                    <a:pt x="47" y="109"/>
                    <a:pt x="0" y="156"/>
                  </a:cubicBezTo>
                  <a:cubicBezTo>
                    <a:pt x="0" y="203"/>
                    <a:pt x="47" y="249"/>
                    <a:pt x="47" y="296"/>
                  </a:cubicBezTo>
                  <a:cubicBezTo>
                    <a:pt x="140" y="296"/>
                    <a:pt x="233" y="296"/>
                    <a:pt x="338" y="354"/>
                  </a:cubicBezTo>
                  <a:cubicBezTo>
                    <a:pt x="524" y="354"/>
                    <a:pt x="768" y="400"/>
                    <a:pt x="966" y="447"/>
                  </a:cubicBezTo>
                  <a:cubicBezTo>
                    <a:pt x="1303" y="540"/>
                    <a:pt x="1640" y="645"/>
                    <a:pt x="1978" y="831"/>
                  </a:cubicBezTo>
                  <a:cubicBezTo>
                    <a:pt x="2420" y="1075"/>
                    <a:pt x="2908" y="1459"/>
                    <a:pt x="3385" y="1947"/>
                  </a:cubicBezTo>
                  <a:cubicBezTo>
                    <a:pt x="4362" y="2820"/>
                    <a:pt x="5281" y="3494"/>
                    <a:pt x="6340" y="3983"/>
                  </a:cubicBezTo>
                  <a:cubicBezTo>
                    <a:pt x="6630" y="4134"/>
                    <a:pt x="6921" y="4274"/>
                    <a:pt x="7270" y="4367"/>
                  </a:cubicBezTo>
                  <a:cubicBezTo>
                    <a:pt x="7561" y="4471"/>
                    <a:pt x="7852" y="4564"/>
                    <a:pt x="8189" y="4611"/>
                  </a:cubicBezTo>
                  <a:cubicBezTo>
                    <a:pt x="8480" y="4715"/>
                    <a:pt x="8817" y="4762"/>
                    <a:pt x="9154" y="4762"/>
                  </a:cubicBezTo>
                  <a:cubicBezTo>
                    <a:pt x="9445" y="4809"/>
                    <a:pt x="9782" y="4809"/>
                    <a:pt x="10120" y="4809"/>
                  </a:cubicBezTo>
                  <a:cubicBezTo>
                    <a:pt x="10318" y="4809"/>
                    <a:pt x="10515" y="4762"/>
                    <a:pt x="10701" y="4657"/>
                  </a:cubicBezTo>
                  <a:cubicBezTo>
                    <a:pt x="10760" y="4657"/>
                    <a:pt x="10806" y="4657"/>
                    <a:pt x="10806" y="4611"/>
                  </a:cubicBezTo>
                  <a:lnTo>
                    <a:pt x="10760" y="4564"/>
                  </a:lnTo>
                  <a:lnTo>
                    <a:pt x="10701" y="4564"/>
                  </a:lnTo>
                  <a:cubicBezTo>
                    <a:pt x="10655" y="4518"/>
                    <a:pt x="10608" y="4518"/>
                    <a:pt x="10562" y="4471"/>
                  </a:cubicBezTo>
                  <a:lnTo>
                    <a:pt x="10364" y="4471"/>
                  </a:lnTo>
                  <a:cubicBezTo>
                    <a:pt x="10120" y="4425"/>
                    <a:pt x="9887" y="4367"/>
                    <a:pt x="9596" y="4367"/>
                  </a:cubicBezTo>
                  <a:lnTo>
                    <a:pt x="9538" y="4367"/>
                  </a:lnTo>
                  <a:cubicBezTo>
                    <a:pt x="9306" y="4320"/>
                    <a:pt x="9015" y="4274"/>
                    <a:pt x="8771" y="4227"/>
                  </a:cubicBezTo>
                  <a:cubicBezTo>
                    <a:pt x="8573" y="4227"/>
                    <a:pt x="8375" y="4180"/>
                    <a:pt x="8189" y="4134"/>
                  </a:cubicBezTo>
                  <a:cubicBezTo>
                    <a:pt x="7898" y="4076"/>
                    <a:pt x="7561" y="3983"/>
                    <a:pt x="7212" y="3890"/>
                  </a:cubicBezTo>
                  <a:cubicBezTo>
                    <a:pt x="6875" y="3738"/>
                    <a:pt x="6537" y="3599"/>
                    <a:pt x="6200" y="3401"/>
                  </a:cubicBezTo>
                  <a:cubicBezTo>
                    <a:pt x="6002" y="3308"/>
                    <a:pt x="5758" y="3157"/>
                    <a:pt x="5572" y="3017"/>
                  </a:cubicBezTo>
                  <a:cubicBezTo>
                    <a:pt x="5235" y="2820"/>
                    <a:pt x="4944" y="2622"/>
                    <a:pt x="4595" y="2389"/>
                  </a:cubicBezTo>
                  <a:cubicBezTo>
                    <a:pt x="4502" y="2285"/>
                    <a:pt x="4455" y="2238"/>
                    <a:pt x="4362" y="2145"/>
                  </a:cubicBezTo>
                  <a:cubicBezTo>
                    <a:pt x="4258" y="2040"/>
                    <a:pt x="4165" y="1994"/>
                    <a:pt x="4071" y="1901"/>
                  </a:cubicBezTo>
                  <a:lnTo>
                    <a:pt x="3920" y="1808"/>
                  </a:lnTo>
                  <a:cubicBezTo>
                    <a:pt x="3827" y="1656"/>
                    <a:pt x="3676" y="1563"/>
                    <a:pt x="3583" y="1459"/>
                  </a:cubicBezTo>
                  <a:cubicBezTo>
                    <a:pt x="2908" y="877"/>
                    <a:pt x="2129" y="296"/>
                    <a:pt x="1059" y="63"/>
                  </a:cubicBezTo>
                  <a:cubicBezTo>
                    <a:pt x="933" y="18"/>
                    <a:pt x="807"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
            <p:cNvSpPr/>
            <p:nvPr/>
          </p:nvSpPr>
          <p:spPr>
            <a:xfrm>
              <a:off x="439325" y="3278675"/>
              <a:ext cx="25" cy="25"/>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
            <p:cNvSpPr/>
            <p:nvPr/>
          </p:nvSpPr>
          <p:spPr>
            <a:xfrm>
              <a:off x="642875" y="3295825"/>
              <a:ext cx="47150" cy="32600"/>
            </a:xfrm>
            <a:custGeom>
              <a:avLst/>
              <a:gdLst/>
              <a:ahLst/>
              <a:cxnLst/>
              <a:rect l="l" t="t" r="r" b="b"/>
              <a:pathLst>
                <a:path w="1886" h="1304" extrusionOk="0">
                  <a:moveTo>
                    <a:pt x="245" y="1"/>
                  </a:moveTo>
                  <a:cubicBezTo>
                    <a:pt x="187" y="1"/>
                    <a:pt x="141" y="1"/>
                    <a:pt x="141" y="47"/>
                  </a:cubicBezTo>
                  <a:cubicBezTo>
                    <a:pt x="94" y="94"/>
                    <a:pt x="1" y="140"/>
                    <a:pt x="141" y="292"/>
                  </a:cubicBezTo>
                  <a:cubicBezTo>
                    <a:pt x="629" y="873"/>
                    <a:pt x="1211" y="1210"/>
                    <a:pt x="1885" y="1304"/>
                  </a:cubicBezTo>
                  <a:cubicBezTo>
                    <a:pt x="1885" y="1257"/>
                    <a:pt x="1839" y="1210"/>
                    <a:pt x="1839" y="1164"/>
                  </a:cubicBezTo>
                  <a:cubicBezTo>
                    <a:pt x="1792" y="1164"/>
                    <a:pt x="1792" y="1117"/>
                    <a:pt x="1792" y="1117"/>
                  </a:cubicBezTo>
                  <a:cubicBezTo>
                    <a:pt x="1304" y="768"/>
                    <a:pt x="873" y="385"/>
                    <a:pt x="385" y="47"/>
                  </a:cubicBezTo>
                  <a:cubicBezTo>
                    <a:pt x="338" y="1"/>
                    <a:pt x="292"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527725" y="2740725"/>
              <a:ext cx="155025" cy="333275"/>
            </a:xfrm>
            <a:custGeom>
              <a:avLst/>
              <a:gdLst/>
              <a:ahLst/>
              <a:cxnLst/>
              <a:rect l="l" t="t" r="r" b="b"/>
              <a:pathLst>
                <a:path w="6201" h="13331" extrusionOk="0">
                  <a:moveTo>
                    <a:pt x="2374" y="1"/>
                  </a:moveTo>
                  <a:lnTo>
                    <a:pt x="2176" y="59"/>
                  </a:lnTo>
                  <a:lnTo>
                    <a:pt x="2129" y="59"/>
                  </a:lnTo>
                  <a:lnTo>
                    <a:pt x="2176" y="442"/>
                  </a:lnTo>
                  <a:cubicBezTo>
                    <a:pt x="2281" y="1071"/>
                    <a:pt x="2420" y="1699"/>
                    <a:pt x="2467" y="2280"/>
                  </a:cubicBezTo>
                  <a:lnTo>
                    <a:pt x="2467" y="2327"/>
                  </a:lnTo>
                  <a:cubicBezTo>
                    <a:pt x="2665" y="3595"/>
                    <a:pt x="2816" y="4897"/>
                    <a:pt x="2955" y="6107"/>
                  </a:cubicBezTo>
                  <a:cubicBezTo>
                    <a:pt x="2955" y="6351"/>
                    <a:pt x="3002" y="6642"/>
                    <a:pt x="3002" y="6933"/>
                  </a:cubicBezTo>
                  <a:cubicBezTo>
                    <a:pt x="3002" y="7177"/>
                    <a:pt x="3002" y="7514"/>
                    <a:pt x="3048" y="7759"/>
                  </a:cubicBezTo>
                  <a:cubicBezTo>
                    <a:pt x="3107" y="8201"/>
                    <a:pt x="3200" y="8631"/>
                    <a:pt x="3246" y="9073"/>
                  </a:cubicBezTo>
                  <a:cubicBezTo>
                    <a:pt x="3293" y="9259"/>
                    <a:pt x="3293" y="9457"/>
                    <a:pt x="3339" y="9655"/>
                  </a:cubicBezTo>
                  <a:cubicBezTo>
                    <a:pt x="3339" y="9701"/>
                    <a:pt x="3339" y="9748"/>
                    <a:pt x="3397" y="9794"/>
                  </a:cubicBezTo>
                  <a:lnTo>
                    <a:pt x="3397" y="9945"/>
                  </a:lnTo>
                  <a:lnTo>
                    <a:pt x="3293" y="9992"/>
                  </a:lnTo>
                  <a:cubicBezTo>
                    <a:pt x="3246" y="9992"/>
                    <a:pt x="3153" y="10038"/>
                    <a:pt x="3048" y="10038"/>
                  </a:cubicBezTo>
                  <a:cubicBezTo>
                    <a:pt x="2909" y="10085"/>
                    <a:pt x="2711" y="10131"/>
                    <a:pt x="2571" y="10178"/>
                  </a:cubicBezTo>
                  <a:cubicBezTo>
                    <a:pt x="2129" y="10329"/>
                    <a:pt x="1699" y="10527"/>
                    <a:pt x="1211" y="10713"/>
                  </a:cubicBezTo>
                  <a:lnTo>
                    <a:pt x="629" y="10957"/>
                  </a:lnTo>
                  <a:lnTo>
                    <a:pt x="338" y="9887"/>
                  </a:lnTo>
                  <a:lnTo>
                    <a:pt x="1" y="9992"/>
                  </a:lnTo>
                  <a:cubicBezTo>
                    <a:pt x="245" y="11108"/>
                    <a:pt x="536" y="12213"/>
                    <a:pt x="827" y="13330"/>
                  </a:cubicBezTo>
                  <a:lnTo>
                    <a:pt x="1164" y="13237"/>
                  </a:lnTo>
                  <a:lnTo>
                    <a:pt x="1164" y="13190"/>
                  </a:lnTo>
                  <a:lnTo>
                    <a:pt x="1118" y="12993"/>
                  </a:lnTo>
                  <a:cubicBezTo>
                    <a:pt x="1071" y="12702"/>
                    <a:pt x="966" y="12365"/>
                    <a:pt x="920" y="12074"/>
                  </a:cubicBezTo>
                  <a:lnTo>
                    <a:pt x="722" y="11341"/>
                  </a:lnTo>
                  <a:lnTo>
                    <a:pt x="827" y="11341"/>
                  </a:lnTo>
                  <a:cubicBezTo>
                    <a:pt x="1746" y="11050"/>
                    <a:pt x="2571" y="10818"/>
                    <a:pt x="3339" y="10329"/>
                  </a:cubicBezTo>
                  <a:lnTo>
                    <a:pt x="3444" y="10283"/>
                  </a:lnTo>
                  <a:lnTo>
                    <a:pt x="3490" y="10376"/>
                  </a:lnTo>
                  <a:cubicBezTo>
                    <a:pt x="3490" y="10527"/>
                    <a:pt x="3537" y="10666"/>
                    <a:pt x="3537" y="10760"/>
                  </a:cubicBezTo>
                  <a:lnTo>
                    <a:pt x="3583" y="10864"/>
                  </a:lnTo>
                  <a:lnTo>
                    <a:pt x="3688" y="10864"/>
                  </a:lnTo>
                  <a:lnTo>
                    <a:pt x="3979" y="10818"/>
                  </a:lnTo>
                  <a:cubicBezTo>
                    <a:pt x="3921" y="10713"/>
                    <a:pt x="3921" y="10666"/>
                    <a:pt x="3921" y="10573"/>
                  </a:cubicBezTo>
                  <a:lnTo>
                    <a:pt x="3828" y="10178"/>
                  </a:lnTo>
                  <a:lnTo>
                    <a:pt x="3921" y="10178"/>
                  </a:lnTo>
                  <a:lnTo>
                    <a:pt x="4409" y="9992"/>
                  </a:lnTo>
                  <a:cubicBezTo>
                    <a:pt x="4898" y="9841"/>
                    <a:pt x="5328" y="9701"/>
                    <a:pt x="5817" y="9550"/>
                  </a:cubicBezTo>
                  <a:cubicBezTo>
                    <a:pt x="5863" y="9503"/>
                    <a:pt x="5863" y="9503"/>
                    <a:pt x="5910" y="9503"/>
                  </a:cubicBezTo>
                  <a:cubicBezTo>
                    <a:pt x="6014" y="9457"/>
                    <a:pt x="6061" y="9410"/>
                    <a:pt x="6154" y="9306"/>
                  </a:cubicBezTo>
                  <a:cubicBezTo>
                    <a:pt x="6200" y="9306"/>
                    <a:pt x="6200" y="9259"/>
                    <a:pt x="6200" y="9213"/>
                  </a:cubicBezTo>
                  <a:lnTo>
                    <a:pt x="5956" y="9213"/>
                  </a:lnTo>
                  <a:cubicBezTo>
                    <a:pt x="5724" y="9213"/>
                    <a:pt x="5479" y="9213"/>
                    <a:pt x="5235" y="9259"/>
                  </a:cubicBezTo>
                  <a:cubicBezTo>
                    <a:pt x="4898" y="9306"/>
                    <a:pt x="4607" y="9410"/>
                    <a:pt x="4270" y="9503"/>
                  </a:cubicBezTo>
                  <a:cubicBezTo>
                    <a:pt x="4118" y="9550"/>
                    <a:pt x="3979" y="9596"/>
                    <a:pt x="3828" y="9655"/>
                  </a:cubicBezTo>
                  <a:lnTo>
                    <a:pt x="3735" y="9701"/>
                  </a:lnTo>
                  <a:lnTo>
                    <a:pt x="3735" y="9550"/>
                  </a:lnTo>
                  <a:cubicBezTo>
                    <a:pt x="3630" y="9166"/>
                    <a:pt x="3583" y="8782"/>
                    <a:pt x="3537" y="8387"/>
                  </a:cubicBezTo>
                  <a:lnTo>
                    <a:pt x="3490" y="8049"/>
                  </a:lnTo>
                  <a:lnTo>
                    <a:pt x="3781" y="8003"/>
                  </a:lnTo>
                  <a:cubicBezTo>
                    <a:pt x="3921" y="8003"/>
                    <a:pt x="4072" y="7956"/>
                    <a:pt x="4270" y="7956"/>
                  </a:cubicBezTo>
                  <a:cubicBezTo>
                    <a:pt x="4793" y="7852"/>
                    <a:pt x="5375" y="7666"/>
                    <a:pt x="5910" y="7270"/>
                  </a:cubicBezTo>
                  <a:lnTo>
                    <a:pt x="5956" y="7224"/>
                  </a:lnTo>
                  <a:cubicBezTo>
                    <a:pt x="5956" y="7177"/>
                    <a:pt x="5910" y="7177"/>
                    <a:pt x="5910" y="7177"/>
                  </a:cubicBezTo>
                  <a:lnTo>
                    <a:pt x="5863" y="7177"/>
                  </a:lnTo>
                  <a:cubicBezTo>
                    <a:pt x="5433" y="7224"/>
                    <a:pt x="4991" y="7270"/>
                    <a:pt x="4607" y="7328"/>
                  </a:cubicBezTo>
                  <a:cubicBezTo>
                    <a:pt x="4363" y="7375"/>
                    <a:pt x="4118" y="7421"/>
                    <a:pt x="3874" y="7468"/>
                  </a:cubicBezTo>
                  <a:cubicBezTo>
                    <a:pt x="3781" y="7468"/>
                    <a:pt x="3688" y="7514"/>
                    <a:pt x="3583" y="7514"/>
                  </a:cubicBezTo>
                  <a:lnTo>
                    <a:pt x="3444" y="7561"/>
                  </a:lnTo>
                  <a:lnTo>
                    <a:pt x="3293" y="6060"/>
                  </a:lnTo>
                  <a:lnTo>
                    <a:pt x="3397" y="6060"/>
                  </a:lnTo>
                  <a:cubicBezTo>
                    <a:pt x="3537" y="6014"/>
                    <a:pt x="3688" y="6014"/>
                    <a:pt x="3828" y="5967"/>
                  </a:cubicBezTo>
                  <a:cubicBezTo>
                    <a:pt x="4212" y="5921"/>
                    <a:pt x="4560" y="5816"/>
                    <a:pt x="4898" y="5770"/>
                  </a:cubicBezTo>
                  <a:cubicBezTo>
                    <a:pt x="5037" y="5723"/>
                    <a:pt x="5235" y="5584"/>
                    <a:pt x="5375" y="5525"/>
                  </a:cubicBezTo>
                  <a:cubicBezTo>
                    <a:pt x="5433" y="5479"/>
                    <a:pt x="5479" y="5432"/>
                    <a:pt x="5572" y="5432"/>
                  </a:cubicBezTo>
                  <a:lnTo>
                    <a:pt x="5572" y="5386"/>
                  </a:lnTo>
                  <a:lnTo>
                    <a:pt x="5572" y="5339"/>
                  </a:lnTo>
                  <a:lnTo>
                    <a:pt x="5328" y="5339"/>
                  </a:lnTo>
                  <a:cubicBezTo>
                    <a:pt x="5189" y="5339"/>
                    <a:pt x="5084" y="5386"/>
                    <a:pt x="4944" y="5386"/>
                  </a:cubicBezTo>
                  <a:cubicBezTo>
                    <a:pt x="4700" y="5386"/>
                    <a:pt x="4502" y="5386"/>
                    <a:pt x="4316" y="5432"/>
                  </a:cubicBezTo>
                  <a:cubicBezTo>
                    <a:pt x="4118" y="5432"/>
                    <a:pt x="3921" y="5479"/>
                    <a:pt x="3688" y="5525"/>
                  </a:cubicBezTo>
                  <a:cubicBezTo>
                    <a:pt x="3583" y="5584"/>
                    <a:pt x="3490" y="5584"/>
                    <a:pt x="3397" y="5630"/>
                  </a:cubicBezTo>
                  <a:lnTo>
                    <a:pt x="3293" y="5630"/>
                  </a:lnTo>
                  <a:lnTo>
                    <a:pt x="3293" y="5525"/>
                  </a:lnTo>
                  <a:cubicBezTo>
                    <a:pt x="3246" y="5293"/>
                    <a:pt x="3246" y="5049"/>
                    <a:pt x="3200" y="4851"/>
                  </a:cubicBezTo>
                  <a:lnTo>
                    <a:pt x="3153" y="4362"/>
                  </a:lnTo>
                  <a:lnTo>
                    <a:pt x="3688" y="4362"/>
                  </a:lnTo>
                  <a:cubicBezTo>
                    <a:pt x="3828" y="4362"/>
                    <a:pt x="3921" y="4362"/>
                    <a:pt x="4072" y="4316"/>
                  </a:cubicBezTo>
                  <a:cubicBezTo>
                    <a:pt x="4456" y="4269"/>
                    <a:pt x="4793" y="4130"/>
                    <a:pt x="5084" y="3781"/>
                  </a:cubicBezTo>
                  <a:cubicBezTo>
                    <a:pt x="4747" y="3781"/>
                    <a:pt x="4409" y="3839"/>
                    <a:pt x="4072" y="3885"/>
                  </a:cubicBezTo>
                  <a:cubicBezTo>
                    <a:pt x="3781" y="3932"/>
                    <a:pt x="3490" y="3978"/>
                    <a:pt x="3200" y="3978"/>
                  </a:cubicBezTo>
                  <a:lnTo>
                    <a:pt x="3107" y="3978"/>
                  </a:lnTo>
                  <a:lnTo>
                    <a:pt x="3048" y="3641"/>
                  </a:lnTo>
                  <a:cubicBezTo>
                    <a:pt x="3048" y="3443"/>
                    <a:pt x="3002" y="3257"/>
                    <a:pt x="2955" y="3060"/>
                  </a:cubicBezTo>
                  <a:lnTo>
                    <a:pt x="2909" y="2769"/>
                  </a:lnTo>
                  <a:cubicBezTo>
                    <a:pt x="2816" y="2327"/>
                    <a:pt x="2758" y="1896"/>
                    <a:pt x="2665" y="1513"/>
                  </a:cubicBezTo>
                  <a:cubicBezTo>
                    <a:pt x="2571" y="1024"/>
                    <a:pt x="2467" y="489"/>
                    <a:pt x="2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582125" y="2740725"/>
              <a:ext cx="4950" cy="1475"/>
            </a:xfrm>
            <a:custGeom>
              <a:avLst/>
              <a:gdLst/>
              <a:ahLst/>
              <a:cxnLst/>
              <a:rect l="l" t="t" r="r" b="b"/>
              <a:pathLst>
                <a:path w="198" h="59" extrusionOk="0">
                  <a:moveTo>
                    <a:pt x="198" y="1"/>
                  </a:moveTo>
                  <a:lnTo>
                    <a:pt x="0" y="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548375" y="3071650"/>
              <a:ext cx="8475" cy="2350"/>
            </a:xfrm>
            <a:custGeom>
              <a:avLst/>
              <a:gdLst/>
              <a:ahLst/>
              <a:cxnLst/>
              <a:rect l="l" t="t" r="r" b="b"/>
              <a:pathLst>
                <a:path w="339" h="94" extrusionOk="0">
                  <a:moveTo>
                    <a:pt x="1" y="93"/>
                  </a:moveTo>
                  <a:lnTo>
                    <a:pt x="338" y="0"/>
                  </a:lnTo>
                  <a:lnTo>
                    <a:pt x="338" y="0"/>
                  </a:lnTo>
                  <a:lnTo>
                    <a:pt x="1" y="9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610025" y="2852375"/>
              <a:ext cx="25" cy="25"/>
            </a:xfrm>
            <a:custGeom>
              <a:avLst/>
              <a:gdLst/>
              <a:ahLst/>
              <a:cxnLst/>
              <a:rect l="l" t="t" r="r" b="b"/>
              <a:pathLst>
                <a:path w="1" h="1" extrusionOk="0">
                  <a:moveTo>
                    <a:pt x="1" y="1"/>
                  </a:moveTo>
                  <a:lnTo>
                    <a:pt x="1" y="1"/>
                  </a:ln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608875" y="2852375"/>
              <a:ext cx="1175" cy="25"/>
            </a:xfrm>
            <a:custGeom>
              <a:avLst/>
              <a:gdLst/>
              <a:ahLst/>
              <a:cxnLst/>
              <a:rect l="l" t="t" r="r" b="b"/>
              <a:pathLst>
                <a:path w="47" h="1" extrusionOk="0">
                  <a:moveTo>
                    <a:pt x="47" y="1"/>
                  </a:moveTo>
                  <a:lnTo>
                    <a:pt x="47" y="1"/>
                  </a:ln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p:nvPr/>
          </p:nvSpPr>
          <p:spPr>
            <a:xfrm>
              <a:off x="608875" y="2852375"/>
              <a:ext cx="25" cy="25"/>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
            <p:cNvSpPr/>
            <p:nvPr/>
          </p:nvSpPr>
          <p:spPr>
            <a:xfrm>
              <a:off x="610025" y="2852375"/>
              <a:ext cx="25" cy="25"/>
            </a:xfrm>
            <a:custGeom>
              <a:avLst/>
              <a:gdLst/>
              <a:ahLst/>
              <a:cxnLst/>
              <a:rect l="l" t="t" r="r" b="b"/>
              <a:pathLst>
                <a:path w="1" h="1" extrusionOk="0">
                  <a:moveTo>
                    <a:pt x="1" y="1"/>
                  </a:moveTo>
                  <a:lnTo>
                    <a:pt x="1" y="1"/>
                  </a:ln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p:nvPr/>
          </p:nvSpPr>
          <p:spPr>
            <a:xfrm>
              <a:off x="680400" y="2920150"/>
              <a:ext cx="25" cy="25"/>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
            <p:cNvSpPr/>
            <p:nvPr/>
          </p:nvSpPr>
          <p:spPr>
            <a:xfrm>
              <a:off x="618450" y="3013475"/>
              <a:ext cx="55875" cy="244875"/>
            </a:xfrm>
            <a:custGeom>
              <a:avLst/>
              <a:gdLst/>
              <a:ahLst/>
              <a:cxnLst/>
              <a:rect l="l" t="t" r="r" b="b"/>
              <a:pathLst>
                <a:path w="2235" h="9795" extrusionOk="0">
                  <a:moveTo>
                    <a:pt x="2141" y="1"/>
                  </a:moveTo>
                  <a:cubicBezTo>
                    <a:pt x="1943" y="47"/>
                    <a:pt x="1699" y="47"/>
                    <a:pt x="1455" y="140"/>
                  </a:cubicBezTo>
                  <a:cubicBezTo>
                    <a:pt x="1269" y="198"/>
                    <a:pt x="1025" y="292"/>
                    <a:pt x="780" y="385"/>
                  </a:cubicBezTo>
                  <a:lnTo>
                    <a:pt x="443" y="489"/>
                  </a:lnTo>
                  <a:lnTo>
                    <a:pt x="350" y="94"/>
                  </a:lnTo>
                  <a:lnTo>
                    <a:pt x="1" y="140"/>
                  </a:lnTo>
                  <a:cubicBezTo>
                    <a:pt x="1" y="292"/>
                    <a:pt x="59" y="431"/>
                    <a:pt x="59" y="629"/>
                  </a:cubicBezTo>
                  <a:cubicBezTo>
                    <a:pt x="152" y="1117"/>
                    <a:pt x="199" y="1652"/>
                    <a:pt x="292" y="2176"/>
                  </a:cubicBezTo>
                  <a:cubicBezTo>
                    <a:pt x="443" y="3153"/>
                    <a:pt x="536" y="4118"/>
                    <a:pt x="734" y="5084"/>
                  </a:cubicBezTo>
                  <a:cubicBezTo>
                    <a:pt x="931" y="6154"/>
                    <a:pt x="1164" y="7224"/>
                    <a:pt x="1408" y="8236"/>
                  </a:cubicBezTo>
                  <a:cubicBezTo>
                    <a:pt x="1455" y="8631"/>
                    <a:pt x="1560" y="9015"/>
                    <a:pt x="1653" y="9399"/>
                  </a:cubicBezTo>
                  <a:cubicBezTo>
                    <a:pt x="1653" y="9504"/>
                    <a:pt x="1699" y="9597"/>
                    <a:pt x="1746" y="9690"/>
                  </a:cubicBezTo>
                  <a:lnTo>
                    <a:pt x="1746" y="9794"/>
                  </a:lnTo>
                  <a:lnTo>
                    <a:pt x="1990" y="9794"/>
                  </a:lnTo>
                  <a:cubicBezTo>
                    <a:pt x="1990" y="9550"/>
                    <a:pt x="1943" y="9306"/>
                    <a:pt x="1897" y="9062"/>
                  </a:cubicBezTo>
                  <a:cubicBezTo>
                    <a:pt x="1850" y="8817"/>
                    <a:pt x="1804" y="8527"/>
                    <a:pt x="1746" y="8282"/>
                  </a:cubicBezTo>
                  <a:cubicBezTo>
                    <a:pt x="1699" y="8096"/>
                    <a:pt x="1653" y="7945"/>
                    <a:pt x="1606" y="7759"/>
                  </a:cubicBezTo>
                  <a:cubicBezTo>
                    <a:pt x="1606" y="7515"/>
                    <a:pt x="1560" y="7270"/>
                    <a:pt x="1513" y="7026"/>
                  </a:cubicBezTo>
                  <a:cubicBezTo>
                    <a:pt x="1408" y="6689"/>
                    <a:pt x="1362" y="6305"/>
                    <a:pt x="1269" y="5956"/>
                  </a:cubicBezTo>
                  <a:lnTo>
                    <a:pt x="1222" y="5619"/>
                  </a:lnTo>
                  <a:lnTo>
                    <a:pt x="1025" y="4746"/>
                  </a:lnTo>
                  <a:lnTo>
                    <a:pt x="1164" y="4746"/>
                  </a:lnTo>
                  <a:cubicBezTo>
                    <a:pt x="1201" y="4752"/>
                    <a:pt x="1235" y="4755"/>
                    <a:pt x="1265" y="4755"/>
                  </a:cubicBezTo>
                  <a:cubicBezTo>
                    <a:pt x="1470" y="4755"/>
                    <a:pt x="1519" y="4622"/>
                    <a:pt x="1560" y="4409"/>
                  </a:cubicBezTo>
                  <a:cubicBezTo>
                    <a:pt x="1606" y="4409"/>
                    <a:pt x="1606" y="4409"/>
                    <a:pt x="1606" y="4363"/>
                  </a:cubicBezTo>
                  <a:lnTo>
                    <a:pt x="1606" y="4363"/>
                  </a:lnTo>
                  <a:cubicBezTo>
                    <a:pt x="1513" y="4409"/>
                    <a:pt x="1455" y="4409"/>
                    <a:pt x="1408" y="4409"/>
                  </a:cubicBezTo>
                  <a:lnTo>
                    <a:pt x="1118" y="4502"/>
                  </a:lnTo>
                  <a:lnTo>
                    <a:pt x="1071" y="4456"/>
                  </a:lnTo>
                  <a:lnTo>
                    <a:pt x="1025" y="4409"/>
                  </a:lnTo>
                  <a:lnTo>
                    <a:pt x="978" y="4363"/>
                  </a:lnTo>
                  <a:lnTo>
                    <a:pt x="1025" y="4269"/>
                  </a:lnTo>
                  <a:lnTo>
                    <a:pt x="1025" y="4211"/>
                  </a:lnTo>
                  <a:cubicBezTo>
                    <a:pt x="1071" y="4165"/>
                    <a:pt x="1071" y="4118"/>
                    <a:pt x="1164" y="4072"/>
                  </a:cubicBezTo>
                  <a:cubicBezTo>
                    <a:pt x="1315" y="3979"/>
                    <a:pt x="1455" y="3827"/>
                    <a:pt x="1513" y="3630"/>
                  </a:cubicBezTo>
                  <a:cubicBezTo>
                    <a:pt x="1362" y="3630"/>
                    <a:pt x="1164" y="3583"/>
                    <a:pt x="978" y="3583"/>
                  </a:cubicBezTo>
                  <a:lnTo>
                    <a:pt x="931" y="3583"/>
                  </a:lnTo>
                  <a:lnTo>
                    <a:pt x="780" y="2571"/>
                  </a:lnTo>
                  <a:lnTo>
                    <a:pt x="873" y="2525"/>
                  </a:lnTo>
                  <a:lnTo>
                    <a:pt x="1071" y="2525"/>
                  </a:lnTo>
                  <a:cubicBezTo>
                    <a:pt x="1164" y="2467"/>
                    <a:pt x="1315" y="2467"/>
                    <a:pt x="1408" y="2420"/>
                  </a:cubicBezTo>
                  <a:cubicBezTo>
                    <a:pt x="1653" y="2374"/>
                    <a:pt x="1850" y="2280"/>
                    <a:pt x="1990" y="2129"/>
                  </a:cubicBezTo>
                  <a:lnTo>
                    <a:pt x="2036" y="2083"/>
                  </a:lnTo>
                  <a:lnTo>
                    <a:pt x="2095" y="2036"/>
                  </a:lnTo>
                  <a:lnTo>
                    <a:pt x="2095" y="1990"/>
                  </a:lnTo>
                  <a:lnTo>
                    <a:pt x="2095" y="1943"/>
                  </a:lnTo>
                  <a:cubicBezTo>
                    <a:pt x="2095" y="1943"/>
                    <a:pt x="2036" y="1885"/>
                    <a:pt x="1990" y="1885"/>
                  </a:cubicBezTo>
                  <a:cubicBezTo>
                    <a:pt x="1990" y="1839"/>
                    <a:pt x="1943" y="1839"/>
                    <a:pt x="1897" y="1839"/>
                  </a:cubicBezTo>
                  <a:cubicBezTo>
                    <a:pt x="1846" y="1823"/>
                    <a:pt x="1792" y="1818"/>
                    <a:pt x="1737" y="1818"/>
                  </a:cubicBezTo>
                  <a:cubicBezTo>
                    <a:pt x="1625" y="1818"/>
                    <a:pt x="1509" y="1839"/>
                    <a:pt x="1408" y="1839"/>
                  </a:cubicBezTo>
                  <a:cubicBezTo>
                    <a:pt x="1269" y="1885"/>
                    <a:pt x="1118" y="1885"/>
                    <a:pt x="978" y="1943"/>
                  </a:cubicBezTo>
                  <a:cubicBezTo>
                    <a:pt x="931" y="1990"/>
                    <a:pt x="873" y="1990"/>
                    <a:pt x="780" y="1990"/>
                  </a:cubicBezTo>
                  <a:lnTo>
                    <a:pt x="687" y="2036"/>
                  </a:lnTo>
                  <a:lnTo>
                    <a:pt x="536" y="1071"/>
                  </a:lnTo>
                  <a:lnTo>
                    <a:pt x="583" y="1013"/>
                  </a:lnTo>
                  <a:cubicBezTo>
                    <a:pt x="734" y="966"/>
                    <a:pt x="827" y="966"/>
                    <a:pt x="931" y="920"/>
                  </a:cubicBezTo>
                  <a:cubicBezTo>
                    <a:pt x="1222" y="827"/>
                    <a:pt x="1455" y="722"/>
                    <a:pt x="1699" y="582"/>
                  </a:cubicBezTo>
                  <a:cubicBezTo>
                    <a:pt x="1850" y="489"/>
                    <a:pt x="1990" y="338"/>
                    <a:pt x="2188" y="140"/>
                  </a:cubicBezTo>
                  <a:cubicBezTo>
                    <a:pt x="2234" y="94"/>
                    <a:pt x="2234" y="94"/>
                    <a:pt x="2234" y="47"/>
                  </a:cubicBezTo>
                  <a:cubicBezTo>
                    <a:pt x="2234" y="47"/>
                    <a:pt x="2188"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a:off x="637950" y="3318800"/>
              <a:ext cx="30250" cy="23000"/>
            </a:xfrm>
            <a:custGeom>
              <a:avLst/>
              <a:gdLst/>
              <a:ahLst/>
              <a:cxnLst/>
              <a:rect l="l" t="t" r="r" b="b"/>
              <a:pathLst>
                <a:path w="1210" h="920" extrusionOk="0">
                  <a:moveTo>
                    <a:pt x="198" y="1"/>
                  </a:moveTo>
                  <a:cubicBezTo>
                    <a:pt x="151" y="1"/>
                    <a:pt x="151" y="1"/>
                    <a:pt x="93" y="47"/>
                  </a:cubicBezTo>
                  <a:cubicBezTo>
                    <a:pt x="0" y="94"/>
                    <a:pt x="0" y="198"/>
                    <a:pt x="151" y="385"/>
                  </a:cubicBezTo>
                  <a:cubicBezTo>
                    <a:pt x="245" y="536"/>
                    <a:pt x="384" y="675"/>
                    <a:pt x="582" y="780"/>
                  </a:cubicBezTo>
                  <a:cubicBezTo>
                    <a:pt x="733" y="827"/>
                    <a:pt x="919" y="873"/>
                    <a:pt x="1163" y="920"/>
                  </a:cubicBezTo>
                  <a:lnTo>
                    <a:pt x="1210" y="873"/>
                  </a:lnTo>
                  <a:cubicBezTo>
                    <a:pt x="1210" y="873"/>
                    <a:pt x="1210" y="827"/>
                    <a:pt x="1163" y="780"/>
                  </a:cubicBezTo>
                  <a:cubicBezTo>
                    <a:pt x="1024" y="629"/>
                    <a:pt x="826" y="431"/>
                    <a:pt x="628" y="291"/>
                  </a:cubicBezTo>
                  <a:lnTo>
                    <a:pt x="384" y="94"/>
                  </a:lnTo>
                  <a:cubicBezTo>
                    <a:pt x="338" y="47"/>
                    <a:pt x="245"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
            <p:cNvSpPr/>
            <p:nvPr/>
          </p:nvSpPr>
          <p:spPr>
            <a:xfrm>
              <a:off x="537325" y="2407775"/>
              <a:ext cx="123625" cy="162275"/>
            </a:xfrm>
            <a:custGeom>
              <a:avLst/>
              <a:gdLst/>
              <a:ahLst/>
              <a:cxnLst/>
              <a:rect l="l" t="t" r="r" b="b"/>
              <a:pathLst>
                <a:path w="4945" h="6491" extrusionOk="0">
                  <a:moveTo>
                    <a:pt x="152" y="1"/>
                  </a:moveTo>
                  <a:cubicBezTo>
                    <a:pt x="152" y="1"/>
                    <a:pt x="105" y="1"/>
                    <a:pt x="47" y="47"/>
                  </a:cubicBezTo>
                  <a:cubicBezTo>
                    <a:pt x="1" y="94"/>
                    <a:pt x="1" y="140"/>
                    <a:pt x="47" y="338"/>
                  </a:cubicBezTo>
                  <a:cubicBezTo>
                    <a:pt x="105" y="431"/>
                    <a:pt x="105" y="524"/>
                    <a:pt x="152" y="629"/>
                  </a:cubicBezTo>
                  <a:cubicBezTo>
                    <a:pt x="199" y="768"/>
                    <a:pt x="199" y="919"/>
                    <a:pt x="245" y="1059"/>
                  </a:cubicBezTo>
                  <a:cubicBezTo>
                    <a:pt x="245" y="1257"/>
                    <a:pt x="292" y="1454"/>
                    <a:pt x="338" y="1594"/>
                  </a:cubicBezTo>
                  <a:cubicBezTo>
                    <a:pt x="396" y="1745"/>
                    <a:pt x="396" y="1838"/>
                    <a:pt x="443" y="1931"/>
                  </a:cubicBezTo>
                  <a:cubicBezTo>
                    <a:pt x="734" y="2559"/>
                    <a:pt x="873" y="3199"/>
                    <a:pt x="1024" y="3827"/>
                  </a:cubicBezTo>
                  <a:lnTo>
                    <a:pt x="1164" y="4409"/>
                  </a:lnTo>
                  <a:cubicBezTo>
                    <a:pt x="1315" y="4990"/>
                    <a:pt x="1501" y="5619"/>
                    <a:pt x="1652" y="6247"/>
                  </a:cubicBezTo>
                  <a:cubicBezTo>
                    <a:pt x="1745" y="6398"/>
                    <a:pt x="1850" y="6491"/>
                    <a:pt x="1990" y="6491"/>
                  </a:cubicBezTo>
                  <a:lnTo>
                    <a:pt x="2141" y="6444"/>
                  </a:lnTo>
                  <a:lnTo>
                    <a:pt x="2281" y="6398"/>
                  </a:lnTo>
                  <a:cubicBezTo>
                    <a:pt x="2234" y="6398"/>
                    <a:pt x="2187" y="6340"/>
                    <a:pt x="2187" y="6340"/>
                  </a:cubicBezTo>
                  <a:lnTo>
                    <a:pt x="2083" y="6340"/>
                  </a:lnTo>
                  <a:lnTo>
                    <a:pt x="2083" y="6293"/>
                  </a:lnTo>
                  <a:cubicBezTo>
                    <a:pt x="1897" y="5665"/>
                    <a:pt x="1745" y="5037"/>
                    <a:pt x="1652" y="4409"/>
                  </a:cubicBezTo>
                  <a:cubicBezTo>
                    <a:pt x="1455" y="3385"/>
                    <a:pt x="1210" y="2373"/>
                    <a:pt x="734" y="1396"/>
                  </a:cubicBezTo>
                  <a:lnTo>
                    <a:pt x="338" y="582"/>
                  </a:lnTo>
                  <a:lnTo>
                    <a:pt x="338" y="582"/>
                  </a:lnTo>
                  <a:lnTo>
                    <a:pt x="920" y="1303"/>
                  </a:lnTo>
                  <a:cubicBezTo>
                    <a:pt x="978" y="1396"/>
                    <a:pt x="1071" y="1501"/>
                    <a:pt x="1117" y="1548"/>
                  </a:cubicBezTo>
                  <a:lnTo>
                    <a:pt x="1699" y="2269"/>
                  </a:lnTo>
                  <a:cubicBezTo>
                    <a:pt x="2187" y="2955"/>
                    <a:pt x="2723" y="3583"/>
                    <a:pt x="3199" y="4211"/>
                  </a:cubicBezTo>
                  <a:cubicBezTo>
                    <a:pt x="3304" y="4362"/>
                    <a:pt x="3444" y="4548"/>
                    <a:pt x="3537" y="4700"/>
                  </a:cubicBezTo>
                  <a:cubicBezTo>
                    <a:pt x="3595" y="4793"/>
                    <a:pt x="3688" y="4944"/>
                    <a:pt x="3781" y="5037"/>
                  </a:cubicBezTo>
                  <a:cubicBezTo>
                    <a:pt x="4025" y="5421"/>
                    <a:pt x="4316" y="5665"/>
                    <a:pt x="4700" y="5863"/>
                  </a:cubicBezTo>
                  <a:lnTo>
                    <a:pt x="4898" y="5863"/>
                  </a:lnTo>
                  <a:cubicBezTo>
                    <a:pt x="4944" y="5665"/>
                    <a:pt x="4898" y="5572"/>
                    <a:pt x="4758" y="5421"/>
                  </a:cubicBezTo>
                  <a:lnTo>
                    <a:pt x="4700" y="5421"/>
                  </a:lnTo>
                  <a:cubicBezTo>
                    <a:pt x="4653" y="5328"/>
                    <a:pt x="4560" y="5235"/>
                    <a:pt x="4467" y="5130"/>
                  </a:cubicBezTo>
                  <a:cubicBezTo>
                    <a:pt x="4363" y="4990"/>
                    <a:pt x="4270" y="4886"/>
                    <a:pt x="4118" y="4746"/>
                  </a:cubicBezTo>
                  <a:cubicBezTo>
                    <a:pt x="3734" y="4258"/>
                    <a:pt x="3397" y="3723"/>
                    <a:pt x="3013" y="3246"/>
                  </a:cubicBezTo>
                  <a:cubicBezTo>
                    <a:pt x="2571" y="2711"/>
                    <a:pt x="2187" y="2129"/>
                    <a:pt x="1745" y="1594"/>
                  </a:cubicBezTo>
                  <a:lnTo>
                    <a:pt x="1699" y="1548"/>
                  </a:lnTo>
                  <a:cubicBezTo>
                    <a:pt x="1315" y="1059"/>
                    <a:pt x="920" y="524"/>
                    <a:pt x="396" y="140"/>
                  </a:cubicBezTo>
                  <a:cubicBezTo>
                    <a:pt x="396" y="94"/>
                    <a:pt x="338" y="94"/>
                    <a:pt x="338" y="94"/>
                  </a:cubicBezTo>
                  <a:cubicBezTo>
                    <a:pt x="292" y="47"/>
                    <a:pt x="19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
            <p:cNvSpPr/>
            <p:nvPr/>
          </p:nvSpPr>
          <p:spPr>
            <a:xfrm>
              <a:off x="549550" y="3255700"/>
              <a:ext cx="57025" cy="58175"/>
            </a:xfrm>
            <a:custGeom>
              <a:avLst/>
              <a:gdLst/>
              <a:ahLst/>
              <a:cxnLst/>
              <a:rect l="l" t="t" r="r" b="b"/>
              <a:pathLst>
                <a:path w="2281" h="2327" extrusionOk="0">
                  <a:moveTo>
                    <a:pt x="780" y="291"/>
                  </a:moveTo>
                  <a:cubicBezTo>
                    <a:pt x="873" y="291"/>
                    <a:pt x="966" y="338"/>
                    <a:pt x="1070" y="396"/>
                  </a:cubicBezTo>
                  <a:cubicBezTo>
                    <a:pt x="1210" y="443"/>
                    <a:pt x="1361" y="489"/>
                    <a:pt x="1501" y="582"/>
                  </a:cubicBezTo>
                  <a:cubicBezTo>
                    <a:pt x="1698" y="733"/>
                    <a:pt x="1792" y="920"/>
                    <a:pt x="1838" y="1117"/>
                  </a:cubicBezTo>
                  <a:cubicBezTo>
                    <a:pt x="1838" y="1315"/>
                    <a:pt x="1792" y="1501"/>
                    <a:pt x="1698" y="1652"/>
                  </a:cubicBezTo>
                  <a:cubicBezTo>
                    <a:pt x="1547" y="1792"/>
                    <a:pt x="1361" y="1897"/>
                    <a:pt x="1163" y="1897"/>
                  </a:cubicBezTo>
                  <a:cubicBezTo>
                    <a:pt x="919" y="1897"/>
                    <a:pt x="721" y="1792"/>
                    <a:pt x="628" y="1652"/>
                  </a:cubicBezTo>
                  <a:cubicBezTo>
                    <a:pt x="489" y="1501"/>
                    <a:pt x="431" y="1362"/>
                    <a:pt x="384" y="1210"/>
                  </a:cubicBezTo>
                  <a:cubicBezTo>
                    <a:pt x="338" y="1164"/>
                    <a:pt x="338" y="1117"/>
                    <a:pt x="291" y="1024"/>
                  </a:cubicBezTo>
                  <a:lnTo>
                    <a:pt x="245" y="978"/>
                  </a:lnTo>
                  <a:lnTo>
                    <a:pt x="338" y="920"/>
                  </a:lnTo>
                  <a:lnTo>
                    <a:pt x="338" y="873"/>
                  </a:lnTo>
                  <a:cubicBezTo>
                    <a:pt x="338" y="827"/>
                    <a:pt x="384" y="780"/>
                    <a:pt x="384" y="733"/>
                  </a:cubicBezTo>
                  <a:cubicBezTo>
                    <a:pt x="431" y="536"/>
                    <a:pt x="535" y="291"/>
                    <a:pt x="780" y="291"/>
                  </a:cubicBezTo>
                  <a:close/>
                  <a:moveTo>
                    <a:pt x="1070" y="1"/>
                  </a:moveTo>
                  <a:cubicBezTo>
                    <a:pt x="873" y="1"/>
                    <a:pt x="721" y="47"/>
                    <a:pt x="582" y="47"/>
                  </a:cubicBezTo>
                  <a:cubicBezTo>
                    <a:pt x="489" y="105"/>
                    <a:pt x="384" y="152"/>
                    <a:pt x="338" y="198"/>
                  </a:cubicBezTo>
                  <a:cubicBezTo>
                    <a:pt x="245" y="291"/>
                    <a:pt x="198" y="338"/>
                    <a:pt x="140" y="443"/>
                  </a:cubicBezTo>
                  <a:cubicBezTo>
                    <a:pt x="47" y="582"/>
                    <a:pt x="0" y="780"/>
                    <a:pt x="0" y="1024"/>
                  </a:cubicBezTo>
                  <a:cubicBezTo>
                    <a:pt x="0" y="1745"/>
                    <a:pt x="535" y="2327"/>
                    <a:pt x="1256" y="2327"/>
                  </a:cubicBezTo>
                  <a:cubicBezTo>
                    <a:pt x="1792" y="2327"/>
                    <a:pt x="2280" y="1792"/>
                    <a:pt x="2280" y="1164"/>
                  </a:cubicBezTo>
                  <a:cubicBezTo>
                    <a:pt x="2280" y="536"/>
                    <a:pt x="1745" y="1"/>
                    <a:pt x="1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
            <p:cNvSpPr/>
            <p:nvPr/>
          </p:nvSpPr>
          <p:spPr>
            <a:xfrm>
              <a:off x="536175" y="2506925"/>
              <a:ext cx="72725" cy="118975"/>
            </a:xfrm>
            <a:custGeom>
              <a:avLst/>
              <a:gdLst/>
              <a:ahLst/>
              <a:cxnLst/>
              <a:rect l="l" t="t" r="r" b="b"/>
              <a:pathLst>
                <a:path w="2909" h="4759" extrusionOk="0">
                  <a:moveTo>
                    <a:pt x="384" y="1"/>
                  </a:moveTo>
                  <a:lnTo>
                    <a:pt x="47" y="106"/>
                  </a:lnTo>
                  <a:lnTo>
                    <a:pt x="0" y="106"/>
                  </a:lnTo>
                  <a:cubicBezTo>
                    <a:pt x="198" y="873"/>
                    <a:pt x="384" y="1653"/>
                    <a:pt x="582" y="2478"/>
                  </a:cubicBezTo>
                  <a:cubicBezTo>
                    <a:pt x="628" y="2571"/>
                    <a:pt x="582" y="2723"/>
                    <a:pt x="489" y="2816"/>
                  </a:cubicBezTo>
                  <a:cubicBezTo>
                    <a:pt x="245" y="3153"/>
                    <a:pt x="198" y="3781"/>
                    <a:pt x="442" y="4177"/>
                  </a:cubicBezTo>
                  <a:cubicBezTo>
                    <a:pt x="628" y="4514"/>
                    <a:pt x="1024" y="4758"/>
                    <a:pt x="1408" y="4758"/>
                  </a:cubicBezTo>
                  <a:cubicBezTo>
                    <a:pt x="1501" y="4758"/>
                    <a:pt x="1547" y="4700"/>
                    <a:pt x="1652" y="4700"/>
                  </a:cubicBezTo>
                  <a:cubicBezTo>
                    <a:pt x="2373" y="4560"/>
                    <a:pt x="2908" y="3886"/>
                    <a:pt x="2815" y="3106"/>
                  </a:cubicBezTo>
                  <a:cubicBezTo>
                    <a:pt x="2769" y="2862"/>
                    <a:pt x="2664" y="2664"/>
                    <a:pt x="2524" y="2525"/>
                  </a:cubicBezTo>
                  <a:lnTo>
                    <a:pt x="2187" y="2664"/>
                  </a:lnTo>
                  <a:lnTo>
                    <a:pt x="2187" y="2723"/>
                  </a:lnTo>
                  <a:cubicBezTo>
                    <a:pt x="2233" y="2816"/>
                    <a:pt x="2280" y="2909"/>
                    <a:pt x="2327" y="3013"/>
                  </a:cubicBezTo>
                  <a:cubicBezTo>
                    <a:pt x="2373" y="3304"/>
                    <a:pt x="2327" y="3641"/>
                    <a:pt x="2129" y="3886"/>
                  </a:cubicBezTo>
                  <a:cubicBezTo>
                    <a:pt x="1943" y="4118"/>
                    <a:pt x="1698" y="4270"/>
                    <a:pt x="1408" y="4270"/>
                  </a:cubicBezTo>
                  <a:cubicBezTo>
                    <a:pt x="1070" y="4270"/>
                    <a:pt x="873" y="4118"/>
                    <a:pt x="780" y="3828"/>
                  </a:cubicBezTo>
                  <a:cubicBezTo>
                    <a:pt x="675" y="3688"/>
                    <a:pt x="582" y="3351"/>
                    <a:pt x="826" y="3106"/>
                  </a:cubicBezTo>
                  <a:cubicBezTo>
                    <a:pt x="1070" y="2909"/>
                    <a:pt x="1117" y="2723"/>
                    <a:pt x="1024" y="2432"/>
                  </a:cubicBezTo>
                  <a:lnTo>
                    <a:pt x="919" y="2036"/>
                  </a:lnTo>
                  <a:cubicBezTo>
                    <a:pt x="733" y="1408"/>
                    <a:pt x="582" y="780"/>
                    <a:pt x="384" y="152"/>
                  </a:cubicBezTo>
                  <a:lnTo>
                    <a:pt x="3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561750" y="3058550"/>
              <a:ext cx="29100" cy="14275"/>
            </a:xfrm>
            <a:custGeom>
              <a:avLst/>
              <a:gdLst/>
              <a:ahLst/>
              <a:cxnLst/>
              <a:rect l="l" t="t" r="r" b="b"/>
              <a:pathLst>
                <a:path w="1164" h="571" extrusionOk="0">
                  <a:moveTo>
                    <a:pt x="708" y="1"/>
                  </a:moveTo>
                  <a:cubicBezTo>
                    <a:pt x="416" y="1"/>
                    <a:pt x="176" y="108"/>
                    <a:pt x="1" y="326"/>
                  </a:cubicBezTo>
                  <a:lnTo>
                    <a:pt x="47" y="524"/>
                  </a:lnTo>
                  <a:cubicBezTo>
                    <a:pt x="140" y="524"/>
                    <a:pt x="233" y="571"/>
                    <a:pt x="338" y="571"/>
                  </a:cubicBezTo>
                  <a:cubicBezTo>
                    <a:pt x="582" y="571"/>
                    <a:pt x="768" y="477"/>
                    <a:pt x="1059" y="233"/>
                  </a:cubicBezTo>
                  <a:cubicBezTo>
                    <a:pt x="1106" y="187"/>
                    <a:pt x="1164" y="140"/>
                    <a:pt x="1106" y="82"/>
                  </a:cubicBezTo>
                  <a:cubicBezTo>
                    <a:pt x="1106" y="82"/>
                    <a:pt x="1059" y="36"/>
                    <a:pt x="1013" y="36"/>
                  </a:cubicBezTo>
                  <a:cubicBezTo>
                    <a:pt x="906" y="12"/>
                    <a:pt x="804"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561750" y="3066700"/>
              <a:ext cx="1200" cy="4975"/>
            </a:xfrm>
            <a:custGeom>
              <a:avLst/>
              <a:gdLst/>
              <a:ahLst/>
              <a:cxnLst/>
              <a:rect l="l" t="t" r="r" b="b"/>
              <a:pathLst>
                <a:path w="48" h="199" extrusionOk="0">
                  <a:moveTo>
                    <a:pt x="47" y="19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480350" y="2797025"/>
              <a:ext cx="92200" cy="156000"/>
            </a:xfrm>
            <a:custGeom>
              <a:avLst/>
              <a:gdLst/>
              <a:ahLst/>
              <a:cxnLst/>
              <a:rect l="l" t="t" r="r" b="b"/>
              <a:pathLst>
                <a:path w="3688" h="6240" extrusionOk="0">
                  <a:moveTo>
                    <a:pt x="3438" y="1"/>
                  </a:moveTo>
                  <a:cubicBezTo>
                    <a:pt x="3367" y="1"/>
                    <a:pt x="3286" y="12"/>
                    <a:pt x="3199" y="28"/>
                  </a:cubicBezTo>
                  <a:cubicBezTo>
                    <a:pt x="2617" y="226"/>
                    <a:pt x="2094" y="424"/>
                    <a:pt x="1559" y="610"/>
                  </a:cubicBezTo>
                  <a:lnTo>
                    <a:pt x="872" y="808"/>
                  </a:lnTo>
                  <a:cubicBezTo>
                    <a:pt x="779" y="854"/>
                    <a:pt x="733" y="854"/>
                    <a:pt x="640" y="901"/>
                  </a:cubicBezTo>
                  <a:lnTo>
                    <a:pt x="535" y="947"/>
                  </a:lnTo>
                  <a:lnTo>
                    <a:pt x="489" y="854"/>
                  </a:lnTo>
                  <a:lnTo>
                    <a:pt x="349" y="273"/>
                  </a:lnTo>
                  <a:lnTo>
                    <a:pt x="151" y="319"/>
                  </a:lnTo>
                  <a:lnTo>
                    <a:pt x="0" y="366"/>
                  </a:lnTo>
                  <a:cubicBezTo>
                    <a:pt x="58" y="610"/>
                    <a:pt x="105" y="947"/>
                    <a:pt x="105" y="1296"/>
                  </a:cubicBezTo>
                  <a:lnTo>
                    <a:pt x="105" y="1343"/>
                  </a:lnTo>
                  <a:lnTo>
                    <a:pt x="151" y="1389"/>
                  </a:lnTo>
                  <a:cubicBezTo>
                    <a:pt x="151" y="1436"/>
                    <a:pt x="151" y="1436"/>
                    <a:pt x="198" y="1436"/>
                  </a:cubicBezTo>
                  <a:cubicBezTo>
                    <a:pt x="198" y="1482"/>
                    <a:pt x="244" y="1529"/>
                    <a:pt x="244" y="1633"/>
                  </a:cubicBezTo>
                  <a:lnTo>
                    <a:pt x="489" y="2401"/>
                  </a:lnTo>
                  <a:cubicBezTo>
                    <a:pt x="686" y="3134"/>
                    <a:pt x="872" y="3913"/>
                    <a:pt x="1070" y="4634"/>
                  </a:cubicBezTo>
                  <a:lnTo>
                    <a:pt x="1512" y="6239"/>
                  </a:lnTo>
                  <a:lnTo>
                    <a:pt x="1849" y="6135"/>
                  </a:lnTo>
                  <a:lnTo>
                    <a:pt x="1745" y="5751"/>
                  </a:lnTo>
                  <a:cubicBezTo>
                    <a:pt x="1698" y="5507"/>
                    <a:pt x="1652" y="5309"/>
                    <a:pt x="1605" y="5123"/>
                  </a:cubicBezTo>
                  <a:lnTo>
                    <a:pt x="1559" y="5018"/>
                  </a:lnTo>
                  <a:lnTo>
                    <a:pt x="1652" y="5018"/>
                  </a:lnTo>
                  <a:cubicBezTo>
                    <a:pt x="1745" y="4972"/>
                    <a:pt x="1849" y="4925"/>
                    <a:pt x="1942" y="4925"/>
                  </a:cubicBezTo>
                  <a:cubicBezTo>
                    <a:pt x="2187" y="4832"/>
                    <a:pt x="2384" y="4727"/>
                    <a:pt x="2617" y="4634"/>
                  </a:cubicBezTo>
                  <a:cubicBezTo>
                    <a:pt x="2675" y="4588"/>
                    <a:pt x="2722" y="4541"/>
                    <a:pt x="2768" y="4437"/>
                  </a:cubicBezTo>
                  <a:lnTo>
                    <a:pt x="2768" y="4390"/>
                  </a:lnTo>
                  <a:lnTo>
                    <a:pt x="2722" y="4390"/>
                  </a:lnTo>
                  <a:cubicBezTo>
                    <a:pt x="2675" y="4343"/>
                    <a:pt x="2571" y="4297"/>
                    <a:pt x="2478" y="4297"/>
                  </a:cubicBezTo>
                  <a:cubicBezTo>
                    <a:pt x="2326" y="4297"/>
                    <a:pt x="2187" y="4297"/>
                    <a:pt x="2036" y="4343"/>
                  </a:cubicBezTo>
                  <a:cubicBezTo>
                    <a:pt x="1989" y="4390"/>
                    <a:pt x="1896" y="4390"/>
                    <a:pt x="1849" y="4390"/>
                  </a:cubicBezTo>
                  <a:cubicBezTo>
                    <a:pt x="1803" y="4390"/>
                    <a:pt x="1745" y="4437"/>
                    <a:pt x="1652" y="4437"/>
                  </a:cubicBezTo>
                  <a:lnTo>
                    <a:pt x="1454" y="4541"/>
                  </a:lnTo>
                  <a:lnTo>
                    <a:pt x="1407" y="4437"/>
                  </a:lnTo>
                  <a:cubicBezTo>
                    <a:pt x="1361" y="4146"/>
                    <a:pt x="1268" y="3855"/>
                    <a:pt x="1221" y="3564"/>
                  </a:cubicBezTo>
                  <a:lnTo>
                    <a:pt x="1163" y="3471"/>
                  </a:lnTo>
                  <a:lnTo>
                    <a:pt x="1268" y="3425"/>
                  </a:lnTo>
                  <a:cubicBezTo>
                    <a:pt x="1314" y="3425"/>
                    <a:pt x="1407" y="3378"/>
                    <a:pt x="1454" y="3378"/>
                  </a:cubicBezTo>
                  <a:cubicBezTo>
                    <a:pt x="1605" y="3378"/>
                    <a:pt x="1745" y="3332"/>
                    <a:pt x="1849" y="3273"/>
                  </a:cubicBezTo>
                  <a:cubicBezTo>
                    <a:pt x="2094" y="3180"/>
                    <a:pt x="2233" y="3087"/>
                    <a:pt x="2384" y="2983"/>
                  </a:cubicBezTo>
                  <a:cubicBezTo>
                    <a:pt x="2431" y="2936"/>
                    <a:pt x="2431" y="2890"/>
                    <a:pt x="2431" y="2843"/>
                  </a:cubicBezTo>
                  <a:cubicBezTo>
                    <a:pt x="2431" y="2843"/>
                    <a:pt x="2384" y="2843"/>
                    <a:pt x="2280" y="2797"/>
                  </a:cubicBezTo>
                  <a:lnTo>
                    <a:pt x="2233" y="2797"/>
                  </a:lnTo>
                  <a:cubicBezTo>
                    <a:pt x="2036" y="2797"/>
                    <a:pt x="1849" y="2843"/>
                    <a:pt x="1698" y="2890"/>
                  </a:cubicBezTo>
                  <a:lnTo>
                    <a:pt x="1512" y="2890"/>
                  </a:lnTo>
                  <a:cubicBezTo>
                    <a:pt x="1454" y="2890"/>
                    <a:pt x="1361" y="2936"/>
                    <a:pt x="1268" y="2983"/>
                  </a:cubicBezTo>
                  <a:lnTo>
                    <a:pt x="1117" y="2983"/>
                  </a:lnTo>
                  <a:lnTo>
                    <a:pt x="1024" y="3041"/>
                  </a:lnTo>
                  <a:lnTo>
                    <a:pt x="977" y="2843"/>
                  </a:lnTo>
                  <a:cubicBezTo>
                    <a:pt x="872" y="2401"/>
                    <a:pt x="779" y="2017"/>
                    <a:pt x="640" y="1529"/>
                  </a:cubicBezTo>
                  <a:lnTo>
                    <a:pt x="640" y="1482"/>
                  </a:lnTo>
                  <a:lnTo>
                    <a:pt x="1221" y="1296"/>
                  </a:lnTo>
                  <a:cubicBezTo>
                    <a:pt x="1652" y="1145"/>
                    <a:pt x="2036" y="1005"/>
                    <a:pt x="2478" y="854"/>
                  </a:cubicBezTo>
                  <a:cubicBezTo>
                    <a:pt x="2815" y="761"/>
                    <a:pt x="3106" y="656"/>
                    <a:pt x="3396" y="517"/>
                  </a:cubicBezTo>
                  <a:cubicBezTo>
                    <a:pt x="3594" y="424"/>
                    <a:pt x="3687" y="273"/>
                    <a:pt x="3687" y="179"/>
                  </a:cubicBezTo>
                  <a:lnTo>
                    <a:pt x="3687" y="133"/>
                  </a:lnTo>
                  <a:cubicBezTo>
                    <a:pt x="3657" y="36"/>
                    <a:pt x="3565" y="1"/>
                    <a:pt x="3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377400" y="2364150"/>
              <a:ext cx="182925" cy="77375"/>
            </a:xfrm>
            <a:custGeom>
              <a:avLst/>
              <a:gdLst/>
              <a:ahLst/>
              <a:cxnLst/>
              <a:rect l="l" t="t" r="r" b="b"/>
              <a:pathLst>
                <a:path w="7317" h="3095" extrusionOk="0">
                  <a:moveTo>
                    <a:pt x="6212" y="1"/>
                  </a:moveTo>
                  <a:cubicBezTo>
                    <a:pt x="6014" y="1"/>
                    <a:pt x="5863" y="47"/>
                    <a:pt x="5677" y="140"/>
                  </a:cubicBezTo>
                  <a:cubicBezTo>
                    <a:pt x="4804" y="524"/>
                    <a:pt x="3932" y="966"/>
                    <a:pt x="3106" y="1350"/>
                  </a:cubicBezTo>
                  <a:cubicBezTo>
                    <a:pt x="2327" y="1687"/>
                    <a:pt x="1559" y="2083"/>
                    <a:pt x="780" y="2420"/>
                  </a:cubicBezTo>
                  <a:cubicBezTo>
                    <a:pt x="536" y="2513"/>
                    <a:pt x="338" y="2664"/>
                    <a:pt x="198" y="2757"/>
                  </a:cubicBezTo>
                  <a:cubicBezTo>
                    <a:pt x="0" y="2909"/>
                    <a:pt x="0" y="2909"/>
                    <a:pt x="105" y="3095"/>
                  </a:cubicBezTo>
                  <a:lnTo>
                    <a:pt x="291" y="3048"/>
                  </a:lnTo>
                  <a:lnTo>
                    <a:pt x="245" y="3048"/>
                  </a:lnTo>
                  <a:lnTo>
                    <a:pt x="338" y="3002"/>
                  </a:lnTo>
                  <a:lnTo>
                    <a:pt x="6305" y="292"/>
                  </a:lnTo>
                  <a:lnTo>
                    <a:pt x="6351" y="524"/>
                  </a:lnTo>
                  <a:cubicBezTo>
                    <a:pt x="6502" y="920"/>
                    <a:pt x="6689" y="1304"/>
                    <a:pt x="6979" y="1594"/>
                  </a:cubicBezTo>
                  <a:cubicBezTo>
                    <a:pt x="7084" y="1687"/>
                    <a:pt x="7177" y="1746"/>
                    <a:pt x="7317" y="1792"/>
                  </a:cubicBezTo>
                  <a:cubicBezTo>
                    <a:pt x="7270" y="1746"/>
                    <a:pt x="7270" y="1641"/>
                    <a:pt x="7270" y="1641"/>
                  </a:cubicBezTo>
                  <a:cubicBezTo>
                    <a:pt x="7084" y="1211"/>
                    <a:pt x="6886" y="675"/>
                    <a:pt x="6596" y="140"/>
                  </a:cubicBezTo>
                  <a:cubicBezTo>
                    <a:pt x="6596" y="94"/>
                    <a:pt x="6444" y="47"/>
                    <a:pt x="6398" y="47"/>
                  </a:cubicBezTo>
                  <a:cubicBezTo>
                    <a:pt x="6351" y="1"/>
                    <a:pt x="6258" y="1"/>
                    <a:pt x="6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536175" y="3415625"/>
              <a:ext cx="21825" cy="25625"/>
            </a:xfrm>
            <a:custGeom>
              <a:avLst/>
              <a:gdLst/>
              <a:ahLst/>
              <a:cxnLst/>
              <a:rect l="l" t="t" r="r" b="b"/>
              <a:pathLst>
                <a:path w="873" h="1025" extrusionOk="0">
                  <a:moveTo>
                    <a:pt x="442" y="1"/>
                  </a:moveTo>
                  <a:cubicBezTo>
                    <a:pt x="338" y="1"/>
                    <a:pt x="291" y="47"/>
                    <a:pt x="198" y="106"/>
                  </a:cubicBezTo>
                  <a:cubicBezTo>
                    <a:pt x="151" y="152"/>
                    <a:pt x="93" y="199"/>
                    <a:pt x="93" y="292"/>
                  </a:cubicBezTo>
                  <a:cubicBezTo>
                    <a:pt x="47" y="292"/>
                    <a:pt x="47" y="338"/>
                    <a:pt x="47" y="396"/>
                  </a:cubicBezTo>
                  <a:cubicBezTo>
                    <a:pt x="0" y="443"/>
                    <a:pt x="0" y="536"/>
                    <a:pt x="0" y="629"/>
                  </a:cubicBezTo>
                  <a:lnTo>
                    <a:pt x="0" y="734"/>
                  </a:lnTo>
                  <a:cubicBezTo>
                    <a:pt x="47" y="780"/>
                    <a:pt x="47" y="827"/>
                    <a:pt x="93" y="873"/>
                  </a:cubicBezTo>
                  <a:cubicBezTo>
                    <a:pt x="93" y="920"/>
                    <a:pt x="151" y="920"/>
                    <a:pt x="151" y="978"/>
                  </a:cubicBezTo>
                  <a:cubicBezTo>
                    <a:pt x="245" y="1025"/>
                    <a:pt x="291" y="1025"/>
                    <a:pt x="384" y="1025"/>
                  </a:cubicBezTo>
                  <a:cubicBezTo>
                    <a:pt x="489" y="1025"/>
                    <a:pt x="628" y="978"/>
                    <a:pt x="733" y="873"/>
                  </a:cubicBezTo>
                  <a:cubicBezTo>
                    <a:pt x="826" y="780"/>
                    <a:pt x="873" y="629"/>
                    <a:pt x="873" y="489"/>
                  </a:cubicBezTo>
                  <a:cubicBezTo>
                    <a:pt x="873" y="396"/>
                    <a:pt x="826" y="292"/>
                    <a:pt x="733" y="199"/>
                  </a:cubicBezTo>
                  <a:cubicBezTo>
                    <a:pt x="675" y="152"/>
                    <a:pt x="628" y="106"/>
                    <a:pt x="582" y="47"/>
                  </a:cubicBezTo>
                  <a:cubicBezTo>
                    <a:pt x="535" y="47"/>
                    <a:pt x="489"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533850" y="3431350"/>
              <a:ext cx="25" cy="25"/>
            </a:xfrm>
            <a:custGeom>
              <a:avLst/>
              <a:gdLst/>
              <a:ahLst/>
              <a:cxnLst/>
              <a:rect l="l" t="t" r="r" b="b"/>
              <a:pathLst>
                <a:path w="1" h="1" extrusionOk="0">
                  <a:moveTo>
                    <a:pt x="0" y="0"/>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
            <p:cNvSpPr/>
            <p:nvPr/>
          </p:nvSpPr>
          <p:spPr>
            <a:xfrm>
              <a:off x="519300" y="2955325"/>
              <a:ext cx="32600" cy="31425"/>
            </a:xfrm>
            <a:custGeom>
              <a:avLst/>
              <a:gdLst/>
              <a:ahLst/>
              <a:cxnLst/>
              <a:rect l="l" t="t" r="r" b="b"/>
              <a:pathLst>
                <a:path w="1304" h="1257" extrusionOk="0">
                  <a:moveTo>
                    <a:pt x="338" y="0"/>
                  </a:moveTo>
                  <a:lnTo>
                    <a:pt x="1" y="94"/>
                  </a:lnTo>
                  <a:lnTo>
                    <a:pt x="291" y="1257"/>
                  </a:lnTo>
                  <a:lnTo>
                    <a:pt x="582" y="1164"/>
                  </a:lnTo>
                  <a:lnTo>
                    <a:pt x="722" y="1117"/>
                  </a:lnTo>
                  <a:cubicBezTo>
                    <a:pt x="768" y="1071"/>
                    <a:pt x="826" y="1012"/>
                    <a:pt x="873" y="1012"/>
                  </a:cubicBezTo>
                  <a:lnTo>
                    <a:pt x="1257" y="629"/>
                  </a:lnTo>
                  <a:lnTo>
                    <a:pt x="1303" y="582"/>
                  </a:lnTo>
                  <a:lnTo>
                    <a:pt x="1210" y="582"/>
                  </a:lnTo>
                  <a:cubicBezTo>
                    <a:pt x="1117" y="536"/>
                    <a:pt x="966" y="536"/>
                    <a:pt x="768" y="536"/>
                  </a:cubicBezTo>
                  <a:lnTo>
                    <a:pt x="478" y="536"/>
                  </a:lnTo>
                  <a:lnTo>
                    <a:pt x="431" y="431"/>
                  </a:lnTo>
                  <a:cubicBezTo>
                    <a:pt x="431" y="338"/>
                    <a:pt x="384" y="198"/>
                    <a:pt x="338" y="47"/>
                  </a:cubicBezTo>
                  <a:lnTo>
                    <a:pt x="3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
            <p:cNvSpPr/>
            <p:nvPr/>
          </p:nvSpPr>
          <p:spPr>
            <a:xfrm>
              <a:off x="526575" y="2984400"/>
              <a:ext cx="7300" cy="2350"/>
            </a:xfrm>
            <a:custGeom>
              <a:avLst/>
              <a:gdLst/>
              <a:ahLst/>
              <a:cxnLst/>
              <a:rect l="l" t="t" r="r" b="b"/>
              <a:pathLst>
                <a:path w="292" h="94" extrusionOk="0">
                  <a:moveTo>
                    <a:pt x="0" y="94"/>
                  </a:moveTo>
                  <a:lnTo>
                    <a:pt x="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
            <p:cNvSpPr/>
            <p:nvPr/>
          </p:nvSpPr>
          <p:spPr>
            <a:xfrm>
              <a:off x="519300" y="2955325"/>
              <a:ext cx="8450" cy="2350"/>
            </a:xfrm>
            <a:custGeom>
              <a:avLst/>
              <a:gdLst/>
              <a:ahLst/>
              <a:cxnLst/>
              <a:rect l="l" t="t" r="r" b="b"/>
              <a:pathLst>
                <a:path w="338" h="94" extrusionOk="0">
                  <a:moveTo>
                    <a:pt x="338" y="0"/>
                  </a:moveTo>
                  <a:lnTo>
                    <a:pt x="1" y="94"/>
                  </a:lnTo>
                  <a:lnTo>
                    <a:pt x="1" y="9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
            <p:cNvSpPr/>
            <p:nvPr/>
          </p:nvSpPr>
          <p:spPr>
            <a:xfrm>
              <a:off x="528900" y="2936050"/>
              <a:ext cx="25625" cy="14350"/>
            </a:xfrm>
            <a:custGeom>
              <a:avLst/>
              <a:gdLst/>
              <a:ahLst/>
              <a:cxnLst/>
              <a:rect l="l" t="t" r="r" b="b"/>
              <a:pathLst>
                <a:path w="1025" h="574" extrusionOk="0">
                  <a:moveTo>
                    <a:pt x="664" y="0"/>
                  </a:moveTo>
                  <a:cubicBezTo>
                    <a:pt x="496" y="0"/>
                    <a:pt x="282" y="61"/>
                    <a:pt x="0" y="190"/>
                  </a:cubicBezTo>
                  <a:lnTo>
                    <a:pt x="94" y="574"/>
                  </a:lnTo>
                  <a:cubicBezTo>
                    <a:pt x="489" y="527"/>
                    <a:pt x="780" y="388"/>
                    <a:pt x="1024" y="143"/>
                  </a:cubicBezTo>
                  <a:cubicBezTo>
                    <a:pt x="930" y="50"/>
                    <a:pt x="816"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462300" y="3340625"/>
              <a:ext cx="64300" cy="68925"/>
            </a:xfrm>
            <a:custGeom>
              <a:avLst/>
              <a:gdLst/>
              <a:ahLst/>
              <a:cxnLst/>
              <a:rect l="l" t="t" r="r" b="b"/>
              <a:pathLst>
                <a:path w="2572" h="2757" extrusionOk="0">
                  <a:moveTo>
                    <a:pt x="966" y="244"/>
                  </a:moveTo>
                  <a:cubicBezTo>
                    <a:pt x="1257" y="244"/>
                    <a:pt x="1594" y="337"/>
                    <a:pt x="1792" y="582"/>
                  </a:cubicBezTo>
                  <a:cubicBezTo>
                    <a:pt x="2036" y="779"/>
                    <a:pt x="2129" y="1070"/>
                    <a:pt x="2129" y="1361"/>
                  </a:cubicBezTo>
                  <a:cubicBezTo>
                    <a:pt x="2129" y="1594"/>
                    <a:pt x="2129" y="1989"/>
                    <a:pt x="1699" y="2175"/>
                  </a:cubicBezTo>
                  <a:cubicBezTo>
                    <a:pt x="1548" y="2233"/>
                    <a:pt x="1408" y="2280"/>
                    <a:pt x="1257" y="2280"/>
                  </a:cubicBezTo>
                  <a:cubicBezTo>
                    <a:pt x="1013" y="2280"/>
                    <a:pt x="827" y="2175"/>
                    <a:pt x="629" y="2036"/>
                  </a:cubicBezTo>
                  <a:cubicBezTo>
                    <a:pt x="338" y="1791"/>
                    <a:pt x="245" y="1407"/>
                    <a:pt x="338" y="1012"/>
                  </a:cubicBezTo>
                  <a:cubicBezTo>
                    <a:pt x="385" y="779"/>
                    <a:pt x="536" y="582"/>
                    <a:pt x="629" y="430"/>
                  </a:cubicBezTo>
                  <a:cubicBezTo>
                    <a:pt x="722" y="337"/>
                    <a:pt x="827" y="291"/>
                    <a:pt x="966" y="244"/>
                  </a:cubicBezTo>
                  <a:close/>
                  <a:moveTo>
                    <a:pt x="1455" y="0"/>
                  </a:moveTo>
                  <a:cubicBezTo>
                    <a:pt x="1257" y="0"/>
                    <a:pt x="1117" y="47"/>
                    <a:pt x="966" y="93"/>
                  </a:cubicBezTo>
                  <a:cubicBezTo>
                    <a:pt x="920" y="140"/>
                    <a:pt x="873" y="140"/>
                    <a:pt x="827" y="140"/>
                  </a:cubicBezTo>
                  <a:lnTo>
                    <a:pt x="780" y="140"/>
                  </a:lnTo>
                  <a:cubicBezTo>
                    <a:pt x="722" y="198"/>
                    <a:pt x="722" y="198"/>
                    <a:pt x="675" y="198"/>
                  </a:cubicBezTo>
                  <a:cubicBezTo>
                    <a:pt x="582" y="244"/>
                    <a:pt x="489" y="291"/>
                    <a:pt x="431" y="337"/>
                  </a:cubicBezTo>
                  <a:cubicBezTo>
                    <a:pt x="338" y="430"/>
                    <a:pt x="245" y="535"/>
                    <a:pt x="199" y="628"/>
                  </a:cubicBezTo>
                  <a:cubicBezTo>
                    <a:pt x="94" y="779"/>
                    <a:pt x="47" y="872"/>
                    <a:pt x="47" y="1012"/>
                  </a:cubicBezTo>
                  <a:cubicBezTo>
                    <a:pt x="1" y="1303"/>
                    <a:pt x="1" y="1594"/>
                    <a:pt x="94" y="1838"/>
                  </a:cubicBezTo>
                  <a:cubicBezTo>
                    <a:pt x="292" y="2326"/>
                    <a:pt x="780" y="2664"/>
                    <a:pt x="1304" y="2664"/>
                  </a:cubicBezTo>
                  <a:lnTo>
                    <a:pt x="1362" y="2757"/>
                  </a:lnTo>
                  <a:lnTo>
                    <a:pt x="1362" y="2664"/>
                  </a:lnTo>
                  <a:cubicBezTo>
                    <a:pt x="1746" y="2664"/>
                    <a:pt x="2036" y="2524"/>
                    <a:pt x="2281" y="2280"/>
                  </a:cubicBezTo>
                  <a:cubicBezTo>
                    <a:pt x="2327" y="2233"/>
                    <a:pt x="2327" y="2175"/>
                    <a:pt x="2374" y="2129"/>
                  </a:cubicBezTo>
                  <a:cubicBezTo>
                    <a:pt x="2374" y="2082"/>
                    <a:pt x="2420" y="2036"/>
                    <a:pt x="2420" y="1989"/>
                  </a:cubicBezTo>
                  <a:cubicBezTo>
                    <a:pt x="2525" y="1838"/>
                    <a:pt x="2571" y="1698"/>
                    <a:pt x="2571" y="1501"/>
                  </a:cubicBezTo>
                  <a:lnTo>
                    <a:pt x="2571" y="1361"/>
                  </a:lnTo>
                  <a:lnTo>
                    <a:pt x="2571" y="1210"/>
                  </a:lnTo>
                  <a:cubicBezTo>
                    <a:pt x="2571" y="1070"/>
                    <a:pt x="2525" y="872"/>
                    <a:pt x="2467" y="721"/>
                  </a:cubicBezTo>
                  <a:cubicBezTo>
                    <a:pt x="2327" y="291"/>
                    <a:pt x="1885" y="0"/>
                    <a:pt x="1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489050" y="3237675"/>
              <a:ext cx="31450" cy="30275"/>
            </a:xfrm>
            <a:custGeom>
              <a:avLst/>
              <a:gdLst/>
              <a:ahLst/>
              <a:cxnLst/>
              <a:rect l="l" t="t" r="r" b="b"/>
              <a:pathLst>
                <a:path w="1258" h="1211" extrusionOk="0">
                  <a:moveTo>
                    <a:pt x="676" y="1"/>
                  </a:moveTo>
                  <a:cubicBezTo>
                    <a:pt x="338" y="47"/>
                    <a:pt x="1" y="338"/>
                    <a:pt x="1" y="675"/>
                  </a:cubicBezTo>
                  <a:lnTo>
                    <a:pt x="1" y="826"/>
                  </a:lnTo>
                  <a:cubicBezTo>
                    <a:pt x="1" y="826"/>
                    <a:pt x="47" y="873"/>
                    <a:pt x="47" y="919"/>
                  </a:cubicBezTo>
                  <a:cubicBezTo>
                    <a:pt x="47" y="966"/>
                    <a:pt x="94" y="1059"/>
                    <a:pt x="141" y="1117"/>
                  </a:cubicBezTo>
                  <a:cubicBezTo>
                    <a:pt x="234" y="1164"/>
                    <a:pt x="292" y="1164"/>
                    <a:pt x="338" y="1210"/>
                  </a:cubicBezTo>
                  <a:lnTo>
                    <a:pt x="583" y="1210"/>
                  </a:lnTo>
                  <a:cubicBezTo>
                    <a:pt x="722" y="1164"/>
                    <a:pt x="815" y="1117"/>
                    <a:pt x="920" y="1059"/>
                  </a:cubicBezTo>
                  <a:cubicBezTo>
                    <a:pt x="966" y="1012"/>
                    <a:pt x="966" y="1012"/>
                    <a:pt x="1013" y="1012"/>
                  </a:cubicBezTo>
                  <a:cubicBezTo>
                    <a:pt x="1106" y="919"/>
                    <a:pt x="1164" y="768"/>
                    <a:pt x="1211" y="629"/>
                  </a:cubicBezTo>
                  <a:cubicBezTo>
                    <a:pt x="1257" y="582"/>
                    <a:pt x="1257" y="477"/>
                    <a:pt x="1257" y="431"/>
                  </a:cubicBezTo>
                  <a:cubicBezTo>
                    <a:pt x="1257" y="384"/>
                    <a:pt x="1257" y="338"/>
                    <a:pt x="1211" y="291"/>
                  </a:cubicBezTo>
                  <a:cubicBezTo>
                    <a:pt x="1164" y="187"/>
                    <a:pt x="1106" y="94"/>
                    <a:pt x="1013" y="47"/>
                  </a:cubicBezTo>
                  <a:cubicBezTo>
                    <a:pt x="920" y="1"/>
                    <a:pt x="873" y="1"/>
                    <a:pt x="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429450" y="2617150"/>
              <a:ext cx="80000" cy="184375"/>
            </a:xfrm>
            <a:custGeom>
              <a:avLst/>
              <a:gdLst/>
              <a:ahLst/>
              <a:cxnLst/>
              <a:rect l="l" t="t" r="r" b="b"/>
              <a:pathLst>
                <a:path w="3200" h="7375" extrusionOk="0">
                  <a:moveTo>
                    <a:pt x="291" y="0"/>
                  </a:moveTo>
                  <a:lnTo>
                    <a:pt x="0" y="105"/>
                  </a:lnTo>
                  <a:cubicBezTo>
                    <a:pt x="291" y="1221"/>
                    <a:pt x="582" y="2326"/>
                    <a:pt x="873" y="3397"/>
                  </a:cubicBezTo>
                  <a:cubicBezTo>
                    <a:pt x="1164" y="4467"/>
                    <a:pt x="1513" y="5583"/>
                    <a:pt x="1803" y="6688"/>
                  </a:cubicBezTo>
                  <a:cubicBezTo>
                    <a:pt x="1803" y="6793"/>
                    <a:pt x="1850" y="6932"/>
                    <a:pt x="1896" y="7084"/>
                  </a:cubicBezTo>
                  <a:cubicBezTo>
                    <a:pt x="1943" y="7177"/>
                    <a:pt x="1943" y="7270"/>
                    <a:pt x="1989" y="7374"/>
                  </a:cubicBezTo>
                  <a:lnTo>
                    <a:pt x="2327" y="7270"/>
                  </a:lnTo>
                  <a:cubicBezTo>
                    <a:pt x="2280" y="7084"/>
                    <a:pt x="2234" y="6839"/>
                    <a:pt x="2187" y="6642"/>
                  </a:cubicBezTo>
                  <a:lnTo>
                    <a:pt x="2141" y="6397"/>
                  </a:lnTo>
                  <a:lnTo>
                    <a:pt x="2327" y="6304"/>
                  </a:lnTo>
                  <a:cubicBezTo>
                    <a:pt x="2431" y="6258"/>
                    <a:pt x="2525" y="6211"/>
                    <a:pt x="2571" y="6107"/>
                  </a:cubicBezTo>
                  <a:cubicBezTo>
                    <a:pt x="2676" y="6060"/>
                    <a:pt x="2769" y="6014"/>
                    <a:pt x="2815" y="5967"/>
                  </a:cubicBezTo>
                  <a:cubicBezTo>
                    <a:pt x="2862" y="5874"/>
                    <a:pt x="2862" y="5723"/>
                    <a:pt x="2862" y="5723"/>
                  </a:cubicBezTo>
                  <a:cubicBezTo>
                    <a:pt x="2862" y="5690"/>
                    <a:pt x="2792" y="5657"/>
                    <a:pt x="2714" y="5657"/>
                  </a:cubicBezTo>
                  <a:cubicBezTo>
                    <a:pt x="2682" y="5657"/>
                    <a:pt x="2648" y="5663"/>
                    <a:pt x="2618" y="5676"/>
                  </a:cubicBezTo>
                  <a:cubicBezTo>
                    <a:pt x="2525" y="5676"/>
                    <a:pt x="2385" y="5723"/>
                    <a:pt x="2280" y="5769"/>
                  </a:cubicBezTo>
                  <a:cubicBezTo>
                    <a:pt x="2187" y="5769"/>
                    <a:pt x="2141" y="5816"/>
                    <a:pt x="2094" y="5816"/>
                  </a:cubicBezTo>
                  <a:lnTo>
                    <a:pt x="1989" y="5874"/>
                  </a:lnTo>
                  <a:lnTo>
                    <a:pt x="1803" y="5188"/>
                  </a:lnTo>
                  <a:lnTo>
                    <a:pt x="1896" y="5141"/>
                  </a:lnTo>
                  <a:lnTo>
                    <a:pt x="2094" y="5141"/>
                  </a:lnTo>
                  <a:cubicBezTo>
                    <a:pt x="2234" y="5095"/>
                    <a:pt x="2385" y="5048"/>
                    <a:pt x="2525" y="5002"/>
                  </a:cubicBezTo>
                  <a:cubicBezTo>
                    <a:pt x="2676" y="5002"/>
                    <a:pt x="2769" y="4944"/>
                    <a:pt x="2815" y="4897"/>
                  </a:cubicBezTo>
                  <a:cubicBezTo>
                    <a:pt x="2908" y="4757"/>
                    <a:pt x="2967" y="4653"/>
                    <a:pt x="2967" y="4606"/>
                  </a:cubicBezTo>
                  <a:cubicBezTo>
                    <a:pt x="2908" y="4560"/>
                    <a:pt x="2815" y="4513"/>
                    <a:pt x="2722" y="4513"/>
                  </a:cubicBezTo>
                  <a:cubicBezTo>
                    <a:pt x="2525" y="4513"/>
                    <a:pt x="2327" y="4606"/>
                    <a:pt x="2141" y="4653"/>
                  </a:cubicBezTo>
                  <a:cubicBezTo>
                    <a:pt x="2036" y="4653"/>
                    <a:pt x="1989" y="4711"/>
                    <a:pt x="1896" y="4711"/>
                  </a:cubicBezTo>
                  <a:lnTo>
                    <a:pt x="1850" y="4711"/>
                  </a:lnTo>
                  <a:lnTo>
                    <a:pt x="1652" y="4804"/>
                  </a:lnTo>
                  <a:lnTo>
                    <a:pt x="1408" y="3885"/>
                  </a:lnTo>
                  <a:lnTo>
                    <a:pt x="1513" y="3839"/>
                  </a:lnTo>
                  <a:cubicBezTo>
                    <a:pt x="1559" y="3839"/>
                    <a:pt x="1606" y="3780"/>
                    <a:pt x="1652" y="3780"/>
                  </a:cubicBezTo>
                  <a:cubicBezTo>
                    <a:pt x="1803" y="3734"/>
                    <a:pt x="1896" y="3734"/>
                    <a:pt x="1989" y="3687"/>
                  </a:cubicBezTo>
                  <a:cubicBezTo>
                    <a:pt x="2141" y="3594"/>
                    <a:pt x="2280" y="3490"/>
                    <a:pt x="2431" y="3350"/>
                  </a:cubicBezTo>
                  <a:cubicBezTo>
                    <a:pt x="2431" y="3350"/>
                    <a:pt x="2478" y="3350"/>
                    <a:pt x="2478" y="3303"/>
                  </a:cubicBezTo>
                  <a:lnTo>
                    <a:pt x="2385" y="3303"/>
                  </a:lnTo>
                  <a:cubicBezTo>
                    <a:pt x="2280" y="3257"/>
                    <a:pt x="2141" y="3257"/>
                    <a:pt x="2036" y="3257"/>
                  </a:cubicBezTo>
                  <a:cubicBezTo>
                    <a:pt x="1896" y="3257"/>
                    <a:pt x="1745" y="3303"/>
                    <a:pt x="1606" y="3303"/>
                  </a:cubicBezTo>
                  <a:cubicBezTo>
                    <a:pt x="1559" y="3350"/>
                    <a:pt x="1454" y="3350"/>
                    <a:pt x="1408" y="3397"/>
                  </a:cubicBezTo>
                  <a:lnTo>
                    <a:pt x="1315" y="3397"/>
                  </a:lnTo>
                  <a:lnTo>
                    <a:pt x="873" y="1803"/>
                  </a:lnTo>
                  <a:lnTo>
                    <a:pt x="978" y="1745"/>
                  </a:lnTo>
                  <a:cubicBezTo>
                    <a:pt x="1164" y="1698"/>
                    <a:pt x="1408" y="1698"/>
                    <a:pt x="1606" y="1652"/>
                  </a:cubicBezTo>
                  <a:cubicBezTo>
                    <a:pt x="1989" y="1559"/>
                    <a:pt x="2385" y="1454"/>
                    <a:pt x="2769" y="1361"/>
                  </a:cubicBezTo>
                  <a:cubicBezTo>
                    <a:pt x="3013" y="1268"/>
                    <a:pt x="3153" y="1163"/>
                    <a:pt x="3199" y="977"/>
                  </a:cubicBezTo>
                  <a:lnTo>
                    <a:pt x="2967" y="779"/>
                  </a:lnTo>
                  <a:lnTo>
                    <a:pt x="733" y="1315"/>
                  </a:lnTo>
                  <a:lnTo>
                    <a:pt x="3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479175" y="2798875"/>
              <a:ext cx="8450" cy="2650"/>
            </a:xfrm>
            <a:custGeom>
              <a:avLst/>
              <a:gdLst/>
              <a:ahLst/>
              <a:cxnLst/>
              <a:rect l="l" t="t" r="r" b="b"/>
              <a:pathLst>
                <a:path w="338" h="106" extrusionOk="0">
                  <a:moveTo>
                    <a:pt x="0" y="105"/>
                  </a:moveTo>
                  <a:lnTo>
                    <a:pt x="338" y="1"/>
                  </a:lnTo>
                  <a:lnTo>
                    <a:pt x="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450100" y="3425525"/>
              <a:ext cx="50900" cy="49450"/>
            </a:xfrm>
            <a:custGeom>
              <a:avLst/>
              <a:gdLst/>
              <a:ahLst/>
              <a:cxnLst/>
              <a:rect l="l" t="t" r="r" b="b"/>
              <a:pathLst>
                <a:path w="2036" h="1978" extrusionOk="0">
                  <a:moveTo>
                    <a:pt x="1163" y="431"/>
                  </a:moveTo>
                  <a:cubicBezTo>
                    <a:pt x="1361" y="431"/>
                    <a:pt x="1559" y="722"/>
                    <a:pt x="1559" y="919"/>
                  </a:cubicBezTo>
                  <a:cubicBezTo>
                    <a:pt x="1559" y="1059"/>
                    <a:pt x="1501" y="1210"/>
                    <a:pt x="1408" y="1303"/>
                  </a:cubicBezTo>
                  <a:cubicBezTo>
                    <a:pt x="1268" y="1396"/>
                    <a:pt x="1070" y="1501"/>
                    <a:pt x="919" y="1501"/>
                  </a:cubicBezTo>
                  <a:cubicBezTo>
                    <a:pt x="687" y="1501"/>
                    <a:pt x="442" y="1257"/>
                    <a:pt x="442" y="1012"/>
                  </a:cubicBezTo>
                  <a:cubicBezTo>
                    <a:pt x="442" y="675"/>
                    <a:pt x="733" y="431"/>
                    <a:pt x="1163" y="431"/>
                  </a:cubicBezTo>
                  <a:close/>
                  <a:moveTo>
                    <a:pt x="1210" y="0"/>
                  </a:moveTo>
                  <a:cubicBezTo>
                    <a:pt x="873" y="47"/>
                    <a:pt x="489" y="140"/>
                    <a:pt x="291" y="384"/>
                  </a:cubicBezTo>
                  <a:cubicBezTo>
                    <a:pt x="152" y="582"/>
                    <a:pt x="47" y="815"/>
                    <a:pt x="0" y="1012"/>
                  </a:cubicBezTo>
                  <a:lnTo>
                    <a:pt x="0" y="1105"/>
                  </a:lnTo>
                  <a:cubicBezTo>
                    <a:pt x="0" y="1164"/>
                    <a:pt x="47" y="1164"/>
                    <a:pt x="47" y="1210"/>
                  </a:cubicBezTo>
                  <a:cubicBezTo>
                    <a:pt x="47" y="1303"/>
                    <a:pt x="47" y="1396"/>
                    <a:pt x="105" y="1454"/>
                  </a:cubicBezTo>
                  <a:cubicBezTo>
                    <a:pt x="152" y="1547"/>
                    <a:pt x="198" y="1594"/>
                    <a:pt x="198" y="1640"/>
                  </a:cubicBezTo>
                  <a:cubicBezTo>
                    <a:pt x="396" y="1838"/>
                    <a:pt x="628" y="1978"/>
                    <a:pt x="919" y="1978"/>
                  </a:cubicBezTo>
                  <a:cubicBezTo>
                    <a:pt x="1024" y="1978"/>
                    <a:pt x="1163" y="1978"/>
                    <a:pt x="1268" y="1931"/>
                  </a:cubicBezTo>
                  <a:cubicBezTo>
                    <a:pt x="1315" y="1931"/>
                    <a:pt x="1408" y="1885"/>
                    <a:pt x="1454" y="1885"/>
                  </a:cubicBezTo>
                  <a:cubicBezTo>
                    <a:pt x="1850" y="1687"/>
                    <a:pt x="2036" y="1350"/>
                    <a:pt x="2036" y="966"/>
                  </a:cubicBezTo>
                  <a:lnTo>
                    <a:pt x="2036" y="768"/>
                  </a:lnTo>
                  <a:cubicBezTo>
                    <a:pt x="1989" y="675"/>
                    <a:pt x="1989" y="629"/>
                    <a:pt x="1943" y="524"/>
                  </a:cubicBezTo>
                  <a:cubicBezTo>
                    <a:pt x="1896" y="477"/>
                    <a:pt x="1850" y="431"/>
                    <a:pt x="1850" y="384"/>
                  </a:cubicBezTo>
                  <a:cubicBezTo>
                    <a:pt x="1745" y="233"/>
                    <a:pt x="1652" y="187"/>
                    <a:pt x="1559" y="93"/>
                  </a:cubicBezTo>
                  <a:cubicBezTo>
                    <a:pt x="1501" y="93"/>
                    <a:pt x="1454" y="47"/>
                    <a:pt x="1408" y="47"/>
                  </a:cubicBezTo>
                  <a:cubicBezTo>
                    <a:pt x="1361" y="47"/>
                    <a:pt x="1315" y="0"/>
                    <a:pt x="1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382350" y="2445300"/>
              <a:ext cx="79975" cy="169550"/>
            </a:xfrm>
            <a:custGeom>
              <a:avLst/>
              <a:gdLst/>
              <a:ahLst/>
              <a:cxnLst/>
              <a:rect l="l" t="t" r="r" b="b"/>
              <a:pathLst>
                <a:path w="3199" h="6782" extrusionOk="0">
                  <a:moveTo>
                    <a:pt x="140" y="0"/>
                  </a:moveTo>
                  <a:lnTo>
                    <a:pt x="0" y="47"/>
                  </a:lnTo>
                  <a:cubicBezTo>
                    <a:pt x="47" y="244"/>
                    <a:pt x="47" y="384"/>
                    <a:pt x="93" y="582"/>
                  </a:cubicBezTo>
                  <a:cubicBezTo>
                    <a:pt x="140" y="965"/>
                    <a:pt x="244" y="1407"/>
                    <a:pt x="384" y="1745"/>
                  </a:cubicBezTo>
                  <a:cubicBezTo>
                    <a:pt x="873" y="3094"/>
                    <a:pt x="1210" y="4501"/>
                    <a:pt x="1594" y="5909"/>
                  </a:cubicBezTo>
                  <a:lnTo>
                    <a:pt x="1698" y="6397"/>
                  </a:lnTo>
                  <a:cubicBezTo>
                    <a:pt x="1745" y="6537"/>
                    <a:pt x="1791" y="6642"/>
                    <a:pt x="1838" y="6781"/>
                  </a:cubicBezTo>
                  <a:lnTo>
                    <a:pt x="2280" y="6688"/>
                  </a:lnTo>
                  <a:cubicBezTo>
                    <a:pt x="2326" y="6642"/>
                    <a:pt x="2420" y="6583"/>
                    <a:pt x="2524" y="6537"/>
                  </a:cubicBezTo>
                  <a:cubicBezTo>
                    <a:pt x="2664" y="6444"/>
                    <a:pt x="2815" y="6397"/>
                    <a:pt x="2955" y="6293"/>
                  </a:cubicBezTo>
                  <a:cubicBezTo>
                    <a:pt x="3152" y="6153"/>
                    <a:pt x="3199" y="6060"/>
                    <a:pt x="3152" y="5909"/>
                  </a:cubicBezTo>
                  <a:cubicBezTo>
                    <a:pt x="3152" y="5909"/>
                    <a:pt x="3048" y="5862"/>
                    <a:pt x="2908" y="5862"/>
                  </a:cubicBezTo>
                  <a:lnTo>
                    <a:pt x="2710" y="5862"/>
                  </a:lnTo>
                  <a:cubicBezTo>
                    <a:pt x="2664" y="5909"/>
                    <a:pt x="2571" y="5955"/>
                    <a:pt x="2524" y="5955"/>
                  </a:cubicBezTo>
                  <a:lnTo>
                    <a:pt x="2466" y="6002"/>
                  </a:lnTo>
                  <a:cubicBezTo>
                    <a:pt x="2373" y="6002"/>
                    <a:pt x="2326" y="6060"/>
                    <a:pt x="2280" y="6106"/>
                  </a:cubicBezTo>
                  <a:cubicBezTo>
                    <a:pt x="2233" y="6106"/>
                    <a:pt x="2233" y="6153"/>
                    <a:pt x="2175" y="6153"/>
                  </a:cubicBezTo>
                  <a:lnTo>
                    <a:pt x="2036" y="6200"/>
                  </a:lnTo>
                  <a:lnTo>
                    <a:pt x="1791" y="5129"/>
                  </a:lnTo>
                  <a:lnTo>
                    <a:pt x="1838" y="5083"/>
                  </a:lnTo>
                  <a:cubicBezTo>
                    <a:pt x="1943" y="5036"/>
                    <a:pt x="2036" y="5036"/>
                    <a:pt x="2129" y="4990"/>
                  </a:cubicBezTo>
                  <a:cubicBezTo>
                    <a:pt x="2326" y="4943"/>
                    <a:pt x="2571" y="4839"/>
                    <a:pt x="2757" y="4746"/>
                  </a:cubicBezTo>
                  <a:cubicBezTo>
                    <a:pt x="2815" y="4699"/>
                    <a:pt x="2908" y="4606"/>
                    <a:pt x="2908" y="4501"/>
                  </a:cubicBezTo>
                  <a:cubicBezTo>
                    <a:pt x="2908" y="4455"/>
                    <a:pt x="2908" y="4408"/>
                    <a:pt x="2710" y="4408"/>
                  </a:cubicBezTo>
                  <a:lnTo>
                    <a:pt x="2664" y="4408"/>
                  </a:lnTo>
                  <a:cubicBezTo>
                    <a:pt x="2524" y="4408"/>
                    <a:pt x="2373" y="4455"/>
                    <a:pt x="2280" y="4455"/>
                  </a:cubicBezTo>
                  <a:cubicBezTo>
                    <a:pt x="2129" y="4501"/>
                    <a:pt x="2036" y="4548"/>
                    <a:pt x="1884" y="4548"/>
                  </a:cubicBezTo>
                  <a:lnTo>
                    <a:pt x="1652" y="4653"/>
                  </a:lnTo>
                  <a:lnTo>
                    <a:pt x="1652" y="4548"/>
                  </a:lnTo>
                  <a:cubicBezTo>
                    <a:pt x="1594" y="4362"/>
                    <a:pt x="1547" y="4211"/>
                    <a:pt x="1501" y="4071"/>
                  </a:cubicBezTo>
                  <a:lnTo>
                    <a:pt x="1501" y="3966"/>
                  </a:lnTo>
                  <a:lnTo>
                    <a:pt x="1547" y="3920"/>
                  </a:lnTo>
                  <a:cubicBezTo>
                    <a:pt x="1652" y="3920"/>
                    <a:pt x="1745" y="3873"/>
                    <a:pt x="1791" y="3873"/>
                  </a:cubicBezTo>
                  <a:cubicBezTo>
                    <a:pt x="1989" y="3827"/>
                    <a:pt x="2082" y="3780"/>
                    <a:pt x="2233" y="3734"/>
                  </a:cubicBezTo>
                  <a:cubicBezTo>
                    <a:pt x="2420" y="3676"/>
                    <a:pt x="2617" y="3582"/>
                    <a:pt x="2571" y="3443"/>
                  </a:cubicBezTo>
                  <a:cubicBezTo>
                    <a:pt x="2571" y="3292"/>
                    <a:pt x="2420" y="3292"/>
                    <a:pt x="2326" y="3292"/>
                  </a:cubicBezTo>
                  <a:lnTo>
                    <a:pt x="2129" y="3292"/>
                  </a:lnTo>
                  <a:cubicBezTo>
                    <a:pt x="1989" y="3338"/>
                    <a:pt x="1838" y="3385"/>
                    <a:pt x="1698" y="3443"/>
                  </a:cubicBezTo>
                  <a:cubicBezTo>
                    <a:pt x="1594" y="3443"/>
                    <a:pt x="1501" y="3443"/>
                    <a:pt x="1454" y="3489"/>
                  </a:cubicBezTo>
                  <a:lnTo>
                    <a:pt x="1361" y="3489"/>
                  </a:lnTo>
                  <a:lnTo>
                    <a:pt x="1303" y="3443"/>
                  </a:lnTo>
                  <a:cubicBezTo>
                    <a:pt x="1163" y="2954"/>
                    <a:pt x="1012" y="2512"/>
                    <a:pt x="826" y="2036"/>
                  </a:cubicBezTo>
                  <a:lnTo>
                    <a:pt x="780" y="1931"/>
                  </a:lnTo>
                  <a:lnTo>
                    <a:pt x="919" y="1884"/>
                  </a:lnTo>
                  <a:cubicBezTo>
                    <a:pt x="1652" y="1838"/>
                    <a:pt x="2175" y="1698"/>
                    <a:pt x="2617" y="1454"/>
                  </a:cubicBezTo>
                  <a:cubicBezTo>
                    <a:pt x="2757" y="1407"/>
                    <a:pt x="2862" y="1303"/>
                    <a:pt x="2955" y="1210"/>
                  </a:cubicBezTo>
                  <a:cubicBezTo>
                    <a:pt x="3001" y="1163"/>
                    <a:pt x="3001" y="1058"/>
                    <a:pt x="3001" y="1012"/>
                  </a:cubicBezTo>
                  <a:cubicBezTo>
                    <a:pt x="2955" y="965"/>
                    <a:pt x="2908" y="919"/>
                    <a:pt x="2815" y="919"/>
                  </a:cubicBezTo>
                  <a:cubicBezTo>
                    <a:pt x="2710" y="919"/>
                    <a:pt x="2571" y="965"/>
                    <a:pt x="2466" y="1012"/>
                  </a:cubicBezTo>
                  <a:lnTo>
                    <a:pt x="2373" y="1012"/>
                  </a:lnTo>
                  <a:cubicBezTo>
                    <a:pt x="1884" y="1163"/>
                    <a:pt x="1454" y="1303"/>
                    <a:pt x="1012" y="1407"/>
                  </a:cubicBezTo>
                  <a:lnTo>
                    <a:pt x="675" y="1500"/>
                  </a:lnTo>
                  <a:lnTo>
                    <a:pt x="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428275" y="2612500"/>
              <a:ext cx="11075" cy="2350"/>
            </a:xfrm>
            <a:custGeom>
              <a:avLst/>
              <a:gdLst/>
              <a:ahLst/>
              <a:cxnLst/>
              <a:rect l="l" t="t" r="r" b="b"/>
              <a:pathLst>
                <a:path w="443" h="94" extrusionOk="0">
                  <a:moveTo>
                    <a:pt x="1" y="93"/>
                  </a:moveTo>
                  <a:lnTo>
                    <a:pt x="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453875" y="3207425"/>
              <a:ext cx="3525" cy="3525"/>
            </a:xfrm>
            <a:custGeom>
              <a:avLst/>
              <a:gdLst/>
              <a:ahLst/>
              <a:cxnLst/>
              <a:rect l="l" t="t" r="r" b="b"/>
              <a:pathLst>
                <a:path w="141" h="141" extrusionOk="0">
                  <a:moveTo>
                    <a:pt x="47" y="1"/>
                  </a:moveTo>
                  <a:lnTo>
                    <a:pt x="47" y="47"/>
                  </a:lnTo>
                  <a:cubicBezTo>
                    <a:pt x="47" y="94"/>
                    <a:pt x="1" y="94"/>
                    <a:pt x="1" y="94"/>
                  </a:cubicBezTo>
                  <a:lnTo>
                    <a:pt x="47" y="140"/>
                  </a:lnTo>
                  <a:lnTo>
                    <a:pt x="94" y="140"/>
                  </a:lnTo>
                  <a:lnTo>
                    <a:pt x="140" y="94"/>
                  </a:lnTo>
                  <a:lnTo>
                    <a:pt x="140" y="47"/>
                  </a:lnTo>
                  <a:cubicBezTo>
                    <a:pt x="94" y="47"/>
                    <a:pt x="94" y="47"/>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307325" y="2822150"/>
              <a:ext cx="87250" cy="77550"/>
            </a:xfrm>
            <a:custGeom>
              <a:avLst/>
              <a:gdLst/>
              <a:ahLst/>
              <a:cxnLst/>
              <a:rect l="l" t="t" r="r" b="b"/>
              <a:pathLst>
                <a:path w="3490" h="3102" extrusionOk="0">
                  <a:moveTo>
                    <a:pt x="1396" y="431"/>
                  </a:moveTo>
                  <a:cubicBezTo>
                    <a:pt x="1687" y="431"/>
                    <a:pt x="2036" y="477"/>
                    <a:pt x="2373" y="768"/>
                  </a:cubicBezTo>
                  <a:cubicBezTo>
                    <a:pt x="2513" y="919"/>
                    <a:pt x="2664" y="1105"/>
                    <a:pt x="2803" y="1350"/>
                  </a:cubicBezTo>
                  <a:cubicBezTo>
                    <a:pt x="2955" y="1547"/>
                    <a:pt x="2908" y="1792"/>
                    <a:pt x="2757" y="2036"/>
                  </a:cubicBezTo>
                  <a:cubicBezTo>
                    <a:pt x="2420" y="2420"/>
                    <a:pt x="1978" y="2617"/>
                    <a:pt x="1547" y="2617"/>
                  </a:cubicBezTo>
                  <a:lnTo>
                    <a:pt x="1303" y="2617"/>
                  </a:lnTo>
                  <a:cubicBezTo>
                    <a:pt x="1012" y="2559"/>
                    <a:pt x="768" y="2420"/>
                    <a:pt x="582" y="2175"/>
                  </a:cubicBezTo>
                  <a:cubicBezTo>
                    <a:pt x="431" y="1885"/>
                    <a:pt x="384" y="1547"/>
                    <a:pt x="524" y="1256"/>
                  </a:cubicBezTo>
                  <a:cubicBezTo>
                    <a:pt x="582" y="1059"/>
                    <a:pt x="675" y="873"/>
                    <a:pt x="721" y="721"/>
                  </a:cubicBezTo>
                  <a:cubicBezTo>
                    <a:pt x="768" y="675"/>
                    <a:pt x="814" y="582"/>
                    <a:pt x="873" y="524"/>
                  </a:cubicBezTo>
                  <a:lnTo>
                    <a:pt x="873" y="477"/>
                  </a:lnTo>
                  <a:lnTo>
                    <a:pt x="966" y="477"/>
                  </a:lnTo>
                  <a:cubicBezTo>
                    <a:pt x="1105" y="431"/>
                    <a:pt x="1256" y="431"/>
                    <a:pt x="1396" y="431"/>
                  </a:cubicBezTo>
                  <a:close/>
                  <a:moveTo>
                    <a:pt x="1640" y="0"/>
                  </a:moveTo>
                  <a:cubicBezTo>
                    <a:pt x="1594" y="0"/>
                    <a:pt x="1547" y="0"/>
                    <a:pt x="1501" y="47"/>
                  </a:cubicBezTo>
                  <a:cubicBezTo>
                    <a:pt x="919" y="93"/>
                    <a:pt x="524" y="384"/>
                    <a:pt x="186" y="1105"/>
                  </a:cubicBezTo>
                  <a:cubicBezTo>
                    <a:pt x="0" y="1547"/>
                    <a:pt x="93" y="2129"/>
                    <a:pt x="338" y="2559"/>
                  </a:cubicBezTo>
                  <a:cubicBezTo>
                    <a:pt x="557" y="2915"/>
                    <a:pt x="852" y="3101"/>
                    <a:pt x="1223" y="3101"/>
                  </a:cubicBezTo>
                  <a:cubicBezTo>
                    <a:pt x="1264" y="3101"/>
                    <a:pt x="1306" y="3099"/>
                    <a:pt x="1350" y="3094"/>
                  </a:cubicBezTo>
                  <a:cubicBezTo>
                    <a:pt x="2129" y="3094"/>
                    <a:pt x="2617" y="2908"/>
                    <a:pt x="3048" y="2466"/>
                  </a:cubicBezTo>
                  <a:cubicBezTo>
                    <a:pt x="3385" y="2129"/>
                    <a:pt x="3490" y="1687"/>
                    <a:pt x="3339" y="1256"/>
                  </a:cubicBezTo>
                  <a:cubicBezTo>
                    <a:pt x="3141" y="675"/>
                    <a:pt x="2757" y="291"/>
                    <a:pt x="2175" y="93"/>
                  </a:cubicBezTo>
                  <a:cubicBezTo>
                    <a:pt x="2036" y="47"/>
                    <a:pt x="1838" y="0"/>
                    <a:pt x="1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264875" y="2762525"/>
              <a:ext cx="61650" cy="49750"/>
            </a:xfrm>
            <a:custGeom>
              <a:avLst/>
              <a:gdLst/>
              <a:ahLst/>
              <a:cxnLst/>
              <a:rect l="l" t="t" r="r" b="b"/>
              <a:pathLst>
                <a:path w="2466" h="1990" extrusionOk="0">
                  <a:moveTo>
                    <a:pt x="430" y="1"/>
                  </a:moveTo>
                  <a:cubicBezTo>
                    <a:pt x="337" y="1"/>
                    <a:pt x="244" y="59"/>
                    <a:pt x="140" y="199"/>
                  </a:cubicBezTo>
                  <a:cubicBezTo>
                    <a:pt x="140" y="245"/>
                    <a:pt x="93" y="350"/>
                    <a:pt x="93" y="396"/>
                  </a:cubicBezTo>
                  <a:cubicBezTo>
                    <a:pt x="0" y="734"/>
                    <a:pt x="0" y="1117"/>
                    <a:pt x="186" y="1455"/>
                  </a:cubicBezTo>
                  <a:cubicBezTo>
                    <a:pt x="337" y="1699"/>
                    <a:pt x="535" y="1897"/>
                    <a:pt x="826" y="1943"/>
                  </a:cubicBezTo>
                  <a:cubicBezTo>
                    <a:pt x="919" y="1990"/>
                    <a:pt x="1012" y="1990"/>
                    <a:pt x="1163" y="1990"/>
                  </a:cubicBezTo>
                  <a:cubicBezTo>
                    <a:pt x="1791" y="1990"/>
                    <a:pt x="2280" y="1606"/>
                    <a:pt x="2419" y="1024"/>
                  </a:cubicBezTo>
                  <a:cubicBezTo>
                    <a:pt x="2466" y="687"/>
                    <a:pt x="2326" y="396"/>
                    <a:pt x="2082" y="245"/>
                  </a:cubicBezTo>
                  <a:cubicBezTo>
                    <a:pt x="1931" y="152"/>
                    <a:pt x="1745" y="106"/>
                    <a:pt x="1547" y="106"/>
                  </a:cubicBezTo>
                  <a:cubicBezTo>
                    <a:pt x="1501" y="106"/>
                    <a:pt x="1349" y="106"/>
                    <a:pt x="1256" y="152"/>
                  </a:cubicBezTo>
                  <a:cubicBezTo>
                    <a:pt x="1408" y="245"/>
                    <a:pt x="1501" y="292"/>
                    <a:pt x="1594" y="350"/>
                  </a:cubicBezTo>
                  <a:cubicBezTo>
                    <a:pt x="1698" y="443"/>
                    <a:pt x="1931" y="582"/>
                    <a:pt x="1884" y="873"/>
                  </a:cubicBezTo>
                  <a:cubicBezTo>
                    <a:pt x="1791" y="1164"/>
                    <a:pt x="1408" y="1455"/>
                    <a:pt x="1059" y="1455"/>
                  </a:cubicBezTo>
                  <a:cubicBezTo>
                    <a:pt x="721" y="1455"/>
                    <a:pt x="535" y="1222"/>
                    <a:pt x="430" y="873"/>
                  </a:cubicBezTo>
                  <a:cubicBezTo>
                    <a:pt x="337" y="489"/>
                    <a:pt x="430" y="292"/>
                    <a:pt x="721" y="106"/>
                  </a:cubicBezTo>
                  <a:cubicBezTo>
                    <a:pt x="628" y="59"/>
                    <a:pt x="535"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236950" y="2854275"/>
              <a:ext cx="47125" cy="45250"/>
            </a:xfrm>
            <a:custGeom>
              <a:avLst/>
              <a:gdLst/>
              <a:ahLst/>
              <a:cxnLst/>
              <a:rect l="l" t="t" r="r" b="b"/>
              <a:pathLst>
                <a:path w="1885" h="1810" extrusionOk="0">
                  <a:moveTo>
                    <a:pt x="1153" y="1"/>
                  </a:moveTo>
                  <a:cubicBezTo>
                    <a:pt x="1046" y="1"/>
                    <a:pt x="943" y="55"/>
                    <a:pt x="873" y="169"/>
                  </a:cubicBezTo>
                  <a:lnTo>
                    <a:pt x="919" y="169"/>
                  </a:lnTo>
                  <a:cubicBezTo>
                    <a:pt x="966" y="216"/>
                    <a:pt x="1012" y="216"/>
                    <a:pt x="1012" y="262"/>
                  </a:cubicBezTo>
                  <a:cubicBezTo>
                    <a:pt x="1257" y="507"/>
                    <a:pt x="1303" y="646"/>
                    <a:pt x="1257" y="797"/>
                  </a:cubicBezTo>
                  <a:cubicBezTo>
                    <a:pt x="1257" y="890"/>
                    <a:pt x="1164" y="1088"/>
                    <a:pt x="919" y="1228"/>
                  </a:cubicBezTo>
                  <a:cubicBezTo>
                    <a:pt x="820" y="1280"/>
                    <a:pt x="736" y="1306"/>
                    <a:pt x="671" y="1306"/>
                  </a:cubicBezTo>
                  <a:cubicBezTo>
                    <a:pt x="605" y="1306"/>
                    <a:pt x="559" y="1280"/>
                    <a:pt x="536" y="1228"/>
                  </a:cubicBezTo>
                  <a:cubicBezTo>
                    <a:pt x="431" y="1181"/>
                    <a:pt x="431" y="1088"/>
                    <a:pt x="431" y="937"/>
                  </a:cubicBezTo>
                  <a:cubicBezTo>
                    <a:pt x="431" y="797"/>
                    <a:pt x="489" y="646"/>
                    <a:pt x="536" y="507"/>
                  </a:cubicBezTo>
                  <a:lnTo>
                    <a:pt x="536" y="460"/>
                  </a:lnTo>
                  <a:cubicBezTo>
                    <a:pt x="582" y="402"/>
                    <a:pt x="582" y="309"/>
                    <a:pt x="582" y="309"/>
                  </a:cubicBezTo>
                  <a:lnTo>
                    <a:pt x="536" y="309"/>
                  </a:lnTo>
                  <a:cubicBezTo>
                    <a:pt x="536" y="262"/>
                    <a:pt x="536" y="262"/>
                    <a:pt x="489" y="262"/>
                  </a:cubicBezTo>
                  <a:cubicBezTo>
                    <a:pt x="384" y="262"/>
                    <a:pt x="338" y="309"/>
                    <a:pt x="291" y="309"/>
                  </a:cubicBezTo>
                  <a:cubicBezTo>
                    <a:pt x="94" y="507"/>
                    <a:pt x="47" y="751"/>
                    <a:pt x="0" y="1042"/>
                  </a:cubicBezTo>
                  <a:cubicBezTo>
                    <a:pt x="0" y="1518"/>
                    <a:pt x="291" y="1809"/>
                    <a:pt x="722" y="1809"/>
                  </a:cubicBezTo>
                  <a:lnTo>
                    <a:pt x="873" y="1809"/>
                  </a:lnTo>
                  <a:cubicBezTo>
                    <a:pt x="1303" y="1763"/>
                    <a:pt x="1745" y="1332"/>
                    <a:pt x="1838" y="937"/>
                  </a:cubicBezTo>
                  <a:cubicBezTo>
                    <a:pt x="1885" y="553"/>
                    <a:pt x="1652" y="169"/>
                    <a:pt x="1257" y="18"/>
                  </a:cubicBezTo>
                  <a:cubicBezTo>
                    <a:pt x="1222" y="7"/>
                    <a:pt x="1187" y="1"/>
                    <a:pt x="1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250325" y="2859650"/>
              <a:ext cx="19225" cy="24625"/>
            </a:xfrm>
            <a:custGeom>
              <a:avLst/>
              <a:gdLst/>
              <a:ahLst/>
              <a:cxnLst/>
              <a:rect l="l" t="t" r="r" b="b"/>
              <a:pathLst>
                <a:path w="769" h="985" extrusionOk="0">
                  <a:moveTo>
                    <a:pt x="94" y="1"/>
                  </a:moveTo>
                  <a:cubicBezTo>
                    <a:pt x="187" y="47"/>
                    <a:pt x="140" y="187"/>
                    <a:pt x="94" y="292"/>
                  </a:cubicBezTo>
                  <a:cubicBezTo>
                    <a:pt x="47" y="431"/>
                    <a:pt x="1" y="582"/>
                    <a:pt x="1" y="722"/>
                  </a:cubicBezTo>
                  <a:cubicBezTo>
                    <a:pt x="1" y="889"/>
                    <a:pt x="44" y="985"/>
                    <a:pt x="149" y="985"/>
                  </a:cubicBezTo>
                  <a:cubicBezTo>
                    <a:pt x="198" y="985"/>
                    <a:pt x="260" y="964"/>
                    <a:pt x="338" y="920"/>
                  </a:cubicBezTo>
                  <a:cubicBezTo>
                    <a:pt x="722" y="722"/>
                    <a:pt x="768" y="431"/>
                    <a:pt x="431" y="140"/>
                  </a:cubicBezTo>
                  <a:cubicBezTo>
                    <a:pt x="384" y="94"/>
                    <a:pt x="338" y="47"/>
                    <a:pt x="291"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 name="Google Shape;901;p7"/>
          <p:cNvSpPr txBox="1">
            <a:spLocks noGrp="1"/>
          </p:cNvSpPr>
          <p:nvPr>
            <p:ph type="title"/>
          </p:nvPr>
        </p:nvSpPr>
        <p:spPr>
          <a:xfrm>
            <a:off x="3308963" y="2091400"/>
            <a:ext cx="2438400" cy="561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02" name="Google Shape;902;p7"/>
          <p:cNvSpPr txBox="1">
            <a:spLocks noGrp="1"/>
          </p:cNvSpPr>
          <p:nvPr>
            <p:ph type="body" idx="1"/>
          </p:nvPr>
        </p:nvSpPr>
        <p:spPr>
          <a:xfrm>
            <a:off x="3308963" y="2493075"/>
            <a:ext cx="2438400" cy="11820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03" name="Google Shape;903;p7"/>
          <p:cNvSpPr/>
          <p:nvPr/>
        </p:nvSpPr>
        <p:spPr>
          <a:xfrm>
            <a:off x="1262685" y="2489017"/>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7"/>
          <p:cNvGrpSpPr/>
          <p:nvPr/>
        </p:nvGrpSpPr>
        <p:grpSpPr>
          <a:xfrm>
            <a:off x="271005" y="1135966"/>
            <a:ext cx="8600462" cy="2643102"/>
            <a:chOff x="271005" y="1135966"/>
            <a:chExt cx="8600462" cy="2643102"/>
          </a:xfrm>
        </p:grpSpPr>
        <p:sp>
          <p:nvSpPr>
            <p:cNvPr id="905" name="Google Shape;905;p7"/>
            <p:cNvSpPr/>
            <p:nvPr/>
          </p:nvSpPr>
          <p:spPr>
            <a:xfrm>
              <a:off x="999908" y="2827628"/>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1218158" y="33525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1307512" y="3381528"/>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382276"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430325"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490681"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832183"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1129632" y="1135966"/>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325124"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a:off x="271005"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28702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flipH="1">
              <a:off x="7835280" y="2489017"/>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flipH="1">
              <a:off x="8101259" y="2827628"/>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flipH="1">
              <a:off x="7879806" y="33525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flipH="1">
              <a:off x="7793655" y="3381528"/>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flipH="1">
              <a:off x="8718891"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flipH="1">
              <a:off x="8670842"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flipH="1">
              <a:off x="8610486"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flipH="1">
              <a:off x="8223970"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flipH="1">
              <a:off x="7834976" y="1135966"/>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flipH="1">
              <a:off x="8642519"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flipH="1">
              <a:off x="8782113"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flipH="1">
              <a:off x="876913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6" y="91426"/>
            <a:ext cx="973981" cy="753848"/>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
          <p:cNvGrpSpPr/>
          <p:nvPr/>
        </p:nvGrpSpPr>
        <p:grpSpPr>
          <a:xfrm rot="1024943">
            <a:off x="7935185" y="51235"/>
            <a:ext cx="1167069" cy="834182"/>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4"/>
          <p:cNvGrpSpPr/>
          <p:nvPr/>
        </p:nvGrpSpPr>
        <p:grpSpPr>
          <a:xfrm>
            <a:off x="8185518" y="4127845"/>
            <a:ext cx="882445" cy="951313"/>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24"/>
        <p:cNvGrpSpPr/>
        <p:nvPr/>
      </p:nvGrpSpPr>
      <p:grpSpPr>
        <a:xfrm>
          <a:off x="0" y="0"/>
          <a:ext cx="0" cy="0"/>
          <a:chOff x="0" y="0"/>
          <a:chExt cx="0" cy="0"/>
        </a:xfrm>
      </p:grpSpPr>
      <p:grpSp>
        <p:nvGrpSpPr>
          <p:cNvPr id="625" name="Google Shape;625;p7"/>
          <p:cNvGrpSpPr/>
          <p:nvPr/>
        </p:nvGrpSpPr>
        <p:grpSpPr>
          <a:xfrm>
            <a:off x="1231451" y="197312"/>
            <a:ext cx="6371976" cy="4650406"/>
            <a:chOff x="236950" y="1909675"/>
            <a:chExt cx="2588025" cy="1888950"/>
          </a:xfrm>
        </p:grpSpPr>
        <p:sp>
          <p:nvSpPr>
            <p:cNvPr id="626" name="Google Shape;626;p7"/>
            <p:cNvSpPr/>
            <p:nvPr/>
          </p:nvSpPr>
          <p:spPr>
            <a:xfrm>
              <a:off x="731275" y="2339725"/>
              <a:ext cx="1682825" cy="1233550"/>
            </a:xfrm>
            <a:custGeom>
              <a:avLst/>
              <a:gdLst/>
              <a:ahLst/>
              <a:cxnLst/>
              <a:rect l="l" t="t" r="r" b="b"/>
              <a:pathLst>
                <a:path w="67313" h="49342" extrusionOk="0">
                  <a:moveTo>
                    <a:pt x="1" y="1"/>
                  </a:moveTo>
                  <a:lnTo>
                    <a:pt x="1" y="49341"/>
                  </a:lnTo>
                  <a:lnTo>
                    <a:pt x="67312" y="49341"/>
                  </a:lnTo>
                  <a:lnTo>
                    <a:pt x="67312" y="1"/>
                  </a:ln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814750" y="2413600"/>
              <a:ext cx="1524325" cy="1109950"/>
            </a:xfrm>
            <a:custGeom>
              <a:avLst/>
              <a:gdLst/>
              <a:ahLst/>
              <a:cxnLst/>
              <a:rect l="l" t="t" r="r" b="b"/>
              <a:pathLst>
                <a:path w="60973" h="44398" extrusionOk="0">
                  <a:moveTo>
                    <a:pt x="0" y="0"/>
                  </a:moveTo>
                  <a:lnTo>
                    <a:pt x="0" y="44397"/>
                  </a:lnTo>
                  <a:lnTo>
                    <a:pt x="60972" y="44397"/>
                  </a:lnTo>
                  <a:lnTo>
                    <a:pt x="609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2457675" y="3573250"/>
              <a:ext cx="207375" cy="201250"/>
            </a:xfrm>
            <a:custGeom>
              <a:avLst/>
              <a:gdLst/>
              <a:ahLst/>
              <a:cxnLst/>
              <a:rect l="l" t="t" r="r" b="b"/>
              <a:pathLst>
                <a:path w="8295" h="8050" extrusionOk="0">
                  <a:moveTo>
                    <a:pt x="5968" y="0"/>
                  </a:moveTo>
                  <a:cubicBezTo>
                    <a:pt x="5875" y="93"/>
                    <a:pt x="5817" y="140"/>
                    <a:pt x="5770" y="140"/>
                  </a:cubicBezTo>
                  <a:cubicBezTo>
                    <a:pt x="5142" y="826"/>
                    <a:pt x="4514" y="1501"/>
                    <a:pt x="3886" y="2175"/>
                  </a:cubicBezTo>
                  <a:cubicBezTo>
                    <a:pt x="3784" y="2308"/>
                    <a:pt x="3688" y="2373"/>
                    <a:pt x="3576" y="2373"/>
                  </a:cubicBezTo>
                  <a:cubicBezTo>
                    <a:pt x="3521" y="2373"/>
                    <a:pt x="3462" y="2357"/>
                    <a:pt x="3397" y="2326"/>
                  </a:cubicBezTo>
                  <a:cubicBezTo>
                    <a:pt x="2967" y="2175"/>
                    <a:pt x="2571" y="2036"/>
                    <a:pt x="2141" y="1838"/>
                  </a:cubicBezTo>
                  <a:cubicBezTo>
                    <a:pt x="1804" y="1745"/>
                    <a:pt x="1513" y="1547"/>
                    <a:pt x="1222" y="1408"/>
                  </a:cubicBezTo>
                  <a:lnTo>
                    <a:pt x="1222" y="1408"/>
                  </a:lnTo>
                  <a:cubicBezTo>
                    <a:pt x="1455" y="2082"/>
                    <a:pt x="1653" y="2710"/>
                    <a:pt x="1943" y="3338"/>
                  </a:cubicBezTo>
                  <a:cubicBezTo>
                    <a:pt x="2036" y="3583"/>
                    <a:pt x="1990" y="3734"/>
                    <a:pt x="1850" y="3873"/>
                  </a:cubicBezTo>
                  <a:cubicBezTo>
                    <a:pt x="1315" y="4362"/>
                    <a:pt x="780" y="4897"/>
                    <a:pt x="292" y="5432"/>
                  </a:cubicBezTo>
                  <a:cubicBezTo>
                    <a:pt x="199" y="5525"/>
                    <a:pt x="106" y="5618"/>
                    <a:pt x="1" y="5723"/>
                  </a:cubicBezTo>
                  <a:lnTo>
                    <a:pt x="1" y="5816"/>
                  </a:lnTo>
                  <a:lnTo>
                    <a:pt x="873" y="5816"/>
                  </a:lnTo>
                  <a:cubicBezTo>
                    <a:pt x="1606" y="5816"/>
                    <a:pt x="2281" y="5816"/>
                    <a:pt x="3013" y="5769"/>
                  </a:cubicBezTo>
                  <a:cubicBezTo>
                    <a:pt x="3444" y="5769"/>
                    <a:pt x="3549" y="5816"/>
                    <a:pt x="3642" y="6246"/>
                  </a:cubicBezTo>
                  <a:cubicBezTo>
                    <a:pt x="3688" y="6351"/>
                    <a:pt x="3735" y="6444"/>
                    <a:pt x="3781" y="6537"/>
                  </a:cubicBezTo>
                  <a:cubicBezTo>
                    <a:pt x="4025" y="7072"/>
                    <a:pt x="4270" y="7561"/>
                    <a:pt x="4514" y="8049"/>
                  </a:cubicBezTo>
                  <a:lnTo>
                    <a:pt x="4607" y="8049"/>
                  </a:lnTo>
                  <a:cubicBezTo>
                    <a:pt x="4653" y="7805"/>
                    <a:pt x="4758" y="7514"/>
                    <a:pt x="4851" y="7270"/>
                  </a:cubicBezTo>
                  <a:cubicBezTo>
                    <a:pt x="5002" y="6886"/>
                    <a:pt x="5095" y="6490"/>
                    <a:pt x="5235" y="6153"/>
                  </a:cubicBezTo>
                  <a:cubicBezTo>
                    <a:pt x="5340" y="5955"/>
                    <a:pt x="5433" y="5769"/>
                    <a:pt x="5631" y="5665"/>
                  </a:cubicBezTo>
                  <a:cubicBezTo>
                    <a:pt x="5817" y="5525"/>
                    <a:pt x="6107" y="5432"/>
                    <a:pt x="6352" y="5327"/>
                  </a:cubicBezTo>
                  <a:cubicBezTo>
                    <a:pt x="6887" y="5141"/>
                    <a:pt x="7422" y="4944"/>
                    <a:pt x="7957" y="4792"/>
                  </a:cubicBezTo>
                  <a:cubicBezTo>
                    <a:pt x="8050" y="4746"/>
                    <a:pt x="8143" y="4699"/>
                    <a:pt x="8294" y="4653"/>
                  </a:cubicBezTo>
                  <a:cubicBezTo>
                    <a:pt x="7852" y="4455"/>
                    <a:pt x="7515" y="4269"/>
                    <a:pt x="7131" y="4118"/>
                  </a:cubicBezTo>
                  <a:cubicBezTo>
                    <a:pt x="6840" y="3978"/>
                    <a:pt x="6596" y="3780"/>
                    <a:pt x="6456" y="3490"/>
                  </a:cubicBezTo>
                  <a:cubicBezTo>
                    <a:pt x="6398" y="3443"/>
                    <a:pt x="6352" y="3338"/>
                    <a:pt x="6305" y="3338"/>
                  </a:cubicBezTo>
                  <a:cubicBezTo>
                    <a:pt x="5968" y="3338"/>
                    <a:pt x="5921" y="3106"/>
                    <a:pt x="5921" y="2908"/>
                  </a:cubicBezTo>
                  <a:lnTo>
                    <a:pt x="5921" y="2757"/>
                  </a:lnTo>
                  <a:cubicBezTo>
                    <a:pt x="5921" y="2280"/>
                    <a:pt x="5968" y="1838"/>
                    <a:pt x="5968" y="1408"/>
                  </a:cubicBezTo>
                  <a:lnTo>
                    <a:pt x="5968" y="0"/>
                  </a:ln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2274775" y="3658150"/>
              <a:ext cx="115175" cy="113725"/>
            </a:xfrm>
            <a:custGeom>
              <a:avLst/>
              <a:gdLst/>
              <a:ahLst/>
              <a:cxnLst/>
              <a:rect l="l" t="t" r="r" b="b"/>
              <a:pathLst>
                <a:path w="4607" h="4549" extrusionOk="0">
                  <a:moveTo>
                    <a:pt x="2374" y="1"/>
                  </a:moveTo>
                  <a:cubicBezTo>
                    <a:pt x="2280" y="94"/>
                    <a:pt x="2280" y="140"/>
                    <a:pt x="2234" y="187"/>
                  </a:cubicBezTo>
                  <a:cubicBezTo>
                    <a:pt x="2036" y="582"/>
                    <a:pt x="1850" y="966"/>
                    <a:pt x="1652" y="1350"/>
                  </a:cubicBezTo>
                  <a:cubicBezTo>
                    <a:pt x="1474" y="1749"/>
                    <a:pt x="1182" y="1986"/>
                    <a:pt x="768" y="1986"/>
                  </a:cubicBezTo>
                  <a:cubicBezTo>
                    <a:pt x="723" y="1986"/>
                    <a:pt x="677" y="1984"/>
                    <a:pt x="629" y="1978"/>
                  </a:cubicBezTo>
                  <a:cubicBezTo>
                    <a:pt x="567" y="1962"/>
                    <a:pt x="503" y="1957"/>
                    <a:pt x="438" y="1957"/>
                  </a:cubicBezTo>
                  <a:cubicBezTo>
                    <a:pt x="306" y="1957"/>
                    <a:pt x="164" y="1978"/>
                    <a:pt x="1" y="1978"/>
                  </a:cubicBezTo>
                  <a:cubicBezTo>
                    <a:pt x="292" y="2222"/>
                    <a:pt x="536" y="2466"/>
                    <a:pt x="780" y="2664"/>
                  </a:cubicBezTo>
                  <a:cubicBezTo>
                    <a:pt x="1071" y="2850"/>
                    <a:pt x="1210" y="3094"/>
                    <a:pt x="1117" y="3385"/>
                  </a:cubicBezTo>
                  <a:lnTo>
                    <a:pt x="1117" y="3630"/>
                  </a:lnTo>
                  <a:cubicBezTo>
                    <a:pt x="1071" y="3967"/>
                    <a:pt x="1024" y="4258"/>
                    <a:pt x="1024" y="4548"/>
                  </a:cubicBezTo>
                  <a:cubicBezTo>
                    <a:pt x="1362" y="4211"/>
                    <a:pt x="1606" y="3827"/>
                    <a:pt x="2141" y="3676"/>
                  </a:cubicBezTo>
                  <a:lnTo>
                    <a:pt x="2187" y="3630"/>
                  </a:lnTo>
                  <a:cubicBezTo>
                    <a:pt x="2237" y="3499"/>
                    <a:pt x="2317" y="3452"/>
                    <a:pt x="2408" y="3452"/>
                  </a:cubicBezTo>
                  <a:cubicBezTo>
                    <a:pt x="2488" y="3452"/>
                    <a:pt x="2578" y="3488"/>
                    <a:pt x="2664" y="3536"/>
                  </a:cubicBezTo>
                  <a:cubicBezTo>
                    <a:pt x="3060" y="3723"/>
                    <a:pt x="3444" y="3920"/>
                    <a:pt x="3932" y="4118"/>
                  </a:cubicBezTo>
                  <a:cubicBezTo>
                    <a:pt x="3781" y="3827"/>
                    <a:pt x="3688" y="3583"/>
                    <a:pt x="3595" y="3339"/>
                  </a:cubicBezTo>
                  <a:cubicBezTo>
                    <a:pt x="3490" y="3048"/>
                    <a:pt x="3490" y="3001"/>
                    <a:pt x="3781" y="2908"/>
                  </a:cubicBezTo>
                  <a:cubicBezTo>
                    <a:pt x="3781" y="2908"/>
                    <a:pt x="3827" y="2908"/>
                    <a:pt x="3827" y="2850"/>
                  </a:cubicBezTo>
                  <a:cubicBezTo>
                    <a:pt x="4072" y="2513"/>
                    <a:pt x="4316" y="2222"/>
                    <a:pt x="4607" y="1838"/>
                  </a:cubicBezTo>
                  <a:lnTo>
                    <a:pt x="4409" y="1838"/>
                  </a:lnTo>
                  <a:cubicBezTo>
                    <a:pt x="4184" y="1838"/>
                    <a:pt x="3939" y="1859"/>
                    <a:pt x="3700" y="1859"/>
                  </a:cubicBezTo>
                  <a:cubicBezTo>
                    <a:pt x="3581" y="1859"/>
                    <a:pt x="3463" y="1854"/>
                    <a:pt x="3351" y="1838"/>
                  </a:cubicBezTo>
                  <a:cubicBezTo>
                    <a:pt x="3199" y="1838"/>
                    <a:pt x="3060" y="1792"/>
                    <a:pt x="3013" y="1687"/>
                  </a:cubicBezTo>
                  <a:cubicBezTo>
                    <a:pt x="2862" y="1454"/>
                    <a:pt x="2722" y="1164"/>
                    <a:pt x="2618" y="873"/>
                  </a:cubicBezTo>
                  <a:cubicBezTo>
                    <a:pt x="2525" y="582"/>
                    <a:pt x="2478" y="338"/>
                    <a:pt x="2374" y="1"/>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2623725" y="2447625"/>
              <a:ext cx="192825" cy="428925"/>
            </a:xfrm>
            <a:custGeom>
              <a:avLst/>
              <a:gdLst/>
              <a:ahLst/>
              <a:cxnLst/>
              <a:rect l="l" t="t" r="r" b="b"/>
              <a:pathLst>
                <a:path w="7713" h="17157" extrusionOk="0">
                  <a:moveTo>
                    <a:pt x="2199" y="4097"/>
                  </a:moveTo>
                  <a:cubicBezTo>
                    <a:pt x="2244" y="4097"/>
                    <a:pt x="2296" y="4118"/>
                    <a:pt x="2327" y="4118"/>
                  </a:cubicBezTo>
                  <a:cubicBezTo>
                    <a:pt x="2327" y="4118"/>
                    <a:pt x="2373" y="4222"/>
                    <a:pt x="2327" y="4269"/>
                  </a:cubicBezTo>
                  <a:cubicBezTo>
                    <a:pt x="2083" y="4606"/>
                    <a:pt x="1850" y="4990"/>
                    <a:pt x="1606" y="5327"/>
                  </a:cubicBezTo>
                  <a:cubicBezTo>
                    <a:pt x="1559" y="5385"/>
                    <a:pt x="1454" y="5385"/>
                    <a:pt x="1361" y="5432"/>
                  </a:cubicBezTo>
                  <a:cubicBezTo>
                    <a:pt x="1315" y="5327"/>
                    <a:pt x="1164" y="5234"/>
                    <a:pt x="1164" y="5141"/>
                  </a:cubicBezTo>
                  <a:cubicBezTo>
                    <a:pt x="1117" y="5036"/>
                    <a:pt x="1164" y="4897"/>
                    <a:pt x="1268" y="4804"/>
                  </a:cubicBezTo>
                  <a:cubicBezTo>
                    <a:pt x="1501" y="4513"/>
                    <a:pt x="1792" y="4269"/>
                    <a:pt x="2141" y="4118"/>
                  </a:cubicBezTo>
                  <a:cubicBezTo>
                    <a:pt x="2156" y="4102"/>
                    <a:pt x="2177" y="4097"/>
                    <a:pt x="2199" y="4097"/>
                  </a:cubicBezTo>
                  <a:close/>
                  <a:moveTo>
                    <a:pt x="2478" y="5769"/>
                  </a:moveTo>
                  <a:cubicBezTo>
                    <a:pt x="2431" y="5967"/>
                    <a:pt x="2373" y="6153"/>
                    <a:pt x="2280" y="6304"/>
                  </a:cubicBezTo>
                  <a:cubicBezTo>
                    <a:pt x="2141" y="6549"/>
                    <a:pt x="1989" y="6781"/>
                    <a:pt x="1850" y="7025"/>
                  </a:cubicBezTo>
                  <a:cubicBezTo>
                    <a:pt x="1809" y="7058"/>
                    <a:pt x="1706" y="7096"/>
                    <a:pt x="1611" y="7096"/>
                  </a:cubicBezTo>
                  <a:cubicBezTo>
                    <a:pt x="1571" y="7096"/>
                    <a:pt x="1532" y="7089"/>
                    <a:pt x="1501" y="7072"/>
                  </a:cubicBezTo>
                  <a:cubicBezTo>
                    <a:pt x="1454" y="7072"/>
                    <a:pt x="1361" y="6886"/>
                    <a:pt x="1408" y="6781"/>
                  </a:cubicBezTo>
                  <a:cubicBezTo>
                    <a:pt x="1454" y="6444"/>
                    <a:pt x="1989" y="5862"/>
                    <a:pt x="2478" y="5769"/>
                  </a:cubicBezTo>
                  <a:close/>
                  <a:moveTo>
                    <a:pt x="1117" y="6258"/>
                  </a:moveTo>
                  <a:cubicBezTo>
                    <a:pt x="1117" y="6490"/>
                    <a:pt x="1071" y="6688"/>
                    <a:pt x="1071" y="6932"/>
                  </a:cubicBezTo>
                  <a:cubicBezTo>
                    <a:pt x="1024" y="7177"/>
                    <a:pt x="1024" y="7421"/>
                    <a:pt x="978" y="7654"/>
                  </a:cubicBezTo>
                  <a:cubicBezTo>
                    <a:pt x="919" y="7758"/>
                    <a:pt x="873" y="7898"/>
                    <a:pt x="826" y="7898"/>
                  </a:cubicBezTo>
                  <a:cubicBezTo>
                    <a:pt x="809" y="7907"/>
                    <a:pt x="790" y="7910"/>
                    <a:pt x="772" y="7910"/>
                  </a:cubicBezTo>
                  <a:cubicBezTo>
                    <a:pt x="694" y="7910"/>
                    <a:pt x="611" y="7842"/>
                    <a:pt x="536" y="7805"/>
                  </a:cubicBezTo>
                  <a:cubicBezTo>
                    <a:pt x="489" y="7805"/>
                    <a:pt x="489" y="7712"/>
                    <a:pt x="442" y="7654"/>
                  </a:cubicBezTo>
                  <a:cubicBezTo>
                    <a:pt x="245" y="7223"/>
                    <a:pt x="733" y="6397"/>
                    <a:pt x="1117" y="6258"/>
                  </a:cubicBezTo>
                  <a:close/>
                  <a:moveTo>
                    <a:pt x="6642" y="0"/>
                  </a:moveTo>
                  <a:lnTo>
                    <a:pt x="6642" y="0"/>
                  </a:lnTo>
                  <a:cubicBezTo>
                    <a:pt x="6596" y="47"/>
                    <a:pt x="6549" y="47"/>
                    <a:pt x="6549" y="47"/>
                  </a:cubicBezTo>
                  <a:cubicBezTo>
                    <a:pt x="6060" y="675"/>
                    <a:pt x="5432" y="1117"/>
                    <a:pt x="4804" y="1547"/>
                  </a:cubicBezTo>
                  <a:cubicBezTo>
                    <a:pt x="3932" y="2233"/>
                    <a:pt x="3013" y="2861"/>
                    <a:pt x="2187" y="3536"/>
                  </a:cubicBezTo>
                  <a:cubicBezTo>
                    <a:pt x="1164" y="4362"/>
                    <a:pt x="396" y="5385"/>
                    <a:pt x="152" y="6688"/>
                  </a:cubicBezTo>
                  <a:cubicBezTo>
                    <a:pt x="47" y="7130"/>
                    <a:pt x="0" y="7514"/>
                    <a:pt x="291" y="7851"/>
                  </a:cubicBezTo>
                  <a:cubicBezTo>
                    <a:pt x="396" y="7944"/>
                    <a:pt x="442" y="8096"/>
                    <a:pt x="489" y="8235"/>
                  </a:cubicBezTo>
                  <a:cubicBezTo>
                    <a:pt x="536" y="8340"/>
                    <a:pt x="582" y="8386"/>
                    <a:pt x="687" y="8386"/>
                  </a:cubicBezTo>
                  <a:cubicBezTo>
                    <a:pt x="1117" y="8631"/>
                    <a:pt x="1606" y="8770"/>
                    <a:pt x="2036" y="9014"/>
                  </a:cubicBezTo>
                  <a:cubicBezTo>
                    <a:pt x="2373" y="9166"/>
                    <a:pt x="2373" y="9398"/>
                    <a:pt x="2083" y="9596"/>
                  </a:cubicBezTo>
                  <a:lnTo>
                    <a:pt x="2083" y="10515"/>
                  </a:lnTo>
                  <a:cubicBezTo>
                    <a:pt x="1850" y="12073"/>
                    <a:pt x="1652" y="13620"/>
                    <a:pt x="1210" y="15074"/>
                  </a:cubicBezTo>
                  <a:cubicBezTo>
                    <a:pt x="1117" y="15412"/>
                    <a:pt x="1071" y="15795"/>
                    <a:pt x="978" y="16144"/>
                  </a:cubicBezTo>
                  <a:cubicBezTo>
                    <a:pt x="919" y="16482"/>
                    <a:pt x="826" y="16819"/>
                    <a:pt x="780" y="17156"/>
                  </a:cubicBezTo>
                  <a:cubicBezTo>
                    <a:pt x="2187" y="14400"/>
                    <a:pt x="3827" y="11829"/>
                    <a:pt x="5142" y="9014"/>
                  </a:cubicBezTo>
                  <a:lnTo>
                    <a:pt x="5142" y="9014"/>
                  </a:lnTo>
                  <a:cubicBezTo>
                    <a:pt x="4513" y="9212"/>
                    <a:pt x="3885" y="9503"/>
                    <a:pt x="3199" y="9503"/>
                  </a:cubicBezTo>
                  <a:lnTo>
                    <a:pt x="2908" y="9503"/>
                  </a:lnTo>
                  <a:lnTo>
                    <a:pt x="2908" y="9398"/>
                  </a:lnTo>
                  <a:cubicBezTo>
                    <a:pt x="3106" y="9259"/>
                    <a:pt x="3350" y="9107"/>
                    <a:pt x="3595" y="9014"/>
                  </a:cubicBezTo>
                  <a:cubicBezTo>
                    <a:pt x="4176" y="8724"/>
                    <a:pt x="4804" y="8479"/>
                    <a:pt x="5386" y="8096"/>
                  </a:cubicBezTo>
                  <a:cubicBezTo>
                    <a:pt x="5921" y="7758"/>
                    <a:pt x="6398" y="7363"/>
                    <a:pt x="6886" y="6932"/>
                  </a:cubicBezTo>
                  <a:cubicBezTo>
                    <a:pt x="7131" y="6735"/>
                    <a:pt x="7270" y="6444"/>
                    <a:pt x="7421" y="6107"/>
                  </a:cubicBezTo>
                  <a:lnTo>
                    <a:pt x="7421" y="6107"/>
                  </a:lnTo>
                  <a:cubicBezTo>
                    <a:pt x="7177" y="6153"/>
                    <a:pt x="7026" y="6153"/>
                    <a:pt x="6840" y="6153"/>
                  </a:cubicBezTo>
                  <a:cubicBezTo>
                    <a:pt x="6689" y="6153"/>
                    <a:pt x="6596" y="6200"/>
                    <a:pt x="6444" y="6200"/>
                  </a:cubicBezTo>
                  <a:lnTo>
                    <a:pt x="6398" y="6200"/>
                  </a:lnTo>
                  <a:cubicBezTo>
                    <a:pt x="6374" y="6215"/>
                    <a:pt x="6345" y="6222"/>
                    <a:pt x="6316" y="6222"/>
                  </a:cubicBezTo>
                  <a:cubicBezTo>
                    <a:pt x="6233" y="6222"/>
                    <a:pt x="6141" y="6163"/>
                    <a:pt x="6107" y="6060"/>
                  </a:cubicBezTo>
                  <a:cubicBezTo>
                    <a:pt x="6107" y="5862"/>
                    <a:pt x="6212" y="5769"/>
                    <a:pt x="6398" y="5769"/>
                  </a:cubicBezTo>
                  <a:cubicBezTo>
                    <a:pt x="6596" y="5723"/>
                    <a:pt x="6689" y="5618"/>
                    <a:pt x="6793" y="5478"/>
                  </a:cubicBezTo>
                  <a:cubicBezTo>
                    <a:pt x="6840" y="5385"/>
                    <a:pt x="6840" y="5281"/>
                    <a:pt x="6886" y="5188"/>
                  </a:cubicBezTo>
                  <a:cubicBezTo>
                    <a:pt x="6933" y="5095"/>
                    <a:pt x="6933" y="4990"/>
                    <a:pt x="6979" y="4897"/>
                  </a:cubicBezTo>
                  <a:cubicBezTo>
                    <a:pt x="7514" y="3583"/>
                    <a:pt x="7712" y="2233"/>
                    <a:pt x="7561" y="779"/>
                  </a:cubicBezTo>
                  <a:lnTo>
                    <a:pt x="7561" y="779"/>
                  </a:lnTo>
                  <a:cubicBezTo>
                    <a:pt x="7421" y="1791"/>
                    <a:pt x="7177" y="2710"/>
                    <a:pt x="6502" y="3443"/>
                  </a:cubicBezTo>
                  <a:cubicBezTo>
                    <a:pt x="6549" y="2710"/>
                    <a:pt x="6735" y="1989"/>
                    <a:pt x="6886" y="1256"/>
                  </a:cubicBezTo>
                  <a:cubicBezTo>
                    <a:pt x="6840" y="1256"/>
                    <a:pt x="6840" y="1314"/>
                    <a:pt x="6840" y="1314"/>
                  </a:cubicBezTo>
                  <a:cubicBezTo>
                    <a:pt x="6793" y="1314"/>
                    <a:pt x="6793" y="1361"/>
                    <a:pt x="6793" y="1361"/>
                  </a:cubicBezTo>
                  <a:cubicBezTo>
                    <a:pt x="6212" y="2617"/>
                    <a:pt x="5339" y="3641"/>
                    <a:pt x="4269" y="4513"/>
                  </a:cubicBezTo>
                  <a:cubicBezTo>
                    <a:pt x="4118" y="4653"/>
                    <a:pt x="3885" y="4746"/>
                    <a:pt x="3688" y="4850"/>
                  </a:cubicBezTo>
                  <a:cubicBezTo>
                    <a:pt x="3641" y="4804"/>
                    <a:pt x="3641" y="4804"/>
                    <a:pt x="3595" y="4746"/>
                  </a:cubicBezTo>
                  <a:cubicBezTo>
                    <a:pt x="3734" y="4560"/>
                    <a:pt x="3932" y="4315"/>
                    <a:pt x="4071" y="4118"/>
                  </a:cubicBezTo>
                  <a:cubicBezTo>
                    <a:pt x="4700" y="3350"/>
                    <a:pt x="5339" y="2571"/>
                    <a:pt x="5863" y="1745"/>
                  </a:cubicBezTo>
                  <a:cubicBezTo>
                    <a:pt x="6258" y="1256"/>
                    <a:pt x="6444" y="628"/>
                    <a:pt x="6642"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2643200" y="2687500"/>
              <a:ext cx="32600" cy="189050"/>
            </a:xfrm>
            <a:custGeom>
              <a:avLst/>
              <a:gdLst/>
              <a:ahLst/>
              <a:cxnLst/>
              <a:rect l="l" t="t" r="r" b="b"/>
              <a:pathLst>
                <a:path w="1304" h="7562" extrusionOk="0">
                  <a:moveTo>
                    <a:pt x="431" y="5479"/>
                  </a:moveTo>
                  <a:cubicBezTo>
                    <a:pt x="873" y="4025"/>
                    <a:pt x="1071" y="2478"/>
                    <a:pt x="1304" y="920"/>
                  </a:cubicBezTo>
                  <a:lnTo>
                    <a:pt x="1304" y="1"/>
                  </a:lnTo>
                  <a:lnTo>
                    <a:pt x="1304" y="1"/>
                  </a:lnTo>
                  <a:lnTo>
                    <a:pt x="1304" y="1"/>
                  </a:lnTo>
                  <a:lnTo>
                    <a:pt x="1304" y="920"/>
                  </a:lnTo>
                  <a:cubicBezTo>
                    <a:pt x="1071" y="2478"/>
                    <a:pt x="873" y="4025"/>
                    <a:pt x="431" y="5479"/>
                  </a:cubicBezTo>
                  <a:cubicBezTo>
                    <a:pt x="338" y="5817"/>
                    <a:pt x="292" y="6200"/>
                    <a:pt x="199" y="6549"/>
                  </a:cubicBezTo>
                  <a:cubicBezTo>
                    <a:pt x="140" y="6887"/>
                    <a:pt x="47" y="7224"/>
                    <a:pt x="1" y="7561"/>
                  </a:cubicBezTo>
                  <a:lnTo>
                    <a:pt x="1" y="7561"/>
                  </a:lnTo>
                  <a:cubicBezTo>
                    <a:pt x="47" y="7224"/>
                    <a:pt x="140" y="6887"/>
                    <a:pt x="199" y="6549"/>
                  </a:cubicBezTo>
                  <a:cubicBezTo>
                    <a:pt x="292" y="6200"/>
                    <a:pt x="338" y="5817"/>
                    <a:pt x="431" y="5479"/>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2783650" y="2600275"/>
              <a:ext cx="25625" cy="2350"/>
            </a:xfrm>
            <a:custGeom>
              <a:avLst/>
              <a:gdLst/>
              <a:ahLst/>
              <a:cxnLst/>
              <a:rect l="l" t="t" r="r" b="b"/>
              <a:pathLst>
                <a:path w="1025" h="94" extrusionOk="0">
                  <a:moveTo>
                    <a:pt x="443" y="47"/>
                  </a:moveTo>
                  <a:cubicBezTo>
                    <a:pt x="629" y="47"/>
                    <a:pt x="780" y="47"/>
                    <a:pt x="1024" y="1"/>
                  </a:cubicBezTo>
                  <a:lnTo>
                    <a:pt x="1024" y="1"/>
                  </a:lnTo>
                  <a:cubicBezTo>
                    <a:pt x="780" y="47"/>
                    <a:pt x="629" y="47"/>
                    <a:pt x="443" y="47"/>
                  </a:cubicBezTo>
                  <a:cubicBezTo>
                    <a:pt x="292" y="47"/>
                    <a:pt x="199" y="94"/>
                    <a:pt x="47" y="94"/>
                  </a:cubicBezTo>
                  <a:lnTo>
                    <a:pt x="1" y="94"/>
                  </a:lnTo>
                  <a:lnTo>
                    <a:pt x="47" y="94"/>
                  </a:lnTo>
                  <a:cubicBezTo>
                    <a:pt x="199" y="94"/>
                    <a:pt x="292" y="47"/>
                    <a:pt x="443" y="47"/>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2703700" y="2672975"/>
              <a:ext cx="48575" cy="12225"/>
            </a:xfrm>
            <a:custGeom>
              <a:avLst/>
              <a:gdLst/>
              <a:ahLst/>
              <a:cxnLst/>
              <a:rect l="l" t="t" r="r" b="b"/>
              <a:pathLst>
                <a:path w="1943" h="489" extrusionOk="0">
                  <a:moveTo>
                    <a:pt x="1943" y="0"/>
                  </a:moveTo>
                  <a:cubicBezTo>
                    <a:pt x="1314" y="198"/>
                    <a:pt x="686" y="489"/>
                    <a:pt x="0" y="489"/>
                  </a:cubicBezTo>
                  <a:cubicBezTo>
                    <a:pt x="686" y="489"/>
                    <a:pt x="1314" y="198"/>
                    <a:pt x="1943"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2226500" y="2107100"/>
              <a:ext cx="525775" cy="428925"/>
            </a:xfrm>
            <a:custGeom>
              <a:avLst/>
              <a:gdLst/>
              <a:ahLst/>
              <a:cxnLst/>
              <a:rect l="l" t="t" r="r" b="b"/>
              <a:pathLst>
                <a:path w="21031" h="17157" extrusionOk="0">
                  <a:moveTo>
                    <a:pt x="1844" y="3861"/>
                  </a:moveTo>
                  <a:cubicBezTo>
                    <a:pt x="1890" y="3861"/>
                    <a:pt x="1946" y="3900"/>
                    <a:pt x="1978" y="3932"/>
                  </a:cubicBezTo>
                  <a:cubicBezTo>
                    <a:pt x="2223" y="4118"/>
                    <a:pt x="2374" y="5095"/>
                    <a:pt x="2176" y="5433"/>
                  </a:cubicBezTo>
                  <a:cubicBezTo>
                    <a:pt x="2083" y="5235"/>
                    <a:pt x="1932" y="5142"/>
                    <a:pt x="1885" y="4991"/>
                  </a:cubicBezTo>
                  <a:cubicBezTo>
                    <a:pt x="1792" y="4700"/>
                    <a:pt x="1746" y="4362"/>
                    <a:pt x="1687" y="4072"/>
                  </a:cubicBezTo>
                  <a:cubicBezTo>
                    <a:pt x="1687" y="3979"/>
                    <a:pt x="1746" y="3886"/>
                    <a:pt x="1792" y="3886"/>
                  </a:cubicBezTo>
                  <a:cubicBezTo>
                    <a:pt x="1806" y="3868"/>
                    <a:pt x="1824" y="3861"/>
                    <a:pt x="1844" y="3861"/>
                  </a:cubicBezTo>
                  <a:close/>
                  <a:moveTo>
                    <a:pt x="2618" y="6212"/>
                  </a:moveTo>
                  <a:cubicBezTo>
                    <a:pt x="2711" y="6212"/>
                    <a:pt x="2851" y="6258"/>
                    <a:pt x="2909" y="6351"/>
                  </a:cubicBezTo>
                  <a:cubicBezTo>
                    <a:pt x="3048" y="6596"/>
                    <a:pt x="3048" y="6886"/>
                    <a:pt x="3002" y="7177"/>
                  </a:cubicBezTo>
                  <a:cubicBezTo>
                    <a:pt x="3002" y="7270"/>
                    <a:pt x="2955" y="7375"/>
                    <a:pt x="2909" y="7515"/>
                  </a:cubicBezTo>
                  <a:cubicBezTo>
                    <a:pt x="2618" y="7317"/>
                    <a:pt x="2327" y="6689"/>
                    <a:pt x="2420" y="6398"/>
                  </a:cubicBezTo>
                  <a:cubicBezTo>
                    <a:pt x="2420" y="6305"/>
                    <a:pt x="2560" y="6212"/>
                    <a:pt x="2618" y="6212"/>
                  </a:cubicBezTo>
                  <a:close/>
                  <a:moveTo>
                    <a:pt x="1" y="1"/>
                  </a:moveTo>
                  <a:lnTo>
                    <a:pt x="1" y="1"/>
                  </a:lnTo>
                  <a:cubicBezTo>
                    <a:pt x="140" y="489"/>
                    <a:pt x="234" y="920"/>
                    <a:pt x="385" y="1362"/>
                  </a:cubicBezTo>
                  <a:cubicBezTo>
                    <a:pt x="769" y="2909"/>
                    <a:pt x="1164" y="4409"/>
                    <a:pt x="1594" y="5968"/>
                  </a:cubicBezTo>
                  <a:cubicBezTo>
                    <a:pt x="1885" y="6886"/>
                    <a:pt x="2083" y="7805"/>
                    <a:pt x="2176" y="8771"/>
                  </a:cubicBezTo>
                  <a:lnTo>
                    <a:pt x="2176" y="8829"/>
                  </a:lnTo>
                  <a:lnTo>
                    <a:pt x="6689" y="8829"/>
                  </a:lnTo>
                  <a:cubicBezTo>
                    <a:pt x="7026" y="8829"/>
                    <a:pt x="7317" y="8875"/>
                    <a:pt x="7654" y="8875"/>
                  </a:cubicBezTo>
                  <a:lnTo>
                    <a:pt x="7992" y="8875"/>
                  </a:lnTo>
                  <a:cubicBezTo>
                    <a:pt x="8143" y="8875"/>
                    <a:pt x="8143" y="8969"/>
                    <a:pt x="8143" y="9213"/>
                  </a:cubicBezTo>
                  <a:cubicBezTo>
                    <a:pt x="8143" y="9701"/>
                    <a:pt x="8189" y="10178"/>
                    <a:pt x="8189" y="10667"/>
                  </a:cubicBezTo>
                  <a:cubicBezTo>
                    <a:pt x="8189" y="10806"/>
                    <a:pt x="8189" y="10911"/>
                    <a:pt x="8329" y="10957"/>
                  </a:cubicBezTo>
                  <a:cubicBezTo>
                    <a:pt x="8527" y="11004"/>
                    <a:pt x="8666" y="11051"/>
                    <a:pt x="8818" y="11155"/>
                  </a:cubicBezTo>
                  <a:cubicBezTo>
                    <a:pt x="10411" y="12167"/>
                    <a:pt x="12063" y="13191"/>
                    <a:pt x="13668" y="14249"/>
                  </a:cubicBezTo>
                  <a:cubicBezTo>
                    <a:pt x="14773" y="14935"/>
                    <a:pt x="15889" y="15517"/>
                    <a:pt x="16913" y="16389"/>
                  </a:cubicBezTo>
                  <a:cubicBezTo>
                    <a:pt x="16960" y="16436"/>
                    <a:pt x="17006" y="16482"/>
                    <a:pt x="17053" y="16529"/>
                  </a:cubicBezTo>
                  <a:cubicBezTo>
                    <a:pt x="17053" y="16622"/>
                    <a:pt x="17053" y="16773"/>
                    <a:pt x="17006" y="16866"/>
                  </a:cubicBezTo>
                  <a:cubicBezTo>
                    <a:pt x="17006" y="16913"/>
                    <a:pt x="16913" y="16913"/>
                    <a:pt x="16808" y="16913"/>
                  </a:cubicBezTo>
                  <a:lnTo>
                    <a:pt x="17099" y="17157"/>
                  </a:lnTo>
                  <a:cubicBezTo>
                    <a:pt x="17297" y="16971"/>
                    <a:pt x="17495" y="16773"/>
                    <a:pt x="17681" y="16622"/>
                  </a:cubicBezTo>
                  <a:cubicBezTo>
                    <a:pt x="18751" y="15808"/>
                    <a:pt x="19914" y="14982"/>
                    <a:pt x="21031" y="14203"/>
                  </a:cubicBezTo>
                  <a:lnTo>
                    <a:pt x="20938" y="14063"/>
                  </a:lnTo>
                  <a:cubicBezTo>
                    <a:pt x="20893" y="14102"/>
                    <a:pt x="20843" y="14117"/>
                    <a:pt x="20791" y="14117"/>
                  </a:cubicBezTo>
                  <a:cubicBezTo>
                    <a:pt x="20721" y="14117"/>
                    <a:pt x="20649" y="14090"/>
                    <a:pt x="20589" y="14063"/>
                  </a:cubicBezTo>
                  <a:cubicBezTo>
                    <a:pt x="20158" y="13772"/>
                    <a:pt x="19774" y="13481"/>
                    <a:pt x="19332" y="13191"/>
                  </a:cubicBezTo>
                  <a:cubicBezTo>
                    <a:pt x="19332" y="13191"/>
                    <a:pt x="19286" y="13191"/>
                    <a:pt x="19239" y="13133"/>
                  </a:cubicBezTo>
                  <a:cubicBezTo>
                    <a:pt x="19135" y="13377"/>
                    <a:pt x="18995" y="13621"/>
                    <a:pt x="18902" y="13819"/>
                  </a:cubicBezTo>
                  <a:cubicBezTo>
                    <a:pt x="18704" y="14110"/>
                    <a:pt x="18553" y="14400"/>
                    <a:pt x="18320" y="14645"/>
                  </a:cubicBezTo>
                  <a:cubicBezTo>
                    <a:pt x="18218" y="14803"/>
                    <a:pt x="18051" y="14901"/>
                    <a:pt x="17925" y="14901"/>
                  </a:cubicBezTo>
                  <a:cubicBezTo>
                    <a:pt x="17866" y="14901"/>
                    <a:pt x="17815" y="14879"/>
                    <a:pt x="17785" y="14831"/>
                  </a:cubicBezTo>
                  <a:cubicBezTo>
                    <a:pt x="17634" y="14645"/>
                    <a:pt x="17739" y="14447"/>
                    <a:pt x="17832" y="14296"/>
                  </a:cubicBezTo>
                  <a:cubicBezTo>
                    <a:pt x="18123" y="13772"/>
                    <a:pt x="18460" y="13284"/>
                    <a:pt x="18797" y="12749"/>
                  </a:cubicBezTo>
                  <a:cubicBezTo>
                    <a:pt x="18320" y="12411"/>
                    <a:pt x="17785" y="12028"/>
                    <a:pt x="17297" y="11679"/>
                  </a:cubicBezTo>
                  <a:cubicBezTo>
                    <a:pt x="17053" y="12028"/>
                    <a:pt x="16867" y="12365"/>
                    <a:pt x="16622" y="12749"/>
                  </a:cubicBezTo>
                  <a:cubicBezTo>
                    <a:pt x="16529" y="12884"/>
                    <a:pt x="16444" y="13047"/>
                    <a:pt x="16287" y="13047"/>
                  </a:cubicBezTo>
                  <a:cubicBezTo>
                    <a:pt x="16268" y="13047"/>
                    <a:pt x="16248" y="13044"/>
                    <a:pt x="16227" y="13039"/>
                  </a:cubicBezTo>
                  <a:cubicBezTo>
                    <a:pt x="15994" y="12946"/>
                    <a:pt x="16041" y="12702"/>
                    <a:pt x="16087" y="12504"/>
                  </a:cubicBezTo>
                  <a:cubicBezTo>
                    <a:pt x="16180" y="12260"/>
                    <a:pt x="16331" y="12028"/>
                    <a:pt x="16425" y="11830"/>
                  </a:cubicBezTo>
                  <a:cubicBezTo>
                    <a:pt x="16518" y="11632"/>
                    <a:pt x="16669" y="11493"/>
                    <a:pt x="16808" y="11248"/>
                  </a:cubicBezTo>
                  <a:cubicBezTo>
                    <a:pt x="16285" y="10864"/>
                    <a:pt x="15750" y="10515"/>
                    <a:pt x="15215" y="10132"/>
                  </a:cubicBezTo>
                  <a:cubicBezTo>
                    <a:pt x="15064" y="11051"/>
                    <a:pt x="14482" y="11783"/>
                    <a:pt x="14098" y="12609"/>
                  </a:cubicBezTo>
                  <a:cubicBezTo>
                    <a:pt x="14005" y="12795"/>
                    <a:pt x="13854" y="12946"/>
                    <a:pt x="13761" y="13086"/>
                  </a:cubicBezTo>
                  <a:cubicBezTo>
                    <a:pt x="13695" y="13121"/>
                    <a:pt x="13641" y="13138"/>
                    <a:pt x="13596" y="13138"/>
                  </a:cubicBezTo>
                  <a:cubicBezTo>
                    <a:pt x="13506" y="13138"/>
                    <a:pt x="13455" y="13071"/>
                    <a:pt x="13424" y="12946"/>
                  </a:cubicBezTo>
                  <a:lnTo>
                    <a:pt x="13424" y="12702"/>
                  </a:lnTo>
                  <a:cubicBezTo>
                    <a:pt x="13517" y="12504"/>
                    <a:pt x="13563" y="12260"/>
                    <a:pt x="13714" y="12028"/>
                  </a:cubicBezTo>
                  <a:cubicBezTo>
                    <a:pt x="14052" y="11295"/>
                    <a:pt x="14436" y="10574"/>
                    <a:pt x="14831" y="9794"/>
                  </a:cubicBezTo>
                  <a:cubicBezTo>
                    <a:pt x="14389" y="9504"/>
                    <a:pt x="14052" y="9213"/>
                    <a:pt x="13668" y="8969"/>
                  </a:cubicBezTo>
                  <a:cubicBezTo>
                    <a:pt x="13517" y="9213"/>
                    <a:pt x="13424" y="9411"/>
                    <a:pt x="13272" y="9597"/>
                  </a:cubicBezTo>
                  <a:cubicBezTo>
                    <a:pt x="13117" y="9800"/>
                    <a:pt x="12954" y="9899"/>
                    <a:pt x="12816" y="9899"/>
                  </a:cubicBezTo>
                  <a:cubicBezTo>
                    <a:pt x="12789" y="9899"/>
                    <a:pt x="12762" y="9895"/>
                    <a:pt x="12737" y="9887"/>
                  </a:cubicBezTo>
                  <a:cubicBezTo>
                    <a:pt x="12598" y="9794"/>
                    <a:pt x="12598" y="9550"/>
                    <a:pt x="12737" y="9306"/>
                  </a:cubicBezTo>
                  <a:cubicBezTo>
                    <a:pt x="12889" y="9062"/>
                    <a:pt x="12982" y="8829"/>
                    <a:pt x="13133" y="8585"/>
                  </a:cubicBezTo>
                  <a:cubicBezTo>
                    <a:pt x="12551" y="8189"/>
                    <a:pt x="11970" y="7759"/>
                    <a:pt x="11342" y="7317"/>
                  </a:cubicBezTo>
                  <a:cubicBezTo>
                    <a:pt x="11097" y="7805"/>
                    <a:pt x="10900" y="8247"/>
                    <a:pt x="10655" y="8678"/>
                  </a:cubicBezTo>
                  <a:cubicBezTo>
                    <a:pt x="10516" y="9015"/>
                    <a:pt x="10411" y="9306"/>
                    <a:pt x="10271" y="9597"/>
                  </a:cubicBezTo>
                  <a:cubicBezTo>
                    <a:pt x="10194" y="9722"/>
                    <a:pt x="10076" y="9913"/>
                    <a:pt x="9898" y="9913"/>
                  </a:cubicBezTo>
                  <a:cubicBezTo>
                    <a:pt x="9862" y="9913"/>
                    <a:pt x="9824" y="9905"/>
                    <a:pt x="9783" y="9887"/>
                  </a:cubicBezTo>
                  <a:cubicBezTo>
                    <a:pt x="9597" y="9794"/>
                    <a:pt x="9643" y="9550"/>
                    <a:pt x="9736" y="9352"/>
                  </a:cubicBezTo>
                  <a:cubicBezTo>
                    <a:pt x="9934" y="8585"/>
                    <a:pt x="10318" y="7852"/>
                    <a:pt x="10760" y="7177"/>
                  </a:cubicBezTo>
                  <a:cubicBezTo>
                    <a:pt x="10807" y="7131"/>
                    <a:pt x="10807" y="7084"/>
                    <a:pt x="10853" y="6980"/>
                  </a:cubicBezTo>
                  <a:cubicBezTo>
                    <a:pt x="10365" y="6642"/>
                    <a:pt x="9888" y="6305"/>
                    <a:pt x="9353" y="5921"/>
                  </a:cubicBezTo>
                  <a:cubicBezTo>
                    <a:pt x="9306" y="6107"/>
                    <a:pt x="9248" y="6305"/>
                    <a:pt x="9155" y="6445"/>
                  </a:cubicBezTo>
                  <a:cubicBezTo>
                    <a:pt x="9062" y="6642"/>
                    <a:pt x="8957" y="6840"/>
                    <a:pt x="8818" y="7026"/>
                  </a:cubicBezTo>
                  <a:cubicBezTo>
                    <a:pt x="8784" y="7068"/>
                    <a:pt x="8674" y="7103"/>
                    <a:pt x="8580" y="7103"/>
                  </a:cubicBezTo>
                  <a:cubicBezTo>
                    <a:pt x="8542" y="7103"/>
                    <a:pt x="8507" y="7098"/>
                    <a:pt x="8480" y="7084"/>
                  </a:cubicBezTo>
                  <a:cubicBezTo>
                    <a:pt x="8434" y="7084"/>
                    <a:pt x="8376" y="6886"/>
                    <a:pt x="8376" y="6793"/>
                  </a:cubicBezTo>
                  <a:cubicBezTo>
                    <a:pt x="8480" y="6445"/>
                    <a:pt x="8620" y="6107"/>
                    <a:pt x="8724" y="5816"/>
                  </a:cubicBezTo>
                  <a:cubicBezTo>
                    <a:pt x="8818" y="5630"/>
                    <a:pt x="8818" y="5526"/>
                    <a:pt x="8620" y="5433"/>
                  </a:cubicBezTo>
                  <a:cubicBezTo>
                    <a:pt x="8143" y="5095"/>
                    <a:pt x="7654" y="4804"/>
                    <a:pt x="7166" y="4467"/>
                  </a:cubicBezTo>
                  <a:cubicBezTo>
                    <a:pt x="7119" y="4560"/>
                    <a:pt x="7119" y="4607"/>
                    <a:pt x="7119" y="4653"/>
                  </a:cubicBezTo>
                  <a:cubicBezTo>
                    <a:pt x="6829" y="5433"/>
                    <a:pt x="6538" y="6154"/>
                    <a:pt x="6247" y="6933"/>
                  </a:cubicBezTo>
                  <a:cubicBezTo>
                    <a:pt x="6200" y="7026"/>
                    <a:pt x="6107" y="7177"/>
                    <a:pt x="6049" y="7224"/>
                  </a:cubicBezTo>
                  <a:cubicBezTo>
                    <a:pt x="5956" y="7317"/>
                    <a:pt x="5863" y="7375"/>
                    <a:pt x="5817" y="7375"/>
                  </a:cubicBezTo>
                  <a:cubicBezTo>
                    <a:pt x="5712" y="7317"/>
                    <a:pt x="5619" y="7177"/>
                    <a:pt x="5619" y="7131"/>
                  </a:cubicBezTo>
                  <a:cubicBezTo>
                    <a:pt x="5619" y="6933"/>
                    <a:pt x="5665" y="6793"/>
                    <a:pt x="5712" y="6642"/>
                  </a:cubicBezTo>
                  <a:cubicBezTo>
                    <a:pt x="6049" y="5816"/>
                    <a:pt x="6398" y="4991"/>
                    <a:pt x="6736" y="4176"/>
                  </a:cubicBezTo>
                  <a:cubicBezTo>
                    <a:pt x="6294" y="3886"/>
                    <a:pt x="5910" y="3595"/>
                    <a:pt x="5468" y="3304"/>
                  </a:cubicBezTo>
                  <a:cubicBezTo>
                    <a:pt x="5375" y="3537"/>
                    <a:pt x="5328" y="3781"/>
                    <a:pt x="5235" y="4025"/>
                  </a:cubicBezTo>
                  <a:cubicBezTo>
                    <a:pt x="5177" y="4176"/>
                    <a:pt x="5130" y="4316"/>
                    <a:pt x="5037" y="4409"/>
                  </a:cubicBezTo>
                  <a:cubicBezTo>
                    <a:pt x="4991" y="4514"/>
                    <a:pt x="4840" y="4560"/>
                    <a:pt x="4747" y="4560"/>
                  </a:cubicBezTo>
                  <a:cubicBezTo>
                    <a:pt x="4700" y="4514"/>
                    <a:pt x="4653" y="4362"/>
                    <a:pt x="4595" y="4269"/>
                  </a:cubicBezTo>
                  <a:cubicBezTo>
                    <a:pt x="4595" y="4118"/>
                    <a:pt x="4653" y="3979"/>
                    <a:pt x="4700" y="3886"/>
                  </a:cubicBezTo>
                  <a:cubicBezTo>
                    <a:pt x="4793" y="3595"/>
                    <a:pt x="4886" y="3351"/>
                    <a:pt x="4944" y="3106"/>
                  </a:cubicBezTo>
                  <a:cubicBezTo>
                    <a:pt x="4944" y="3060"/>
                    <a:pt x="4886" y="2909"/>
                    <a:pt x="4840" y="2862"/>
                  </a:cubicBezTo>
                  <a:cubicBezTo>
                    <a:pt x="3676" y="2141"/>
                    <a:pt x="2513" y="1362"/>
                    <a:pt x="1304" y="687"/>
                  </a:cubicBezTo>
                  <a:cubicBezTo>
                    <a:pt x="1013" y="536"/>
                    <a:pt x="722" y="338"/>
                    <a:pt x="385" y="198"/>
                  </a:cubicBezTo>
                  <a:cubicBezTo>
                    <a:pt x="292" y="152"/>
                    <a:pt x="140" y="47"/>
                    <a:pt x="1"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2656575" y="3007375"/>
              <a:ext cx="89600" cy="152675"/>
            </a:xfrm>
            <a:custGeom>
              <a:avLst/>
              <a:gdLst/>
              <a:ahLst/>
              <a:cxnLst/>
              <a:rect l="l" t="t" r="r" b="b"/>
              <a:pathLst>
                <a:path w="3584" h="6107" extrusionOk="0">
                  <a:moveTo>
                    <a:pt x="3537" y="0"/>
                  </a:moveTo>
                  <a:lnTo>
                    <a:pt x="3444" y="47"/>
                  </a:lnTo>
                  <a:cubicBezTo>
                    <a:pt x="3444" y="489"/>
                    <a:pt x="3246" y="873"/>
                    <a:pt x="2909" y="1210"/>
                  </a:cubicBezTo>
                  <a:cubicBezTo>
                    <a:pt x="2804" y="1361"/>
                    <a:pt x="2618" y="1454"/>
                    <a:pt x="2420" y="1501"/>
                  </a:cubicBezTo>
                  <a:cubicBezTo>
                    <a:pt x="2327" y="1501"/>
                    <a:pt x="2129" y="1408"/>
                    <a:pt x="2036" y="1361"/>
                  </a:cubicBezTo>
                  <a:cubicBezTo>
                    <a:pt x="1350" y="2862"/>
                    <a:pt x="675" y="4362"/>
                    <a:pt x="1" y="5909"/>
                  </a:cubicBezTo>
                  <a:lnTo>
                    <a:pt x="431" y="6107"/>
                  </a:lnTo>
                  <a:cubicBezTo>
                    <a:pt x="478" y="5967"/>
                    <a:pt x="582" y="5863"/>
                    <a:pt x="722" y="5770"/>
                  </a:cubicBezTo>
                  <a:cubicBezTo>
                    <a:pt x="722" y="5756"/>
                    <a:pt x="731" y="5750"/>
                    <a:pt x="747" y="5750"/>
                  </a:cubicBezTo>
                  <a:cubicBezTo>
                    <a:pt x="786" y="5750"/>
                    <a:pt x="868" y="5783"/>
                    <a:pt x="966" y="5816"/>
                  </a:cubicBezTo>
                  <a:lnTo>
                    <a:pt x="1211" y="5909"/>
                  </a:lnTo>
                  <a:cubicBezTo>
                    <a:pt x="1350" y="5572"/>
                    <a:pt x="1501" y="5235"/>
                    <a:pt x="1641" y="4897"/>
                  </a:cubicBezTo>
                  <a:cubicBezTo>
                    <a:pt x="1932" y="4165"/>
                    <a:pt x="2176" y="3443"/>
                    <a:pt x="2571" y="2769"/>
                  </a:cubicBezTo>
                  <a:cubicBezTo>
                    <a:pt x="2955" y="1943"/>
                    <a:pt x="3293" y="1071"/>
                    <a:pt x="3583" y="198"/>
                  </a:cubicBezTo>
                  <a:lnTo>
                    <a:pt x="3583" y="152"/>
                  </a:lnTo>
                  <a:cubicBezTo>
                    <a:pt x="3583" y="94"/>
                    <a:pt x="3537" y="47"/>
                    <a:pt x="3537"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2627500" y="2912875"/>
              <a:ext cx="117500" cy="116325"/>
            </a:xfrm>
            <a:custGeom>
              <a:avLst/>
              <a:gdLst/>
              <a:ahLst/>
              <a:cxnLst/>
              <a:rect l="l" t="t" r="r" b="b"/>
              <a:pathLst>
                <a:path w="4700" h="4653" extrusionOk="0">
                  <a:moveTo>
                    <a:pt x="2176" y="0"/>
                  </a:moveTo>
                  <a:cubicBezTo>
                    <a:pt x="1594" y="442"/>
                    <a:pt x="1013" y="826"/>
                    <a:pt x="478" y="1256"/>
                  </a:cubicBezTo>
                  <a:cubicBezTo>
                    <a:pt x="338" y="1361"/>
                    <a:pt x="187" y="1454"/>
                    <a:pt x="94" y="1547"/>
                  </a:cubicBezTo>
                  <a:lnTo>
                    <a:pt x="47" y="1547"/>
                  </a:lnTo>
                  <a:cubicBezTo>
                    <a:pt x="47" y="1605"/>
                    <a:pt x="1" y="1652"/>
                    <a:pt x="1" y="1745"/>
                  </a:cubicBezTo>
                  <a:cubicBezTo>
                    <a:pt x="47" y="1989"/>
                    <a:pt x="94" y="2280"/>
                    <a:pt x="140" y="2571"/>
                  </a:cubicBezTo>
                  <a:cubicBezTo>
                    <a:pt x="187" y="2955"/>
                    <a:pt x="291" y="3292"/>
                    <a:pt x="385" y="3687"/>
                  </a:cubicBezTo>
                  <a:cubicBezTo>
                    <a:pt x="385" y="3687"/>
                    <a:pt x="385" y="3734"/>
                    <a:pt x="431" y="3734"/>
                  </a:cubicBezTo>
                  <a:cubicBezTo>
                    <a:pt x="582" y="3536"/>
                    <a:pt x="722" y="3350"/>
                    <a:pt x="873" y="3152"/>
                  </a:cubicBezTo>
                  <a:cubicBezTo>
                    <a:pt x="1013" y="2908"/>
                    <a:pt x="1210" y="2710"/>
                    <a:pt x="1455" y="2478"/>
                  </a:cubicBezTo>
                  <a:cubicBezTo>
                    <a:pt x="1501" y="2420"/>
                    <a:pt x="1594" y="2327"/>
                    <a:pt x="1699" y="2327"/>
                  </a:cubicBezTo>
                  <a:cubicBezTo>
                    <a:pt x="1745" y="2373"/>
                    <a:pt x="1838" y="2478"/>
                    <a:pt x="1838" y="2571"/>
                  </a:cubicBezTo>
                  <a:cubicBezTo>
                    <a:pt x="1885" y="2769"/>
                    <a:pt x="1838" y="3001"/>
                    <a:pt x="1885" y="3199"/>
                  </a:cubicBezTo>
                  <a:cubicBezTo>
                    <a:pt x="1932" y="3583"/>
                    <a:pt x="1990" y="3978"/>
                    <a:pt x="2327" y="4269"/>
                  </a:cubicBezTo>
                  <a:cubicBezTo>
                    <a:pt x="2664" y="3932"/>
                    <a:pt x="2804" y="3397"/>
                    <a:pt x="3292" y="3152"/>
                  </a:cubicBezTo>
                  <a:cubicBezTo>
                    <a:pt x="3365" y="3135"/>
                    <a:pt x="3417" y="3125"/>
                    <a:pt x="3456" y="3125"/>
                  </a:cubicBezTo>
                  <a:cubicBezTo>
                    <a:pt x="3524" y="3125"/>
                    <a:pt x="3554" y="3157"/>
                    <a:pt x="3583" y="3245"/>
                  </a:cubicBezTo>
                  <a:lnTo>
                    <a:pt x="3583" y="3687"/>
                  </a:lnTo>
                  <a:lnTo>
                    <a:pt x="3583" y="4653"/>
                  </a:lnTo>
                  <a:lnTo>
                    <a:pt x="3630" y="4653"/>
                  </a:lnTo>
                  <a:cubicBezTo>
                    <a:pt x="3781" y="4513"/>
                    <a:pt x="3874" y="4316"/>
                    <a:pt x="4072" y="4164"/>
                  </a:cubicBezTo>
                  <a:cubicBezTo>
                    <a:pt x="4211" y="4025"/>
                    <a:pt x="4362" y="3874"/>
                    <a:pt x="4549" y="3734"/>
                  </a:cubicBezTo>
                  <a:cubicBezTo>
                    <a:pt x="4549" y="3780"/>
                    <a:pt x="4607" y="3780"/>
                    <a:pt x="4607" y="3827"/>
                  </a:cubicBezTo>
                  <a:lnTo>
                    <a:pt x="4700" y="3780"/>
                  </a:lnTo>
                  <a:cubicBezTo>
                    <a:pt x="4653" y="3536"/>
                    <a:pt x="4549" y="3292"/>
                    <a:pt x="4549" y="3059"/>
                  </a:cubicBezTo>
                  <a:cubicBezTo>
                    <a:pt x="4409" y="2373"/>
                    <a:pt x="4316" y="1745"/>
                    <a:pt x="4211" y="1117"/>
                  </a:cubicBezTo>
                  <a:cubicBezTo>
                    <a:pt x="4161" y="1119"/>
                    <a:pt x="4113" y="1121"/>
                    <a:pt x="4064" y="1121"/>
                  </a:cubicBezTo>
                  <a:cubicBezTo>
                    <a:pt x="3225" y="1121"/>
                    <a:pt x="2638" y="737"/>
                    <a:pt x="2176" y="0"/>
                  </a:cubicBez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2627500" y="2944275"/>
              <a:ext cx="11950" cy="60800"/>
            </a:xfrm>
            <a:custGeom>
              <a:avLst/>
              <a:gdLst/>
              <a:ahLst/>
              <a:cxnLst/>
              <a:rect l="l" t="t" r="r" b="b"/>
              <a:pathLst>
                <a:path w="478" h="2432" extrusionOk="0">
                  <a:moveTo>
                    <a:pt x="385" y="2431"/>
                  </a:moveTo>
                  <a:cubicBezTo>
                    <a:pt x="291" y="2036"/>
                    <a:pt x="187" y="1699"/>
                    <a:pt x="140" y="1315"/>
                  </a:cubicBezTo>
                  <a:cubicBezTo>
                    <a:pt x="94" y="1024"/>
                    <a:pt x="47" y="733"/>
                    <a:pt x="1" y="489"/>
                  </a:cubicBezTo>
                  <a:cubicBezTo>
                    <a:pt x="1" y="396"/>
                    <a:pt x="47" y="349"/>
                    <a:pt x="47" y="291"/>
                  </a:cubicBezTo>
                  <a:lnTo>
                    <a:pt x="94" y="291"/>
                  </a:lnTo>
                  <a:cubicBezTo>
                    <a:pt x="187" y="198"/>
                    <a:pt x="338" y="105"/>
                    <a:pt x="478" y="0"/>
                  </a:cubicBezTo>
                  <a:lnTo>
                    <a:pt x="478" y="0"/>
                  </a:lnTo>
                  <a:lnTo>
                    <a:pt x="478" y="0"/>
                  </a:lnTo>
                  <a:cubicBezTo>
                    <a:pt x="338" y="105"/>
                    <a:pt x="187" y="198"/>
                    <a:pt x="94" y="291"/>
                  </a:cubicBezTo>
                  <a:lnTo>
                    <a:pt x="47" y="291"/>
                  </a:lnTo>
                  <a:cubicBezTo>
                    <a:pt x="47" y="349"/>
                    <a:pt x="1" y="396"/>
                    <a:pt x="1" y="489"/>
                  </a:cubicBezTo>
                  <a:cubicBezTo>
                    <a:pt x="47" y="733"/>
                    <a:pt x="94" y="1024"/>
                    <a:pt x="140" y="1315"/>
                  </a:cubicBezTo>
                  <a:cubicBezTo>
                    <a:pt x="187" y="1699"/>
                    <a:pt x="291" y="2036"/>
                    <a:pt x="385" y="2431"/>
                  </a:cubicBez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2498975" y="3005050"/>
              <a:ext cx="200100" cy="376875"/>
            </a:xfrm>
            <a:custGeom>
              <a:avLst/>
              <a:gdLst/>
              <a:ahLst/>
              <a:cxnLst/>
              <a:rect l="l" t="t" r="r" b="b"/>
              <a:pathLst>
                <a:path w="8004" h="15075" extrusionOk="0">
                  <a:moveTo>
                    <a:pt x="6491" y="3246"/>
                  </a:moveTo>
                  <a:cubicBezTo>
                    <a:pt x="6549" y="3339"/>
                    <a:pt x="6596" y="3443"/>
                    <a:pt x="6549" y="3536"/>
                  </a:cubicBezTo>
                  <a:cubicBezTo>
                    <a:pt x="6305" y="4025"/>
                    <a:pt x="6014" y="4548"/>
                    <a:pt x="5770" y="5037"/>
                  </a:cubicBezTo>
                  <a:cubicBezTo>
                    <a:pt x="5619" y="5235"/>
                    <a:pt x="5479" y="5421"/>
                    <a:pt x="5328" y="5572"/>
                  </a:cubicBezTo>
                  <a:lnTo>
                    <a:pt x="5235" y="5572"/>
                  </a:lnTo>
                  <a:cubicBezTo>
                    <a:pt x="5328" y="5281"/>
                    <a:pt x="5386" y="5037"/>
                    <a:pt x="5479" y="4793"/>
                  </a:cubicBezTo>
                  <a:cubicBezTo>
                    <a:pt x="5723" y="4316"/>
                    <a:pt x="6014" y="3827"/>
                    <a:pt x="6305" y="3385"/>
                  </a:cubicBezTo>
                  <a:cubicBezTo>
                    <a:pt x="6305" y="3292"/>
                    <a:pt x="6444" y="3292"/>
                    <a:pt x="6491" y="3246"/>
                  </a:cubicBezTo>
                  <a:close/>
                  <a:moveTo>
                    <a:pt x="4653" y="6444"/>
                  </a:moveTo>
                  <a:cubicBezTo>
                    <a:pt x="4700" y="6491"/>
                    <a:pt x="4746" y="6491"/>
                    <a:pt x="4746" y="6537"/>
                  </a:cubicBezTo>
                  <a:cubicBezTo>
                    <a:pt x="4746" y="6688"/>
                    <a:pt x="4746" y="6875"/>
                    <a:pt x="4653" y="7072"/>
                  </a:cubicBezTo>
                  <a:cubicBezTo>
                    <a:pt x="4165" y="8282"/>
                    <a:pt x="3641" y="9492"/>
                    <a:pt x="3153" y="10713"/>
                  </a:cubicBezTo>
                  <a:cubicBezTo>
                    <a:pt x="2769" y="11585"/>
                    <a:pt x="2327" y="12504"/>
                    <a:pt x="1943" y="13423"/>
                  </a:cubicBezTo>
                  <a:cubicBezTo>
                    <a:pt x="1838" y="13621"/>
                    <a:pt x="1745" y="13807"/>
                    <a:pt x="1606" y="13958"/>
                  </a:cubicBezTo>
                  <a:cubicBezTo>
                    <a:pt x="1548" y="14051"/>
                    <a:pt x="1408" y="14051"/>
                    <a:pt x="1315" y="14098"/>
                  </a:cubicBezTo>
                  <a:cubicBezTo>
                    <a:pt x="1315" y="14005"/>
                    <a:pt x="1257" y="13912"/>
                    <a:pt x="1315" y="13807"/>
                  </a:cubicBezTo>
                  <a:cubicBezTo>
                    <a:pt x="1548" y="13132"/>
                    <a:pt x="1838" y="12458"/>
                    <a:pt x="2129" y="11771"/>
                  </a:cubicBezTo>
                  <a:cubicBezTo>
                    <a:pt x="2664" y="10562"/>
                    <a:pt x="3350" y="9445"/>
                    <a:pt x="3734" y="8142"/>
                  </a:cubicBezTo>
                  <a:cubicBezTo>
                    <a:pt x="3874" y="7700"/>
                    <a:pt x="4118" y="7270"/>
                    <a:pt x="4362" y="6828"/>
                  </a:cubicBezTo>
                  <a:cubicBezTo>
                    <a:pt x="4409" y="6688"/>
                    <a:pt x="4560" y="6584"/>
                    <a:pt x="4653" y="6444"/>
                  </a:cubicBezTo>
                  <a:close/>
                  <a:moveTo>
                    <a:pt x="6549" y="0"/>
                  </a:moveTo>
                  <a:cubicBezTo>
                    <a:pt x="6351" y="535"/>
                    <a:pt x="6200" y="1117"/>
                    <a:pt x="5968" y="1640"/>
                  </a:cubicBezTo>
                  <a:cubicBezTo>
                    <a:pt x="4897" y="4071"/>
                    <a:pt x="3827" y="6491"/>
                    <a:pt x="2711" y="8864"/>
                  </a:cubicBezTo>
                  <a:cubicBezTo>
                    <a:pt x="1897" y="10655"/>
                    <a:pt x="1024" y="12504"/>
                    <a:pt x="1" y="14202"/>
                  </a:cubicBezTo>
                  <a:cubicBezTo>
                    <a:pt x="536" y="14493"/>
                    <a:pt x="1117" y="14784"/>
                    <a:pt x="1699" y="15075"/>
                  </a:cubicBezTo>
                  <a:cubicBezTo>
                    <a:pt x="1699" y="15075"/>
                    <a:pt x="1699" y="15017"/>
                    <a:pt x="1745" y="15017"/>
                  </a:cubicBezTo>
                  <a:cubicBezTo>
                    <a:pt x="1943" y="14388"/>
                    <a:pt x="2187" y="13760"/>
                    <a:pt x="2420" y="13179"/>
                  </a:cubicBezTo>
                  <a:cubicBezTo>
                    <a:pt x="3292" y="11295"/>
                    <a:pt x="4223" y="9352"/>
                    <a:pt x="5095" y="7456"/>
                  </a:cubicBezTo>
                  <a:cubicBezTo>
                    <a:pt x="5479" y="6642"/>
                    <a:pt x="5816" y="5770"/>
                    <a:pt x="6200" y="4944"/>
                  </a:cubicBezTo>
                  <a:cubicBezTo>
                    <a:pt x="6782" y="3629"/>
                    <a:pt x="7363" y="2373"/>
                    <a:pt x="7945" y="1059"/>
                  </a:cubicBezTo>
                  <a:cubicBezTo>
                    <a:pt x="7945" y="1012"/>
                    <a:pt x="8003" y="966"/>
                    <a:pt x="8003" y="826"/>
                  </a:cubicBezTo>
                  <a:lnTo>
                    <a:pt x="8003" y="826"/>
                  </a:lnTo>
                  <a:cubicBezTo>
                    <a:pt x="7773" y="1007"/>
                    <a:pt x="7598" y="1102"/>
                    <a:pt x="7441" y="1102"/>
                  </a:cubicBezTo>
                  <a:cubicBezTo>
                    <a:pt x="7264" y="1102"/>
                    <a:pt x="7112" y="981"/>
                    <a:pt x="6933" y="722"/>
                  </a:cubicBezTo>
                  <a:cubicBezTo>
                    <a:pt x="6782" y="477"/>
                    <a:pt x="6689" y="245"/>
                    <a:pt x="6549"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2632150" y="3152775"/>
              <a:ext cx="54700" cy="75050"/>
            </a:xfrm>
            <a:custGeom>
              <a:avLst/>
              <a:gdLst/>
              <a:ahLst/>
              <a:cxnLst/>
              <a:rect l="l" t="t" r="r" b="b"/>
              <a:pathLst>
                <a:path w="2188" h="3002" extrusionOk="0">
                  <a:moveTo>
                    <a:pt x="1943" y="0"/>
                  </a:moveTo>
                  <a:cubicBezTo>
                    <a:pt x="1804" y="291"/>
                    <a:pt x="1699" y="489"/>
                    <a:pt x="1559" y="628"/>
                  </a:cubicBezTo>
                  <a:cubicBezTo>
                    <a:pt x="1559" y="661"/>
                    <a:pt x="1508" y="699"/>
                    <a:pt x="1461" y="699"/>
                  </a:cubicBezTo>
                  <a:cubicBezTo>
                    <a:pt x="1441" y="699"/>
                    <a:pt x="1422" y="692"/>
                    <a:pt x="1408" y="675"/>
                  </a:cubicBezTo>
                  <a:cubicBezTo>
                    <a:pt x="1362" y="675"/>
                    <a:pt x="1362" y="582"/>
                    <a:pt x="1362" y="535"/>
                  </a:cubicBezTo>
                  <a:cubicBezTo>
                    <a:pt x="1362" y="442"/>
                    <a:pt x="1362" y="337"/>
                    <a:pt x="1408" y="291"/>
                  </a:cubicBezTo>
                  <a:lnTo>
                    <a:pt x="978" y="93"/>
                  </a:lnTo>
                  <a:cubicBezTo>
                    <a:pt x="687" y="826"/>
                    <a:pt x="350" y="1501"/>
                    <a:pt x="1" y="2233"/>
                  </a:cubicBezTo>
                  <a:lnTo>
                    <a:pt x="396" y="2420"/>
                  </a:lnTo>
                  <a:cubicBezTo>
                    <a:pt x="443" y="2326"/>
                    <a:pt x="536" y="2233"/>
                    <a:pt x="687" y="2233"/>
                  </a:cubicBezTo>
                  <a:cubicBezTo>
                    <a:pt x="873" y="2326"/>
                    <a:pt x="827" y="2478"/>
                    <a:pt x="780" y="2571"/>
                  </a:cubicBezTo>
                  <a:cubicBezTo>
                    <a:pt x="780" y="2710"/>
                    <a:pt x="734" y="2815"/>
                    <a:pt x="687" y="2955"/>
                  </a:cubicBezTo>
                  <a:lnTo>
                    <a:pt x="873" y="3001"/>
                  </a:lnTo>
                  <a:cubicBezTo>
                    <a:pt x="1315" y="2036"/>
                    <a:pt x="1746" y="1070"/>
                    <a:pt x="2188" y="93"/>
                  </a:cubicBezTo>
                  <a:lnTo>
                    <a:pt x="1943" y="0"/>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2549875" y="3208600"/>
              <a:ext cx="104125" cy="193675"/>
            </a:xfrm>
            <a:custGeom>
              <a:avLst/>
              <a:gdLst/>
              <a:ahLst/>
              <a:cxnLst/>
              <a:rect l="l" t="t" r="r" b="b"/>
              <a:pathLst>
                <a:path w="4165" h="7747" extrusionOk="0">
                  <a:moveTo>
                    <a:pt x="3292" y="0"/>
                  </a:moveTo>
                  <a:cubicBezTo>
                    <a:pt x="2233" y="2373"/>
                    <a:pt x="1163" y="4699"/>
                    <a:pt x="47" y="7026"/>
                  </a:cubicBezTo>
                  <a:cubicBezTo>
                    <a:pt x="47" y="7072"/>
                    <a:pt x="0" y="7072"/>
                    <a:pt x="0" y="7119"/>
                  </a:cubicBezTo>
                  <a:cubicBezTo>
                    <a:pt x="291" y="7363"/>
                    <a:pt x="582" y="7561"/>
                    <a:pt x="872" y="7747"/>
                  </a:cubicBezTo>
                  <a:cubicBezTo>
                    <a:pt x="872" y="7747"/>
                    <a:pt x="919" y="7700"/>
                    <a:pt x="919" y="7654"/>
                  </a:cubicBezTo>
                  <a:cubicBezTo>
                    <a:pt x="1547" y="6351"/>
                    <a:pt x="2187" y="5083"/>
                    <a:pt x="2815" y="3781"/>
                  </a:cubicBezTo>
                  <a:cubicBezTo>
                    <a:pt x="3245" y="2804"/>
                    <a:pt x="3687" y="1792"/>
                    <a:pt x="4164" y="768"/>
                  </a:cubicBezTo>
                  <a:lnTo>
                    <a:pt x="3978" y="722"/>
                  </a:lnTo>
                  <a:cubicBezTo>
                    <a:pt x="3873" y="826"/>
                    <a:pt x="3827" y="919"/>
                    <a:pt x="3780" y="1059"/>
                  </a:cubicBezTo>
                  <a:cubicBezTo>
                    <a:pt x="3734" y="1117"/>
                    <a:pt x="3641" y="1164"/>
                    <a:pt x="3583" y="1210"/>
                  </a:cubicBezTo>
                  <a:cubicBezTo>
                    <a:pt x="3536" y="1117"/>
                    <a:pt x="3490" y="1012"/>
                    <a:pt x="3490" y="919"/>
                  </a:cubicBezTo>
                  <a:cubicBezTo>
                    <a:pt x="3536" y="675"/>
                    <a:pt x="3583" y="431"/>
                    <a:pt x="3687" y="245"/>
                  </a:cubicBezTo>
                  <a:lnTo>
                    <a:pt x="3687" y="187"/>
                  </a:lnTo>
                  <a:lnTo>
                    <a:pt x="3292" y="0"/>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2554800" y="2663375"/>
              <a:ext cx="112575" cy="145425"/>
            </a:xfrm>
            <a:custGeom>
              <a:avLst/>
              <a:gdLst/>
              <a:ahLst/>
              <a:cxnLst/>
              <a:rect l="l" t="t" r="r" b="b"/>
              <a:pathLst>
                <a:path w="4503" h="5817" extrusionOk="0">
                  <a:moveTo>
                    <a:pt x="2618" y="1"/>
                  </a:moveTo>
                  <a:cubicBezTo>
                    <a:pt x="2467" y="245"/>
                    <a:pt x="2281" y="536"/>
                    <a:pt x="2083" y="873"/>
                  </a:cubicBezTo>
                  <a:cubicBezTo>
                    <a:pt x="2571" y="873"/>
                    <a:pt x="2909" y="1012"/>
                    <a:pt x="3153" y="1350"/>
                  </a:cubicBezTo>
                  <a:cubicBezTo>
                    <a:pt x="2943" y="1500"/>
                    <a:pt x="2742" y="1566"/>
                    <a:pt x="2550" y="1566"/>
                  </a:cubicBezTo>
                  <a:cubicBezTo>
                    <a:pt x="2295" y="1566"/>
                    <a:pt x="2058" y="1449"/>
                    <a:pt x="1839" y="1257"/>
                  </a:cubicBezTo>
                  <a:cubicBezTo>
                    <a:pt x="1699" y="1454"/>
                    <a:pt x="1594" y="1641"/>
                    <a:pt x="1501" y="1792"/>
                  </a:cubicBezTo>
                  <a:cubicBezTo>
                    <a:pt x="1792" y="1931"/>
                    <a:pt x="1990" y="2083"/>
                    <a:pt x="2222" y="2222"/>
                  </a:cubicBezTo>
                  <a:cubicBezTo>
                    <a:pt x="2327" y="2280"/>
                    <a:pt x="2374" y="2420"/>
                    <a:pt x="2467" y="2466"/>
                  </a:cubicBezTo>
                  <a:cubicBezTo>
                    <a:pt x="2327" y="2513"/>
                    <a:pt x="2222" y="2571"/>
                    <a:pt x="2083" y="2618"/>
                  </a:cubicBezTo>
                  <a:lnTo>
                    <a:pt x="2036" y="2618"/>
                  </a:lnTo>
                  <a:cubicBezTo>
                    <a:pt x="1746" y="2513"/>
                    <a:pt x="1501" y="2420"/>
                    <a:pt x="1164" y="2327"/>
                  </a:cubicBezTo>
                  <a:cubicBezTo>
                    <a:pt x="1117" y="2420"/>
                    <a:pt x="1013" y="2571"/>
                    <a:pt x="920" y="2757"/>
                  </a:cubicBezTo>
                  <a:cubicBezTo>
                    <a:pt x="1210" y="2862"/>
                    <a:pt x="1501" y="2908"/>
                    <a:pt x="1746" y="3001"/>
                  </a:cubicBezTo>
                  <a:cubicBezTo>
                    <a:pt x="1839" y="3048"/>
                    <a:pt x="1932" y="3153"/>
                    <a:pt x="1990" y="3246"/>
                  </a:cubicBezTo>
                  <a:cubicBezTo>
                    <a:pt x="1885" y="3292"/>
                    <a:pt x="1839" y="3443"/>
                    <a:pt x="1699" y="3443"/>
                  </a:cubicBezTo>
                  <a:cubicBezTo>
                    <a:pt x="1641" y="3490"/>
                    <a:pt x="1548" y="3490"/>
                    <a:pt x="1501" y="3490"/>
                  </a:cubicBezTo>
                  <a:cubicBezTo>
                    <a:pt x="1457" y="3498"/>
                    <a:pt x="1412" y="3502"/>
                    <a:pt x="1368" y="3502"/>
                  </a:cubicBezTo>
                  <a:cubicBezTo>
                    <a:pt x="1168" y="3502"/>
                    <a:pt x="968" y="3424"/>
                    <a:pt x="768" y="3339"/>
                  </a:cubicBezTo>
                  <a:cubicBezTo>
                    <a:pt x="768" y="3339"/>
                    <a:pt x="722" y="3292"/>
                    <a:pt x="675" y="3292"/>
                  </a:cubicBezTo>
                  <a:cubicBezTo>
                    <a:pt x="629" y="3339"/>
                    <a:pt x="629" y="3339"/>
                    <a:pt x="582" y="3490"/>
                  </a:cubicBezTo>
                  <a:cubicBezTo>
                    <a:pt x="920" y="3583"/>
                    <a:pt x="1257" y="3676"/>
                    <a:pt x="1594" y="3827"/>
                  </a:cubicBezTo>
                  <a:cubicBezTo>
                    <a:pt x="1699" y="3874"/>
                    <a:pt x="1746" y="3967"/>
                    <a:pt x="1839" y="4025"/>
                  </a:cubicBezTo>
                  <a:cubicBezTo>
                    <a:pt x="1746" y="4118"/>
                    <a:pt x="1641" y="4165"/>
                    <a:pt x="1501" y="4258"/>
                  </a:cubicBezTo>
                  <a:lnTo>
                    <a:pt x="1408" y="4258"/>
                  </a:lnTo>
                  <a:cubicBezTo>
                    <a:pt x="1013" y="4258"/>
                    <a:pt x="675" y="4118"/>
                    <a:pt x="338" y="3920"/>
                  </a:cubicBezTo>
                  <a:cubicBezTo>
                    <a:pt x="245" y="4165"/>
                    <a:pt x="140" y="4409"/>
                    <a:pt x="1" y="4607"/>
                  </a:cubicBezTo>
                  <a:cubicBezTo>
                    <a:pt x="536" y="4839"/>
                    <a:pt x="1013" y="5083"/>
                    <a:pt x="1501" y="5281"/>
                  </a:cubicBezTo>
                  <a:cubicBezTo>
                    <a:pt x="2036" y="5572"/>
                    <a:pt x="2618" y="5712"/>
                    <a:pt x="3246" y="5816"/>
                  </a:cubicBezTo>
                  <a:lnTo>
                    <a:pt x="3339" y="5816"/>
                  </a:lnTo>
                  <a:cubicBezTo>
                    <a:pt x="3490" y="5816"/>
                    <a:pt x="3583" y="5712"/>
                    <a:pt x="3630" y="5525"/>
                  </a:cubicBezTo>
                  <a:cubicBezTo>
                    <a:pt x="3921" y="3967"/>
                    <a:pt x="4211" y="2466"/>
                    <a:pt x="4502" y="919"/>
                  </a:cubicBezTo>
                  <a:cubicBezTo>
                    <a:pt x="4072" y="722"/>
                    <a:pt x="3630" y="477"/>
                    <a:pt x="3199" y="291"/>
                  </a:cubicBezTo>
                  <a:cubicBezTo>
                    <a:pt x="3002" y="187"/>
                    <a:pt x="2804" y="94"/>
                    <a:pt x="2618"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2577775" y="2721525"/>
              <a:ext cx="26775" cy="29100"/>
            </a:xfrm>
            <a:custGeom>
              <a:avLst/>
              <a:gdLst/>
              <a:ahLst/>
              <a:cxnLst/>
              <a:rect l="l" t="t" r="r" b="b"/>
              <a:pathLst>
                <a:path w="1071" h="1164" extrusionOk="0">
                  <a:moveTo>
                    <a:pt x="1071" y="920"/>
                  </a:moveTo>
                  <a:cubicBezTo>
                    <a:pt x="1013" y="827"/>
                    <a:pt x="920" y="722"/>
                    <a:pt x="827" y="675"/>
                  </a:cubicBezTo>
                  <a:cubicBezTo>
                    <a:pt x="582" y="582"/>
                    <a:pt x="291" y="536"/>
                    <a:pt x="1" y="431"/>
                  </a:cubicBezTo>
                  <a:cubicBezTo>
                    <a:pt x="94" y="245"/>
                    <a:pt x="198" y="94"/>
                    <a:pt x="245" y="1"/>
                  </a:cubicBezTo>
                  <a:lnTo>
                    <a:pt x="245" y="1"/>
                  </a:lnTo>
                  <a:cubicBezTo>
                    <a:pt x="198" y="94"/>
                    <a:pt x="94" y="245"/>
                    <a:pt x="1" y="431"/>
                  </a:cubicBezTo>
                  <a:cubicBezTo>
                    <a:pt x="291" y="536"/>
                    <a:pt x="582" y="582"/>
                    <a:pt x="827" y="675"/>
                  </a:cubicBezTo>
                  <a:cubicBezTo>
                    <a:pt x="920" y="722"/>
                    <a:pt x="1013" y="827"/>
                    <a:pt x="1071" y="920"/>
                  </a:cubicBezTo>
                  <a:cubicBezTo>
                    <a:pt x="966" y="966"/>
                    <a:pt x="920" y="1117"/>
                    <a:pt x="780" y="1117"/>
                  </a:cubicBezTo>
                  <a:cubicBezTo>
                    <a:pt x="722" y="1164"/>
                    <a:pt x="629" y="1164"/>
                    <a:pt x="582" y="1164"/>
                  </a:cubicBezTo>
                  <a:cubicBezTo>
                    <a:pt x="629" y="1164"/>
                    <a:pt x="722" y="1164"/>
                    <a:pt x="780" y="1117"/>
                  </a:cubicBezTo>
                  <a:cubicBezTo>
                    <a:pt x="920" y="1117"/>
                    <a:pt x="966" y="966"/>
                    <a:pt x="1071" y="92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2569350" y="2745675"/>
              <a:ext cx="31425" cy="24150"/>
            </a:xfrm>
            <a:custGeom>
              <a:avLst/>
              <a:gdLst/>
              <a:ahLst/>
              <a:cxnLst/>
              <a:rect l="l" t="t" r="r" b="b"/>
              <a:pathLst>
                <a:path w="1257" h="966" extrusionOk="0">
                  <a:moveTo>
                    <a:pt x="1257" y="733"/>
                  </a:moveTo>
                  <a:cubicBezTo>
                    <a:pt x="1164" y="675"/>
                    <a:pt x="1117" y="582"/>
                    <a:pt x="1012" y="535"/>
                  </a:cubicBezTo>
                  <a:cubicBezTo>
                    <a:pt x="675" y="384"/>
                    <a:pt x="338" y="291"/>
                    <a:pt x="0" y="198"/>
                  </a:cubicBezTo>
                  <a:cubicBezTo>
                    <a:pt x="47" y="47"/>
                    <a:pt x="47" y="47"/>
                    <a:pt x="93" y="0"/>
                  </a:cubicBezTo>
                  <a:cubicBezTo>
                    <a:pt x="47" y="47"/>
                    <a:pt x="47" y="47"/>
                    <a:pt x="0" y="198"/>
                  </a:cubicBezTo>
                  <a:cubicBezTo>
                    <a:pt x="338" y="291"/>
                    <a:pt x="675" y="384"/>
                    <a:pt x="1012" y="535"/>
                  </a:cubicBezTo>
                  <a:cubicBezTo>
                    <a:pt x="1117" y="582"/>
                    <a:pt x="1164" y="675"/>
                    <a:pt x="1257" y="733"/>
                  </a:cubicBezTo>
                  <a:cubicBezTo>
                    <a:pt x="1164" y="826"/>
                    <a:pt x="1059" y="873"/>
                    <a:pt x="919" y="966"/>
                  </a:cubicBezTo>
                  <a:lnTo>
                    <a:pt x="919" y="966"/>
                  </a:lnTo>
                  <a:lnTo>
                    <a:pt x="919" y="966"/>
                  </a:lnTo>
                  <a:cubicBezTo>
                    <a:pt x="1059" y="873"/>
                    <a:pt x="1164" y="826"/>
                    <a:pt x="1257" y="733"/>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2592325" y="2694775"/>
              <a:ext cx="24150" cy="34050"/>
            </a:xfrm>
            <a:custGeom>
              <a:avLst/>
              <a:gdLst/>
              <a:ahLst/>
              <a:cxnLst/>
              <a:rect l="l" t="t" r="r" b="b"/>
              <a:pathLst>
                <a:path w="966" h="1362" extrusionOk="0">
                  <a:moveTo>
                    <a:pt x="966" y="1210"/>
                  </a:moveTo>
                  <a:cubicBezTo>
                    <a:pt x="873" y="1164"/>
                    <a:pt x="826" y="1024"/>
                    <a:pt x="721" y="966"/>
                  </a:cubicBezTo>
                  <a:cubicBezTo>
                    <a:pt x="489" y="827"/>
                    <a:pt x="291" y="675"/>
                    <a:pt x="0" y="536"/>
                  </a:cubicBezTo>
                  <a:cubicBezTo>
                    <a:pt x="93" y="385"/>
                    <a:pt x="198" y="198"/>
                    <a:pt x="338" y="1"/>
                  </a:cubicBezTo>
                  <a:lnTo>
                    <a:pt x="338" y="1"/>
                  </a:lnTo>
                  <a:cubicBezTo>
                    <a:pt x="198" y="198"/>
                    <a:pt x="93" y="385"/>
                    <a:pt x="0" y="536"/>
                  </a:cubicBezTo>
                  <a:cubicBezTo>
                    <a:pt x="291" y="675"/>
                    <a:pt x="489" y="827"/>
                    <a:pt x="721" y="966"/>
                  </a:cubicBezTo>
                  <a:cubicBezTo>
                    <a:pt x="826" y="1024"/>
                    <a:pt x="873" y="1164"/>
                    <a:pt x="966" y="1210"/>
                  </a:cubicBezTo>
                  <a:cubicBezTo>
                    <a:pt x="826" y="1257"/>
                    <a:pt x="721" y="1315"/>
                    <a:pt x="582" y="1362"/>
                  </a:cubicBezTo>
                  <a:lnTo>
                    <a:pt x="582" y="1362"/>
                  </a:lnTo>
                  <a:cubicBezTo>
                    <a:pt x="721" y="1315"/>
                    <a:pt x="826" y="1257"/>
                    <a:pt x="966" y="121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2606850" y="2663375"/>
              <a:ext cx="13400" cy="21825"/>
            </a:xfrm>
            <a:custGeom>
              <a:avLst/>
              <a:gdLst/>
              <a:ahLst/>
              <a:cxnLst/>
              <a:rect l="l" t="t" r="r" b="b"/>
              <a:pathLst>
                <a:path w="536" h="873" extrusionOk="0">
                  <a:moveTo>
                    <a:pt x="1" y="873"/>
                  </a:moveTo>
                  <a:cubicBezTo>
                    <a:pt x="199" y="536"/>
                    <a:pt x="385" y="245"/>
                    <a:pt x="536" y="1"/>
                  </a:cubicBezTo>
                  <a:lnTo>
                    <a:pt x="536" y="1"/>
                  </a:lnTo>
                  <a:cubicBezTo>
                    <a:pt x="385" y="245"/>
                    <a:pt x="199" y="536"/>
                    <a:pt x="1" y="873"/>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2554800" y="2761375"/>
              <a:ext cx="83500" cy="47425"/>
            </a:xfrm>
            <a:custGeom>
              <a:avLst/>
              <a:gdLst/>
              <a:ahLst/>
              <a:cxnLst/>
              <a:rect l="l" t="t" r="r" b="b"/>
              <a:pathLst>
                <a:path w="3340" h="1897" extrusionOk="0">
                  <a:moveTo>
                    <a:pt x="1501" y="1361"/>
                  </a:moveTo>
                  <a:cubicBezTo>
                    <a:pt x="1013" y="1163"/>
                    <a:pt x="536" y="919"/>
                    <a:pt x="1" y="687"/>
                  </a:cubicBezTo>
                  <a:cubicBezTo>
                    <a:pt x="140" y="489"/>
                    <a:pt x="245" y="245"/>
                    <a:pt x="338" y="0"/>
                  </a:cubicBezTo>
                  <a:lnTo>
                    <a:pt x="338" y="0"/>
                  </a:lnTo>
                  <a:cubicBezTo>
                    <a:pt x="245" y="245"/>
                    <a:pt x="140" y="489"/>
                    <a:pt x="1" y="687"/>
                  </a:cubicBezTo>
                  <a:cubicBezTo>
                    <a:pt x="536" y="919"/>
                    <a:pt x="1013" y="1163"/>
                    <a:pt x="1501" y="1361"/>
                  </a:cubicBezTo>
                  <a:cubicBezTo>
                    <a:pt x="2036" y="1652"/>
                    <a:pt x="2618" y="1792"/>
                    <a:pt x="3246" y="1896"/>
                  </a:cubicBezTo>
                  <a:lnTo>
                    <a:pt x="3339" y="1896"/>
                  </a:lnTo>
                  <a:lnTo>
                    <a:pt x="3246" y="1896"/>
                  </a:lnTo>
                  <a:cubicBezTo>
                    <a:pt x="2618" y="1792"/>
                    <a:pt x="2036" y="1652"/>
                    <a:pt x="1501" y="136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2457675" y="2973350"/>
              <a:ext cx="187875" cy="385325"/>
            </a:xfrm>
            <a:custGeom>
              <a:avLst/>
              <a:gdLst/>
              <a:ahLst/>
              <a:cxnLst/>
              <a:rect l="l" t="t" r="r" b="b"/>
              <a:pathLst>
                <a:path w="7515" h="15413" extrusionOk="0">
                  <a:moveTo>
                    <a:pt x="5433" y="4897"/>
                  </a:moveTo>
                  <a:cubicBezTo>
                    <a:pt x="5479" y="5049"/>
                    <a:pt x="5584" y="5142"/>
                    <a:pt x="5526" y="5235"/>
                  </a:cubicBezTo>
                  <a:cubicBezTo>
                    <a:pt x="5340" y="5770"/>
                    <a:pt x="5142" y="6305"/>
                    <a:pt x="4898" y="6793"/>
                  </a:cubicBezTo>
                  <a:cubicBezTo>
                    <a:pt x="4758" y="7131"/>
                    <a:pt x="4560" y="7421"/>
                    <a:pt x="4363" y="7712"/>
                  </a:cubicBezTo>
                  <a:cubicBezTo>
                    <a:pt x="4316" y="7805"/>
                    <a:pt x="4270" y="7852"/>
                    <a:pt x="4223" y="7956"/>
                  </a:cubicBezTo>
                  <a:cubicBezTo>
                    <a:pt x="4177" y="7956"/>
                    <a:pt x="4130" y="7910"/>
                    <a:pt x="4072" y="7852"/>
                  </a:cubicBezTo>
                  <a:cubicBezTo>
                    <a:pt x="4130" y="7666"/>
                    <a:pt x="4177" y="7421"/>
                    <a:pt x="4270" y="7224"/>
                  </a:cubicBezTo>
                  <a:cubicBezTo>
                    <a:pt x="4560" y="6503"/>
                    <a:pt x="4898" y="5770"/>
                    <a:pt x="5189" y="5095"/>
                  </a:cubicBezTo>
                  <a:cubicBezTo>
                    <a:pt x="5235" y="5002"/>
                    <a:pt x="5386" y="5002"/>
                    <a:pt x="5433" y="4897"/>
                  </a:cubicBezTo>
                  <a:close/>
                  <a:moveTo>
                    <a:pt x="3839" y="8492"/>
                  </a:moveTo>
                  <a:cubicBezTo>
                    <a:pt x="3886" y="8585"/>
                    <a:pt x="3979" y="8678"/>
                    <a:pt x="3932" y="8782"/>
                  </a:cubicBezTo>
                  <a:cubicBezTo>
                    <a:pt x="3932" y="9015"/>
                    <a:pt x="3886" y="9213"/>
                    <a:pt x="3781" y="9410"/>
                  </a:cubicBezTo>
                  <a:cubicBezTo>
                    <a:pt x="3549" y="10038"/>
                    <a:pt x="3200" y="10620"/>
                    <a:pt x="2723" y="11109"/>
                  </a:cubicBezTo>
                  <a:lnTo>
                    <a:pt x="2676" y="11155"/>
                  </a:lnTo>
                  <a:cubicBezTo>
                    <a:pt x="2618" y="11155"/>
                    <a:pt x="2571" y="11155"/>
                    <a:pt x="2571" y="11109"/>
                  </a:cubicBezTo>
                  <a:cubicBezTo>
                    <a:pt x="2676" y="10864"/>
                    <a:pt x="2723" y="10574"/>
                    <a:pt x="2862" y="10329"/>
                  </a:cubicBezTo>
                  <a:cubicBezTo>
                    <a:pt x="3107" y="9748"/>
                    <a:pt x="3351" y="9213"/>
                    <a:pt x="3642" y="8678"/>
                  </a:cubicBezTo>
                  <a:cubicBezTo>
                    <a:pt x="3642" y="8631"/>
                    <a:pt x="3781" y="8585"/>
                    <a:pt x="3839" y="8492"/>
                  </a:cubicBezTo>
                  <a:close/>
                  <a:moveTo>
                    <a:pt x="6398" y="1"/>
                  </a:moveTo>
                  <a:cubicBezTo>
                    <a:pt x="6259" y="396"/>
                    <a:pt x="6061" y="733"/>
                    <a:pt x="5921" y="1117"/>
                  </a:cubicBezTo>
                  <a:cubicBezTo>
                    <a:pt x="5293" y="2618"/>
                    <a:pt x="4653" y="4223"/>
                    <a:pt x="3979" y="5723"/>
                  </a:cubicBezTo>
                  <a:cubicBezTo>
                    <a:pt x="2769" y="8433"/>
                    <a:pt x="1560" y="11155"/>
                    <a:pt x="350" y="13865"/>
                  </a:cubicBezTo>
                  <a:cubicBezTo>
                    <a:pt x="245" y="14203"/>
                    <a:pt x="106" y="14540"/>
                    <a:pt x="1" y="14784"/>
                  </a:cubicBezTo>
                  <a:cubicBezTo>
                    <a:pt x="536" y="14982"/>
                    <a:pt x="1024" y="15180"/>
                    <a:pt x="1513" y="15412"/>
                  </a:cubicBezTo>
                  <a:cubicBezTo>
                    <a:pt x="1560" y="15226"/>
                    <a:pt x="1560" y="15028"/>
                    <a:pt x="1606" y="14889"/>
                  </a:cubicBezTo>
                  <a:cubicBezTo>
                    <a:pt x="1746" y="14447"/>
                    <a:pt x="1943" y="13958"/>
                    <a:pt x="2141" y="13528"/>
                  </a:cubicBezTo>
                  <a:cubicBezTo>
                    <a:pt x="3013" y="11632"/>
                    <a:pt x="3932" y="9794"/>
                    <a:pt x="4805" y="7910"/>
                  </a:cubicBezTo>
                  <a:cubicBezTo>
                    <a:pt x="5631" y="6212"/>
                    <a:pt x="6352" y="4467"/>
                    <a:pt x="7131" y="2769"/>
                  </a:cubicBezTo>
                  <a:cubicBezTo>
                    <a:pt x="7271" y="2432"/>
                    <a:pt x="7375" y="2141"/>
                    <a:pt x="7515" y="1745"/>
                  </a:cubicBezTo>
                  <a:lnTo>
                    <a:pt x="7515" y="1745"/>
                  </a:lnTo>
                  <a:cubicBezTo>
                    <a:pt x="7362" y="1861"/>
                    <a:pt x="7239" y="1916"/>
                    <a:pt x="7137" y="1916"/>
                  </a:cubicBezTo>
                  <a:cubicBezTo>
                    <a:pt x="6983" y="1916"/>
                    <a:pt x="6878" y="1790"/>
                    <a:pt x="6794" y="1559"/>
                  </a:cubicBezTo>
                  <a:cubicBezTo>
                    <a:pt x="6747" y="1513"/>
                    <a:pt x="6747" y="1455"/>
                    <a:pt x="6689" y="1408"/>
                  </a:cubicBezTo>
                  <a:cubicBezTo>
                    <a:pt x="6689" y="1315"/>
                    <a:pt x="6689" y="1268"/>
                    <a:pt x="6642" y="1222"/>
                  </a:cubicBezTo>
                  <a:cubicBezTo>
                    <a:pt x="6596" y="826"/>
                    <a:pt x="6503" y="443"/>
                    <a:pt x="6398"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2457675" y="2973350"/>
              <a:ext cx="159975" cy="369625"/>
            </a:xfrm>
            <a:custGeom>
              <a:avLst/>
              <a:gdLst/>
              <a:ahLst/>
              <a:cxnLst/>
              <a:rect l="l" t="t" r="r" b="b"/>
              <a:pathLst>
                <a:path w="6399" h="14785" extrusionOk="0">
                  <a:moveTo>
                    <a:pt x="1" y="14784"/>
                  </a:moveTo>
                  <a:cubicBezTo>
                    <a:pt x="106" y="14540"/>
                    <a:pt x="245" y="14203"/>
                    <a:pt x="350" y="13865"/>
                  </a:cubicBezTo>
                  <a:cubicBezTo>
                    <a:pt x="1560" y="11155"/>
                    <a:pt x="2769" y="8433"/>
                    <a:pt x="3979" y="5723"/>
                  </a:cubicBezTo>
                  <a:cubicBezTo>
                    <a:pt x="4653" y="4223"/>
                    <a:pt x="5293" y="2618"/>
                    <a:pt x="5921" y="1117"/>
                  </a:cubicBezTo>
                  <a:cubicBezTo>
                    <a:pt x="6061" y="733"/>
                    <a:pt x="6259" y="396"/>
                    <a:pt x="6398" y="1"/>
                  </a:cubicBezTo>
                  <a:lnTo>
                    <a:pt x="6398" y="1"/>
                  </a:lnTo>
                  <a:cubicBezTo>
                    <a:pt x="6259" y="396"/>
                    <a:pt x="6061" y="733"/>
                    <a:pt x="5921" y="1117"/>
                  </a:cubicBezTo>
                  <a:cubicBezTo>
                    <a:pt x="5293" y="2618"/>
                    <a:pt x="4653" y="4223"/>
                    <a:pt x="3979" y="5723"/>
                  </a:cubicBezTo>
                  <a:cubicBezTo>
                    <a:pt x="2769" y="8433"/>
                    <a:pt x="1560" y="11155"/>
                    <a:pt x="350" y="13865"/>
                  </a:cubicBezTo>
                  <a:cubicBezTo>
                    <a:pt x="245" y="14203"/>
                    <a:pt x="106" y="14540"/>
                    <a:pt x="1" y="14784"/>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2431225" y="2791600"/>
              <a:ext cx="207075" cy="579275"/>
            </a:xfrm>
            <a:custGeom>
              <a:avLst/>
              <a:gdLst/>
              <a:ahLst/>
              <a:cxnLst/>
              <a:rect l="l" t="t" r="r" b="b"/>
              <a:pathLst>
                <a:path w="8283" h="23171" extrusionOk="0">
                  <a:moveTo>
                    <a:pt x="3721" y="4461"/>
                  </a:moveTo>
                  <a:cubicBezTo>
                    <a:pt x="3739" y="4461"/>
                    <a:pt x="3759" y="4463"/>
                    <a:pt x="3781" y="4467"/>
                  </a:cubicBezTo>
                  <a:cubicBezTo>
                    <a:pt x="3967" y="4514"/>
                    <a:pt x="3920" y="4758"/>
                    <a:pt x="3920" y="4898"/>
                  </a:cubicBezTo>
                  <a:cubicBezTo>
                    <a:pt x="3827" y="5526"/>
                    <a:pt x="3676" y="6061"/>
                    <a:pt x="3443" y="6643"/>
                  </a:cubicBezTo>
                  <a:cubicBezTo>
                    <a:pt x="3292" y="6980"/>
                    <a:pt x="3094" y="7271"/>
                    <a:pt x="2955" y="7620"/>
                  </a:cubicBezTo>
                  <a:lnTo>
                    <a:pt x="2908" y="7620"/>
                  </a:lnTo>
                  <a:cubicBezTo>
                    <a:pt x="2908" y="7375"/>
                    <a:pt x="2908" y="7131"/>
                    <a:pt x="2955" y="6933"/>
                  </a:cubicBezTo>
                  <a:cubicBezTo>
                    <a:pt x="3094" y="6212"/>
                    <a:pt x="3246" y="5526"/>
                    <a:pt x="3443" y="4851"/>
                  </a:cubicBezTo>
                  <a:cubicBezTo>
                    <a:pt x="3486" y="4671"/>
                    <a:pt x="3528" y="4461"/>
                    <a:pt x="3721" y="4461"/>
                  </a:cubicBezTo>
                  <a:close/>
                  <a:moveTo>
                    <a:pt x="3928" y="6665"/>
                  </a:moveTo>
                  <a:cubicBezTo>
                    <a:pt x="3957" y="6665"/>
                    <a:pt x="3989" y="6672"/>
                    <a:pt x="4025" y="6689"/>
                  </a:cubicBezTo>
                  <a:cubicBezTo>
                    <a:pt x="4118" y="6747"/>
                    <a:pt x="4165" y="6887"/>
                    <a:pt x="4258" y="6980"/>
                  </a:cubicBezTo>
                  <a:cubicBezTo>
                    <a:pt x="4118" y="7422"/>
                    <a:pt x="4025" y="7806"/>
                    <a:pt x="3874" y="8201"/>
                  </a:cubicBezTo>
                  <a:cubicBezTo>
                    <a:pt x="3836" y="8277"/>
                    <a:pt x="3697" y="8353"/>
                    <a:pt x="3597" y="8353"/>
                  </a:cubicBezTo>
                  <a:cubicBezTo>
                    <a:pt x="3574" y="8353"/>
                    <a:pt x="3553" y="8349"/>
                    <a:pt x="3536" y="8341"/>
                  </a:cubicBezTo>
                  <a:cubicBezTo>
                    <a:pt x="3443" y="8341"/>
                    <a:pt x="3339" y="8143"/>
                    <a:pt x="3385" y="8050"/>
                  </a:cubicBezTo>
                  <a:cubicBezTo>
                    <a:pt x="3443" y="7666"/>
                    <a:pt x="3583" y="7271"/>
                    <a:pt x="3676" y="6933"/>
                  </a:cubicBezTo>
                  <a:cubicBezTo>
                    <a:pt x="3724" y="6819"/>
                    <a:pt x="3795" y="6665"/>
                    <a:pt x="3928" y="6665"/>
                  </a:cubicBezTo>
                  <a:close/>
                  <a:moveTo>
                    <a:pt x="2723" y="8475"/>
                  </a:moveTo>
                  <a:cubicBezTo>
                    <a:pt x="2736" y="8475"/>
                    <a:pt x="2747" y="8480"/>
                    <a:pt x="2757" y="8492"/>
                  </a:cubicBezTo>
                  <a:cubicBezTo>
                    <a:pt x="2862" y="8492"/>
                    <a:pt x="2955" y="8631"/>
                    <a:pt x="2955" y="8678"/>
                  </a:cubicBezTo>
                  <a:cubicBezTo>
                    <a:pt x="2955" y="8969"/>
                    <a:pt x="2908" y="9260"/>
                    <a:pt x="2862" y="9550"/>
                  </a:cubicBezTo>
                  <a:cubicBezTo>
                    <a:pt x="2757" y="10283"/>
                    <a:pt x="2466" y="10911"/>
                    <a:pt x="2129" y="11539"/>
                  </a:cubicBezTo>
                  <a:cubicBezTo>
                    <a:pt x="2129" y="11586"/>
                    <a:pt x="2129" y="11586"/>
                    <a:pt x="2036" y="11632"/>
                  </a:cubicBezTo>
                  <a:cubicBezTo>
                    <a:pt x="2036" y="11446"/>
                    <a:pt x="2036" y="11249"/>
                    <a:pt x="2082" y="11109"/>
                  </a:cubicBezTo>
                  <a:cubicBezTo>
                    <a:pt x="2176" y="10376"/>
                    <a:pt x="2280" y="9655"/>
                    <a:pt x="2373" y="8969"/>
                  </a:cubicBezTo>
                  <a:cubicBezTo>
                    <a:pt x="2420" y="8829"/>
                    <a:pt x="2466" y="8678"/>
                    <a:pt x="2571" y="8585"/>
                  </a:cubicBezTo>
                  <a:cubicBezTo>
                    <a:pt x="2608" y="8548"/>
                    <a:pt x="2674" y="8475"/>
                    <a:pt x="2723" y="8475"/>
                  </a:cubicBezTo>
                  <a:close/>
                  <a:moveTo>
                    <a:pt x="4746" y="1"/>
                  </a:moveTo>
                  <a:lnTo>
                    <a:pt x="4700" y="59"/>
                  </a:lnTo>
                  <a:cubicBezTo>
                    <a:pt x="4607" y="350"/>
                    <a:pt x="4455" y="641"/>
                    <a:pt x="4362" y="932"/>
                  </a:cubicBezTo>
                  <a:cubicBezTo>
                    <a:pt x="2862" y="4851"/>
                    <a:pt x="1699" y="8829"/>
                    <a:pt x="768" y="12900"/>
                  </a:cubicBezTo>
                  <a:cubicBezTo>
                    <a:pt x="582" y="13773"/>
                    <a:pt x="629" y="14691"/>
                    <a:pt x="245" y="15564"/>
                  </a:cubicBezTo>
                  <a:cubicBezTo>
                    <a:pt x="47" y="15994"/>
                    <a:pt x="0" y="16529"/>
                    <a:pt x="0" y="17064"/>
                  </a:cubicBezTo>
                  <a:lnTo>
                    <a:pt x="0" y="17506"/>
                  </a:lnTo>
                  <a:lnTo>
                    <a:pt x="0" y="17797"/>
                  </a:lnTo>
                  <a:lnTo>
                    <a:pt x="0" y="19437"/>
                  </a:lnTo>
                  <a:lnTo>
                    <a:pt x="0" y="23171"/>
                  </a:lnTo>
                  <a:cubicBezTo>
                    <a:pt x="94" y="23078"/>
                    <a:pt x="140" y="23031"/>
                    <a:pt x="140" y="22926"/>
                  </a:cubicBezTo>
                  <a:cubicBezTo>
                    <a:pt x="338" y="22496"/>
                    <a:pt x="477" y="22008"/>
                    <a:pt x="675" y="21519"/>
                  </a:cubicBezTo>
                  <a:cubicBezTo>
                    <a:pt x="1885" y="18809"/>
                    <a:pt x="3094" y="16099"/>
                    <a:pt x="4258" y="13331"/>
                  </a:cubicBezTo>
                  <a:cubicBezTo>
                    <a:pt x="5130" y="11295"/>
                    <a:pt x="6002" y="9306"/>
                    <a:pt x="6875" y="7271"/>
                  </a:cubicBezTo>
                  <a:cubicBezTo>
                    <a:pt x="7026" y="6840"/>
                    <a:pt x="7224" y="6456"/>
                    <a:pt x="7363" y="5968"/>
                  </a:cubicBezTo>
                  <a:cubicBezTo>
                    <a:pt x="7561" y="5096"/>
                    <a:pt x="7747" y="4177"/>
                    <a:pt x="7898" y="3258"/>
                  </a:cubicBezTo>
                  <a:cubicBezTo>
                    <a:pt x="8038" y="2572"/>
                    <a:pt x="8189" y="1943"/>
                    <a:pt x="8282" y="1269"/>
                  </a:cubicBezTo>
                  <a:cubicBezTo>
                    <a:pt x="6979" y="1222"/>
                    <a:pt x="5863" y="583"/>
                    <a:pt x="4746" y="1"/>
                  </a:cubicBezTo>
                  <a:close/>
                </a:path>
              </a:pathLst>
            </a:custGeom>
            <a:solidFill>
              <a:schemeClr val="accent6"/>
            </a:solidFill>
            <a:ln w="9600" cap="flat" cmpd="sng">
              <a:solidFill>
                <a:schemeClr val="accent6"/>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2431225" y="3230400"/>
              <a:ext cx="25" cy="47150"/>
            </a:xfrm>
            <a:custGeom>
              <a:avLst/>
              <a:gdLst/>
              <a:ahLst/>
              <a:cxnLst/>
              <a:rect l="l" t="t" r="r" b="b"/>
              <a:pathLst>
                <a:path w="1" h="1886" extrusionOk="0">
                  <a:moveTo>
                    <a:pt x="0" y="1"/>
                  </a:moveTo>
                  <a:lnTo>
                    <a:pt x="0" y="245"/>
                  </a:lnTo>
                  <a:lnTo>
                    <a:pt x="0" y="1885"/>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2443150" y="3352825"/>
              <a:ext cx="123600" cy="84650"/>
            </a:xfrm>
            <a:custGeom>
              <a:avLst/>
              <a:gdLst/>
              <a:ahLst/>
              <a:cxnLst/>
              <a:rect l="l" t="t" r="r" b="b"/>
              <a:pathLst>
                <a:path w="4944" h="3386" extrusionOk="0">
                  <a:moveTo>
                    <a:pt x="442" y="1"/>
                  </a:moveTo>
                  <a:cubicBezTo>
                    <a:pt x="291" y="384"/>
                    <a:pt x="152" y="675"/>
                    <a:pt x="0" y="1059"/>
                  </a:cubicBezTo>
                  <a:cubicBezTo>
                    <a:pt x="1268" y="1257"/>
                    <a:pt x="2385" y="1745"/>
                    <a:pt x="3397" y="2373"/>
                  </a:cubicBezTo>
                  <a:cubicBezTo>
                    <a:pt x="3688" y="2513"/>
                    <a:pt x="3978" y="2757"/>
                    <a:pt x="4223" y="3001"/>
                  </a:cubicBezTo>
                  <a:cubicBezTo>
                    <a:pt x="4269" y="3048"/>
                    <a:pt x="4316" y="3199"/>
                    <a:pt x="4269" y="3292"/>
                  </a:cubicBezTo>
                  <a:lnTo>
                    <a:pt x="4513" y="3385"/>
                  </a:lnTo>
                  <a:cubicBezTo>
                    <a:pt x="4606" y="3292"/>
                    <a:pt x="4653" y="3141"/>
                    <a:pt x="4711" y="3048"/>
                  </a:cubicBezTo>
                  <a:cubicBezTo>
                    <a:pt x="4944" y="2420"/>
                    <a:pt x="4897" y="2373"/>
                    <a:pt x="4362" y="1978"/>
                  </a:cubicBezTo>
                  <a:cubicBezTo>
                    <a:pt x="4316" y="1931"/>
                    <a:pt x="4223" y="1931"/>
                    <a:pt x="4176" y="1885"/>
                  </a:cubicBezTo>
                  <a:cubicBezTo>
                    <a:pt x="3304" y="1303"/>
                    <a:pt x="2385" y="815"/>
                    <a:pt x="1454" y="431"/>
                  </a:cubicBezTo>
                  <a:cubicBezTo>
                    <a:pt x="1117" y="291"/>
                    <a:pt x="780" y="140"/>
                    <a:pt x="442"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2443150" y="3352825"/>
              <a:ext cx="107900" cy="82325"/>
            </a:xfrm>
            <a:custGeom>
              <a:avLst/>
              <a:gdLst/>
              <a:ahLst/>
              <a:cxnLst/>
              <a:rect l="l" t="t" r="r" b="b"/>
              <a:pathLst>
                <a:path w="4316" h="3293" extrusionOk="0">
                  <a:moveTo>
                    <a:pt x="4269" y="3292"/>
                  </a:moveTo>
                  <a:cubicBezTo>
                    <a:pt x="4316" y="3199"/>
                    <a:pt x="4269" y="3048"/>
                    <a:pt x="4223" y="3001"/>
                  </a:cubicBezTo>
                  <a:cubicBezTo>
                    <a:pt x="3978" y="2757"/>
                    <a:pt x="3688" y="2513"/>
                    <a:pt x="3397" y="2373"/>
                  </a:cubicBezTo>
                  <a:cubicBezTo>
                    <a:pt x="2385" y="1745"/>
                    <a:pt x="1268" y="1257"/>
                    <a:pt x="0" y="1059"/>
                  </a:cubicBezTo>
                  <a:cubicBezTo>
                    <a:pt x="152" y="675"/>
                    <a:pt x="291" y="384"/>
                    <a:pt x="442" y="1"/>
                  </a:cubicBezTo>
                  <a:lnTo>
                    <a:pt x="442" y="1"/>
                  </a:lnTo>
                  <a:cubicBezTo>
                    <a:pt x="291" y="384"/>
                    <a:pt x="152" y="675"/>
                    <a:pt x="0" y="1059"/>
                  </a:cubicBezTo>
                  <a:cubicBezTo>
                    <a:pt x="1268" y="1257"/>
                    <a:pt x="2385" y="1745"/>
                    <a:pt x="3397" y="2373"/>
                  </a:cubicBezTo>
                  <a:cubicBezTo>
                    <a:pt x="3688" y="2513"/>
                    <a:pt x="3978" y="2757"/>
                    <a:pt x="4223" y="3001"/>
                  </a:cubicBezTo>
                  <a:cubicBezTo>
                    <a:pt x="4269" y="3048"/>
                    <a:pt x="4316" y="3199"/>
                    <a:pt x="4269" y="3292"/>
                  </a:cubicBezTo>
                  <a:lnTo>
                    <a:pt x="4269" y="3292"/>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2431225" y="3387725"/>
              <a:ext cx="124775" cy="78825"/>
            </a:xfrm>
            <a:custGeom>
              <a:avLst/>
              <a:gdLst/>
              <a:ahLst/>
              <a:cxnLst/>
              <a:rect l="l" t="t" r="r" b="b"/>
              <a:pathLst>
                <a:path w="4991" h="3153" extrusionOk="0">
                  <a:moveTo>
                    <a:pt x="291" y="0"/>
                  </a:moveTo>
                  <a:lnTo>
                    <a:pt x="291" y="58"/>
                  </a:lnTo>
                  <a:cubicBezTo>
                    <a:pt x="245" y="58"/>
                    <a:pt x="245" y="105"/>
                    <a:pt x="245" y="152"/>
                  </a:cubicBezTo>
                  <a:cubicBezTo>
                    <a:pt x="187" y="152"/>
                    <a:pt x="187" y="152"/>
                    <a:pt x="187" y="198"/>
                  </a:cubicBezTo>
                  <a:lnTo>
                    <a:pt x="140" y="198"/>
                  </a:lnTo>
                  <a:cubicBezTo>
                    <a:pt x="140" y="291"/>
                    <a:pt x="94" y="349"/>
                    <a:pt x="47" y="396"/>
                  </a:cubicBezTo>
                  <a:cubicBezTo>
                    <a:pt x="47" y="442"/>
                    <a:pt x="0" y="442"/>
                    <a:pt x="0" y="489"/>
                  </a:cubicBezTo>
                  <a:lnTo>
                    <a:pt x="0" y="687"/>
                  </a:lnTo>
                  <a:cubicBezTo>
                    <a:pt x="47" y="733"/>
                    <a:pt x="94" y="733"/>
                    <a:pt x="140" y="733"/>
                  </a:cubicBezTo>
                  <a:cubicBezTo>
                    <a:pt x="1745" y="1268"/>
                    <a:pt x="3292" y="1803"/>
                    <a:pt x="4502" y="3152"/>
                  </a:cubicBezTo>
                  <a:cubicBezTo>
                    <a:pt x="4653" y="2769"/>
                    <a:pt x="4839" y="2385"/>
                    <a:pt x="4990" y="1989"/>
                  </a:cubicBezTo>
                  <a:lnTo>
                    <a:pt x="4746" y="1896"/>
                  </a:lnTo>
                  <a:lnTo>
                    <a:pt x="4746" y="1989"/>
                  </a:lnTo>
                  <a:cubicBezTo>
                    <a:pt x="4713" y="2022"/>
                    <a:pt x="4681" y="2060"/>
                    <a:pt x="4648" y="2060"/>
                  </a:cubicBezTo>
                  <a:cubicBezTo>
                    <a:pt x="4634" y="2060"/>
                    <a:pt x="4620" y="2053"/>
                    <a:pt x="4607" y="2036"/>
                  </a:cubicBezTo>
                  <a:cubicBezTo>
                    <a:pt x="4502" y="2036"/>
                    <a:pt x="4455" y="1989"/>
                    <a:pt x="4362" y="1943"/>
                  </a:cubicBezTo>
                  <a:cubicBezTo>
                    <a:pt x="3874" y="1512"/>
                    <a:pt x="3292" y="1268"/>
                    <a:pt x="2757" y="931"/>
                  </a:cubicBezTo>
                  <a:cubicBezTo>
                    <a:pt x="1989" y="489"/>
                    <a:pt x="1117" y="349"/>
                    <a:pt x="291" y="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2431225" y="3399925"/>
              <a:ext cx="25" cy="4975"/>
            </a:xfrm>
            <a:custGeom>
              <a:avLst/>
              <a:gdLst/>
              <a:ahLst/>
              <a:cxnLst/>
              <a:rect l="l" t="t" r="r" b="b"/>
              <a:pathLst>
                <a:path w="1" h="199" extrusionOk="0">
                  <a:moveTo>
                    <a:pt x="0" y="1"/>
                  </a:moveTo>
                  <a:lnTo>
                    <a:pt x="0" y="1"/>
                  </a:lnTo>
                  <a:lnTo>
                    <a:pt x="0" y="94"/>
                  </a:lnTo>
                  <a:lnTo>
                    <a:pt x="0" y="94"/>
                  </a:lnTo>
                  <a:lnTo>
                    <a:pt x="0" y="199"/>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2546375" y="3435125"/>
              <a:ext cx="3525" cy="4950"/>
            </a:xfrm>
            <a:custGeom>
              <a:avLst/>
              <a:gdLst/>
              <a:ahLst/>
              <a:cxnLst/>
              <a:rect l="l" t="t" r="r" b="b"/>
              <a:pathLst>
                <a:path w="141" h="198" extrusionOk="0">
                  <a:moveTo>
                    <a:pt x="140" y="93"/>
                  </a:moveTo>
                  <a:lnTo>
                    <a:pt x="140" y="0"/>
                  </a:lnTo>
                  <a:lnTo>
                    <a:pt x="140" y="0"/>
                  </a:lnTo>
                  <a:lnTo>
                    <a:pt x="140" y="93"/>
                  </a:lnTo>
                  <a:cubicBezTo>
                    <a:pt x="94" y="140"/>
                    <a:pt x="47" y="198"/>
                    <a:pt x="1" y="140"/>
                  </a:cubicBezTo>
                  <a:cubicBezTo>
                    <a:pt x="47" y="198"/>
                    <a:pt x="94" y="140"/>
                    <a:pt x="140" y="93"/>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438500" y="3387725"/>
              <a:ext cx="25" cy="1475"/>
            </a:xfrm>
            <a:custGeom>
              <a:avLst/>
              <a:gdLst/>
              <a:ahLst/>
              <a:cxnLst/>
              <a:rect l="l" t="t" r="r" b="b"/>
              <a:pathLst>
                <a:path w="1" h="59" extrusionOk="0">
                  <a:moveTo>
                    <a:pt x="0" y="0"/>
                  </a:moveTo>
                  <a:lnTo>
                    <a:pt x="0" y="58"/>
                  </a:lnTo>
                  <a:lnTo>
                    <a:pt x="0" y="0"/>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431225" y="3404875"/>
              <a:ext cx="3525" cy="1200"/>
            </a:xfrm>
            <a:custGeom>
              <a:avLst/>
              <a:gdLst/>
              <a:ahLst/>
              <a:cxnLst/>
              <a:rect l="l" t="t" r="r" b="b"/>
              <a:pathLst>
                <a:path w="141" h="48" extrusionOk="0">
                  <a:moveTo>
                    <a:pt x="0" y="1"/>
                  </a:moveTo>
                  <a:lnTo>
                    <a:pt x="0" y="1"/>
                  </a:lnTo>
                  <a:cubicBezTo>
                    <a:pt x="47" y="47"/>
                    <a:pt x="94" y="47"/>
                    <a:pt x="140" y="47"/>
                  </a:cubicBezTo>
                  <a:lnTo>
                    <a:pt x="140" y="47"/>
                  </a:lnTo>
                  <a:lnTo>
                    <a:pt x="140" y="47"/>
                  </a:lnTo>
                  <a:cubicBezTo>
                    <a:pt x="94" y="47"/>
                    <a:pt x="47" y="47"/>
                    <a:pt x="0"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430050" y="3415625"/>
              <a:ext cx="109075" cy="128575"/>
            </a:xfrm>
            <a:custGeom>
              <a:avLst/>
              <a:gdLst/>
              <a:ahLst/>
              <a:cxnLst/>
              <a:rect l="l" t="t" r="r" b="b"/>
              <a:pathLst>
                <a:path w="4363" h="5143" extrusionOk="0">
                  <a:moveTo>
                    <a:pt x="1350" y="1315"/>
                  </a:moveTo>
                  <a:cubicBezTo>
                    <a:pt x="1501" y="1315"/>
                    <a:pt x="1746" y="1560"/>
                    <a:pt x="1746" y="1746"/>
                  </a:cubicBezTo>
                  <a:cubicBezTo>
                    <a:pt x="1746" y="1943"/>
                    <a:pt x="1594" y="2083"/>
                    <a:pt x="1397" y="2083"/>
                  </a:cubicBezTo>
                  <a:cubicBezTo>
                    <a:pt x="1211" y="2083"/>
                    <a:pt x="1059" y="1943"/>
                    <a:pt x="1059" y="1699"/>
                  </a:cubicBezTo>
                  <a:cubicBezTo>
                    <a:pt x="1059" y="1501"/>
                    <a:pt x="1211" y="1315"/>
                    <a:pt x="1350" y="1315"/>
                  </a:cubicBezTo>
                  <a:close/>
                  <a:moveTo>
                    <a:pt x="2374" y="1943"/>
                  </a:moveTo>
                  <a:cubicBezTo>
                    <a:pt x="2618" y="1990"/>
                    <a:pt x="2804" y="2234"/>
                    <a:pt x="2804" y="2432"/>
                  </a:cubicBezTo>
                  <a:cubicBezTo>
                    <a:pt x="2804" y="2665"/>
                    <a:pt x="2665" y="2816"/>
                    <a:pt x="2269" y="2816"/>
                  </a:cubicBezTo>
                  <a:cubicBezTo>
                    <a:pt x="2223" y="3153"/>
                    <a:pt x="2083" y="3304"/>
                    <a:pt x="1839" y="3304"/>
                  </a:cubicBezTo>
                  <a:cubicBezTo>
                    <a:pt x="1641" y="3246"/>
                    <a:pt x="1501" y="3107"/>
                    <a:pt x="1501" y="2909"/>
                  </a:cubicBezTo>
                  <a:cubicBezTo>
                    <a:pt x="1501" y="2618"/>
                    <a:pt x="1641" y="2478"/>
                    <a:pt x="1932" y="2478"/>
                  </a:cubicBezTo>
                  <a:cubicBezTo>
                    <a:pt x="2036" y="2281"/>
                    <a:pt x="2129" y="2141"/>
                    <a:pt x="2223" y="1990"/>
                  </a:cubicBezTo>
                  <a:cubicBezTo>
                    <a:pt x="2223" y="1943"/>
                    <a:pt x="2327" y="1943"/>
                    <a:pt x="2374" y="1943"/>
                  </a:cubicBezTo>
                  <a:close/>
                  <a:moveTo>
                    <a:pt x="1153" y="3561"/>
                  </a:moveTo>
                  <a:cubicBezTo>
                    <a:pt x="1633" y="3561"/>
                    <a:pt x="2363" y="3881"/>
                    <a:pt x="2560" y="4177"/>
                  </a:cubicBezTo>
                  <a:cubicBezTo>
                    <a:pt x="2533" y="4185"/>
                    <a:pt x="2497" y="4189"/>
                    <a:pt x="2455" y="4189"/>
                  </a:cubicBezTo>
                  <a:cubicBezTo>
                    <a:pt x="2046" y="4189"/>
                    <a:pt x="1004" y="3806"/>
                    <a:pt x="920" y="3595"/>
                  </a:cubicBezTo>
                  <a:cubicBezTo>
                    <a:pt x="986" y="3572"/>
                    <a:pt x="1065" y="3561"/>
                    <a:pt x="1153" y="3561"/>
                  </a:cubicBezTo>
                  <a:close/>
                  <a:moveTo>
                    <a:pt x="47" y="1"/>
                  </a:moveTo>
                  <a:lnTo>
                    <a:pt x="47" y="245"/>
                  </a:lnTo>
                  <a:cubicBezTo>
                    <a:pt x="47" y="1699"/>
                    <a:pt x="47" y="3153"/>
                    <a:pt x="1" y="4654"/>
                  </a:cubicBezTo>
                  <a:lnTo>
                    <a:pt x="292" y="4654"/>
                  </a:lnTo>
                  <a:cubicBezTo>
                    <a:pt x="292" y="4607"/>
                    <a:pt x="292" y="4514"/>
                    <a:pt x="338" y="4514"/>
                  </a:cubicBezTo>
                  <a:cubicBezTo>
                    <a:pt x="338" y="4491"/>
                    <a:pt x="362" y="4479"/>
                    <a:pt x="391" y="4479"/>
                  </a:cubicBezTo>
                  <a:cubicBezTo>
                    <a:pt x="420" y="4479"/>
                    <a:pt x="455" y="4491"/>
                    <a:pt x="478" y="4514"/>
                  </a:cubicBezTo>
                  <a:cubicBezTo>
                    <a:pt x="1164" y="4944"/>
                    <a:pt x="1978" y="4898"/>
                    <a:pt x="2711" y="5049"/>
                  </a:cubicBezTo>
                  <a:cubicBezTo>
                    <a:pt x="2909" y="5095"/>
                    <a:pt x="3048" y="5095"/>
                    <a:pt x="3200" y="5142"/>
                  </a:cubicBezTo>
                  <a:lnTo>
                    <a:pt x="3293" y="5142"/>
                  </a:lnTo>
                  <a:lnTo>
                    <a:pt x="3293" y="5049"/>
                  </a:lnTo>
                  <a:cubicBezTo>
                    <a:pt x="3537" y="4316"/>
                    <a:pt x="3828" y="3642"/>
                    <a:pt x="4072" y="2909"/>
                  </a:cubicBezTo>
                  <a:cubicBezTo>
                    <a:pt x="4165" y="2723"/>
                    <a:pt x="4258" y="2478"/>
                    <a:pt x="4363" y="2281"/>
                  </a:cubicBezTo>
                  <a:cubicBezTo>
                    <a:pt x="3921" y="2188"/>
                    <a:pt x="3583" y="1897"/>
                    <a:pt x="3200" y="1606"/>
                  </a:cubicBezTo>
                  <a:cubicBezTo>
                    <a:pt x="2711" y="1269"/>
                    <a:pt x="2223" y="978"/>
                    <a:pt x="1641" y="734"/>
                  </a:cubicBezTo>
                  <a:cubicBezTo>
                    <a:pt x="1211" y="583"/>
                    <a:pt x="815" y="338"/>
                    <a:pt x="431" y="152"/>
                  </a:cubicBezTo>
                  <a:cubicBezTo>
                    <a:pt x="338" y="106"/>
                    <a:pt x="187" y="47"/>
                    <a:pt x="47"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431225" y="3415625"/>
              <a:ext cx="25" cy="6150"/>
            </a:xfrm>
            <a:custGeom>
              <a:avLst/>
              <a:gdLst/>
              <a:ahLst/>
              <a:cxnLst/>
              <a:rect l="l" t="t" r="r" b="b"/>
              <a:pathLst>
                <a:path w="1" h="246" extrusionOk="0">
                  <a:moveTo>
                    <a:pt x="0" y="199"/>
                  </a:moveTo>
                  <a:lnTo>
                    <a:pt x="0" y="245"/>
                  </a:lnTo>
                  <a:lnTo>
                    <a:pt x="0" y="1"/>
                  </a:lnTo>
                  <a:lnTo>
                    <a:pt x="0" y="1"/>
                  </a:ln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431225" y="3086175"/>
              <a:ext cx="25" cy="27950"/>
            </a:xfrm>
            <a:custGeom>
              <a:avLst/>
              <a:gdLst/>
              <a:ahLst/>
              <a:cxnLst/>
              <a:rect l="l" t="t" r="r" b="b"/>
              <a:pathLst>
                <a:path w="1" h="1118" extrusionOk="0">
                  <a:moveTo>
                    <a:pt x="0" y="1013"/>
                  </a:moveTo>
                  <a:lnTo>
                    <a:pt x="0" y="1117"/>
                  </a:lnTo>
                  <a:lnTo>
                    <a:pt x="0" y="1"/>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431225" y="2893375"/>
              <a:ext cx="65450" cy="255925"/>
            </a:xfrm>
            <a:custGeom>
              <a:avLst/>
              <a:gdLst/>
              <a:ahLst/>
              <a:cxnLst/>
              <a:rect l="l" t="t" r="r" b="b"/>
              <a:pathLst>
                <a:path w="2618" h="10237" extrusionOk="0">
                  <a:moveTo>
                    <a:pt x="2618" y="1"/>
                  </a:moveTo>
                  <a:cubicBezTo>
                    <a:pt x="2571" y="1"/>
                    <a:pt x="2513" y="59"/>
                    <a:pt x="2513" y="106"/>
                  </a:cubicBezTo>
                  <a:cubicBezTo>
                    <a:pt x="1931" y="873"/>
                    <a:pt x="1350" y="1653"/>
                    <a:pt x="826" y="2478"/>
                  </a:cubicBezTo>
                  <a:cubicBezTo>
                    <a:pt x="629" y="2676"/>
                    <a:pt x="477" y="2909"/>
                    <a:pt x="291" y="3060"/>
                  </a:cubicBezTo>
                  <a:cubicBezTo>
                    <a:pt x="245" y="3060"/>
                    <a:pt x="245" y="3060"/>
                    <a:pt x="245" y="3107"/>
                  </a:cubicBezTo>
                  <a:cubicBezTo>
                    <a:pt x="187" y="3107"/>
                    <a:pt x="187" y="3107"/>
                    <a:pt x="140" y="3153"/>
                  </a:cubicBezTo>
                  <a:cubicBezTo>
                    <a:pt x="94" y="3153"/>
                    <a:pt x="47" y="3153"/>
                    <a:pt x="0" y="3200"/>
                  </a:cubicBezTo>
                  <a:lnTo>
                    <a:pt x="0" y="7666"/>
                  </a:lnTo>
                  <a:lnTo>
                    <a:pt x="0" y="7713"/>
                  </a:lnTo>
                  <a:lnTo>
                    <a:pt x="0" y="10237"/>
                  </a:lnTo>
                  <a:cubicBezTo>
                    <a:pt x="535" y="6794"/>
                    <a:pt x="1547" y="3397"/>
                    <a:pt x="2618"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2431225" y="2973350"/>
              <a:ext cx="25" cy="111700"/>
            </a:xfrm>
            <a:custGeom>
              <a:avLst/>
              <a:gdLst/>
              <a:ahLst/>
              <a:cxnLst/>
              <a:rect l="l" t="t" r="r" b="b"/>
              <a:pathLst>
                <a:path w="1" h="4468" extrusionOk="0">
                  <a:moveTo>
                    <a:pt x="0" y="1"/>
                  </a:moveTo>
                  <a:lnTo>
                    <a:pt x="0" y="1"/>
                  </a:lnTo>
                  <a:lnTo>
                    <a:pt x="0" y="4467"/>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438500" y="2893375"/>
              <a:ext cx="58175" cy="76525"/>
            </a:xfrm>
            <a:custGeom>
              <a:avLst/>
              <a:gdLst/>
              <a:ahLst/>
              <a:cxnLst/>
              <a:rect l="l" t="t" r="r" b="b"/>
              <a:pathLst>
                <a:path w="2327" h="3061" extrusionOk="0">
                  <a:moveTo>
                    <a:pt x="535" y="2478"/>
                  </a:moveTo>
                  <a:cubicBezTo>
                    <a:pt x="1059" y="1653"/>
                    <a:pt x="1640" y="873"/>
                    <a:pt x="2222" y="106"/>
                  </a:cubicBezTo>
                  <a:cubicBezTo>
                    <a:pt x="2222" y="59"/>
                    <a:pt x="2280" y="1"/>
                    <a:pt x="2327" y="1"/>
                  </a:cubicBezTo>
                  <a:lnTo>
                    <a:pt x="2327" y="1"/>
                  </a:lnTo>
                  <a:cubicBezTo>
                    <a:pt x="2280" y="1"/>
                    <a:pt x="2222" y="59"/>
                    <a:pt x="2222" y="106"/>
                  </a:cubicBezTo>
                  <a:cubicBezTo>
                    <a:pt x="1640" y="873"/>
                    <a:pt x="1059" y="1653"/>
                    <a:pt x="535" y="2478"/>
                  </a:cubicBezTo>
                  <a:cubicBezTo>
                    <a:pt x="338" y="2676"/>
                    <a:pt x="186" y="2909"/>
                    <a:pt x="0" y="3060"/>
                  </a:cubicBezTo>
                  <a:cubicBezTo>
                    <a:pt x="186" y="2909"/>
                    <a:pt x="338" y="2676"/>
                    <a:pt x="535" y="2478"/>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431225" y="3086175"/>
              <a:ext cx="25" cy="63125"/>
            </a:xfrm>
            <a:custGeom>
              <a:avLst/>
              <a:gdLst/>
              <a:ahLst/>
              <a:cxnLst/>
              <a:rect l="l" t="t" r="r" b="b"/>
              <a:pathLst>
                <a:path w="1" h="2525" extrusionOk="0">
                  <a:moveTo>
                    <a:pt x="0" y="1117"/>
                  </a:moveTo>
                  <a:lnTo>
                    <a:pt x="0" y="2525"/>
                  </a:lnTo>
                  <a:lnTo>
                    <a:pt x="0" y="2525"/>
                  </a:lnTo>
                  <a:lnTo>
                    <a:pt x="0" y="1"/>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967400" y="2128925"/>
              <a:ext cx="185550" cy="168375"/>
            </a:xfrm>
            <a:custGeom>
              <a:avLst/>
              <a:gdLst/>
              <a:ahLst/>
              <a:cxnLst/>
              <a:rect l="l" t="t" r="r" b="b"/>
              <a:pathLst>
                <a:path w="7422" h="6735" extrusionOk="0">
                  <a:moveTo>
                    <a:pt x="4421" y="0"/>
                  </a:moveTo>
                  <a:cubicBezTo>
                    <a:pt x="4316" y="47"/>
                    <a:pt x="4316" y="105"/>
                    <a:pt x="4269" y="198"/>
                  </a:cubicBezTo>
                  <a:cubicBezTo>
                    <a:pt x="3734" y="977"/>
                    <a:pt x="3258" y="1745"/>
                    <a:pt x="2722" y="2478"/>
                  </a:cubicBezTo>
                  <a:cubicBezTo>
                    <a:pt x="2622" y="2602"/>
                    <a:pt x="2526" y="2710"/>
                    <a:pt x="2401" y="2710"/>
                  </a:cubicBezTo>
                  <a:cubicBezTo>
                    <a:pt x="2339" y="2710"/>
                    <a:pt x="2269" y="2683"/>
                    <a:pt x="2187" y="2617"/>
                  </a:cubicBezTo>
                  <a:cubicBezTo>
                    <a:pt x="2187" y="2602"/>
                    <a:pt x="2177" y="2596"/>
                    <a:pt x="2161" y="2596"/>
                  </a:cubicBezTo>
                  <a:cubicBezTo>
                    <a:pt x="2129" y="2596"/>
                    <a:pt x="2075" y="2617"/>
                    <a:pt x="2036" y="2617"/>
                  </a:cubicBezTo>
                  <a:cubicBezTo>
                    <a:pt x="1606" y="2571"/>
                    <a:pt x="1222" y="2571"/>
                    <a:pt x="827" y="2571"/>
                  </a:cubicBezTo>
                  <a:lnTo>
                    <a:pt x="1" y="2571"/>
                  </a:lnTo>
                  <a:cubicBezTo>
                    <a:pt x="59" y="2664"/>
                    <a:pt x="59" y="2722"/>
                    <a:pt x="105" y="2768"/>
                  </a:cubicBezTo>
                  <a:cubicBezTo>
                    <a:pt x="443" y="3152"/>
                    <a:pt x="827" y="3489"/>
                    <a:pt x="1164" y="3885"/>
                  </a:cubicBezTo>
                  <a:cubicBezTo>
                    <a:pt x="1315" y="4025"/>
                    <a:pt x="1455" y="4176"/>
                    <a:pt x="1559" y="4315"/>
                  </a:cubicBezTo>
                  <a:cubicBezTo>
                    <a:pt x="1606" y="4408"/>
                    <a:pt x="1652" y="4606"/>
                    <a:pt x="1606" y="4606"/>
                  </a:cubicBezTo>
                  <a:cubicBezTo>
                    <a:pt x="1315" y="4850"/>
                    <a:pt x="1408" y="5141"/>
                    <a:pt x="1315" y="5432"/>
                  </a:cubicBezTo>
                  <a:cubicBezTo>
                    <a:pt x="1222" y="5816"/>
                    <a:pt x="1117" y="6258"/>
                    <a:pt x="1024" y="6735"/>
                  </a:cubicBezTo>
                  <a:cubicBezTo>
                    <a:pt x="1164" y="6642"/>
                    <a:pt x="1222" y="6595"/>
                    <a:pt x="1269" y="6549"/>
                  </a:cubicBezTo>
                  <a:cubicBezTo>
                    <a:pt x="1897" y="6153"/>
                    <a:pt x="2478" y="5769"/>
                    <a:pt x="3106" y="5432"/>
                  </a:cubicBezTo>
                  <a:cubicBezTo>
                    <a:pt x="3161" y="5377"/>
                    <a:pt x="3251" y="5355"/>
                    <a:pt x="3335" y="5355"/>
                  </a:cubicBezTo>
                  <a:cubicBezTo>
                    <a:pt x="3395" y="5355"/>
                    <a:pt x="3452" y="5366"/>
                    <a:pt x="3490" y="5385"/>
                  </a:cubicBezTo>
                  <a:cubicBezTo>
                    <a:pt x="3734" y="5525"/>
                    <a:pt x="3932" y="5676"/>
                    <a:pt x="4176" y="5816"/>
                  </a:cubicBezTo>
                  <a:cubicBezTo>
                    <a:pt x="4560" y="6107"/>
                    <a:pt x="4944" y="6444"/>
                    <a:pt x="5340" y="6735"/>
                  </a:cubicBezTo>
                  <a:cubicBezTo>
                    <a:pt x="5340" y="6735"/>
                    <a:pt x="5386" y="6688"/>
                    <a:pt x="5433" y="6688"/>
                  </a:cubicBezTo>
                  <a:cubicBezTo>
                    <a:pt x="5293" y="6153"/>
                    <a:pt x="5188" y="5676"/>
                    <a:pt x="5095" y="5141"/>
                  </a:cubicBezTo>
                  <a:cubicBezTo>
                    <a:pt x="5049" y="4943"/>
                    <a:pt x="4944" y="4804"/>
                    <a:pt x="4944" y="4606"/>
                  </a:cubicBezTo>
                  <a:cubicBezTo>
                    <a:pt x="4944" y="4513"/>
                    <a:pt x="5049" y="4408"/>
                    <a:pt x="5142" y="4315"/>
                  </a:cubicBezTo>
                  <a:cubicBezTo>
                    <a:pt x="5188" y="4269"/>
                    <a:pt x="5340" y="4269"/>
                    <a:pt x="5386" y="4222"/>
                  </a:cubicBezTo>
                  <a:cubicBezTo>
                    <a:pt x="5770" y="3978"/>
                    <a:pt x="6165" y="3734"/>
                    <a:pt x="6549" y="3443"/>
                  </a:cubicBezTo>
                  <a:cubicBezTo>
                    <a:pt x="6840" y="3245"/>
                    <a:pt x="7131" y="3013"/>
                    <a:pt x="7422" y="2768"/>
                  </a:cubicBezTo>
                  <a:cubicBezTo>
                    <a:pt x="7375" y="2768"/>
                    <a:pt x="7375" y="2722"/>
                    <a:pt x="7329" y="2722"/>
                  </a:cubicBezTo>
                  <a:cubicBezTo>
                    <a:pt x="6689" y="2722"/>
                    <a:pt x="6014" y="2664"/>
                    <a:pt x="5386" y="2617"/>
                  </a:cubicBezTo>
                  <a:cubicBezTo>
                    <a:pt x="5340" y="2617"/>
                    <a:pt x="5293" y="2617"/>
                    <a:pt x="5235" y="2664"/>
                  </a:cubicBezTo>
                  <a:cubicBezTo>
                    <a:pt x="5170" y="2700"/>
                    <a:pt x="5110" y="2718"/>
                    <a:pt x="5057" y="2718"/>
                  </a:cubicBezTo>
                  <a:cubicBezTo>
                    <a:pt x="4957" y="2718"/>
                    <a:pt x="4881" y="2653"/>
                    <a:pt x="4851" y="2524"/>
                  </a:cubicBezTo>
                  <a:cubicBezTo>
                    <a:pt x="4758" y="2280"/>
                    <a:pt x="4711" y="2036"/>
                    <a:pt x="4653" y="1791"/>
                  </a:cubicBezTo>
                  <a:cubicBezTo>
                    <a:pt x="4607" y="1163"/>
                    <a:pt x="4514" y="582"/>
                    <a:pt x="4421" y="0"/>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872900" y="2666875"/>
              <a:ext cx="23275" cy="21300"/>
            </a:xfrm>
            <a:custGeom>
              <a:avLst/>
              <a:gdLst/>
              <a:ahLst/>
              <a:cxnLst/>
              <a:rect l="l" t="t" r="r" b="b"/>
              <a:pathLst>
                <a:path w="931" h="852" extrusionOk="0">
                  <a:moveTo>
                    <a:pt x="396" y="0"/>
                  </a:moveTo>
                  <a:lnTo>
                    <a:pt x="396" y="0"/>
                  </a:lnTo>
                  <a:cubicBezTo>
                    <a:pt x="398" y="3"/>
                    <a:pt x="401" y="6"/>
                    <a:pt x="404" y="8"/>
                  </a:cubicBezTo>
                  <a:lnTo>
                    <a:pt x="404" y="8"/>
                  </a:lnTo>
                  <a:cubicBezTo>
                    <a:pt x="401" y="6"/>
                    <a:pt x="399" y="3"/>
                    <a:pt x="396" y="0"/>
                  </a:cubicBezTo>
                  <a:close/>
                  <a:moveTo>
                    <a:pt x="404" y="8"/>
                  </a:moveTo>
                  <a:cubicBezTo>
                    <a:pt x="443" y="53"/>
                    <a:pt x="445" y="108"/>
                    <a:pt x="489" y="151"/>
                  </a:cubicBezTo>
                  <a:cubicBezTo>
                    <a:pt x="396" y="198"/>
                    <a:pt x="245" y="198"/>
                    <a:pt x="152" y="291"/>
                  </a:cubicBezTo>
                  <a:cubicBezTo>
                    <a:pt x="0" y="396"/>
                    <a:pt x="0" y="535"/>
                    <a:pt x="59" y="686"/>
                  </a:cubicBezTo>
                  <a:cubicBezTo>
                    <a:pt x="121" y="810"/>
                    <a:pt x="203" y="852"/>
                    <a:pt x="296" y="852"/>
                  </a:cubicBezTo>
                  <a:cubicBezTo>
                    <a:pt x="343" y="852"/>
                    <a:pt x="392" y="841"/>
                    <a:pt x="442" y="826"/>
                  </a:cubicBezTo>
                  <a:cubicBezTo>
                    <a:pt x="536" y="779"/>
                    <a:pt x="687" y="733"/>
                    <a:pt x="780" y="628"/>
                  </a:cubicBezTo>
                  <a:cubicBezTo>
                    <a:pt x="931" y="582"/>
                    <a:pt x="931" y="489"/>
                    <a:pt x="826" y="396"/>
                  </a:cubicBezTo>
                  <a:cubicBezTo>
                    <a:pt x="689" y="247"/>
                    <a:pt x="541" y="155"/>
                    <a:pt x="404" y="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730125" y="2339725"/>
              <a:ext cx="1688900" cy="1231225"/>
            </a:xfrm>
            <a:custGeom>
              <a:avLst/>
              <a:gdLst/>
              <a:ahLst/>
              <a:cxnLst/>
              <a:rect l="l" t="t" r="r" b="b"/>
              <a:pathLst>
                <a:path w="67556" h="49249" extrusionOk="0">
                  <a:moveTo>
                    <a:pt x="5037" y="852"/>
                  </a:moveTo>
                  <a:cubicBezTo>
                    <a:pt x="5425" y="852"/>
                    <a:pt x="5812" y="873"/>
                    <a:pt x="6200" y="873"/>
                  </a:cubicBezTo>
                  <a:cubicBezTo>
                    <a:pt x="7072" y="873"/>
                    <a:pt x="7991" y="920"/>
                    <a:pt x="8864" y="920"/>
                  </a:cubicBezTo>
                  <a:cubicBezTo>
                    <a:pt x="10178" y="1024"/>
                    <a:pt x="11481" y="1117"/>
                    <a:pt x="12749" y="1164"/>
                  </a:cubicBezTo>
                  <a:lnTo>
                    <a:pt x="16575" y="1164"/>
                  </a:lnTo>
                  <a:cubicBezTo>
                    <a:pt x="16668" y="1164"/>
                    <a:pt x="16761" y="1164"/>
                    <a:pt x="16913" y="1210"/>
                  </a:cubicBezTo>
                  <a:cubicBezTo>
                    <a:pt x="16913" y="1210"/>
                    <a:pt x="16866" y="1210"/>
                    <a:pt x="16866" y="1269"/>
                  </a:cubicBezTo>
                  <a:cubicBezTo>
                    <a:pt x="16378" y="1315"/>
                    <a:pt x="15889" y="1362"/>
                    <a:pt x="15412" y="1408"/>
                  </a:cubicBezTo>
                  <a:cubicBezTo>
                    <a:pt x="14866" y="1467"/>
                    <a:pt x="14321" y="1487"/>
                    <a:pt x="13775" y="1487"/>
                  </a:cubicBezTo>
                  <a:cubicBezTo>
                    <a:pt x="12913" y="1487"/>
                    <a:pt x="12052" y="1437"/>
                    <a:pt x="11190" y="1408"/>
                  </a:cubicBezTo>
                  <a:cubicBezTo>
                    <a:pt x="8968" y="1315"/>
                    <a:pt x="6782" y="1269"/>
                    <a:pt x="4548" y="1164"/>
                  </a:cubicBezTo>
                  <a:cubicBezTo>
                    <a:pt x="4164" y="1164"/>
                    <a:pt x="3734" y="1164"/>
                    <a:pt x="3292" y="1117"/>
                  </a:cubicBezTo>
                  <a:cubicBezTo>
                    <a:pt x="3676" y="920"/>
                    <a:pt x="4071" y="873"/>
                    <a:pt x="4455" y="873"/>
                  </a:cubicBezTo>
                  <a:cubicBezTo>
                    <a:pt x="4649" y="858"/>
                    <a:pt x="4843" y="852"/>
                    <a:pt x="5037" y="852"/>
                  </a:cubicBezTo>
                  <a:close/>
                  <a:moveTo>
                    <a:pt x="62418" y="552"/>
                  </a:moveTo>
                  <a:cubicBezTo>
                    <a:pt x="62770" y="552"/>
                    <a:pt x="63124" y="563"/>
                    <a:pt x="63485" y="582"/>
                  </a:cubicBezTo>
                  <a:cubicBezTo>
                    <a:pt x="64020" y="629"/>
                    <a:pt x="64508" y="629"/>
                    <a:pt x="65032" y="687"/>
                  </a:cubicBezTo>
                  <a:cubicBezTo>
                    <a:pt x="65183" y="687"/>
                    <a:pt x="65323" y="734"/>
                    <a:pt x="65381" y="920"/>
                  </a:cubicBezTo>
                  <a:lnTo>
                    <a:pt x="65323" y="920"/>
                  </a:lnTo>
                  <a:cubicBezTo>
                    <a:pt x="65323" y="978"/>
                    <a:pt x="65381" y="1024"/>
                    <a:pt x="65381" y="1071"/>
                  </a:cubicBezTo>
                  <a:cubicBezTo>
                    <a:pt x="64741" y="1071"/>
                    <a:pt x="64113" y="1071"/>
                    <a:pt x="63485" y="1024"/>
                  </a:cubicBezTo>
                  <a:cubicBezTo>
                    <a:pt x="63313" y="1018"/>
                    <a:pt x="63141" y="1015"/>
                    <a:pt x="62969" y="1015"/>
                  </a:cubicBezTo>
                  <a:cubicBezTo>
                    <a:pt x="61882" y="1015"/>
                    <a:pt x="60789" y="1130"/>
                    <a:pt x="59705" y="1210"/>
                  </a:cubicBezTo>
                  <a:cubicBezTo>
                    <a:pt x="58739" y="1315"/>
                    <a:pt x="57820" y="1315"/>
                    <a:pt x="56890" y="1408"/>
                  </a:cubicBezTo>
                  <a:cubicBezTo>
                    <a:pt x="56262" y="1455"/>
                    <a:pt x="55634" y="1559"/>
                    <a:pt x="55006" y="1652"/>
                  </a:cubicBezTo>
                  <a:cubicBezTo>
                    <a:pt x="54761" y="1699"/>
                    <a:pt x="54471" y="1746"/>
                    <a:pt x="54226" y="1746"/>
                  </a:cubicBezTo>
                  <a:cubicBezTo>
                    <a:pt x="54046" y="1758"/>
                    <a:pt x="53868" y="1764"/>
                    <a:pt x="53693" y="1764"/>
                  </a:cubicBezTo>
                  <a:cubicBezTo>
                    <a:pt x="53215" y="1764"/>
                    <a:pt x="52755" y="1721"/>
                    <a:pt x="52295" y="1652"/>
                  </a:cubicBezTo>
                  <a:cubicBezTo>
                    <a:pt x="49625" y="1254"/>
                    <a:pt x="33919" y="1064"/>
                    <a:pt x="28662" y="1064"/>
                  </a:cubicBezTo>
                  <a:cubicBezTo>
                    <a:pt x="28082" y="1064"/>
                    <a:pt x="27628" y="1066"/>
                    <a:pt x="27334" y="1071"/>
                  </a:cubicBezTo>
                  <a:lnTo>
                    <a:pt x="26939" y="1071"/>
                  </a:lnTo>
                  <a:lnTo>
                    <a:pt x="26939" y="920"/>
                  </a:lnTo>
                  <a:lnTo>
                    <a:pt x="26939" y="827"/>
                  </a:lnTo>
                  <a:cubicBezTo>
                    <a:pt x="27183" y="780"/>
                    <a:pt x="27427" y="687"/>
                    <a:pt x="27672" y="687"/>
                  </a:cubicBezTo>
                  <a:lnTo>
                    <a:pt x="46771" y="687"/>
                  </a:lnTo>
                  <a:cubicBezTo>
                    <a:pt x="47538" y="734"/>
                    <a:pt x="48364" y="780"/>
                    <a:pt x="49143" y="827"/>
                  </a:cubicBezTo>
                  <a:cubicBezTo>
                    <a:pt x="50109" y="920"/>
                    <a:pt x="51132" y="1024"/>
                    <a:pt x="52098" y="1164"/>
                  </a:cubicBezTo>
                  <a:cubicBezTo>
                    <a:pt x="52629" y="1241"/>
                    <a:pt x="53142" y="1287"/>
                    <a:pt x="53663" y="1287"/>
                  </a:cubicBezTo>
                  <a:cubicBezTo>
                    <a:pt x="53849" y="1287"/>
                    <a:pt x="54037" y="1281"/>
                    <a:pt x="54226" y="1269"/>
                  </a:cubicBezTo>
                  <a:cubicBezTo>
                    <a:pt x="54622" y="1269"/>
                    <a:pt x="55006" y="1210"/>
                    <a:pt x="55389" y="1164"/>
                  </a:cubicBezTo>
                  <a:cubicBezTo>
                    <a:pt x="56262" y="1024"/>
                    <a:pt x="57134" y="978"/>
                    <a:pt x="58053" y="873"/>
                  </a:cubicBezTo>
                  <a:cubicBezTo>
                    <a:pt x="59030" y="780"/>
                    <a:pt x="59949" y="734"/>
                    <a:pt x="60914" y="629"/>
                  </a:cubicBezTo>
                  <a:cubicBezTo>
                    <a:pt x="61425" y="574"/>
                    <a:pt x="61920" y="552"/>
                    <a:pt x="62418" y="552"/>
                  </a:cubicBezTo>
                  <a:close/>
                  <a:moveTo>
                    <a:pt x="20355" y="1455"/>
                  </a:moveTo>
                  <a:cubicBezTo>
                    <a:pt x="21809" y="1455"/>
                    <a:pt x="23263" y="1606"/>
                    <a:pt x="24764" y="1792"/>
                  </a:cubicBezTo>
                  <a:cubicBezTo>
                    <a:pt x="25683" y="1943"/>
                    <a:pt x="26648" y="1990"/>
                    <a:pt x="27625" y="2083"/>
                  </a:cubicBezTo>
                  <a:cubicBezTo>
                    <a:pt x="27811" y="2141"/>
                    <a:pt x="28009" y="2188"/>
                    <a:pt x="28207" y="2188"/>
                  </a:cubicBezTo>
                  <a:lnTo>
                    <a:pt x="28207" y="2281"/>
                  </a:lnTo>
                  <a:cubicBezTo>
                    <a:pt x="27916" y="2281"/>
                    <a:pt x="27625" y="2327"/>
                    <a:pt x="27334" y="2327"/>
                  </a:cubicBezTo>
                  <a:cubicBezTo>
                    <a:pt x="27220" y="2332"/>
                    <a:pt x="27106" y="2334"/>
                    <a:pt x="26991" y="2334"/>
                  </a:cubicBezTo>
                  <a:cubicBezTo>
                    <a:pt x="26027" y="2334"/>
                    <a:pt x="25035" y="2171"/>
                    <a:pt x="24089" y="2036"/>
                  </a:cubicBezTo>
                  <a:cubicBezTo>
                    <a:pt x="22926" y="1943"/>
                    <a:pt x="21763" y="1850"/>
                    <a:pt x="20646" y="1699"/>
                  </a:cubicBezTo>
                  <a:cubicBezTo>
                    <a:pt x="20449" y="1699"/>
                    <a:pt x="20251" y="1606"/>
                    <a:pt x="20065" y="1606"/>
                  </a:cubicBezTo>
                  <a:lnTo>
                    <a:pt x="20065" y="1501"/>
                  </a:lnTo>
                  <a:cubicBezTo>
                    <a:pt x="20158" y="1455"/>
                    <a:pt x="20251" y="1455"/>
                    <a:pt x="20355" y="1455"/>
                  </a:cubicBezTo>
                  <a:close/>
                  <a:moveTo>
                    <a:pt x="65323" y="3304"/>
                  </a:moveTo>
                  <a:lnTo>
                    <a:pt x="65323" y="3304"/>
                  </a:lnTo>
                  <a:cubicBezTo>
                    <a:pt x="65427" y="3932"/>
                    <a:pt x="65613" y="4607"/>
                    <a:pt x="65474" y="5281"/>
                  </a:cubicBezTo>
                  <a:cubicBezTo>
                    <a:pt x="65183" y="5095"/>
                    <a:pt x="65090" y="3595"/>
                    <a:pt x="65323" y="3304"/>
                  </a:cubicBezTo>
                  <a:close/>
                  <a:moveTo>
                    <a:pt x="66300" y="5386"/>
                  </a:moveTo>
                  <a:cubicBezTo>
                    <a:pt x="66346" y="5770"/>
                    <a:pt x="66393" y="6154"/>
                    <a:pt x="66439" y="6503"/>
                  </a:cubicBezTo>
                  <a:cubicBezTo>
                    <a:pt x="66544" y="7131"/>
                    <a:pt x="66637" y="7805"/>
                    <a:pt x="66684" y="8434"/>
                  </a:cubicBezTo>
                  <a:cubicBezTo>
                    <a:pt x="66684" y="8724"/>
                    <a:pt x="66637" y="9015"/>
                    <a:pt x="66637" y="9306"/>
                  </a:cubicBezTo>
                  <a:lnTo>
                    <a:pt x="66486" y="9306"/>
                  </a:lnTo>
                  <a:cubicBezTo>
                    <a:pt x="66486" y="9259"/>
                    <a:pt x="66439" y="9166"/>
                    <a:pt x="66393" y="9062"/>
                  </a:cubicBezTo>
                  <a:cubicBezTo>
                    <a:pt x="66300" y="8143"/>
                    <a:pt x="66195" y="7224"/>
                    <a:pt x="66102" y="6305"/>
                  </a:cubicBezTo>
                  <a:cubicBezTo>
                    <a:pt x="66055" y="6014"/>
                    <a:pt x="66149" y="5723"/>
                    <a:pt x="66195" y="5433"/>
                  </a:cubicBezTo>
                  <a:cubicBezTo>
                    <a:pt x="66195" y="5433"/>
                    <a:pt x="66253" y="5433"/>
                    <a:pt x="66300" y="5386"/>
                  </a:cubicBezTo>
                  <a:close/>
                  <a:moveTo>
                    <a:pt x="2082" y="21810"/>
                  </a:moveTo>
                  <a:cubicBezTo>
                    <a:pt x="2280" y="23752"/>
                    <a:pt x="2420" y="25695"/>
                    <a:pt x="2618" y="27672"/>
                  </a:cubicBezTo>
                  <a:cubicBezTo>
                    <a:pt x="1989" y="26567"/>
                    <a:pt x="1640" y="22438"/>
                    <a:pt x="2082" y="21810"/>
                  </a:cubicBezTo>
                  <a:close/>
                  <a:moveTo>
                    <a:pt x="66300" y="11876"/>
                  </a:moveTo>
                  <a:cubicBezTo>
                    <a:pt x="66346" y="11923"/>
                    <a:pt x="66346" y="12028"/>
                    <a:pt x="66346" y="12074"/>
                  </a:cubicBezTo>
                  <a:cubicBezTo>
                    <a:pt x="66346" y="12412"/>
                    <a:pt x="66300" y="12702"/>
                    <a:pt x="66300" y="12993"/>
                  </a:cubicBezTo>
                  <a:cubicBezTo>
                    <a:pt x="66149" y="13912"/>
                    <a:pt x="66300" y="14831"/>
                    <a:pt x="66346" y="15750"/>
                  </a:cubicBezTo>
                  <a:cubicBezTo>
                    <a:pt x="66439" y="17936"/>
                    <a:pt x="66637" y="20170"/>
                    <a:pt x="66591" y="22391"/>
                  </a:cubicBezTo>
                  <a:cubicBezTo>
                    <a:pt x="66544" y="23752"/>
                    <a:pt x="66637" y="25160"/>
                    <a:pt x="66637" y="26567"/>
                  </a:cubicBezTo>
                  <a:cubicBezTo>
                    <a:pt x="66637" y="27439"/>
                    <a:pt x="66544" y="28312"/>
                    <a:pt x="66486" y="29184"/>
                  </a:cubicBezTo>
                  <a:lnTo>
                    <a:pt x="66486" y="29324"/>
                  </a:lnTo>
                  <a:lnTo>
                    <a:pt x="66393" y="29324"/>
                  </a:lnTo>
                  <a:cubicBezTo>
                    <a:pt x="66346" y="28940"/>
                    <a:pt x="66346" y="28602"/>
                    <a:pt x="66346" y="28207"/>
                  </a:cubicBezTo>
                  <a:cubicBezTo>
                    <a:pt x="66346" y="27195"/>
                    <a:pt x="66346" y="26218"/>
                    <a:pt x="66300" y="25206"/>
                  </a:cubicBezTo>
                  <a:cubicBezTo>
                    <a:pt x="66253" y="23554"/>
                    <a:pt x="66149" y="21914"/>
                    <a:pt x="66195" y="20216"/>
                  </a:cubicBezTo>
                  <a:cubicBezTo>
                    <a:pt x="66253" y="19437"/>
                    <a:pt x="66102" y="18611"/>
                    <a:pt x="66055" y="17843"/>
                  </a:cubicBezTo>
                  <a:cubicBezTo>
                    <a:pt x="66055" y="17355"/>
                    <a:pt x="66055" y="16866"/>
                    <a:pt x="66009" y="16389"/>
                  </a:cubicBezTo>
                  <a:cubicBezTo>
                    <a:pt x="65962" y="15517"/>
                    <a:pt x="65904" y="14645"/>
                    <a:pt x="65904" y="13714"/>
                  </a:cubicBezTo>
                  <a:cubicBezTo>
                    <a:pt x="65904" y="13191"/>
                    <a:pt x="66055" y="12609"/>
                    <a:pt x="66149" y="12074"/>
                  </a:cubicBezTo>
                  <a:cubicBezTo>
                    <a:pt x="66149" y="12028"/>
                    <a:pt x="66195" y="11923"/>
                    <a:pt x="66253" y="11876"/>
                  </a:cubicBezTo>
                  <a:close/>
                  <a:moveTo>
                    <a:pt x="65520" y="16727"/>
                  </a:moveTo>
                  <a:cubicBezTo>
                    <a:pt x="65474" y="17401"/>
                    <a:pt x="65474" y="18076"/>
                    <a:pt x="65381" y="18762"/>
                  </a:cubicBezTo>
                  <a:cubicBezTo>
                    <a:pt x="65183" y="20460"/>
                    <a:pt x="65137" y="22205"/>
                    <a:pt x="65427" y="23892"/>
                  </a:cubicBezTo>
                  <a:cubicBezTo>
                    <a:pt x="65672" y="25741"/>
                    <a:pt x="65718" y="27532"/>
                    <a:pt x="65474" y="29370"/>
                  </a:cubicBezTo>
                  <a:cubicBezTo>
                    <a:pt x="65427" y="30196"/>
                    <a:pt x="65520" y="31068"/>
                    <a:pt x="65520" y="31894"/>
                  </a:cubicBezTo>
                  <a:cubicBezTo>
                    <a:pt x="65567" y="33150"/>
                    <a:pt x="65567" y="34360"/>
                    <a:pt x="65567" y="35628"/>
                  </a:cubicBezTo>
                  <a:cubicBezTo>
                    <a:pt x="65567" y="36105"/>
                    <a:pt x="65567" y="36593"/>
                    <a:pt x="65520" y="37082"/>
                  </a:cubicBezTo>
                  <a:cubicBezTo>
                    <a:pt x="65520" y="37175"/>
                    <a:pt x="65474" y="37268"/>
                    <a:pt x="65427" y="37326"/>
                  </a:cubicBezTo>
                  <a:cubicBezTo>
                    <a:pt x="65381" y="37221"/>
                    <a:pt x="65276" y="37175"/>
                    <a:pt x="65276" y="37082"/>
                  </a:cubicBezTo>
                  <a:cubicBezTo>
                    <a:pt x="65230" y="36454"/>
                    <a:pt x="65230" y="35767"/>
                    <a:pt x="65230" y="35139"/>
                  </a:cubicBezTo>
                  <a:cubicBezTo>
                    <a:pt x="65230" y="33976"/>
                    <a:pt x="65230" y="32813"/>
                    <a:pt x="65183" y="31650"/>
                  </a:cubicBezTo>
                  <a:cubicBezTo>
                    <a:pt x="65137" y="30487"/>
                    <a:pt x="65137" y="29370"/>
                    <a:pt x="65230" y="28207"/>
                  </a:cubicBezTo>
                  <a:cubicBezTo>
                    <a:pt x="65276" y="27335"/>
                    <a:pt x="65276" y="26416"/>
                    <a:pt x="65230" y="25497"/>
                  </a:cubicBezTo>
                  <a:cubicBezTo>
                    <a:pt x="65137" y="24043"/>
                    <a:pt x="64892" y="22589"/>
                    <a:pt x="64846" y="21135"/>
                  </a:cubicBezTo>
                  <a:cubicBezTo>
                    <a:pt x="64846" y="19681"/>
                    <a:pt x="65137" y="18227"/>
                    <a:pt x="65427" y="16773"/>
                  </a:cubicBezTo>
                  <a:cubicBezTo>
                    <a:pt x="65474" y="16773"/>
                    <a:pt x="65474" y="16727"/>
                    <a:pt x="65474" y="16727"/>
                  </a:cubicBezTo>
                  <a:close/>
                  <a:moveTo>
                    <a:pt x="722" y="2664"/>
                  </a:moveTo>
                  <a:cubicBezTo>
                    <a:pt x="919" y="2816"/>
                    <a:pt x="1012" y="3013"/>
                    <a:pt x="1059" y="3199"/>
                  </a:cubicBezTo>
                  <a:cubicBezTo>
                    <a:pt x="1164" y="3688"/>
                    <a:pt x="1303" y="4223"/>
                    <a:pt x="1350" y="4758"/>
                  </a:cubicBezTo>
                  <a:cubicBezTo>
                    <a:pt x="1547" y="6305"/>
                    <a:pt x="1640" y="7852"/>
                    <a:pt x="1594" y="9411"/>
                  </a:cubicBezTo>
                  <a:cubicBezTo>
                    <a:pt x="1547" y="11097"/>
                    <a:pt x="1501" y="12842"/>
                    <a:pt x="1454" y="14540"/>
                  </a:cubicBezTo>
                  <a:cubicBezTo>
                    <a:pt x="1408" y="15994"/>
                    <a:pt x="1303" y="17448"/>
                    <a:pt x="1257" y="18902"/>
                  </a:cubicBezTo>
                  <a:cubicBezTo>
                    <a:pt x="1210" y="20263"/>
                    <a:pt x="1164" y="21670"/>
                    <a:pt x="1164" y="23019"/>
                  </a:cubicBezTo>
                  <a:cubicBezTo>
                    <a:pt x="1117" y="24531"/>
                    <a:pt x="1303" y="25927"/>
                    <a:pt x="1594" y="27381"/>
                  </a:cubicBezTo>
                  <a:cubicBezTo>
                    <a:pt x="1885" y="29126"/>
                    <a:pt x="2129" y="30871"/>
                    <a:pt x="2036" y="32615"/>
                  </a:cubicBezTo>
                  <a:cubicBezTo>
                    <a:pt x="2036" y="33883"/>
                    <a:pt x="1885" y="35093"/>
                    <a:pt x="1792" y="36302"/>
                  </a:cubicBezTo>
                  <a:cubicBezTo>
                    <a:pt x="1792" y="36744"/>
                    <a:pt x="1745" y="37175"/>
                    <a:pt x="1699" y="37617"/>
                  </a:cubicBezTo>
                  <a:cubicBezTo>
                    <a:pt x="1699" y="37710"/>
                    <a:pt x="1640" y="37803"/>
                    <a:pt x="1640" y="37908"/>
                  </a:cubicBezTo>
                  <a:lnTo>
                    <a:pt x="1594" y="37908"/>
                  </a:lnTo>
                  <a:cubicBezTo>
                    <a:pt x="1547" y="37849"/>
                    <a:pt x="1547" y="37756"/>
                    <a:pt x="1547" y="37710"/>
                  </a:cubicBezTo>
                  <a:cubicBezTo>
                    <a:pt x="1501" y="36500"/>
                    <a:pt x="1501" y="35337"/>
                    <a:pt x="1501" y="34174"/>
                  </a:cubicBezTo>
                  <a:cubicBezTo>
                    <a:pt x="1501" y="33197"/>
                    <a:pt x="1547" y="32231"/>
                    <a:pt x="1501" y="31313"/>
                  </a:cubicBezTo>
                  <a:cubicBezTo>
                    <a:pt x="1501" y="29521"/>
                    <a:pt x="1117" y="27823"/>
                    <a:pt x="826" y="26078"/>
                  </a:cubicBezTo>
                  <a:cubicBezTo>
                    <a:pt x="582" y="24718"/>
                    <a:pt x="582" y="23310"/>
                    <a:pt x="629" y="21961"/>
                  </a:cubicBezTo>
                  <a:cubicBezTo>
                    <a:pt x="675" y="21228"/>
                    <a:pt x="675" y="20507"/>
                    <a:pt x="722" y="19774"/>
                  </a:cubicBezTo>
                  <a:cubicBezTo>
                    <a:pt x="768" y="18029"/>
                    <a:pt x="873" y="16238"/>
                    <a:pt x="966" y="14447"/>
                  </a:cubicBezTo>
                  <a:cubicBezTo>
                    <a:pt x="966" y="13377"/>
                    <a:pt x="1012" y="12318"/>
                    <a:pt x="1059" y="11202"/>
                  </a:cubicBezTo>
                  <a:cubicBezTo>
                    <a:pt x="1059" y="10329"/>
                    <a:pt x="1117" y="9457"/>
                    <a:pt x="1117" y="8538"/>
                  </a:cubicBezTo>
                  <a:cubicBezTo>
                    <a:pt x="1059" y="6689"/>
                    <a:pt x="966" y="4805"/>
                    <a:pt x="675" y="2955"/>
                  </a:cubicBezTo>
                  <a:cubicBezTo>
                    <a:pt x="675" y="2862"/>
                    <a:pt x="675" y="2816"/>
                    <a:pt x="722" y="2664"/>
                  </a:cubicBezTo>
                  <a:close/>
                  <a:moveTo>
                    <a:pt x="966" y="41339"/>
                  </a:moveTo>
                  <a:cubicBezTo>
                    <a:pt x="1012" y="41443"/>
                    <a:pt x="1117" y="41490"/>
                    <a:pt x="1117" y="41583"/>
                  </a:cubicBezTo>
                  <a:cubicBezTo>
                    <a:pt x="1164" y="41827"/>
                    <a:pt x="1210" y="42118"/>
                    <a:pt x="1210" y="42409"/>
                  </a:cubicBezTo>
                  <a:cubicBezTo>
                    <a:pt x="1117" y="43572"/>
                    <a:pt x="1059" y="44782"/>
                    <a:pt x="966" y="45991"/>
                  </a:cubicBezTo>
                  <a:cubicBezTo>
                    <a:pt x="722" y="45119"/>
                    <a:pt x="675" y="44200"/>
                    <a:pt x="722" y="43281"/>
                  </a:cubicBezTo>
                  <a:cubicBezTo>
                    <a:pt x="768" y="42746"/>
                    <a:pt x="826" y="42165"/>
                    <a:pt x="873" y="41583"/>
                  </a:cubicBezTo>
                  <a:cubicBezTo>
                    <a:pt x="873" y="41537"/>
                    <a:pt x="919" y="41443"/>
                    <a:pt x="966" y="41339"/>
                  </a:cubicBezTo>
                  <a:close/>
                  <a:moveTo>
                    <a:pt x="0" y="1"/>
                  </a:moveTo>
                  <a:cubicBezTo>
                    <a:pt x="140" y="8247"/>
                    <a:pt x="47" y="16436"/>
                    <a:pt x="47" y="24624"/>
                  </a:cubicBezTo>
                  <a:cubicBezTo>
                    <a:pt x="47" y="25055"/>
                    <a:pt x="93" y="25543"/>
                    <a:pt x="47" y="25985"/>
                  </a:cubicBezTo>
                  <a:cubicBezTo>
                    <a:pt x="93" y="28940"/>
                    <a:pt x="93" y="31941"/>
                    <a:pt x="93" y="34895"/>
                  </a:cubicBezTo>
                  <a:lnTo>
                    <a:pt x="93" y="43816"/>
                  </a:lnTo>
                  <a:lnTo>
                    <a:pt x="93" y="49248"/>
                  </a:lnTo>
                  <a:lnTo>
                    <a:pt x="384" y="49248"/>
                  </a:lnTo>
                  <a:cubicBezTo>
                    <a:pt x="1350" y="49248"/>
                    <a:pt x="2327" y="49190"/>
                    <a:pt x="3339" y="49190"/>
                  </a:cubicBezTo>
                  <a:lnTo>
                    <a:pt x="9841" y="49190"/>
                  </a:lnTo>
                  <a:lnTo>
                    <a:pt x="9841" y="48806"/>
                  </a:lnTo>
                  <a:cubicBezTo>
                    <a:pt x="8771" y="48806"/>
                    <a:pt x="7654" y="48713"/>
                    <a:pt x="6537" y="48515"/>
                  </a:cubicBezTo>
                  <a:cubicBezTo>
                    <a:pt x="6039" y="48440"/>
                    <a:pt x="5541" y="48388"/>
                    <a:pt x="5043" y="48388"/>
                  </a:cubicBezTo>
                  <a:cubicBezTo>
                    <a:pt x="4622" y="48388"/>
                    <a:pt x="4201" y="48425"/>
                    <a:pt x="3781" y="48515"/>
                  </a:cubicBezTo>
                  <a:cubicBezTo>
                    <a:pt x="3583" y="48562"/>
                    <a:pt x="3443" y="48562"/>
                    <a:pt x="3246" y="48562"/>
                  </a:cubicBezTo>
                  <a:cubicBezTo>
                    <a:pt x="3246" y="48562"/>
                    <a:pt x="3246" y="48515"/>
                    <a:pt x="3199" y="48469"/>
                  </a:cubicBezTo>
                  <a:cubicBezTo>
                    <a:pt x="3292" y="48422"/>
                    <a:pt x="3385" y="48376"/>
                    <a:pt x="3490" y="48376"/>
                  </a:cubicBezTo>
                  <a:cubicBezTo>
                    <a:pt x="4071" y="48178"/>
                    <a:pt x="4653" y="48085"/>
                    <a:pt x="5235" y="48085"/>
                  </a:cubicBezTo>
                  <a:lnTo>
                    <a:pt x="5235" y="47503"/>
                  </a:lnTo>
                  <a:lnTo>
                    <a:pt x="3920" y="47503"/>
                  </a:lnTo>
                  <a:cubicBezTo>
                    <a:pt x="3583" y="47503"/>
                    <a:pt x="3385" y="47306"/>
                    <a:pt x="3153" y="47108"/>
                  </a:cubicBezTo>
                  <a:cubicBezTo>
                    <a:pt x="3094" y="47015"/>
                    <a:pt x="3094" y="46864"/>
                    <a:pt x="3094" y="46724"/>
                  </a:cubicBezTo>
                  <a:lnTo>
                    <a:pt x="3094" y="35477"/>
                  </a:lnTo>
                  <a:lnTo>
                    <a:pt x="3094" y="35000"/>
                  </a:lnTo>
                  <a:cubicBezTo>
                    <a:pt x="2804" y="38722"/>
                    <a:pt x="2804" y="42455"/>
                    <a:pt x="2082" y="46189"/>
                  </a:cubicBezTo>
                  <a:lnTo>
                    <a:pt x="2082" y="45898"/>
                  </a:lnTo>
                  <a:cubicBezTo>
                    <a:pt x="2129" y="44979"/>
                    <a:pt x="2129" y="44061"/>
                    <a:pt x="2176" y="43142"/>
                  </a:cubicBezTo>
                  <a:cubicBezTo>
                    <a:pt x="2222" y="42165"/>
                    <a:pt x="2373" y="41199"/>
                    <a:pt x="2420" y="40234"/>
                  </a:cubicBezTo>
                  <a:cubicBezTo>
                    <a:pt x="2513" y="38722"/>
                    <a:pt x="2618" y="37221"/>
                    <a:pt x="2711" y="35767"/>
                  </a:cubicBezTo>
                  <a:cubicBezTo>
                    <a:pt x="2757" y="35186"/>
                    <a:pt x="2804" y="34604"/>
                    <a:pt x="2862" y="34023"/>
                  </a:cubicBezTo>
                  <a:cubicBezTo>
                    <a:pt x="2862" y="33930"/>
                    <a:pt x="2908" y="33837"/>
                    <a:pt x="2955" y="33732"/>
                  </a:cubicBezTo>
                  <a:lnTo>
                    <a:pt x="3001" y="33732"/>
                  </a:lnTo>
                  <a:cubicBezTo>
                    <a:pt x="3048" y="33778"/>
                    <a:pt x="3048" y="33883"/>
                    <a:pt x="3094" y="33976"/>
                  </a:cubicBezTo>
                  <a:lnTo>
                    <a:pt x="3094" y="33441"/>
                  </a:lnTo>
                  <a:lnTo>
                    <a:pt x="3094" y="4700"/>
                  </a:lnTo>
                  <a:cubicBezTo>
                    <a:pt x="3094" y="4118"/>
                    <a:pt x="3094" y="3537"/>
                    <a:pt x="3153" y="2955"/>
                  </a:cubicBezTo>
                  <a:cubicBezTo>
                    <a:pt x="3153" y="2862"/>
                    <a:pt x="3153" y="2769"/>
                    <a:pt x="3199" y="2664"/>
                  </a:cubicBezTo>
                  <a:cubicBezTo>
                    <a:pt x="3246" y="2571"/>
                    <a:pt x="3339" y="2525"/>
                    <a:pt x="3385" y="2525"/>
                  </a:cubicBezTo>
                  <a:cubicBezTo>
                    <a:pt x="11434" y="2525"/>
                    <a:pt x="19483" y="2478"/>
                    <a:pt x="27520" y="2478"/>
                  </a:cubicBezTo>
                  <a:lnTo>
                    <a:pt x="64020" y="2478"/>
                  </a:lnTo>
                  <a:cubicBezTo>
                    <a:pt x="64450" y="2478"/>
                    <a:pt x="64450" y="2478"/>
                    <a:pt x="64508" y="2909"/>
                  </a:cubicBezTo>
                  <a:cubicBezTo>
                    <a:pt x="64508" y="3304"/>
                    <a:pt x="64602" y="3688"/>
                    <a:pt x="64602" y="4025"/>
                  </a:cubicBezTo>
                  <a:cubicBezTo>
                    <a:pt x="64648" y="8003"/>
                    <a:pt x="64648" y="11923"/>
                    <a:pt x="64648" y="15854"/>
                  </a:cubicBezTo>
                  <a:lnTo>
                    <a:pt x="64648" y="44933"/>
                  </a:lnTo>
                  <a:lnTo>
                    <a:pt x="64648" y="46678"/>
                  </a:lnTo>
                  <a:cubicBezTo>
                    <a:pt x="64648" y="46771"/>
                    <a:pt x="64602" y="46864"/>
                    <a:pt x="64555" y="46968"/>
                  </a:cubicBezTo>
                  <a:cubicBezTo>
                    <a:pt x="64555" y="47015"/>
                    <a:pt x="64555" y="47015"/>
                    <a:pt x="64508" y="47061"/>
                  </a:cubicBezTo>
                  <a:cubicBezTo>
                    <a:pt x="64602" y="47306"/>
                    <a:pt x="64555" y="47399"/>
                    <a:pt x="64311" y="47399"/>
                  </a:cubicBezTo>
                  <a:cubicBezTo>
                    <a:pt x="63973" y="47445"/>
                    <a:pt x="63683" y="47503"/>
                    <a:pt x="63345" y="47503"/>
                  </a:cubicBezTo>
                  <a:lnTo>
                    <a:pt x="59123" y="47503"/>
                  </a:lnTo>
                  <a:lnTo>
                    <a:pt x="59123" y="47690"/>
                  </a:lnTo>
                  <a:cubicBezTo>
                    <a:pt x="59612" y="47690"/>
                    <a:pt x="60089" y="47794"/>
                    <a:pt x="60624" y="47841"/>
                  </a:cubicBezTo>
                  <a:cubicBezTo>
                    <a:pt x="60531" y="47887"/>
                    <a:pt x="60333" y="47980"/>
                    <a:pt x="60089" y="47980"/>
                  </a:cubicBezTo>
                  <a:lnTo>
                    <a:pt x="60147" y="48376"/>
                  </a:lnTo>
                  <a:cubicBezTo>
                    <a:pt x="60259" y="48356"/>
                    <a:pt x="60372" y="48350"/>
                    <a:pt x="60484" y="48350"/>
                  </a:cubicBezTo>
                  <a:cubicBezTo>
                    <a:pt x="60709" y="48350"/>
                    <a:pt x="60934" y="48376"/>
                    <a:pt x="61159" y="48376"/>
                  </a:cubicBezTo>
                  <a:lnTo>
                    <a:pt x="61159" y="48422"/>
                  </a:lnTo>
                  <a:lnTo>
                    <a:pt x="62764" y="48422"/>
                  </a:lnTo>
                  <a:cubicBezTo>
                    <a:pt x="62857" y="48422"/>
                    <a:pt x="62950" y="48515"/>
                    <a:pt x="63055" y="48562"/>
                  </a:cubicBezTo>
                  <a:cubicBezTo>
                    <a:pt x="62950" y="48608"/>
                    <a:pt x="62857" y="48713"/>
                    <a:pt x="62764" y="48713"/>
                  </a:cubicBezTo>
                  <a:lnTo>
                    <a:pt x="62764" y="49190"/>
                  </a:lnTo>
                  <a:lnTo>
                    <a:pt x="66928" y="49190"/>
                  </a:lnTo>
                  <a:cubicBezTo>
                    <a:pt x="67126" y="49190"/>
                    <a:pt x="67358" y="49248"/>
                    <a:pt x="67556" y="49248"/>
                  </a:cubicBezTo>
                  <a:lnTo>
                    <a:pt x="67556" y="47154"/>
                  </a:lnTo>
                  <a:lnTo>
                    <a:pt x="67126" y="47154"/>
                  </a:lnTo>
                  <a:cubicBezTo>
                    <a:pt x="67126" y="47306"/>
                    <a:pt x="67067" y="47445"/>
                    <a:pt x="67021" y="47596"/>
                  </a:cubicBezTo>
                  <a:cubicBezTo>
                    <a:pt x="66983" y="47634"/>
                    <a:pt x="66915" y="47702"/>
                    <a:pt x="66866" y="47702"/>
                  </a:cubicBezTo>
                  <a:cubicBezTo>
                    <a:pt x="66854" y="47702"/>
                    <a:pt x="66844" y="47698"/>
                    <a:pt x="66835" y="47690"/>
                  </a:cubicBezTo>
                  <a:cubicBezTo>
                    <a:pt x="66777" y="47690"/>
                    <a:pt x="66684" y="47596"/>
                    <a:pt x="66684" y="47503"/>
                  </a:cubicBezTo>
                  <a:cubicBezTo>
                    <a:pt x="66777" y="46189"/>
                    <a:pt x="66346" y="44979"/>
                    <a:pt x="66253" y="43665"/>
                  </a:cubicBezTo>
                  <a:cubicBezTo>
                    <a:pt x="66195" y="43083"/>
                    <a:pt x="66253" y="42502"/>
                    <a:pt x="66300" y="41920"/>
                  </a:cubicBezTo>
                  <a:cubicBezTo>
                    <a:pt x="66486" y="40373"/>
                    <a:pt x="66591" y="38873"/>
                    <a:pt x="66591" y="37326"/>
                  </a:cubicBezTo>
                  <a:cubicBezTo>
                    <a:pt x="66591" y="36012"/>
                    <a:pt x="66591" y="34651"/>
                    <a:pt x="66544" y="33348"/>
                  </a:cubicBezTo>
                  <a:cubicBezTo>
                    <a:pt x="66544" y="33255"/>
                    <a:pt x="66591" y="33197"/>
                    <a:pt x="66591" y="33104"/>
                  </a:cubicBezTo>
                  <a:lnTo>
                    <a:pt x="66637" y="33104"/>
                  </a:lnTo>
                  <a:cubicBezTo>
                    <a:pt x="66637" y="33150"/>
                    <a:pt x="66684" y="33255"/>
                    <a:pt x="66684" y="33348"/>
                  </a:cubicBezTo>
                  <a:cubicBezTo>
                    <a:pt x="66928" y="34465"/>
                    <a:pt x="66974" y="35581"/>
                    <a:pt x="66974" y="36744"/>
                  </a:cubicBezTo>
                  <a:cubicBezTo>
                    <a:pt x="66974" y="37082"/>
                    <a:pt x="67021" y="37372"/>
                    <a:pt x="67021" y="37710"/>
                  </a:cubicBezTo>
                  <a:lnTo>
                    <a:pt x="67556" y="37710"/>
                  </a:lnTo>
                  <a:lnTo>
                    <a:pt x="67509" y="1"/>
                  </a:ln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394875" y="3282450"/>
              <a:ext cx="24150" cy="236150"/>
            </a:xfrm>
            <a:custGeom>
              <a:avLst/>
              <a:gdLst/>
              <a:ahLst/>
              <a:cxnLst/>
              <a:rect l="l" t="t" r="r" b="b"/>
              <a:pathLst>
                <a:path w="966" h="9446" extrusionOk="0">
                  <a:moveTo>
                    <a:pt x="431" y="1"/>
                  </a:moveTo>
                  <a:cubicBezTo>
                    <a:pt x="431" y="1455"/>
                    <a:pt x="338" y="2909"/>
                    <a:pt x="140" y="4363"/>
                  </a:cubicBezTo>
                  <a:cubicBezTo>
                    <a:pt x="1" y="5374"/>
                    <a:pt x="140" y="6398"/>
                    <a:pt x="291" y="7410"/>
                  </a:cubicBezTo>
                  <a:cubicBezTo>
                    <a:pt x="431" y="8050"/>
                    <a:pt x="477" y="8724"/>
                    <a:pt x="536" y="9399"/>
                  </a:cubicBezTo>
                  <a:lnTo>
                    <a:pt x="536" y="9445"/>
                  </a:lnTo>
                  <a:lnTo>
                    <a:pt x="966" y="9445"/>
                  </a:lnTo>
                  <a:lnTo>
                    <a:pt x="966" y="1"/>
                  </a:ln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860975" y="3526650"/>
              <a:ext cx="1438250" cy="42825"/>
            </a:xfrm>
            <a:custGeom>
              <a:avLst/>
              <a:gdLst/>
              <a:ahLst/>
              <a:cxnLst/>
              <a:rect l="l" t="t" r="r" b="b"/>
              <a:pathLst>
                <a:path w="57530" h="1713" extrusionOk="0">
                  <a:moveTo>
                    <a:pt x="15599" y="602"/>
                  </a:moveTo>
                  <a:cubicBezTo>
                    <a:pt x="17127" y="602"/>
                    <a:pt x="18645" y="672"/>
                    <a:pt x="20158" y="701"/>
                  </a:cubicBezTo>
                  <a:cubicBezTo>
                    <a:pt x="22054" y="701"/>
                    <a:pt x="40083" y="748"/>
                    <a:pt x="41967" y="794"/>
                  </a:cubicBezTo>
                  <a:cubicBezTo>
                    <a:pt x="43374" y="841"/>
                    <a:pt x="44782" y="992"/>
                    <a:pt x="46189" y="1038"/>
                  </a:cubicBezTo>
                  <a:cubicBezTo>
                    <a:pt x="46236" y="1085"/>
                    <a:pt x="46282" y="1085"/>
                    <a:pt x="46329" y="1131"/>
                  </a:cubicBezTo>
                  <a:cubicBezTo>
                    <a:pt x="46189" y="1131"/>
                    <a:pt x="46038" y="1190"/>
                    <a:pt x="45898" y="1190"/>
                  </a:cubicBezTo>
                  <a:cubicBezTo>
                    <a:pt x="44680" y="1190"/>
                    <a:pt x="41125" y="1196"/>
                    <a:pt x="37014" y="1196"/>
                  </a:cubicBezTo>
                  <a:cubicBezTo>
                    <a:pt x="30334" y="1196"/>
                    <a:pt x="22185" y="1178"/>
                    <a:pt x="20204" y="1085"/>
                  </a:cubicBezTo>
                  <a:cubicBezTo>
                    <a:pt x="19094" y="1038"/>
                    <a:pt x="17968" y="1027"/>
                    <a:pt x="16836" y="1027"/>
                  </a:cubicBezTo>
                  <a:cubicBezTo>
                    <a:pt x="15703" y="1027"/>
                    <a:pt x="14563" y="1038"/>
                    <a:pt x="13423" y="1038"/>
                  </a:cubicBezTo>
                  <a:cubicBezTo>
                    <a:pt x="13132" y="992"/>
                    <a:pt x="12842" y="992"/>
                    <a:pt x="12504" y="992"/>
                  </a:cubicBezTo>
                  <a:cubicBezTo>
                    <a:pt x="12400" y="945"/>
                    <a:pt x="12260" y="899"/>
                    <a:pt x="12167" y="841"/>
                  </a:cubicBezTo>
                  <a:lnTo>
                    <a:pt x="12167" y="748"/>
                  </a:lnTo>
                  <a:cubicBezTo>
                    <a:pt x="12400" y="748"/>
                    <a:pt x="12644" y="701"/>
                    <a:pt x="12842" y="701"/>
                  </a:cubicBezTo>
                  <a:cubicBezTo>
                    <a:pt x="13765" y="627"/>
                    <a:pt x="14684" y="602"/>
                    <a:pt x="15599" y="602"/>
                  </a:cubicBezTo>
                  <a:close/>
                  <a:moveTo>
                    <a:pt x="52144" y="794"/>
                  </a:moveTo>
                  <a:cubicBezTo>
                    <a:pt x="52296" y="794"/>
                    <a:pt x="52528" y="794"/>
                    <a:pt x="52586" y="992"/>
                  </a:cubicBezTo>
                  <a:cubicBezTo>
                    <a:pt x="52586" y="1190"/>
                    <a:pt x="52296" y="1190"/>
                    <a:pt x="52144" y="1236"/>
                  </a:cubicBezTo>
                  <a:lnTo>
                    <a:pt x="50551" y="1236"/>
                  </a:lnTo>
                  <a:cubicBezTo>
                    <a:pt x="50109" y="1236"/>
                    <a:pt x="49620" y="1283"/>
                    <a:pt x="49097" y="1283"/>
                  </a:cubicBezTo>
                  <a:cubicBezTo>
                    <a:pt x="48806" y="1283"/>
                    <a:pt x="48515" y="1236"/>
                    <a:pt x="48225" y="1236"/>
                  </a:cubicBezTo>
                  <a:cubicBezTo>
                    <a:pt x="48120" y="1190"/>
                    <a:pt x="48073" y="1131"/>
                    <a:pt x="48027" y="1038"/>
                  </a:cubicBezTo>
                  <a:cubicBezTo>
                    <a:pt x="48073" y="1038"/>
                    <a:pt x="48120" y="945"/>
                    <a:pt x="48225" y="945"/>
                  </a:cubicBezTo>
                  <a:cubicBezTo>
                    <a:pt x="49527" y="899"/>
                    <a:pt x="50842" y="841"/>
                    <a:pt x="52144" y="794"/>
                  </a:cubicBezTo>
                  <a:close/>
                  <a:moveTo>
                    <a:pt x="12942" y="1"/>
                  </a:moveTo>
                  <a:cubicBezTo>
                    <a:pt x="7635" y="1"/>
                    <a:pt x="2924" y="7"/>
                    <a:pt x="1" y="26"/>
                  </a:cubicBezTo>
                  <a:lnTo>
                    <a:pt x="1" y="608"/>
                  </a:lnTo>
                  <a:cubicBezTo>
                    <a:pt x="291" y="608"/>
                    <a:pt x="582" y="608"/>
                    <a:pt x="873" y="654"/>
                  </a:cubicBezTo>
                  <a:cubicBezTo>
                    <a:pt x="2280" y="945"/>
                    <a:pt x="3734" y="1038"/>
                    <a:pt x="5130" y="1038"/>
                  </a:cubicBezTo>
                  <a:cubicBezTo>
                    <a:pt x="5770" y="1038"/>
                    <a:pt x="6398" y="1085"/>
                    <a:pt x="7026" y="1131"/>
                  </a:cubicBezTo>
                  <a:lnTo>
                    <a:pt x="7026" y="1190"/>
                  </a:lnTo>
                  <a:cubicBezTo>
                    <a:pt x="6200" y="1283"/>
                    <a:pt x="5421" y="1329"/>
                    <a:pt x="4607" y="1329"/>
                  </a:cubicBezTo>
                  <a:lnTo>
                    <a:pt x="4607" y="1713"/>
                  </a:lnTo>
                  <a:lnTo>
                    <a:pt x="57530" y="1713"/>
                  </a:lnTo>
                  <a:lnTo>
                    <a:pt x="57530" y="1236"/>
                  </a:lnTo>
                  <a:cubicBezTo>
                    <a:pt x="56599" y="1236"/>
                    <a:pt x="55680" y="1236"/>
                    <a:pt x="54761" y="1190"/>
                  </a:cubicBezTo>
                  <a:cubicBezTo>
                    <a:pt x="54668" y="1190"/>
                    <a:pt x="54564" y="1085"/>
                    <a:pt x="54471" y="992"/>
                  </a:cubicBezTo>
                  <a:cubicBezTo>
                    <a:pt x="54564" y="945"/>
                    <a:pt x="54715" y="899"/>
                    <a:pt x="54808" y="899"/>
                  </a:cubicBezTo>
                  <a:lnTo>
                    <a:pt x="54913" y="899"/>
                  </a:lnTo>
                  <a:lnTo>
                    <a:pt x="54855" y="503"/>
                  </a:lnTo>
                  <a:cubicBezTo>
                    <a:pt x="54712" y="532"/>
                    <a:pt x="54547" y="545"/>
                    <a:pt x="54376" y="545"/>
                  </a:cubicBezTo>
                  <a:cubicBezTo>
                    <a:pt x="53920" y="545"/>
                    <a:pt x="53426" y="453"/>
                    <a:pt x="53214" y="317"/>
                  </a:cubicBezTo>
                  <a:cubicBezTo>
                    <a:pt x="53459" y="259"/>
                    <a:pt x="53645" y="213"/>
                    <a:pt x="53889" y="213"/>
                  </a:cubicBezTo>
                  <a:lnTo>
                    <a:pt x="53889" y="26"/>
                  </a:lnTo>
                  <a:lnTo>
                    <a:pt x="42409" y="26"/>
                  </a:lnTo>
                  <a:cubicBezTo>
                    <a:pt x="36554" y="26"/>
                    <a:pt x="23556" y="1"/>
                    <a:pt x="12942" y="1"/>
                  </a:cubicBezTo>
                  <a:close/>
                </a:path>
              </a:pathLst>
            </a:custGeom>
            <a:solidFill>
              <a:schemeClr val="accent5"/>
            </a:solidFill>
            <a:ln w="495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880175" y="2481625"/>
              <a:ext cx="138150" cy="146600"/>
            </a:xfrm>
            <a:custGeom>
              <a:avLst/>
              <a:gdLst/>
              <a:ahLst/>
              <a:cxnLst/>
              <a:rect l="l" t="t" r="r" b="b"/>
              <a:pathLst>
                <a:path w="5526" h="5864" extrusionOk="0">
                  <a:moveTo>
                    <a:pt x="1268" y="1"/>
                  </a:moveTo>
                  <a:cubicBezTo>
                    <a:pt x="1268" y="431"/>
                    <a:pt x="1222" y="873"/>
                    <a:pt x="1268" y="1257"/>
                  </a:cubicBezTo>
                  <a:cubicBezTo>
                    <a:pt x="1361" y="1932"/>
                    <a:pt x="1163" y="2420"/>
                    <a:pt x="687" y="2909"/>
                  </a:cubicBezTo>
                  <a:cubicBezTo>
                    <a:pt x="442" y="3095"/>
                    <a:pt x="245" y="3339"/>
                    <a:pt x="0" y="3583"/>
                  </a:cubicBezTo>
                  <a:cubicBezTo>
                    <a:pt x="198" y="3630"/>
                    <a:pt x="349" y="3676"/>
                    <a:pt x="489" y="3676"/>
                  </a:cubicBezTo>
                  <a:cubicBezTo>
                    <a:pt x="873" y="3735"/>
                    <a:pt x="1268" y="3735"/>
                    <a:pt x="1652" y="3735"/>
                  </a:cubicBezTo>
                  <a:cubicBezTo>
                    <a:pt x="1989" y="3781"/>
                    <a:pt x="2036" y="3874"/>
                    <a:pt x="2094" y="4165"/>
                  </a:cubicBezTo>
                  <a:cubicBezTo>
                    <a:pt x="2094" y="4211"/>
                    <a:pt x="2094" y="4258"/>
                    <a:pt x="2140" y="4316"/>
                  </a:cubicBezTo>
                  <a:cubicBezTo>
                    <a:pt x="2187" y="4502"/>
                    <a:pt x="2280" y="4700"/>
                    <a:pt x="2327" y="4944"/>
                  </a:cubicBezTo>
                  <a:cubicBezTo>
                    <a:pt x="2385" y="5235"/>
                    <a:pt x="2431" y="5526"/>
                    <a:pt x="2524" y="5863"/>
                  </a:cubicBezTo>
                  <a:cubicBezTo>
                    <a:pt x="2617" y="5712"/>
                    <a:pt x="2617" y="5665"/>
                    <a:pt x="2675" y="5572"/>
                  </a:cubicBezTo>
                  <a:cubicBezTo>
                    <a:pt x="2862" y="5189"/>
                    <a:pt x="3106" y="4747"/>
                    <a:pt x="3304" y="4363"/>
                  </a:cubicBezTo>
                  <a:cubicBezTo>
                    <a:pt x="3641" y="3676"/>
                    <a:pt x="3641" y="3676"/>
                    <a:pt x="4420" y="3630"/>
                  </a:cubicBezTo>
                  <a:cubicBezTo>
                    <a:pt x="4758" y="3630"/>
                    <a:pt x="5141" y="3537"/>
                    <a:pt x="5525" y="3537"/>
                  </a:cubicBezTo>
                  <a:lnTo>
                    <a:pt x="5525" y="3444"/>
                  </a:lnTo>
                  <a:cubicBezTo>
                    <a:pt x="5479" y="3386"/>
                    <a:pt x="5432" y="3339"/>
                    <a:pt x="5339" y="3293"/>
                  </a:cubicBezTo>
                  <a:cubicBezTo>
                    <a:pt x="5002" y="3048"/>
                    <a:pt x="4653" y="2804"/>
                    <a:pt x="4269" y="2513"/>
                  </a:cubicBezTo>
                  <a:cubicBezTo>
                    <a:pt x="4129" y="2420"/>
                    <a:pt x="4129" y="2281"/>
                    <a:pt x="4176" y="2129"/>
                  </a:cubicBezTo>
                  <a:cubicBezTo>
                    <a:pt x="4269" y="1792"/>
                    <a:pt x="4420" y="1501"/>
                    <a:pt x="4513" y="1164"/>
                  </a:cubicBezTo>
                  <a:cubicBezTo>
                    <a:pt x="4606" y="873"/>
                    <a:pt x="4711" y="583"/>
                    <a:pt x="4804" y="338"/>
                  </a:cubicBezTo>
                  <a:cubicBezTo>
                    <a:pt x="4804" y="292"/>
                    <a:pt x="4758" y="292"/>
                    <a:pt x="4758" y="245"/>
                  </a:cubicBezTo>
                  <a:cubicBezTo>
                    <a:pt x="4653" y="292"/>
                    <a:pt x="4560" y="338"/>
                    <a:pt x="4420" y="385"/>
                  </a:cubicBezTo>
                  <a:cubicBezTo>
                    <a:pt x="4129" y="536"/>
                    <a:pt x="3839" y="722"/>
                    <a:pt x="3548" y="873"/>
                  </a:cubicBezTo>
                  <a:cubicBezTo>
                    <a:pt x="3327" y="966"/>
                    <a:pt x="3120" y="1039"/>
                    <a:pt x="2914" y="1039"/>
                  </a:cubicBezTo>
                  <a:cubicBezTo>
                    <a:pt x="2707" y="1039"/>
                    <a:pt x="2501" y="966"/>
                    <a:pt x="2280" y="769"/>
                  </a:cubicBezTo>
                  <a:cubicBezTo>
                    <a:pt x="1943" y="478"/>
                    <a:pt x="1605" y="292"/>
                    <a:pt x="1268" y="1"/>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585900" y="2702050"/>
              <a:ext cx="133200" cy="597300"/>
            </a:xfrm>
            <a:custGeom>
              <a:avLst/>
              <a:gdLst/>
              <a:ahLst/>
              <a:cxnLst/>
              <a:rect l="l" t="t" r="r" b="b"/>
              <a:pathLst>
                <a:path w="5328" h="23892" extrusionOk="0">
                  <a:moveTo>
                    <a:pt x="1943" y="1"/>
                  </a:moveTo>
                  <a:cubicBezTo>
                    <a:pt x="1361" y="291"/>
                    <a:pt x="780" y="536"/>
                    <a:pt x="244" y="826"/>
                  </a:cubicBezTo>
                  <a:cubicBezTo>
                    <a:pt x="47" y="873"/>
                    <a:pt x="0" y="966"/>
                    <a:pt x="47" y="1164"/>
                  </a:cubicBezTo>
                  <a:cubicBezTo>
                    <a:pt x="93" y="1257"/>
                    <a:pt x="93" y="1361"/>
                    <a:pt x="93" y="1454"/>
                  </a:cubicBezTo>
                  <a:cubicBezTo>
                    <a:pt x="198" y="1989"/>
                    <a:pt x="338" y="2478"/>
                    <a:pt x="431" y="3001"/>
                  </a:cubicBezTo>
                  <a:cubicBezTo>
                    <a:pt x="535" y="3536"/>
                    <a:pt x="628" y="4072"/>
                    <a:pt x="721" y="4560"/>
                  </a:cubicBezTo>
                  <a:cubicBezTo>
                    <a:pt x="780" y="4851"/>
                    <a:pt x="826" y="5142"/>
                    <a:pt x="873" y="5432"/>
                  </a:cubicBezTo>
                  <a:cubicBezTo>
                    <a:pt x="1417" y="5432"/>
                    <a:pt x="1930" y="5243"/>
                    <a:pt x="2493" y="5243"/>
                  </a:cubicBezTo>
                  <a:cubicBezTo>
                    <a:pt x="2628" y="5243"/>
                    <a:pt x="2766" y="5254"/>
                    <a:pt x="2908" y="5281"/>
                  </a:cubicBezTo>
                  <a:cubicBezTo>
                    <a:pt x="2571" y="5723"/>
                    <a:pt x="2175" y="5909"/>
                    <a:pt x="1745" y="5967"/>
                  </a:cubicBezTo>
                  <a:cubicBezTo>
                    <a:pt x="1594" y="6014"/>
                    <a:pt x="1501" y="6014"/>
                    <a:pt x="1361" y="6014"/>
                  </a:cubicBezTo>
                  <a:lnTo>
                    <a:pt x="919" y="6014"/>
                  </a:lnTo>
                  <a:cubicBezTo>
                    <a:pt x="966" y="6351"/>
                    <a:pt x="1012" y="6735"/>
                    <a:pt x="1070" y="7072"/>
                  </a:cubicBezTo>
                  <a:cubicBezTo>
                    <a:pt x="1408" y="6979"/>
                    <a:pt x="1698" y="6886"/>
                    <a:pt x="1989" y="6886"/>
                  </a:cubicBezTo>
                  <a:cubicBezTo>
                    <a:pt x="2175" y="6840"/>
                    <a:pt x="2373" y="6840"/>
                    <a:pt x="2617" y="6840"/>
                  </a:cubicBezTo>
                  <a:cubicBezTo>
                    <a:pt x="2815" y="6840"/>
                    <a:pt x="3001" y="6782"/>
                    <a:pt x="3199" y="6782"/>
                  </a:cubicBezTo>
                  <a:cubicBezTo>
                    <a:pt x="3245" y="6782"/>
                    <a:pt x="3245" y="6782"/>
                    <a:pt x="3292" y="6840"/>
                  </a:cubicBezTo>
                  <a:lnTo>
                    <a:pt x="3338" y="6886"/>
                  </a:lnTo>
                  <a:lnTo>
                    <a:pt x="3338" y="6933"/>
                  </a:lnTo>
                  <a:lnTo>
                    <a:pt x="3338" y="6979"/>
                  </a:lnTo>
                  <a:lnTo>
                    <a:pt x="3292" y="7026"/>
                  </a:lnTo>
                  <a:cubicBezTo>
                    <a:pt x="3199" y="7072"/>
                    <a:pt x="3152" y="7131"/>
                    <a:pt x="3106" y="7131"/>
                  </a:cubicBezTo>
                  <a:cubicBezTo>
                    <a:pt x="2955" y="7224"/>
                    <a:pt x="2757" y="7317"/>
                    <a:pt x="2571" y="7363"/>
                  </a:cubicBezTo>
                  <a:cubicBezTo>
                    <a:pt x="2082" y="7514"/>
                    <a:pt x="1594" y="7607"/>
                    <a:pt x="1117" y="7712"/>
                  </a:cubicBezTo>
                  <a:cubicBezTo>
                    <a:pt x="1117" y="8096"/>
                    <a:pt x="1163" y="8526"/>
                    <a:pt x="1210" y="8968"/>
                  </a:cubicBezTo>
                  <a:cubicBezTo>
                    <a:pt x="1594" y="8922"/>
                    <a:pt x="1943" y="8817"/>
                    <a:pt x="2233" y="8771"/>
                  </a:cubicBezTo>
                  <a:cubicBezTo>
                    <a:pt x="2664" y="8724"/>
                    <a:pt x="3106" y="8678"/>
                    <a:pt x="3536" y="8631"/>
                  </a:cubicBezTo>
                  <a:lnTo>
                    <a:pt x="3583" y="8631"/>
                  </a:lnTo>
                  <a:cubicBezTo>
                    <a:pt x="3687" y="8631"/>
                    <a:pt x="3734" y="8678"/>
                    <a:pt x="3780" y="8724"/>
                  </a:cubicBezTo>
                  <a:lnTo>
                    <a:pt x="3780" y="8771"/>
                  </a:lnTo>
                  <a:lnTo>
                    <a:pt x="3629" y="8922"/>
                  </a:lnTo>
                  <a:cubicBezTo>
                    <a:pt x="3152" y="9306"/>
                    <a:pt x="2524" y="9457"/>
                    <a:pt x="1943" y="9596"/>
                  </a:cubicBezTo>
                  <a:cubicBezTo>
                    <a:pt x="1745" y="9643"/>
                    <a:pt x="1501" y="9643"/>
                    <a:pt x="1256" y="9689"/>
                  </a:cubicBezTo>
                  <a:cubicBezTo>
                    <a:pt x="1361" y="10178"/>
                    <a:pt x="1408" y="10620"/>
                    <a:pt x="1501" y="11097"/>
                  </a:cubicBezTo>
                  <a:cubicBezTo>
                    <a:pt x="1989" y="10957"/>
                    <a:pt x="2420" y="10806"/>
                    <a:pt x="2908" y="10713"/>
                  </a:cubicBezTo>
                  <a:cubicBezTo>
                    <a:pt x="3199" y="10667"/>
                    <a:pt x="3490" y="10667"/>
                    <a:pt x="3827" y="10667"/>
                  </a:cubicBezTo>
                  <a:cubicBezTo>
                    <a:pt x="3873" y="10667"/>
                    <a:pt x="3978" y="10713"/>
                    <a:pt x="3978" y="10760"/>
                  </a:cubicBezTo>
                  <a:cubicBezTo>
                    <a:pt x="3978" y="10806"/>
                    <a:pt x="3978" y="10911"/>
                    <a:pt x="3920" y="10911"/>
                  </a:cubicBezTo>
                  <a:cubicBezTo>
                    <a:pt x="3827" y="11004"/>
                    <a:pt x="3734" y="11050"/>
                    <a:pt x="3629" y="11143"/>
                  </a:cubicBezTo>
                  <a:cubicBezTo>
                    <a:pt x="3583" y="11143"/>
                    <a:pt x="3536" y="11143"/>
                    <a:pt x="3536" y="11202"/>
                  </a:cubicBezTo>
                  <a:cubicBezTo>
                    <a:pt x="2908" y="11388"/>
                    <a:pt x="2280" y="11585"/>
                    <a:pt x="1594" y="11830"/>
                  </a:cubicBezTo>
                  <a:cubicBezTo>
                    <a:pt x="1652" y="11923"/>
                    <a:pt x="1652" y="12016"/>
                    <a:pt x="1698" y="12120"/>
                  </a:cubicBezTo>
                  <a:cubicBezTo>
                    <a:pt x="1698" y="12213"/>
                    <a:pt x="1698" y="12307"/>
                    <a:pt x="1745" y="12411"/>
                  </a:cubicBezTo>
                  <a:cubicBezTo>
                    <a:pt x="1745" y="12551"/>
                    <a:pt x="1791" y="12702"/>
                    <a:pt x="1791" y="12795"/>
                  </a:cubicBezTo>
                  <a:cubicBezTo>
                    <a:pt x="2129" y="12702"/>
                    <a:pt x="2420" y="12597"/>
                    <a:pt x="2757" y="12504"/>
                  </a:cubicBezTo>
                  <a:cubicBezTo>
                    <a:pt x="2955" y="12458"/>
                    <a:pt x="3199" y="12411"/>
                    <a:pt x="3397" y="12365"/>
                  </a:cubicBezTo>
                  <a:cubicBezTo>
                    <a:pt x="3536" y="12365"/>
                    <a:pt x="3583" y="12411"/>
                    <a:pt x="3629" y="12458"/>
                  </a:cubicBezTo>
                  <a:lnTo>
                    <a:pt x="3629" y="12504"/>
                  </a:lnTo>
                  <a:lnTo>
                    <a:pt x="3629" y="12551"/>
                  </a:lnTo>
                  <a:lnTo>
                    <a:pt x="3536" y="12655"/>
                  </a:lnTo>
                  <a:cubicBezTo>
                    <a:pt x="3443" y="12842"/>
                    <a:pt x="3245" y="13039"/>
                    <a:pt x="3048" y="13132"/>
                  </a:cubicBezTo>
                  <a:cubicBezTo>
                    <a:pt x="2710" y="13284"/>
                    <a:pt x="2327" y="13423"/>
                    <a:pt x="1943" y="13574"/>
                  </a:cubicBezTo>
                  <a:cubicBezTo>
                    <a:pt x="1989" y="13819"/>
                    <a:pt x="2036" y="14109"/>
                    <a:pt x="2082" y="14342"/>
                  </a:cubicBezTo>
                  <a:cubicBezTo>
                    <a:pt x="2280" y="14296"/>
                    <a:pt x="2466" y="14249"/>
                    <a:pt x="2710" y="14202"/>
                  </a:cubicBezTo>
                  <a:cubicBezTo>
                    <a:pt x="2811" y="14202"/>
                    <a:pt x="2927" y="14182"/>
                    <a:pt x="3039" y="14182"/>
                  </a:cubicBezTo>
                  <a:cubicBezTo>
                    <a:pt x="3094" y="14182"/>
                    <a:pt x="3148" y="14187"/>
                    <a:pt x="3199" y="14202"/>
                  </a:cubicBezTo>
                  <a:cubicBezTo>
                    <a:pt x="3245" y="14202"/>
                    <a:pt x="3292" y="14202"/>
                    <a:pt x="3397" y="14249"/>
                  </a:cubicBezTo>
                  <a:cubicBezTo>
                    <a:pt x="3443" y="14296"/>
                    <a:pt x="3443" y="14342"/>
                    <a:pt x="3490" y="14400"/>
                  </a:cubicBezTo>
                  <a:lnTo>
                    <a:pt x="3490" y="14447"/>
                  </a:lnTo>
                  <a:cubicBezTo>
                    <a:pt x="3490" y="14493"/>
                    <a:pt x="3490" y="14493"/>
                    <a:pt x="3443" y="14540"/>
                  </a:cubicBezTo>
                  <a:cubicBezTo>
                    <a:pt x="3443" y="14586"/>
                    <a:pt x="3443" y="14586"/>
                    <a:pt x="3397" y="14633"/>
                  </a:cubicBezTo>
                  <a:cubicBezTo>
                    <a:pt x="3397" y="14633"/>
                    <a:pt x="3397" y="14691"/>
                    <a:pt x="3338" y="14691"/>
                  </a:cubicBezTo>
                  <a:cubicBezTo>
                    <a:pt x="3199" y="14784"/>
                    <a:pt x="2955" y="14877"/>
                    <a:pt x="2757" y="14982"/>
                  </a:cubicBezTo>
                  <a:cubicBezTo>
                    <a:pt x="2571" y="15028"/>
                    <a:pt x="2373" y="15075"/>
                    <a:pt x="2175" y="15075"/>
                  </a:cubicBezTo>
                  <a:cubicBezTo>
                    <a:pt x="2233" y="15412"/>
                    <a:pt x="2280" y="15656"/>
                    <a:pt x="2280" y="15947"/>
                  </a:cubicBezTo>
                  <a:cubicBezTo>
                    <a:pt x="2524" y="15947"/>
                    <a:pt x="2710" y="15994"/>
                    <a:pt x="2955" y="15994"/>
                  </a:cubicBezTo>
                  <a:cubicBezTo>
                    <a:pt x="2862" y="16284"/>
                    <a:pt x="2710" y="16482"/>
                    <a:pt x="2524" y="16622"/>
                  </a:cubicBezTo>
                  <a:cubicBezTo>
                    <a:pt x="2466" y="16622"/>
                    <a:pt x="2420" y="16726"/>
                    <a:pt x="2373" y="16773"/>
                  </a:cubicBezTo>
                  <a:lnTo>
                    <a:pt x="2420" y="16820"/>
                  </a:lnTo>
                  <a:cubicBezTo>
                    <a:pt x="2664" y="16773"/>
                    <a:pt x="2862" y="16773"/>
                    <a:pt x="3048" y="16726"/>
                  </a:cubicBezTo>
                  <a:lnTo>
                    <a:pt x="3048" y="16726"/>
                  </a:lnTo>
                  <a:cubicBezTo>
                    <a:pt x="2916" y="16946"/>
                    <a:pt x="2950" y="17312"/>
                    <a:pt x="2542" y="17312"/>
                  </a:cubicBezTo>
                  <a:cubicBezTo>
                    <a:pt x="2518" y="17312"/>
                    <a:pt x="2493" y="17311"/>
                    <a:pt x="2466" y="17308"/>
                  </a:cubicBezTo>
                  <a:lnTo>
                    <a:pt x="2466" y="17308"/>
                  </a:lnTo>
                  <a:cubicBezTo>
                    <a:pt x="2524" y="17541"/>
                    <a:pt x="2571" y="17785"/>
                    <a:pt x="2617" y="18029"/>
                  </a:cubicBezTo>
                  <a:cubicBezTo>
                    <a:pt x="2710" y="18518"/>
                    <a:pt x="2815" y="18995"/>
                    <a:pt x="2908" y="19483"/>
                  </a:cubicBezTo>
                  <a:cubicBezTo>
                    <a:pt x="2955" y="19727"/>
                    <a:pt x="3001" y="19972"/>
                    <a:pt x="3001" y="20216"/>
                  </a:cubicBezTo>
                  <a:cubicBezTo>
                    <a:pt x="3048" y="20355"/>
                    <a:pt x="3106" y="20553"/>
                    <a:pt x="3152" y="20739"/>
                  </a:cubicBezTo>
                  <a:cubicBezTo>
                    <a:pt x="3199" y="20984"/>
                    <a:pt x="3245" y="21228"/>
                    <a:pt x="3292" y="21519"/>
                  </a:cubicBezTo>
                  <a:cubicBezTo>
                    <a:pt x="3338" y="21763"/>
                    <a:pt x="3397" y="22054"/>
                    <a:pt x="3397" y="22344"/>
                  </a:cubicBezTo>
                  <a:lnTo>
                    <a:pt x="3397" y="22484"/>
                  </a:lnTo>
                  <a:cubicBezTo>
                    <a:pt x="3397" y="22542"/>
                    <a:pt x="3397" y="22589"/>
                    <a:pt x="3443" y="22635"/>
                  </a:cubicBezTo>
                  <a:cubicBezTo>
                    <a:pt x="4071" y="23066"/>
                    <a:pt x="4699" y="23461"/>
                    <a:pt x="5327" y="23891"/>
                  </a:cubicBezTo>
                  <a:lnTo>
                    <a:pt x="5327" y="23705"/>
                  </a:lnTo>
                  <a:lnTo>
                    <a:pt x="5327" y="11492"/>
                  </a:lnTo>
                  <a:lnTo>
                    <a:pt x="5327" y="11388"/>
                  </a:lnTo>
                  <a:lnTo>
                    <a:pt x="5327" y="11295"/>
                  </a:lnTo>
                  <a:cubicBezTo>
                    <a:pt x="5327" y="11248"/>
                    <a:pt x="5281" y="11248"/>
                    <a:pt x="5281" y="11248"/>
                  </a:cubicBezTo>
                  <a:cubicBezTo>
                    <a:pt x="4897" y="10667"/>
                    <a:pt x="4746" y="10038"/>
                    <a:pt x="4560" y="9352"/>
                  </a:cubicBezTo>
                  <a:cubicBezTo>
                    <a:pt x="4315" y="8236"/>
                    <a:pt x="4025" y="7072"/>
                    <a:pt x="3734" y="5967"/>
                  </a:cubicBezTo>
                  <a:cubicBezTo>
                    <a:pt x="3199" y="4118"/>
                    <a:pt x="2617" y="2280"/>
                    <a:pt x="2036" y="443"/>
                  </a:cubicBezTo>
                  <a:cubicBezTo>
                    <a:pt x="2036" y="291"/>
                    <a:pt x="1989" y="152"/>
                    <a:pt x="1943" y="1"/>
                  </a:cubicBezTo>
                  <a:close/>
                </a:path>
              </a:pathLst>
            </a:custGeom>
            <a:solidFill>
              <a:schemeClr val="accent2"/>
            </a:solidFill>
            <a:ln w="4950" cap="flat" cmpd="sng">
              <a:solidFill>
                <a:schemeClr val="accent2"/>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421025" y="3281300"/>
              <a:ext cx="298075" cy="249425"/>
            </a:xfrm>
            <a:custGeom>
              <a:avLst/>
              <a:gdLst/>
              <a:ahLst/>
              <a:cxnLst/>
              <a:rect l="l" t="t" r="r" b="b"/>
              <a:pathLst>
                <a:path w="11923" h="9977" extrusionOk="0">
                  <a:moveTo>
                    <a:pt x="3095" y="2287"/>
                  </a:moveTo>
                  <a:cubicBezTo>
                    <a:pt x="3578" y="2287"/>
                    <a:pt x="4044" y="2600"/>
                    <a:pt x="4222" y="3094"/>
                  </a:cubicBezTo>
                  <a:cubicBezTo>
                    <a:pt x="4269" y="3245"/>
                    <a:pt x="4315" y="3385"/>
                    <a:pt x="4315" y="3583"/>
                  </a:cubicBezTo>
                  <a:lnTo>
                    <a:pt x="4315" y="3734"/>
                  </a:lnTo>
                  <a:lnTo>
                    <a:pt x="4315" y="3920"/>
                  </a:lnTo>
                  <a:cubicBezTo>
                    <a:pt x="4269" y="4071"/>
                    <a:pt x="4269" y="4211"/>
                    <a:pt x="4176" y="4409"/>
                  </a:cubicBezTo>
                  <a:cubicBezTo>
                    <a:pt x="4176" y="4455"/>
                    <a:pt x="4118" y="4502"/>
                    <a:pt x="4118" y="4548"/>
                  </a:cubicBezTo>
                  <a:cubicBezTo>
                    <a:pt x="4071" y="4606"/>
                    <a:pt x="4025" y="4653"/>
                    <a:pt x="3978" y="4699"/>
                  </a:cubicBezTo>
                  <a:cubicBezTo>
                    <a:pt x="3780" y="4990"/>
                    <a:pt x="3397" y="5130"/>
                    <a:pt x="2955" y="5130"/>
                  </a:cubicBezTo>
                  <a:cubicBezTo>
                    <a:pt x="2373" y="5130"/>
                    <a:pt x="1896" y="4792"/>
                    <a:pt x="1698" y="4257"/>
                  </a:cubicBezTo>
                  <a:cubicBezTo>
                    <a:pt x="1559" y="3967"/>
                    <a:pt x="1559" y="3676"/>
                    <a:pt x="1605" y="3385"/>
                  </a:cubicBezTo>
                  <a:cubicBezTo>
                    <a:pt x="1605" y="3245"/>
                    <a:pt x="1698" y="3094"/>
                    <a:pt x="1745" y="2955"/>
                  </a:cubicBezTo>
                  <a:cubicBezTo>
                    <a:pt x="1791" y="2862"/>
                    <a:pt x="1896" y="2710"/>
                    <a:pt x="2036" y="2617"/>
                  </a:cubicBezTo>
                  <a:cubicBezTo>
                    <a:pt x="2140" y="2513"/>
                    <a:pt x="2280" y="2513"/>
                    <a:pt x="2431" y="2466"/>
                  </a:cubicBezTo>
                  <a:cubicBezTo>
                    <a:pt x="2478" y="2420"/>
                    <a:pt x="2524" y="2420"/>
                    <a:pt x="2571" y="2420"/>
                  </a:cubicBezTo>
                  <a:cubicBezTo>
                    <a:pt x="2739" y="2329"/>
                    <a:pt x="2918" y="2287"/>
                    <a:pt x="3095" y="2287"/>
                  </a:cubicBezTo>
                  <a:close/>
                  <a:moveTo>
                    <a:pt x="5048" y="5281"/>
                  </a:moveTo>
                  <a:cubicBezTo>
                    <a:pt x="5095" y="5281"/>
                    <a:pt x="5141" y="5327"/>
                    <a:pt x="5234" y="5374"/>
                  </a:cubicBezTo>
                  <a:cubicBezTo>
                    <a:pt x="5281" y="5374"/>
                    <a:pt x="5339" y="5420"/>
                    <a:pt x="5386" y="5479"/>
                  </a:cubicBezTo>
                  <a:cubicBezTo>
                    <a:pt x="5479" y="5618"/>
                    <a:pt x="5572" y="5769"/>
                    <a:pt x="5572" y="5862"/>
                  </a:cubicBezTo>
                  <a:cubicBezTo>
                    <a:pt x="5572" y="6200"/>
                    <a:pt x="5281" y="6491"/>
                    <a:pt x="4990" y="6491"/>
                  </a:cubicBezTo>
                  <a:cubicBezTo>
                    <a:pt x="4897" y="6491"/>
                    <a:pt x="4804" y="6444"/>
                    <a:pt x="4699" y="6398"/>
                  </a:cubicBezTo>
                  <a:cubicBezTo>
                    <a:pt x="4653" y="6398"/>
                    <a:pt x="4606" y="6351"/>
                    <a:pt x="4606" y="6293"/>
                  </a:cubicBezTo>
                  <a:cubicBezTo>
                    <a:pt x="4560" y="6246"/>
                    <a:pt x="4560" y="6153"/>
                    <a:pt x="4513" y="6107"/>
                  </a:cubicBezTo>
                  <a:lnTo>
                    <a:pt x="4513" y="6002"/>
                  </a:lnTo>
                  <a:cubicBezTo>
                    <a:pt x="4513" y="5909"/>
                    <a:pt x="4513" y="5816"/>
                    <a:pt x="4560" y="5711"/>
                  </a:cubicBezTo>
                  <a:cubicBezTo>
                    <a:pt x="4560" y="5665"/>
                    <a:pt x="4606" y="5665"/>
                    <a:pt x="4606" y="5618"/>
                  </a:cubicBezTo>
                  <a:cubicBezTo>
                    <a:pt x="4653" y="5525"/>
                    <a:pt x="4699" y="5479"/>
                    <a:pt x="4757" y="5420"/>
                  </a:cubicBezTo>
                  <a:cubicBezTo>
                    <a:pt x="4851" y="5327"/>
                    <a:pt x="4944" y="5281"/>
                    <a:pt x="5048" y="5281"/>
                  </a:cubicBezTo>
                  <a:close/>
                  <a:moveTo>
                    <a:pt x="2326" y="5665"/>
                  </a:moveTo>
                  <a:cubicBezTo>
                    <a:pt x="2431" y="5665"/>
                    <a:pt x="2524" y="5665"/>
                    <a:pt x="2617" y="5711"/>
                  </a:cubicBezTo>
                  <a:cubicBezTo>
                    <a:pt x="2664" y="5711"/>
                    <a:pt x="2722" y="5769"/>
                    <a:pt x="2768" y="5816"/>
                  </a:cubicBezTo>
                  <a:cubicBezTo>
                    <a:pt x="2908" y="5862"/>
                    <a:pt x="3013" y="5956"/>
                    <a:pt x="3059" y="6060"/>
                  </a:cubicBezTo>
                  <a:cubicBezTo>
                    <a:pt x="3106" y="6107"/>
                    <a:pt x="3152" y="6200"/>
                    <a:pt x="3199" y="6246"/>
                  </a:cubicBezTo>
                  <a:cubicBezTo>
                    <a:pt x="3199" y="6351"/>
                    <a:pt x="3245" y="6444"/>
                    <a:pt x="3304" y="6537"/>
                  </a:cubicBezTo>
                  <a:lnTo>
                    <a:pt x="3304" y="6735"/>
                  </a:lnTo>
                  <a:cubicBezTo>
                    <a:pt x="3304" y="7165"/>
                    <a:pt x="3059" y="7561"/>
                    <a:pt x="2664" y="7700"/>
                  </a:cubicBezTo>
                  <a:cubicBezTo>
                    <a:pt x="2571" y="7747"/>
                    <a:pt x="2524" y="7805"/>
                    <a:pt x="2431" y="7805"/>
                  </a:cubicBezTo>
                  <a:cubicBezTo>
                    <a:pt x="2326" y="7851"/>
                    <a:pt x="2187" y="7851"/>
                    <a:pt x="2082" y="7851"/>
                  </a:cubicBezTo>
                  <a:cubicBezTo>
                    <a:pt x="1745" y="7851"/>
                    <a:pt x="1454" y="7700"/>
                    <a:pt x="1315" y="7456"/>
                  </a:cubicBezTo>
                  <a:cubicBezTo>
                    <a:pt x="1268" y="7409"/>
                    <a:pt x="1210" y="7363"/>
                    <a:pt x="1163" y="7270"/>
                  </a:cubicBezTo>
                  <a:cubicBezTo>
                    <a:pt x="1163" y="7165"/>
                    <a:pt x="1117" y="7072"/>
                    <a:pt x="1117" y="6979"/>
                  </a:cubicBezTo>
                  <a:cubicBezTo>
                    <a:pt x="1117" y="6979"/>
                    <a:pt x="1070" y="6933"/>
                    <a:pt x="1070" y="6874"/>
                  </a:cubicBezTo>
                  <a:lnTo>
                    <a:pt x="1070" y="6781"/>
                  </a:lnTo>
                  <a:cubicBezTo>
                    <a:pt x="1117" y="6537"/>
                    <a:pt x="1210" y="6293"/>
                    <a:pt x="1361" y="6107"/>
                  </a:cubicBezTo>
                  <a:cubicBezTo>
                    <a:pt x="1605" y="5816"/>
                    <a:pt x="1989" y="5711"/>
                    <a:pt x="2326" y="5665"/>
                  </a:cubicBezTo>
                  <a:close/>
                  <a:moveTo>
                    <a:pt x="686" y="0"/>
                  </a:moveTo>
                  <a:cubicBezTo>
                    <a:pt x="686" y="477"/>
                    <a:pt x="628" y="966"/>
                    <a:pt x="582" y="1408"/>
                  </a:cubicBezTo>
                  <a:cubicBezTo>
                    <a:pt x="535" y="2280"/>
                    <a:pt x="442" y="3152"/>
                    <a:pt x="396" y="3967"/>
                  </a:cubicBezTo>
                  <a:cubicBezTo>
                    <a:pt x="291" y="5420"/>
                    <a:pt x="151" y="6828"/>
                    <a:pt x="47" y="8282"/>
                  </a:cubicBezTo>
                  <a:cubicBezTo>
                    <a:pt x="47" y="8573"/>
                    <a:pt x="0" y="8863"/>
                    <a:pt x="0" y="9108"/>
                  </a:cubicBezTo>
                  <a:cubicBezTo>
                    <a:pt x="0" y="9550"/>
                    <a:pt x="198" y="9689"/>
                    <a:pt x="582" y="9887"/>
                  </a:cubicBezTo>
                  <a:cubicBezTo>
                    <a:pt x="733" y="9951"/>
                    <a:pt x="877" y="9976"/>
                    <a:pt x="1017" y="9976"/>
                  </a:cubicBezTo>
                  <a:cubicBezTo>
                    <a:pt x="1286" y="9976"/>
                    <a:pt x="1539" y="9882"/>
                    <a:pt x="1791" y="9782"/>
                  </a:cubicBezTo>
                  <a:cubicBezTo>
                    <a:pt x="3106" y="9305"/>
                    <a:pt x="4409" y="8817"/>
                    <a:pt x="5676" y="8282"/>
                  </a:cubicBezTo>
                  <a:cubicBezTo>
                    <a:pt x="6886" y="7851"/>
                    <a:pt x="8049" y="7363"/>
                    <a:pt x="9212" y="6874"/>
                  </a:cubicBezTo>
                  <a:cubicBezTo>
                    <a:pt x="9747" y="6688"/>
                    <a:pt x="10224" y="6444"/>
                    <a:pt x="10713" y="6200"/>
                  </a:cubicBezTo>
                  <a:cubicBezTo>
                    <a:pt x="10806" y="6153"/>
                    <a:pt x="11632" y="5909"/>
                    <a:pt x="11783" y="5909"/>
                  </a:cubicBezTo>
                  <a:lnTo>
                    <a:pt x="11922" y="5909"/>
                  </a:lnTo>
                  <a:lnTo>
                    <a:pt x="11922" y="5327"/>
                  </a:lnTo>
                  <a:lnTo>
                    <a:pt x="11922" y="5234"/>
                  </a:lnTo>
                  <a:cubicBezTo>
                    <a:pt x="11736" y="5188"/>
                    <a:pt x="11783" y="5037"/>
                    <a:pt x="11783" y="4944"/>
                  </a:cubicBezTo>
                  <a:cubicBezTo>
                    <a:pt x="11783" y="4792"/>
                    <a:pt x="11783" y="4653"/>
                    <a:pt x="11829" y="4502"/>
                  </a:cubicBezTo>
                  <a:cubicBezTo>
                    <a:pt x="11829" y="4548"/>
                    <a:pt x="11829" y="4548"/>
                    <a:pt x="11876" y="4548"/>
                  </a:cubicBezTo>
                  <a:cubicBezTo>
                    <a:pt x="11876" y="4455"/>
                    <a:pt x="11922" y="4409"/>
                    <a:pt x="11922" y="4315"/>
                  </a:cubicBezTo>
                  <a:lnTo>
                    <a:pt x="11922" y="4211"/>
                  </a:lnTo>
                  <a:lnTo>
                    <a:pt x="11585" y="4211"/>
                  </a:lnTo>
                  <a:cubicBezTo>
                    <a:pt x="11585" y="4257"/>
                    <a:pt x="11585" y="4257"/>
                    <a:pt x="11539" y="4315"/>
                  </a:cubicBezTo>
                  <a:cubicBezTo>
                    <a:pt x="11539" y="4315"/>
                    <a:pt x="11492" y="4362"/>
                    <a:pt x="11446" y="4362"/>
                  </a:cubicBezTo>
                  <a:cubicBezTo>
                    <a:pt x="11248" y="4455"/>
                    <a:pt x="11050" y="4502"/>
                    <a:pt x="10806" y="4502"/>
                  </a:cubicBezTo>
                  <a:cubicBezTo>
                    <a:pt x="10468" y="4502"/>
                    <a:pt x="10131" y="4502"/>
                    <a:pt x="9840" y="4455"/>
                  </a:cubicBezTo>
                  <a:cubicBezTo>
                    <a:pt x="9503" y="4455"/>
                    <a:pt x="9166" y="4409"/>
                    <a:pt x="8875" y="4315"/>
                  </a:cubicBezTo>
                  <a:cubicBezTo>
                    <a:pt x="8538" y="4257"/>
                    <a:pt x="8189" y="4164"/>
                    <a:pt x="7898" y="4071"/>
                  </a:cubicBezTo>
                  <a:cubicBezTo>
                    <a:pt x="7607" y="3967"/>
                    <a:pt x="7270" y="3827"/>
                    <a:pt x="6979" y="3676"/>
                  </a:cubicBezTo>
                  <a:cubicBezTo>
                    <a:pt x="5862" y="3152"/>
                    <a:pt x="4897" y="2420"/>
                    <a:pt x="4025" y="1594"/>
                  </a:cubicBezTo>
                  <a:cubicBezTo>
                    <a:pt x="3594" y="1210"/>
                    <a:pt x="3152" y="826"/>
                    <a:pt x="2617" y="535"/>
                  </a:cubicBezTo>
                  <a:cubicBezTo>
                    <a:pt x="2326" y="338"/>
                    <a:pt x="1989" y="245"/>
                    <a:pt x="1652" y="140"/>
                  </a:cubicBezTo>
                  <a:cubicBezTo>
                    <a:pt x="1361" y="47"/>
                    <a:pt x="1024" y="47"/>
                    <a:pt x="686" y="0"/>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549550" y="3001275"/>
              <a:ext cx="111400" cy="259400"/>
            </a:xfrm>
            <a:custGeom>
              <a:avLst/>
              <a:gdLst/>
              <a:ahLst/>
              <a:cxnLst/>
              <a:rect l="l" t="t" r="r" b="b"/>
              <a:pathLst>
                <a:path w="4456" h="10376" extrusionOk="0">
                  <a:moveTo>
                    <a:pt x="2524" y="0"/>
                  </a:moveTo>
                  <a:cubicBezTo>
                    <a:pt x="1745" y="489"/>
                    <a:pt x="873" y="780"/>
                    <a:pt x="0" y="1024"/>
                  </a:cubicBezTo>
                  <a:cubicBezTo>
                    <a:pt x="93" y="1559"/>
                    <a:pt x="245" y="2082"/>
                    <a:pt x="338" y="2571"/>
                  </a:cubicBezTo>
                  <a:cubicBezTo>
                    <a:pt x="594" y="2315"/>
                    <a:pt x="883" y="2199"/>
                    <a:pt x="1196" y="2199"/>
                  </a:cubicBezTo>
                  <a:cubicBezTo>
                    <a:pt x="1295" y="2199"/>
                    <a:pt x="1397" y="2211"/>
                    <a:pt x="1501" y="2233"/>
                  </a:cubicBezTo>
                  <a:cubicBezTo>
                    <a:pt x="1745" y="2280"/>
                    <a:pt x="1792" y="2431"/>
                    <a:pt x="1594" y="2571"/>
                  </a:cubicBezTo>
                  <a:cubicBezTo>
                    <a:pt x="1351" y="2780"/>
                    <a:pt x="1108" y="2941"/>
                    <a:pt x="809" y="2941"/>
                  </a:cubicBezTo>
                  <a:cubicBezTo>
                    <a:pt x="692" y="2941"/>
                    <a:pt x="567" y="2917"/>
                    <a:pt x="431" y="2862"/>
                  </a:cubicBezTo>
                  <a:lnTo>
                    <a:pt x="431" y="2862"/>
                  </a:lnTo>
                  <a:cubicBezTo>
                    <a:pt x="535" y="3199"/>
                    <a:pt x="628" y="3536"/>
                    <a:pt x="675" y="3885"/>
                  </a:cubicBezTo>
                  <a:cubicBezTo>
                    <a:pt x="919" y="3827"/>
                    <a:pt x="1070" y="3780"/>
                    <a:pt x="1256" y="3780"/>
                  </a:cubicBezTo>
                  <a:cubicBezTo>
                    <a:pt x="1361" y="3780"/>
                    <a:pt x="1454" y="3780"/>
                    <a:pt x="1501" y="3827"/>
                  </a:cubicBezTo>
                  <a:cubicBezTo>
                    <a:pt x="1501" y="3885"/>
                    <a:pt x="1547" y="3885"/>
                    <a:pt x="1547" y="3932"/>
                  </a:cubicBezTo>
                  <a:lnTo>
                    <a:pt x="1547" y="3978"/>
                  </a:lnTo>
                  <a:cubicBezTo>
                    <a:pt x="1547" y="4025"/>
                    <a:pt x="1501" y="4118"/>
                    <a:pt x="1454" y="4176"/>
                  </a:cubicBezTo>
                  <a:cubicBezTo>
                    <a:pt x="1361" y="4269"/>
                    <a:pt x="1256" y="4315"/>
                    <a:pt x="1163" y="4362"/>
                  </a:cubicBezTo>
                  <a:cubicBezTo>
                    <a:pt x="1070" y="4409"/>
                    <a:pt x="966" y="4513"/>
                    <a:pt x="873" y="4560"/>
                  </a:cubicBezTo>
                  <a:lnTo>
                    <a:pt x="919" y="4606"/>
                  </a:lnTo>
                  <a:lnTo>
                    <a:pt x="919" y="4699"/>
                  </a:lnTo>
                  <a:lnTo>
                    <a:pt x="919" y="4804"/>
                  </a:lnTo>
                  <a:cubicBezTo>
                    <a:pt x="919" y="4851"/>
                    <a:pt x="966" y="4851"/>
                    <a:pt x="966" y="4897"/>
                  </a:cubicBezTo>
                  <a:cubicBezTo>
                    <a:pt x="966" y="4990"/>
                    <a:pt x="1012" y="5048"/>
                    <a:pt x="1070" y="5095"/>
                  </a:cubicBezTo>
                  <a:lnTo>
                    <a:pt x="1117" y="5141"/>
                  </a:lnTo>
                  <a:cubicBezTo>
                    <a:pt x="1163" y="5188"/>
                    <a:pt x="1210" y="5188"/>
                    <a:pt x="1303" y="5234"/>
                  </a:cubicBezTo>
                  <a:lnTo>
                    <a:pt x="1501" y="5234"/>
                  </a:lnTo>
                  <a:cubicBezTo>
                    <a:pt x="1408" y="5386"/>
                    <a:pt x="1408" y="5525"/>
                    <a:pt x="1303" y="5630"/>
                  </a:cubicBezTo>
                  <a:cubicBezTo>
                    <a:pt x="1256" y="5676"/>
                    <a:pt x="1210" y="5723"/>
                    <a:pt x="1210" y="5769"/>
                  </a:cubicBezTo>
                  <a:lnTo>
                    <a:pt x="1210" y="5862"/>
                  </a:lnTo>
                  <a:lnTo>
                    <a:pt x="1210" y="6014"/>
                  </a:lnTo>
                  <a:cubicBezTo>
                    <a:pt x="1303" y="6444"/>
                    <a:pt x="1408" y="6839"/>
                    <a:pt x="1501" y="7270"/>
                  </a:cubicBezTo>
                  <a:cubicBezTo>
                    <a:pt x="1594" y="7712"/>
                    <a:pt x="1652" y="8142"/>
                    <a:pt x="1745" y="8584"/>
                  </a:cubicBezTo>
                  <a:cubicBezTo>
                    <a:pt x="1792" y="8631"/>
                    <a:pt x="1838" y="8724"/>
                    <a:pt x="1885" y="8770"/>
                  </a:cubicBezTo>
                  <a:cubicBezTo>
                    <a:pt x="2234" y="8968"/>
                    <a:pt x="2524" y="9166"/>
                    <a:pt x="2815" y="9352"/>
                  </a:cubicBezTo>
                  <a:cubicBezTo>
                    <a:pt x="3339" y="9643"/>
                    <a:pt x="3874" y="9992"/>
                    <a:pt x="4455" y="10375"/>
                  </a:cubicBezTo>
                  <a:cubicBezTo>
                    <a:pt x="4409" y="10178"/>
                    <a:pt x="4316" y="10085"/>
                    <a:pt x="4316" y="9933"/>
                  </a:cubicBezTo>
                  <a:cubicBezTo>
                    <a:pt x="3978" y="8480"/>
                    <a:pt x="3629" y="7084"/>
                    <a:pt x="3397" y="5630"/>
                  </a:cubicBezTo>
                  <a:cubicBezTo>
                    <a:pt x="3152" y="4118"/>
                    <a:pt x="2955" y="2617"/>
                    <a:pt x="2710" y="1117"/>
                  </a:cubicBezTo>
                  <a:cubicBezTo>
                    <a:pt x="2710" y="919"/>
                    <a:pt x="2664" y="733"/>
                    <a:pt x="2617" y="535"/>
                  </a:cubicBezTo>
                  <a:cubicBezTo>
                    <a:pt x="2571" y="396"/>
                    <a:pt x="2571" y="198"/>
                    <a:pt x="2524"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587050" y="3096925"/>
              <a:ext cx="1200" cy="3825"/>
            </a:xfrm>
            <a:custGeom>
              <a:avLst/>
              <a:gdLst/>
              <a:ahLst/>
              <a:cxnLst/>
              <a:rect l="l" t="t" r="r" b="b"/>
              <a:pathLst>
                <a:path w="48" h="153" extrusionOk="0">
                  <a:moveTo>
                    <a:pt x="1" y="1"/>
                  </a:moveTo>
                  <a:cubicBezTo>
                    <a:pt x="1" y="59"/>
                    <a:pt x="47" y="59"/>
                    <a:pt x="47" y="106"/>
                  </a:cubicBezTo>
                  <a:lnTo>
                    <a:pt x="47" y="152"/>
                  </a:lnTo>
                  <a:lnTo>
                    <a:pt x="47" y="106"/>
                  </a:lnTo>
                  <a:cubicBezTo>
                    <a:pt x="47" y="59"/>
                    <a:pt x="1" y="59"/>
                    <a:pt x="1"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579775" y="3147825"/>
              <a:ext cx="7300" cy="35200"/>
            </a:xfrm>
            <a:custGeom>
              <a:avLst/>
              <a:gdLst/>
              <a:ahLst/>
              <a:cxnLst/>
              <a:rect l="l" t="t" r="r" b="b"/>
              <a:pathLst>
                <a:path w="292" h="1408" extrusionOk="0">
                  <a:moveTo>
                    <a:pt x="1" y="0"/>
                  </a:moveTo>
                  <a:lnTo>
                    <a:pt x="1" y="152"/>
                  </a:lnTo>
                  <a:cubicBezTo>
                    <a:pt x="94" y="582"/>
                    <a:pt x="199" y="977"/>
                    <a:pt x="292" y="1408"/>
                  </a:cubicBezTo>
                  <a:cubicBezTo>
                    <a:pt x="199" y="977"/>
                    <a:pt x="94" y="582"/>
                    <a:pt x="1" y="152"/>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562925" y="2674125"/>
              <a:ext cx="81150" cy="42500"/>
            </a:xfrm>
            <a:custGeom>
              <a:avLst/>
              <a:gdLst/>
              <a:ahLst/>
              <a:cxnLst/>
              <a:rect l="l" t="t" r="r" b="b"/>
              <a:pathLst>
                <a:path w="3246" h="1700" extrusionOk="0">
                  <a:moveTo>
                    <a:pt x="2513" y="1"/>
                  </a:moveTo>
                  <a:cubicBezTo>
                    <a:pt x="2175" y="1"/>
                    <a:pt x="1885" y="106"/>
                    <a:pt x="1547" y="199"/>
                  </a:cubicBezTo>
                  <a:cubicBezTo>
                    <a:pt x="1163" y="338"/>
                    <a:pt x="768" y="536"/>
                    <a:pt x="384" y="780"/>
                  </a:cubicBezTo>
                  <a:cubicBezTo>
                    <a:pt x="291" y="827"/>
                    <a:pt x="245" y="920"/>
                    <a:pt x="186" y="978"/>
                  </a:cubicBezTo>
                  <a:cubicBezTo>
                    <a:pt x="0" y="1211"/>
                    <a:pt x="0" y="1408"/>
                    <a:pt x="245" y="1606"/>
                  </a:cubicBezTo>
                  <a:cubicBezTo>
                    <a:pt x="291" y="1653"/>
                    <a:pt x="338" y="1653"/>
                    <a:pt x="384" y="1699"/>
                  </a:cubicBezTo>
                  <a:lnTo>
                    <a:pt x="535" y="1699"/>
                  </a:lnTo>
                  <a:lnTo>
                    <a:pt x="582" y="1653"/>
                  </a:lnTo>
                  <a:cubicBezTo>
                    <a:pt x="628" y="1653"/>
                    <a:pt x="675" y="1606"/>
                    <a:pt x="721" y="1606"/>
                  </a:cubicBezTo>
                  <a:cubicBezTo>
                    <a:pt x="826" y="1501"/>
                    <a:pt x="873" y="1455"/>
                    <a:pt x="966" y="1362"/>
                  </a:cubicBezTo>
                  <a:cubicBezTo>
                    <a:pt x="1059" y="1315"/>
                    <a:pt x="1163" y="1269"/>
                    <a:pt x="1257" y="1164"/>
                  </a:cubicBezTo>
                  <a:cubicBezTo>
                    <a:pt x="1454" y="1071"/>
                    <a:pt x="1640" y="978"/>
                    <a:pt x="1885" y="873"/>
                  </a:cubicBezTo>
                  <a:cubicBezTo>
                    <a:pt x="1989" y="827"/>
                    <a:pt x="2082" y="780"/>
                    <a:pt x="2175" y="734"/>
                  </a:cubicBezTo>
                  <a:cubicBezTo>
                    <a:pt x="2327" y="687"/>
                    <a:pt x="2513" y="629"/>
                    <a:pt x="2664" y="582"/>
                  </a:cubicBezTo>
                  <a:cubicBezTo>
                    <a:pt x="2804" y="536"/>
                    <a:pt x="3001" y="489"/>
                    <a:pt x="3152" y="443"/>
                  </a:cubicBezTo>
                  <a:lnTo>
                    <a:pt x="3152" y="338"/>
                  </a:lnTo>
                  <a:cubicBezTo>
                    <a:pt x="3199" y="245"/>
                    <a:pt x="3199" y="199"/>
                    <a:pt x="3246" y="47"/>
                  </a:cubicBezTo>
                  <a:cubicBezTo>
                    <a:pt x="3199" y="47"/>
                    <a:pt x="3094" y="47"/>
                    <a:pt x="3048"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577450" y="2708150"/>
              <a:ext cx="9625" cy="7300"/>
            </a:xfrm>
            <a:custGeom>
              <a:avLst/>
              <a:gdLst/>
              <a:ahLst/>
              <a:cxnLst/>
              <a:rect l="l" t="t" r="r" b="b"/>
              <a:pathLst>
                <a:path w="385" h="292" extrusionOk="0">
                  <a:moveTo>
                    <a:pt x="1" y="292"/>
                  </a:moveTo>
                  <a:cubicBezTo>
                    <a:pt x="47" y="292"/>
                    <a:pt x="94" y="245"/>
                    <a:pt x="140" y="245"/>
                  </a:cubicBezTo>
                  <a:cubicBezTo>
                    <a:pt x="245" y="140"/>
                    <a:pt x="292" y="94"/>
                    <a:pt x="385" y="1"/>
                  </a:cubicBezTo>
                  <a:cubicBezTo>
                    <a:pt x="292" y="94"/>
                    <a:pt x="245" y="140"/>
                    <a:pt x="140" y="245"/>
                  </a:cubicBezTo>
                  <a:cubicBezTo>
                    <a:pt x="94" y="245"/>
                    <a:pt x="47" y="292"/>
                    <a:pt x="1" y="292"/>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629500" y="2682575"/>
              <a:ext cx="12250" cy="6125"/>
            </a:xfrm>
            <a:custGeom>
              <a:avLst/>
              <a:gdLst/>
              <a:ahLst/>
              <a:cxnLst/>
              <a:rect l="l" t="t" r="r" b="b"/>
              <a:pathLst>
                <a:path w="490" h="245" extrusionOk="0">
                  <a:moveTo>
                    <a:pt x="1" y="244"/>
                  </a:moveTo>
                  <a:cubicBezTo>
                    <a:pt x="141" y="198"/>
                    <a:pt x="338" y="151"/>
                    <a:pt x="489" y="105"/>
                  </a:cubicBezTo>
                  <a:lnTo>
                    <a:pt x="489" y="0"/>
                  </a:lnTo>
                  <a:lnTo>
                    <a:pt x="489" y="105"/>
                  </a:lnTo>
                  <a:cubicBezTo>
                    <a:pt x="338" y="151"/>
                    <a:pt x="141" y="198"/>
                    <a:pt x="1" y="244"/>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572525" y="2716600"/>
              <a:ext cx="3800" cy="25"/>
            </a:xfrm>
            <a:custGeom>
              <a:avLst/>
              <a:gdLst/>
              <a:ahLst/>
              <a:cxnLst/>
              <a:rect l="l" t="t" r="r" b="b"/>
              <a:pathLst>
                <a:path w="152" h="1" extrusionOk="0">
                  <a:moveTo>
                    <a:pt x="0" y="0"/>
                  </a:moveTo>
                  <a:lnTo>
                    <a:pt x="151" y="0"/>
                  </a:ln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497500" y="2441500"/>
              <a:ext cx="156175" cy="235275"/>
            </a:xfrm>
            <a:custGeom>
              <a:avLst/>
              <a:gdLst/>
              <a:ahLst/>
              <a:cxnLst/>
              <a:rect l="l" t="t" r="r" b="b"/>
              <a:pathLst>
                <a:path w="6247" h="9411" extrusionOk="0">
                  <a:moveTo>
                    <a:pt x="2420" y="1"/>
                  </a:moveTo>
                  <a:lnTo>
                    <a:pt x="2420" y="1"/>
                  </a:lnTo>
                  <a:cubicBezTo>
                    <a:pt x="3199" y="1559"/>
                    <a:pt x="3292" y="3304"/>
                    <a:pt x="3780" y="4898"/>
                  </a:cubicBezTo>
                  <a:cubicBezTo>
                    <a:pt x="3920" y="4944"/>
                    <a:pt x="4025" y="4991"/>
                    <a:pt x="4118" y="5049"/>
                  </a:cubicBezTo>
                  <a:cubicBezTo>
                    <a:pt x="4316" y="5188"/>
                    <a:pt x="4409" y="5433"/>
                    <a:pt x="4455" y="5677"/>
                  </a:cubicBezTo>
                  <a:cubicBezTo>
                    <a:pt x="4548" y="6503"/>
                    <a:pt x="4025" y="7270"/>
                    <a:pt x="3199" y="7422"/>
                  </a:cubicBezTo>
                  <a:cubicBezTo>
                    <a:pt x="3129" y="7435"/>
                    <a:pt x="3058" y="7441"/>
                    <a:pt x="2986" y="7441"/>
                  </a:cubicBezTo>
                  <a:cubicBezTo>
                    <a:pt x="2552" y="7441"/>
                    <a:pt x="2094" y="7209"/>
                    <a:pt x="1885" y="6840"/>
                  </a:cubicBezTo>
                  <a:cubicBezTo>
                    <a:pt x="1640" y="6398"/>
                    <a:pt x="1698" y="5723"/>
                    <a:pt x="1989" y="5386"/>
                  </a:cubicBezTo>
                  <a:cubicBezTo>
                    <a:pt x="2036" y="5281"/>
                    <a:pt x="2036" y="5188"/>
                    <a:pt x="2036" y="5095"/>
                  </a:cubicBezTo>
                  <a:cubicBezTo>
                    <a:pt x="1838" y="4270"/>
                    <a:pt x="1640" y="3444"/>
                    <a:pt x="1454" y="2664"/>
                  </a:cubicBezTo>
                  <a:cubicBezTo>
                    <a:pt x="1408" y="2478"/>
                    <a:pt x="1350" y="2281"/>
                    <a:pt x="1303" y="2083"/>
                  </a:cubicBezTo>
                  <a:cubicBezTo>
                    <a:pt x="1210" y="1606"/>
                    <a:pt x="1059" y="1117"/>
                    <a:pt x="966" y="687"/>
                  </a:cubicBezTo>
                  <a:cubicBezTo>
                    <a:pt x="919" y="827"/>
                    <a:pt x="919" y="978"/>
                    <a:pt x="873" y="1117"/>
                  </a:cubicBezTo>
                  <a:cubicBezTo>
                    <a:pt x="873" y="1269"/>
                    <a:pt x="826" y="1408"/>
                    <a:pt x="826" y="1559"/>
                  </a:cubicBezTo>
                  <a:cubicBezTo>
                    <a:pt x="535" y="3106"/>
                    <a:pt x="291" y="4653"/>
                    <a:pt x="0" y="6212"/>
                  </a:cubicBezTo>
                  <a:lnTo>
                    <a:pt x="0" y="6398"/>
                  </a:lnTo>
                  <a:cubicBezTo>
                    <a:pt x="0" y="6503"/>
                    <a:pt x="47" y="6596"/>
                    <a:pt x="140" y="6735"/>
                  </a:cubicBezTo>
                  <a:cubicBezTo>
                    <a:pt x="1059" y="7515"/>
                    <a:pt x="2082" y="8247"/>
                    <a:pt x="2710" y="9306"/>
                  </a:cubicBezTo>
                  <a:cubicBezTo>
                    <a:pt x="2710" y="9352"/>
                    <a:pt x="2757" y="9352"/>
                    <a:pt x="2803" y="9411"/>
                  </a:cubicBezTo>
                  <a:cubicBezTo>
                    <a:pt x="3588" y="9035"/>
                    <a:pt x="4372" y="8628"/>
                    <a:pt x="5236" y="8628"/>
                  </a:cubicBezTo>
                  <a:cubicBezTo>
                    <a:pt x="5282" y="8628"/>
                    <a:pt x="5328" y="8629"/>
                    <a:pt x="5374" y="8631"/>
                  </a:cubicBezTo>
                  <a:cubicBezTo>
                    <a:pt x="5525" y="7957"/>
                    <a:pt x="5665" y="7270"/>
                    <a:pt x="5816" y="6642"/>
                  </a:cubicBezTo>
                  <a:lnTo>
                    <a:pt x="6246" y="4607"/>
                  </a:lnTo>
                  <a:cubicBezTo>
                    <a:pt x="5863" y="4363"/>
                    <a:pt x="5572" y="4118"/>
                    <a:pt x="5281" y="3734"/>
                  </a:cubicBezTo>
                  <a:cubicBezTo>
                    <a:pt x="5083" y="3490"/>
                    <a:pt x="4897" y="3199"/>
                    <a:pt x="4699" y="2909"/>
                  </a:cubicBezTo>
                  <a:cubicBezTo>
                    <a:pt x="4025" y="2036"/>
                    <a:pt x="3338" y="1164"/>
                    <a:pt x="2617" y="245"/>
                  </a:cubicBezTo>
                  <a:cubicBezTo>
                    <a:pt x="2571" y="199"/>
                    <a:pt x="2513" y="105"/>
                    <a:pt x="2420" y="1"/>
                  </a:cubicBezTo>
                  <a:close/>
                </a:path>
              </a:pathLst>
            </a:custGeom>
            <a:solidFill>
              <a:schemeClr val="accent3"/>
            </a:solidFill>
            <a:ln w="4950" cap="flat" cmpd="sng">
              <a:solidFill>
                <a:schemeClr val="accent3"/>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498650" y="2798875"/>
              <a:ext cx="111400" cy="212300"/>
            </a:xfrm>
            <a:custGeom>
              <a:avLst/>
              <a:gdLst/>
              <a:ahLst/>
              <a:cxnLst/>
              <a:rect l="l" t="t" r="r" b="b"/>
              <a:pathLst>
                <a:path w="4456" h="8492" extrusionOk="0">
                  <a:moveTo>
                    <a:pt x="3537" y="1"/>
                  </a:moveTo>
                  <a:lnTo>
                    <a:pt x="3048" y="59"/>
                  </a:lnTo>
                  <a:cubicBezTo>
                    <a:pt x="3048" y="245"/>
                    <a:pt x="2955" y="396"/>
                    <a:pt x="2711" y="536"/>
                  </a:cubicBezTo>
                  <a:cubicBezTo>
                    <a:pt x="2374" y="641"/>
                    <a:pt x="2083" y="780"/>
                    <a:pt x="1792" y="873"/>
                  </a:cubicBezTo>
                  <a:cubicBezTo>
                    <a:pt x="1210" y="1071"/>
                    <a:pt x="629" y="1269"/>
                    <a:pt x="1" y="1455"/>
                  </a:cubicBezTo>
                  <a:cubicBezTo>
                    <a:pt x="140" y="1943"/>
                    <a:pt x="245" y="2385"/>
                    <a:pt x="385" y="2816"/>
                  </a:cubicBezTo>
                  <a:cubicBezTo>
                    <a:pt x="536" y="2816"/>
                    <a:pt x="629" y="2769"/>
                    <a:pt x="780" y="2723"/>
                  </a:cubicBezTo>
                  <a:cubicBezTo>
                    <a:pt x="1013" y="2676"/>
                    <a:pt x="1304" y="2618"/>
                    <a:pt x="1548" y="2618"/>
                  </a:cubicBezTo>
                  <a:cubicBezTo>
                    <a:pt x="1792" y="2676"/>
                    <a:pt x="1839" y="2816"/>
                    <a:pt x="1699" y="2967"/>
                  </a:cubicBezTo>
                  <a:cubicBezTo>
                    <a:pt x="1548" y="3106"/>
                    <a:pt x="1362" y="3199"/>
                    <a:pt x="1164" y="3304"/>
                  </a:cubicBezTo>
                  <a:cubicBezTo>
                    <a:pt x="966" y="3351"/>
                    <a:pt x="780" y="3397"/>
                    <a:pt x="536" y="3444"/>
                  </a:cubicBezTo>
                  <a:cubicBezTo>
                    <a:pt x="629" y="3734"/>
                    <a:pt x="722" y="4025"/>
                    <a:pt x="780" y="4316"/>
                  </a:cubicBezTo>
                  <a:cubicBezTo>
                    <a:pt x="920" y="4269"/>
                    <a:pt x="1013" y="4269"/>
                    <a:pt x="1117" y="4223"/>
                  </a:cubicBezTo>
                  <a:cubicBezTo>
                    <a:pt x="1304" y="4176"/>
                    <a:pt x="1548" y="4130"/>
                    <a:pt x="1746" y="4130"/>
                  </a:cubicBezTo>
                  <a:cubicBezTo>
                    <a:pt x="1885" y="4130"/>
                    <a:pt x="2036" y="4223"/>
                    <a:pt x="2176" y="4316"/>
                  </a:cubicBezTo>
                  <a:cubicBezTo>
                    <a:pt x="2083" y="4421"/>
                    <a:pt x="2036" y="4560"/>
                    <a:pt x="1885" y="4653"/>
                  </a:cubicBezTo>
                  <a:cubicBezTo>
                    <a:pt x="1594" y="4805"/>
                    <a:pt x="1304" y="4898"/>
                    <a:pt x="966" y="5049"/>
                  </a:cubicBezTo>
                  <a:cubicBezTo>
                    <a:pt x="1013" y="5188"/>
                    <a:pt x="1071" y="5433"/>
                    <a:pt x="1117" y="5630"/>
                  </a:cubicBezTo>
                  <a:cubicBezTo>
                    <a:pt x="1444" y="5467"/>
                    <a:pt x="1691" y="5383"/>
                    <a:pt x="1882" y="5383"/>
                  </a:cubicBezTo>
                  <a:cubicBezTo>
                    <a:pt x="2086" y="5383"/>
                    <a:pt x="2225" y="5479"/>
                    <a:pt x="2327" y="5677"/>
                  </a:cubicBezTo>
                  <a:cubicBezTo>
                    <a:pt x="2083" y="6014"/>
                    <a:pt x="1699" y="6107"/>
                    <a:pt x="1210" y="6165"/>
                  </a:cubicBezTo>
                  <a:cubicBezTo>
                    <a:pt x="1257" y="6352"/>
                    <a:pt x="1362" y="6549"/>
                    <a:pt x="1362" y="6689"/>
                  </a:cubicBezTo>
                  <a:cubicBezTo>
                    <a:pt x="1652" y="6689"/>
                    <a:pt x="1839" y="6689"/>
                    <a:pt x="2083" y="6747"/>
                  </a:cubicBezTo>
                  <a:cubicBezTo>
                    <a:pt x="2176" y="6747"/>
                    <a:pt x="2281" y="6840"/>
                    <a:pt x="2129" y="6980"/>
                  </a:cubicBezTo>
                  <a:cubicBezTo>
                    <a:pt x="1990" y="7131"/>
                    <a:pt x="1792" y="7270"/>
                    <a:pt x="1548" y="7468"/>
                  </a:cubicBezTo>
                  <a:cubicBezTo>
                    <a:pt x="1652" y="7759"/>
                    <a:pt x="1746" y="8096"/>
                    <a:pt x="1839" y="8492"/>
                  </a:cubicBezTo>
                  <a:cubicBezTo>
                    <a:pt x="2467" y="8247"/>
                    <a:pt x="3106" y="8003"/>
                    <a:pt x="3688" y="7759"/>
                  </a:cubicBezTo>
                  <a:cubicBezTo>
                    <a:pt x="3921" y="7666"/>
                    <a:pt x="4165" y="7619"/>
                    <a:pt x="4456" y="7561"/>
                  </a:cubicBezTo>
                  <a:cubicBezTo>
                    <a:pt x="4456" y="7515"/>
                    <a:pt x="4409" y="7422"/>
                    <a:pt x="4409" y="7329"/>
                  </a:cubicBezTo>
                  <a:cubicBezTo>
                    <a:pt x="4316" y="6747"/>
                    <a:pt x="4211" y="6107"/>
                    <a:pt x="4118" y="5479"/>
                  </a:cubicBezTo>
                  <a:cubicBezTo>
                    <a:pt x="4072" y="4898"/>
                    <a:pt x="4072" y="4316"/>
                    <a:pt x="4025" y="3781"/>
                  </a:cubicBezTo>
                  <a:cubicBezTo>
                    <a:pt x="3874" y="2525"/>
                    <a:pt x="3734" y="1269"/>
                    <a:pt x="3537"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3850" y="2448775"/>
              <a:ext cx="61675" cy="162575"/>
            </a:xfrm>
            <a:custGeom>
              <a:avLst/>
              <a:gdLst/>
              <a:ahLst/>
              <a:cxnLst/>
              <a:rect l="l" t="t" r="r" b="b"/>
              <a:pathLst>
                <a:path w="2467" h="6503" extrusionOk="0">
                  <a:moveTo>
                    <a:pt x="384" y="1"/>
                  </a:moveTo>
                  <a:lnTo>
                    <a:pt x="0" y="105"/>
                  </a:lnTo>
                  <a:cubicBezTo>
                    <a:pt x="47" y="291"/>
                    <a:pt x="93" y="443"/>
                    <a:pt x="140" y="582"/>
                  </a:cubicBezTo>
                  <a:cubicBezTo>
                    <a:pt x="244" y="873"/>
                    <a:pt x="291" y="1164"/>
                    <a:pt x="338" y="1408"/>
                  </a:cubicBezTo>
                  <a:cubicBezTo>
                    <a:pt x="384" y="1699"/>
                    <a:pt x="477" y="1943"/>
                    <a:pt x="535" y="2234"/>
                  </a:cubicBezTo>
                  <a:cubicBezTo>
                    <a:pt x="535" y="2327"/>
                    <a:pt x="582" y="2373"/>
                    <a:pt x="582" y="2478"/>
                  </a:cubicBezTo>
                  <a:cubicBezTo>
                    <a:pt x="768" y="3199"/>
                    <a:pt x="1012" y="3979"/>
                    <a:pt x="1210" y="4700"/>
                  </a:cubicBezTo>
                  <a:cubicBezTo>
                    <a:pt x="1256" y="5049"/>
                    <a:pt x="1256" y="5281"/>
                    <a:pt x="1012" y="5479"/>
                  </a:cubicBezTo>
                  <a:cubicBezTo>
                    <a:pt x="768" y="5677"/>
                    <a:pt x="873" y="5921"/>
                    <a:pt x="919" y="6154"/>
                  </a:cubicBezTo>
                  <a:cubicBezTo>
                    <a:pt x="1012" y="6398"/>
                    <a:pt x="1256" y="6503"/>
                    <a:pt x="1501" y="6503"/>
                  </a:cubicBezTo>
                  <a:cubicBezTo>
                    <a:pt x="2036" y="6503"/>
                    <a:pt x="2466" y="5921"/>
                    <a:pt x="2326" y="5386"/>
                  </a:cubicBezTo>
                  <a:cubicBezTo>
                    <a:pt x="2280" y="5235"/>
                    <a:pt x="2222" y="5095"/>
                    <a:pt x="2129" y="4944"/>
                  </a:cubicBezTo>
                  <a:cubicBezTo>
                    <a:pt x="1884" y="4944"/>
                    <a:pt x="1791" y="4804"/>
                    <a:pt x="1745" y="4607"/>
                  </a:cubicBezTo>
                  <a:cubicBezTo>
                    <a:pt x="1547" y="4025"/>
                    <a:pt x="1408" y="3397"/>
                    <a:pt x="1210" y="2769"/>
                  </a:cubicBezTo>
                  <a:cubicBezTo>
                    <a:pt x="1012" y="1943"/>
                    <a:pt x="873" y="1117"/>
                    <a:pt x="477" y="338"/>
                  </a:cubicBezTo>
                  <a:cubicBezTo>
                    <a:pt x="431" y="198"/>
                    <a:pt x="431" y="105"/>
                    <a:pt x="384"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7325" y="2463325"/>
              <a:ext cx="4975" cy="20650"/>
            </a:xfrm>
            <a:custGeom>
              <a:avLst/>
              <a:gdLst/>
              <a:ahLst/>
              <a:cxnLst/>
              <a:rect l="l" t="t" r="r" b="b"/>
              <a:pathLst>
                <a:path w="199" h="826" extrusionOk="0">
                  <a:moveTo>
                    <a:pt x="199" y="826"/>
                  </a:moveTo>
                  <a:cubicBezTo>
                    <a:pt x="152" y="582"/>
                    <a:pt x="105" y="291"/>
                    <a:pt x="1" y="0"/>
                  </a:cubicBezTo>
                  <a:cubicBezTo>
                    <a:pt x="105" y="291"/>
                    <a:pt x="152" y="582"/>
                    <a:pt x="199" y="826"/>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59150" y="3265575"/>
              <a:ext cx="36375" cy="34725"/>
            </a:xfrm>
            <a:custGeom>
              <a:avLst/>
              <a:gdLst/>
              <a:ahLst/>
              <a:cxnLst/>
              <a:rect l="l" t="t" r="r" b="b"/>
              <a:pathLst>
                <a:path w="1455" h="1389" extrusionOk="0">
                  <a:moveTo>
                    <a:pt x="410" y="1"/>
                  </a:moveTo>
                  <a:cubicBezTo>
                    <a:pt x="260" y="1"/>
                    <a:pt x="171" y="99"/>
                    <a:pt x="105" y="338"/>
                  </a:cubicBezTo>
                  <a:cubicBezTo>
                    <a:pt x="47" y="432"/>
                    <a:pt x="47" y="478"/>
                    <a:pt x="47" y="583"/>
                  </a:cubicBezTo>
                  <a:lnTo>
                    <a:pt x="0" y="583"/>
                  </a:lnTo>
                  <a:cubicBezTo>
                    <a:pt x="105" y="769"/>
                    <a:pt x="151" y="1013"/>
                    <a:pt x="291" y="1164"/>
                  </a:cubicBezTo>
                  <a:cubicBezTo>
                    <a:pt x="418" y="1316"/>
                    <a:pt x="612" y="1389"/>
                    <a:pt x="795" y="1389"/>
                  </a:cubicBezTo>
                  <a:cubicBezTo>
                    <a:pt x="963" y="1389"/>
                    <a:pt x="1121" y="1328"/>
                    <a:pt x="1210" y="1211"/>
                  </a:cubicBezTo>
                  <a:cubicBezTo>
                    <a:pt x="1454" y="920"/>
                    <a:pt x="1361" y="525"/>
                    <a:pt x="1070" y="292"/>
                  </a:cubicBezTo>
                  <a:cubicBezTo>
                    <a:pt x="919" y="187"/>
                    <a:pt x="779" y="141"/>
                    <a:pt x="628" y="48"/>
                  </a:cubicBezTo>
                  <a:cubicBezTo>
                    <a:pt x="544" y="17"/>
                    <a:pt x="472" y="1"/>
                    <a:pt x="410"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455050" y="2640400"/>
              <a:ext cx="132025" cy="176825"/>
            </a:xfrm>
            <a:custGeom>
              <a:avLst/>
              <a:gdLst/>
              <a:ahLst/>
              <a:cxnLst/>
              <a:rect l="l" t="t" r="r" b="b"/>
              <a:pathLst>
                <a:path w="5281" h="7073" extrusionOk="0">
                  <a:moveTo>
                    <a:pt x="2280" y="1"/>
                  </a:moveTo>
                  <a:cubicBezTo>
                    <a:pt x="2233" y="338"/>
                    <a:pt x="2036" y="431"/>
                    <a:pt x="1791" y="524"/>
                  </a:cubicBezTo>
                  <a:cubicBezTo>
                    <a:pt x="1210" y="675"/>
                    <a:pt x="582" y="768"/>
                    <a:pt x="0" y="920"/>
                  </a:cubicBezTo>
                  <a:cubicBezTo>
                    <a:pt x="93" y="1396"/>
                    <a:pt x="244" y="1885"/>
                    <a:pt x="337" y="2373"/>
                  </a:cubicBezTo>
                  <a:cubicBezTo>
                    <a:pt x="582" y="2327"/>
                    <a:pt x="779" y="2222"/>
                    <a:pt x="1012" y="2222"/>
                  </a:cubicBezTo>
                  <a:cubicBezTo>
                    <a:pt x="1043" y="2209"/>
                    <a:pt x="1076" y="2203"/>
                    <a:pt x="1112" y="2203"/>
                  </a:cubicBezTo>
                  <a:cubicBezTo>
                    <a:pt x="1199" y="2203"/>
                    <a:pt x="1301" y="2236"/>
                    <a:pt x="1407" y="2269"/>
                  </a:cubicBezTo>
                  <a:cubicBezTo>
                    <a:pt x="1547" y="2269"/>
                    <a:pt x="1594" y="2420"/>
                    <a:pt x="1454" y="2513"/>
                  </a:cubicBezTo>
                  <a:cubicBezTo>
                    <a:pt x="1303" y="2618"/>
                    <a:pt x="1163" y="2757"/>
                    <a:pt x="1012" y="2850"/>
                  </a:cubicBezTo>
                  <a:cubicBezTo>
                    <a:pt x="872" y="2909"/>
                    <a:pt x="675" y="2955"/>
                    <a:pt x="535" y="3002"/>
                  </a:cubicBezTo>
                  <a:cubicBezTo>
                    <a:pt x="582" y="3246"/>
                    <a:pt x="628" y="3490"/>
                    <a:pt x="721" y="3723"/>
                  </a:cubicBezTo>
                  <a:cubicBezTo>
                    <a:pt x="779" y="3723"/>
                    <a:pt x="826" y="3676"/>
                    <a:pt x="872" y="3676"/>
                  </a:cubicBezTo>
                  <a:cubicBezTo>
                    <a:pt x="1117" y="3630"/>
                    <a:pt x="1407" y="3537"/>
                    <a:pt x="1652" y="3490"/>
                  </a:cubicBezTo>
                  <a:cubicBezTo>
                    <a:pt x="1791" y="3490"/>
                    <a:pt x="1989" y="3537"/>
                    <a:pt x="2036" y="3630"/>
                  </a:cubicBezTo>
                  <a:cubicBezTo>
                    <a:pt x="2036" y="3723"/>
                    <a:pt x="1943" y="3920"/>
                    <a:pt x="1838" y="4014"/>
                  </a:cubicBezTo>
                  <a:cubicBezTo>
                    <a:pt x="1791" y="4118"/>
                    <a:pt x="1652" y="4165"/>
                    <a:pt x="1547" y="4165"/>
                  </a:cubicBezTo>
                  <a:cubicBezTo>
                    <a:pt x="1303" y="4258"/>
                    <a:pt x="1117" y="4258"/>
                    <a:pt x="872" y="4304"/>
                  </a:cubicBezTo>
                  <a:cubicBezTo>
                    <a:pt x="919" y="4502"/>
                    <a:pt x="965" y="4653"/>
                    <a:pt x="1012" y="4839"/>
                  </a:cubicBezTo>
                  <a:cubicBezTo>
                    <a:pt x="1210" y="4746"/>
                    <a:pt x="1407" y="4653"/>
                    <a:pt x="1594" y="4653"/>
                  </a:cubicBezTo>
                  <a:cubicBezTo>
                    <a:pt x="1623" y="4637"/>
                    <a:pt x="1658" y="4630"/>
                    <a:pt x="1695" y="4630"/>
                  </a:cubicBezTo>
                  <a:cubicBezTo>
                    <a:pt x="1791" y="4630"/>
                    <a:pt x="1900" y="4679"/>
                    <a:pt x="1943" y="4746"/>
                  </a:cubicBezTo>
                  <a:cubicBezTo>
                    <a:pt x="1989" y="4793"/>
                    <a:pt x="1943" y="4991"/>
                    <a:pt x="1838" y="5084"/>
                  </a:cubicBezTo>
                  <a:cubicBezTo>
                    <a:pt x="1791" y="5177"/>
                    <a:pt x="1698" y="5235"/>
                    <a:pt x="1652" y="5281"/>
                  </a:cubicBezTo>
                  <a:cubicBezTo>
                    <a:pt x="1501" y="5374"/>
                    <a:pt x="1361" y="5421"/>
                    <a:pt x="1210" y="5526"/>
                  </a:cubicBezTo>
                  <a:cubicBezTo>
                    <a:pt x="1303" y="5816"/>
                    <a:pt x="1361" y="6107"/>
                    <a:pt x="1454" y="6444"/>
                  </a:cubicBezTo>
                  <a:cubicBezTo>
                    <a:pt x="1501" y="6631"/>
                    <a:pt x="1547" y="6875"/>
                    <a:pt x="1594" y="7073"/>
                  </a:cubicBezTo>
                  <a:cubicBezTo>
                    <a:pt x="1698" y="7073"/>
                    <a:pt x="1791" y="7026"/>
                    <a:pt x="1838" y="7026"/>
                  </a:cubicBezTo>
                  <a:cubicBezTo>
                    <a:pt x="2617" y="6735"/>
                    <a:pt x="3396" y="6491"/>
                    <a:pt x="4164" y="6247"/>
                  </a:cubicBezTo>
                  <a:cubicBezTo>
                    <a:pt x="4282" y="6198"/>
                    <a:pt x="4382" y="6178"/>
                    <a:pt x="4467" y="6178"/>
                  </a:cubicBezTo>
                  <a:cubicBezTo>
                    <a:pt x="4627" y="6178"/>
                    <a:pt x="4732" y="6249"/>
                    <a:pt x="4792" y="6340"/>
                  </a:cubicBezTo>
                  <a:lnTo>
                    <a:pt x="4792" y="6398"/>
                  </a:lnTo>
                  <a:lnTo>
                    <a:pt x="5281" y="6340"/>
                  </a:lnTo>
                  <a:lnTo>
                    <a:pt x="5281" y="6293"/>
                  </a:lnTo>
                  <a:cubicBezTo>
                    <a:pt x="5188" y="5572"/>
                    <a:pt x="5036" y="4793"/>
                    <a:pt x="4897" y="4014"/>
                  </a:cubicBezTo>
                  <a:cubicBezTo>
                    <a:pt x="4897" y="3920"/>
                    <a:pt x="4897" y="3781"/>
                    <a:pt x="4850" y="3676"/>
                  </a:cubicBezTo>
                  <a:lnTo>
                    <a:pt x="4699" y="3676"/>
                  </a:lnTo>
                  <a:cubicBezTo>
                    <a:pt x="4606" y="3676"/>
                    <a:pt x="4560" y="3676"/>
                    <a:pt x="4455" y="3630"/>
                  </a:cubicBezTo>
                  <a:cubicBezTo>
                    <a:pt x="4362" y="3630"/>
                    <a:pt x="4315" y="3583"/>
                    <a:pt x="4211" y="3537"/>
                  </a:cubicBezTo>
                  <a:cubicBezTo>
                    <a:pt x="4211" y="3537"/>
                    <a:pt x="4164" y="3490"/>
                    <a:pt x="4118" y="3490"/>
                  </a:cubicBezTo>
                  <a:cubicBezTo>
                    <a:pt x="4071" y="3432"/>
                    <a:pt x="4025" y="3385"/>
                    <a:pt x="3978" y="3292"/>
                  </a:cubicBezTo>
                  <a:cubicBezTo>
                    <a:pt x="3920" y="3292"/>
                    <a:pt x="3920" y="3246"/>
                    <a:pt x="3873" y="3246"/>
                  </a:cubicBezTo>
                  <a:cubicBezTo>
                    <a:pt x="3827" y="3141"/>
                    <a:pt x="3827" y="3095"/>
                    <a:pt x="3780" y="3002"/>
                  </a:cubicBezTo>
                  <a:cubicBezTo>
                    <a:pt x="3734" y="2955"/>
                    <a:pt x="3734" y="2850"/>
                    <a:pt x="3734" y="2804"/>
                  </a:cubicBezTo>
                  <a:cubicBezTo>
                    <a:pt x="3687" y="2757"/>
                    <a:pt x="3687" y="2711"/>
                    <a:pt x="3687" y="2711"/>
                  </a:cubicBezTo>
                  <a:cubicBezTo>
                    <a:pt x="3687" y="2618"/>
                    <a:pt x="3687" y="2560"/>
                    <a:pt x="3734" y="2467"/>
                  </a:cubicBezTo>
                  <a:cubicBezTo>
                    <a:pt x="3734" y="2420"/>
                    <a:pt x="3734" y="2420"/>
                    <a:pt x="3780" y="2373"/>
                  </a:cubicBezTo>
                  <a:cubicBezTo>
                    <a:pt x="3978" y="1931"/>
                    <a:pt x="3873" y="1687"/>
                    <a:pt x="3583" y="1396"/>
                  </a:cubicBezTo>
                  <a:cubicBezTo>
                    <a:pt x="3152" y="920"/>
                    <a:pt x="2710" y="431"/>
                    <a:pt x="2280" y="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387275" y="2374925"/>
              <a:ext cx="163450" cy="271325"/>
            </a:xfrm>
            <a:custGeom>
              <a:avLst/>
              <a:gdLst/>
              <a:ahLst/>
              <a:cxnLst/>
              <a:rect l="l" t="t" r="r" b="b"/>
              <a:pathLst>
                <a:path w="6538" h="10853" extrusionOk="0">
                  <a:moveTo>
                    <a:pt x="5817" y="0"/>
                  </a:moveTo>
                  <a:cubicBezTo>
                    <a:pt x="3874" y="873"/>
                    <a:pt x="1932" y="1791"/>
                    <a:pt x="1" y="2664"/>
                  </a:cubicBezTo>
                  <a:cubicBezTo>
                    <a:pt x="187" y="3199"/>
                    <a:pt x="338" y="3687"/>
                    <a:pt x="524" y="4222"/>
                  </a:cubicBezTo>
                  <a:cubicBezTo>
                    <a:pt x="1059" y="4071"/>
                    <a:pt x="1594" y="3873"/>
                    <a:pt x="2129" y="3734"/>
                  </a:cubicBezTo>
                  <a:cubicBezTo>
                    <a:pt x="2269" y="3687"/>
                    <a:pt x="2467" y="3641"/>
                    <a:pt x="2618" y="3641"/>
                  </a:cubicBezTo>
                  <a:cubicBezTo>
                    <a:pt x="2851" y="3641"/>
                    <a:pt x="3002" y="3873"/>
                    <a:pt x="2851" y="4071"/>
                  </a:cubicBezTo>
                  <a:cubicBezTo>
                    <a:pt x="2758" y="4222"/>
                    <a:pt x="2618" y="4315"/>
                    <a:pt x="2467" y="4362"/>
                  </a:cubicBezTo>
                  <a:cubicBezTo>
                    <a:pt x="1932" y="4653"/>
                    <a:pt x="1350" y="4746"/>
                    <a:pt x="722" y="4804"/>
                  </a:cubicBezTo>
                  <a:cubicBezTo>
                    <a:pt x="920" y="5281"/>
                    <a:pt x="1059" y="5723"/>
                    <a:pt x="1211" y="6200"/>
                  </a:cubicBezTo>
                  <a:cubicBezTo>
                    <a:pt x="1455" y="6153"/>
                    <a:pt x="1687" y="6060"/>
                    <a:pt x="1932" y="6014"/>
                  </a:cubicBezTo>
                  <a:cubicBezTo>
                    <a:pt x="1983" y="6005"/>
                    <a:pt x="2032" y="6002"/>
                    <a:pt x="2077" y="6002"/>
                  </a:cubicBezTo>
                  <a:cubicBezTo>
                    <a:pt x="2288" y="6002"/>
                    <a:pt x="2429" y="6085"/>
                    <a:pt x="2467" y="6200"/>
                  </a:cubicBezTo>
                  <a:cubicBezTo>
                    <a:pt x="2513" y="6397"/>
                    <a:pt x="2374" y="6549"/>
                    <a:pt x="2083" y="6642"/>
                  </a:cubicBezTo>
                  <a:cubicBezTo>
                    <a:pt x="1839" y="6735"/>
                    <a:pt x="1641" y="6781"/>
                    <a:pt x="1397" y="6839"/>
                  </a:cubicBezTo>
                  <a:cubicBezTo>
                    <a:pt x="1455" y="7026"/>
                    <a:pt x="1501" y="7177"/>
                    <a:pt x="1548" y="7316"/>
                  </a:cubicBezTo>
                  <a:cubicBezTo>
                    <a:pt x="1687" y="7270"/>
                    <a:pt x="1885" y="7223"/>
                    <a:pt x="2036" y="7177"/>
                  </a:cubicBezTo>
                  <a:cubicBezTo>
                    <a:pt x="2176" y="7177"/>
                    <a:pt x="2327" y="7130"/>
                    <a:pt x="2467" y="7130"/>
                  </a:cubicBezTo>
                  <a:cubicBezTo>
                    <a:pt x="2618" y="7130"/>
                    <a:pt x="2804" y="7130"/>
                    <a:pt x="2804" y="7316"/>
                  </a:cubicBezTo>
                  <a:cubicBezTo>
                    <a:pt x="2804" y="7421"/>
                    <a:pt x="2711" y="7607"/>
                    <a:pt x="2618" y="7654"/>
                  </a:cubicBezTo>
                  <a:cubicBezTo>
                    <a:pt x="2327" y="7805"/>
                    <a:pt x="2036" y="7898"/>
                    <a:pt x="1687" y="8003"/>
                  </a:cubicBezTo>
                  <a:cubicBezTo>
                    <a:pt x="1746" y="8235"/>
                    <a:pt x="1839" y="8584"/>
                    <a:pt x="1932" y="8875"/>
                  </a:cubicBezTo>
                  <a:cubicBezTo>
                    <a:pt x="2036" y="8817"/>
                    <a:pt x="2129" y="8770"/>
                    <a:pt x="2223" y="8724"/>
                  </a:cubicBezTo>
                  <a:cubicBezTo>
                    <a:pt x="2327" y="8677"/>
                    <a:pt x="2420" y="8631"/>
                    <a:pt x="2513" y="8584"/>
                  </a:cubicBezTo>
                  <a:cubicBezTo>
                    <a:pt x="2577" y="8569"/>
                    <a:pt x="2640" y="8562"/>
                    <a:pt x="2700" y="8562"/>
                  </a:cubicBezTo>
                  <a:cubicBezTo>
                    <a:pt x="2871" y="8562"/>
                    <a:pt x="3014" y="8620"/>
                    <a:pt x="3048" y="8724"/>
                  </a:cubicBezTo>
                  <a:cubicBezTo>
                    <a:pt x="3095" y="8968"/>
                    <a:pt x="2955" y="9061"/>
                    <a:pt x="2804" y="9212"/>
                  </a:cubicBezTo>
                  <a:cubicBezTo>
                    <a:pt x="2560" y="9305"/>
                    <a:pt x="2374" y="9457"/>
                    <a:pt x="2129" y="9596"/>
                  </a:cubicBezTo>
                  <a:cubicBezTo>
                    <a:pt x="2223" y="9980"/>
                    <a:pt x="2374" y="10422"/>
                    <a:pt x="2513" y="10852"/>
                  </a:cubicBezTo>
                  <a:cubicBezTo>
                    <a:pt x="3246" y="10713"/>
                    <a:pt x="3921" y="10562"/>
                    <a:pt x="4700" y="10375"/>
                  </a:cubicBezTo>
                  <a:cubicBezTo>
                    <a:pt x="4595" y="10271"/>
                    <a:pt x="4502" y="10224"/>
                    <a:pt x="4409" y="10131"/>
                  </a:cubicBezTo>
                  <a:cubicBezTo>
                    <a:pt x="4305" y="9980"/>
                    <a:pt x="4212" y="9887"/>
                    <a:pt x="4072" y="9794"/>
                  </a:cubicBezTo>
                  <a:cubicBezTo>
                    <a:pt x="3967" y="9689"/>
                    <a:pt x="3874" y="9550"/>
                    <a:pt x="3828" y="9457"/>
                  </a:cubicBezTo>
                  <a:cubicBezTo>
                    <a:pt x="3781" y="9352"/>
                    <a:pt x="3723" y="9259"/>
                    <a:pt x="3676" y="9166"/>
                  </a:cubicBezTo>
                  <a:lnTo>
                    <a:pt x="3676" y="9015"/>
                  </a:lnTo>
                  <a:lnTo>
                    <a:pt x="3676" y="8968"/>
                  </a:lnTo>
                  <a:lnTo>
                    <a:pt x="3676" y="8921"/>
                  </a:lnTo>
                  <a:cubicBezTo>
                    <a:pt x="3723" y="8875"/>
                    <a:pt x="3723" y="8875"/>
                    <a:pt x="3781" y="8875"/>
                  </a:cubicBezTo>
                  <a:cubicBezTo>
                    <a:pt x="3828" y="8875"/>
                    <a:pt x="3828" y="8770"/>
                    <a:pt x="3828" y="8724"/>
                  </a:cubicBezTo>
                  <a:cubicBezTo>
                    <a:pt x="4072" y="7072"/>
                    <a:pt x="4363" y="5432"/>
                    <a:pt x="4595" y="3780"/>
                  </a:cubicBezTo>
                  <a:cubicBezTo>
                    <a:pt x="4700" y="3199"/>
                    <a:pt x="4747" y="2571"/>
                    <a:pt x="4793" y="1943"/>
                  </a:cubicBezTo>
                  <a:cubicBezTo>
                    <a:pt x="4793" y="1838"/>
                    <a:pt x="4840" y="1745"/>
                    <a:pt x="4840" y="1698"/>
                  </a:cubicBezTo>
                  <a:cubicBezTo>
                    <a:pt x="4886" y="1652"/>
                    <a:pt x="4886" y="1605"/>
                    <a:pt x="4886" y="1605"/>
                  </a:cubicBezTo>
                  <a:cubicBezTo>
                    <a:pt x="4944" y="1547"/>
                    <a:pt x="4991" y="1501"/>
                    <a:pt x="5037" y="1454"/>
                  </a:cubicBezTo>
                  <a:cubicBezTo>
                    <a:pt x="5084" y="1408"/>
                    <a:pt x="5130" y="1361"/>
                    <a:pt x="5177" y="1361"/>
                  </a:cubicBezTo>
                  <a:cubicBezTo>
                    <a:pt x="5235" y="1361"/>
                    <a:pt x="5375" y="1501"/>
                    <a:pt x="5421" y="1605"/>
                  </a:cubicBezTo>
                  <a:lnTo>
                    <a:pt x="5863" y="3059"/>
                  </a:lnTo>
                  <a:lnTo>
                    <a:pt x="6247" y="2955"/>
                  </a:lnTo>
                  <a:cubicBezTo>
                    <a:pt x="6154" y="2617"/>
                    <a:pt x="6107" y="2280"/>
                    <a:pt x="6049" y="1943"/>
                  </a:cubicBezTo>
                  <a:cubicBezTo>
                    <a:pt x="6003" y="1838"/>
                    <a:pt x="6003" y="1745"/>
                    <a:pt x="5956" y="1652"/>
                  </a:cubicBezTo>
                  <a:cubicBezTo>
                    <a:pt x="5910" y="1501"/>
                    <a:pt x="5863" y="1361"/>
                    <a:pt x="6003" y="1256"/>
                  </a:cubicBezTo>
                  <a:cubicBezTo>
                    <a:pt x="6049" y="1228"/>
                    <a:pt x="6094" y="1217"/>
                    <a:pt x="6137" y="1217"/>
                  </a:cubicBezTo>
                  <a:cubicBezTo>
                    <a:pt x="6236" y="1217"/>
                    <a:pt x="6326" y="1274"/>
                    <a:pt x="6398" y="1315"/>
                  </a:cubicBezTo>
                  <a:cubicBezTo>
                    <a:pt x="6398" y="1361"/>
                    <a:pt x="6445" y="1361"/>
                    <a:pt x="6445" y="1361"/>
                  </a:cubicBezTo>
                  <a:lnTo>
                    <a:pt x="6538" y="1256"/>
                  </a:lnTo>
                  <a:cubicBezTo>
                    <a:pt x="6154" y="919"/>
                    <a:pt x="6003" y="442"/>
                    <a:pt x="5817" y="0"/>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509425" y="2411275"/>
              <a:ext cx="3800" cy="3800"/>
            </a:xfrm>
            <a:custGeom>
              <a:avLst/>
              <a:gdLst/>
              <a:ahLst/>
              <a:cxnLst/>
              <a:rect l="l" t="t" r="r" b="b"/>
              <a:pathLst>
                <a:path w="152" h="152" extrusionOk="0">
                  <a:moveTo>
                    <a:pt x="0" y="151"/>
                  </a:moveTo>
                  <a:cubicBezTo>
                    <a:pt x="58" y="93"/>
                    <a:pt x="105" y="47"/>
                    <a:pt x="151" y="0"/>
                  </a:cubicBezTo>
                  <a:cubicBezTo>
                    <a:pt x="105" y="47"/>
                    <a:pt x="58" y="93"/>
                    <a:pt x="0" y="151"/>
                  </a:cubicBez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522800" y="2415050"/>
              <a:ext cx="11075" cy="36375"/>
            </a:xfrm>
            <a:custGeom>
              <a:avLst/>
              <a:gdLst/>
              <a:ahLst/>
              <a:cxnLst/>
              <a:rect l="l" t="t" r="r" b="b"/>
              <a:pathLst>
                <a:path w="443" h="1455" extrusionOk="0">
                  <a:moveTo>
                    <a:pt x="0" y="0"/>
                  </a:moveTo>
                  <a:lnTo>
                    <a:pt x="442" y="1454"/>
                  </a:lnTo>
                  <a:close/>
                </a:path>
              </a:pathLst>
            </a:custGeom>
            <a:solidFill>
              <a:schemeClr val="accent4"/>
            </a:solidFill>
            <a:ln w="9600" cap="flat" cmpd="sng">
              <a:solidFill>
                <a:schemeClr val="accent4"/>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70750" y="3348975"/>
              <a:ext cx="42475" cy="46225"/>
            </a:xfrm>
            <a:custGeom>
              <a:avLst/>
              <a:gdLst/>
              <a:ahLst/>
              <a:cxnLst/>
              <a:rect l="l" t="t" r="r" b="b"/>
              <a:pathLst>
                <a:path w="1699" h="1849" extrusionOk="0">
                  <a:moveTo>
                    <a:pt x="699" y="0"/>
                  </a:moveTo>
                  <a:cubicBezTo>
                    <a:pt x="676" y="0"/>
                    <a:pt x="652" y="1"/>
                    <a:pt x="628" y="3"/>
                  </a:cubicBezTo>
                  <a:cubicBezTo>
                    <a:pt x="535" y="50"/>
                    <a:pt x="442" y="96"/>
                    <a:pt x="384" y="155"/>
                  </a:cubicBezTo>
                  <a:cubicBezTo>
                    <a:pt x="291" y="341"/>
                    <a:pt x="151" y="492"/>
                    <a:pt x="93" y="678"/>
                  </a:cubicBezTo>
                  <a:cubicBezTo>
                    <a:pt x="0" y="1027"/>
                    <a:pt x="93" y="1364"/>
                    <a:pt x="337" y="1608"/>
                  </a:cubicBezTo>
                  <a:cubicBezTo>
                    <a:pt x="506" y="1777"/>
                    <a:pt x="691" y="1848"/>
                    <a:pt x="885" y="1848"/>
                  </a:cubicBezTo>
                  <a:cubicBezTo>
                    <a:pt x="1024" y="1848"/>
                    <a:pt x="1168" y="1811"/>
                    <a:pt x="1315" y="1748"/>
                  </a:cubicBezTo>
                  <a:cubicBezTo>
                    <a:pt x="1652" y="1608"/>
                    <a:pt x="1698" y="1318"/>
                    <a:pt x="1698" y="1027"/>
                  </a:cubicBezTo>
                  <a:cubicBezTo>
                    <a:pt x="1698" y="471"/>
                    <a:pt x="1210" y="0"/>
                    <a:pt x="699" y="0"/>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463475" y="3438600"/>
              <a:ext cx="23000" cy="21850"/>
            </a:xfrm>
            <a:custGeom>
              <a:avLst/>
              <a:gdLst/>
              <a:ahLst/>
              <a:cxnLst/>
              <a:rect l="l" t="t" r="r" b="b"/>
              <a:pathLst>
                <a:path w="920" h="874" extrusionOk="0">
                  <a:moveTo>
                    <a:pt x="628" y="1"/>
                  </a:moveTo>
                  <a:cubicBezTo>
                    <a:pt x="245" y="1"/>
                    <a:pt x="0" y="199"/>
                    <a:pt x="0" y="489"/>
                  </a:cubicBezTo>
                  <a:cubicBezTo>
                    <a:pt x="0" y="687"/>
                    <a:pt x="198" y="873"/>
                    <a:pt x="384" y="873"/>
                  </a:cubicBezTo>
                  <a:cubicBezTo>
                    <a:pt x="675" y="873"/>
                    <a:pt x="919" y="687"/>
                    <a:pt x="919" y="396"/>
                  </a:cubicBezTo>
                  <a:cubicBezTo>
                    <a:pt x="919" y="199"/>
                    <a:pt x="780" y="1"/>
                    <a:pt x="628"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316925" y="2835725"/>
              <a:ext cx="61650" cy="49850"/>
            </a:xfrm>
            <a:custGeom>
              <a:avLst/>
              <a:gdLst/>
              <a:ahLst/>
              <a:cxnLst/>
              <a:rect l="l" t="t" r="r" b="b"/>
              <a:pathLst>
                <a:path w="2466" h="1994" extrusionOk="0">
                  <a:moveTo>
                    <a:pt x="1073" y="0"/>
                  </a:moveTo>
                  <a:cubicBezTo>
                    <a:pt x="914" y="0"/>
                    <a:pt x="749" y="19"/>
                    <a:pt x="582" y="39"/>
                  </a:cubicBezTo>
                  <a:cubicBezTo>
                    <a:pt x="430" y="271"/>
                    <a:pt x="291" y="469"/>
                    <a:pt x="198" y="713"/>
                  </a:cubicBezTo>
                  <a:cubicBezTo>
                    <a:pt x="0" y="1342"/>
                    <a:pt x="337" y="1923"/>
                    <a:pt x="919" y="1970"/>
                  </a:cubicBezTo>
                  <a:cubicBezTo>
                    <a:pt x="1009" y="1986"/>
                    <a:pt x="1096" y="1994"/>
                    <a:pt x="1180" y="1994"/>
                  </a:cubicBezTo>
                  <a:cubicBezTo>
                    <a:pt x="1635" y="1994"/>
                    <a:pt x="1995" y="1761"/>
                    <a:pt x="2280" y="1388"/>
                  </a:cubicBezTo>
                  <a:cubicBezTo>
                    <a:pt x="2419" y="1249"/>
                    <a:pt x="2466" y="1051"/>
                    <a:pt x="2326" y="853"/>
                  </a:cubicBezTo>
                  <a:cubicBezTo>
                    <a:pt x="2233" y="667"/>
                    <a:pt x="2082" y="469"/>
                    <a:pt x="1884" y="330"/>
                  </a:cubicBezTo>
                  <a:cubicBezTo>
                    <a:pt x="1662" y="69"/>
                    <a:pt x="1380" y="0"/>
                    <a:pt x="1073" y="0"/>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275625" y="2766325"/>
              <a:ext cx="35200" cy="30250"/>
            </a:xfrm>
            <a:custGeom>
              <a:avLst/>
              <a:gdLst/>
              <a:ahLst/>
              <a:cxnLst/>
              <a:rect l="l" t="t" r="r" b="b"/>
              <a:pathLst>
                <a:path w="1408" h="1210" extrusionOk="0">
                  <a:moveTo>
                    <a:pt x="442" y="0"/>
                  </a:moveTo>
                  <a:cubicBezTo>
                    <a:pt x="105" y="140"/>
                    <a:pt x="0" y="291"/>
                    <a:pt x="105" y="721"/>
                  </a:cubicBezTo>
                  <a:cubicBezTo>
                    <a:pt x="152" y="1012"/>
                    <a:pt x="338" y="1210"/>
                    <a:pt x="629" y="1210"/>
                  </a:cubicBezTo>
                  <a:cubicBezTo>
                    <a:pt x="919" y="1210"/>
                    <a:pt x="1268" y="965"/>
                    <a:pt x="1361" y="675"/>
                  </a:cubicBezTo>
                  <a:cubicBezTo>
                    <a:pt x="1408" y="489"/>
                    <a:pt x="1268" y="384"/>
                    <a:pt x="1117" y="291"/>
                  </a:cubicBezTo>
                  <a:cubicBezTo>
                    <a:pt x="978" y="198"/>
                    <a:pt x="826" y="93"/>
                    <a:pt x="629" y="47"/>
                  </a:cubicBezTo>
                  <a:lnTo>
                    <a:pt x="442" y="0"/>
                  </a:ln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2729275" y="3407525"/>
              <a:ext cx="41025" cy="39825"/>
            </a:xfrm>
            <a:custGeom>
              <a:avLst/>
              <a:gdLst/>
              <a:ahLst/>
              <a:cxnLst/>
              <a:rect l="l" t="t" r="r" b="b"/>
              <a:pathLst>
                <a:path w="1641" h="1593" extrusionOk="0">
                  <a:moveTo>
                    <a:pt x="618" y="0"/>
                  </a:moveTo>
                  <a:cubicBezTo>
                    <a:pt x="404" y="0"/>
                    <a:pt x="209" y="115"/>
                    <a:pt x="94" y="371"/>
                  </a:cubicBezTo>
                  <a:cubicBezTo>
                    <a:pt x="94" y="476"/>
                    <a:pt x="47" y="569"/>
                    <a:pt x="47" y="662"/>
                  </a:cubicBezTo>
                  <a:cubicBezTo>
                    <a:pt x="47" y="720"/>
                    <a:pt x="47" y="767"/>
                    <a:pt x="1" y="813"/>
                  </a:cubicBezTo>
                  <a:cubicBezTo>
                    <a:pt x="47" y="1302"/>
                    <a:pt x="291" y="1593"/>
                    <a:pt x="675" y="1593"/>
                  </a:cubicBezTo>
                  <a:cubicBezTo>
                    <a:pt x="1013" y="1593"/>
                    <a:pt x="1257" y="1442"/>
                    <a:pt x="1455" y="1197"/>
                  </a:cubicBezTo>
                  <a:cubicBezTo>
                    <a:pt x="1641" y="907"/>
                    <a:pt x="1641" y="523"/>
                    <a:pt x="1350" y="278"/>
                  </a:cubicBezTo>
                  <a:cubicBezTo>
                    <a:pt x="1210" y="185"/>
                    <a:pt x="1059" y="139"/>
                    <a:pt x="827" y="34"/>
                  </a:cubicBezTo>
                  <a:cubicBezTo>
                    <a:pt x="756" y="12"/>
                    <a:pt x="686" y="0"/>
                    <a:pt x="6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2732775" y="3355150"/>
              <a:ext cx="15725" cy="18050"/>
            </a:xfrm>
            <a:custGeom>
              <a:avLst/>
              <a:gdLst/>
              <a:ahLst/>
              <a:cxnLst/>
              <a:rect l="l" t="t" r="r" b="b"/>
              <a:pathLst>
                <a:path w="629" h="722" extrusionOk="0">
                  <a:moveTo>
                    <a:pt x="338" y="1"/>
                  </a:moveTo>
                  <a:cubicBezTo>
                    <a:pt x="245" y="1"/>
                    <a:pt x="198" y="47"/>
                    <a:pt x="105" y="140"/>
                  </a:cubicBezTo>
                  <a:cubicBezTo>
                    <a:pt x="47" y="198"/>
                    <a:pt x="0" y="338"/>
                    <a:pt x="0" y="431"/>
                  </a:cubicBezTo>
                  <a:cubicBezTo>
                    <a:pt x="0" y="582"/>
                    <a:pt x="151" y="722"/>
                    <a:pt x="291" y="722"/>
                  </a:cubicBezTo>
                  <a:cubicBezTo>
                    <a:pt x="396" y="722"/>
                    <a:pt x="489" y="675"/>
                    <a:pt x="535" y="582"/>
                  </a:cubicBezTo>
                  <a:cubicBezTo>
                    <a:pt x="582" y="536"/>
                    <a:pt x="628" y="431"/>
                    <a:pt x="628" y="338"/>
                  </a:cubicBezTo>
                  <a:cubicBezTo>
                    <a:pt x="628" y="140"/>
                    <a:pt x="489"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2635925" y="3444300"/>
              <a:ext cx="83500" cy="109475"/>
            </a:xfrm>
            <a:custGeom>
              <a:avLst/>
              <a:gdLst/>
              <a:ahLst/>
              <a:cxnLst/>
              <a:rect l="l" t="t" r="r" b="b"/>
              <a:pathLst>
                <a:path w="3340" h="4379" extrusionOk="0">
                  <a:moveTo>
                    <a:pt x="1414" y="0"/>
                  </a:moveTo>
                  <a:cubicBezTo>
                    <a:pt x="1400" y="0"/>
                    <a:pt x="1384" y="6"/>
                    <a:pt x="1362" y="17"/>
                  </a:cubicBezTo>
                  <a:cubicBezTo>
                    <a:pt x="1257" y="17"/>
                    <a:pt x="1211" y="64"/>
                    <a:pt x="1257" y="261"/>
                  </a:cubicBezTo>
                  <a:cubicBezTo>
                    <a:pt x="1257" y="308"/>
                    <a:pt x="1304" y="308"/>
                    <a:pt x="1304" y="354"/>
                  </a:cubicBezTo>
                  <a:cubicBezTo>
                    <a:pt x="1362" y="599"/>
                    <a:pt x="1408" y="843"/>
                    <a:pt x="1455" y="1134"/>
                  </a:cubicBezTo>
                  <a:lnTo>
                    <a:pt x="1548" y="1669"/>
                  </a:lnTo>
                  <a:lnTo>
                    <a:pt x="1362" y="1622"/>
                  </a:lnTo>
                  <a:cubicBezTo>
                    <a:pt x="1304" y="1576"/>
                    <a:pt x="1211" y="1518"/>
                    <a:pt x="1164" y="1471"/>
                  </a:cubicBezTo>
                  <a:cubicBezTo>
                    <a:pt x="1013" y="1424"/>
                    <a:pt x="873" y="1378"/>
                    <a:pt x="722" y="1331"/>
                  </a:cubicBezTo>
                  <a:cubicBezTo>
                    <a:pt x="671" y="1314"/>
                    <a:pt x="626" y="1304"/>
                    <a:pt x="585" y="1304"/>
                  </a:cubicBezTo>
                  <a:cubicBezTo>
                    <a:pt x="513" y="1304"/>
                    <a:pt x="451" y="1336"/>
                    <a:pt x="385" y="1424"/>
                  </a:cubicBezTo>
                  <a:cubicBezTo>
                    <a:pt x="338" y="1518"/>
                    <a:pt x="385" y="1576"/>
                    <a:pt x="583" y="1715"/>
                  </a:cubicBezTo>
                  <a:cubicBezTo>
                    <a:pt x="676" y="1762"/>
                    <a:pt x="827" y="1866"/>
                    <a:pt x="966" y="1960"/>
                  </a:cubicBezTo>
                  <a:lnTo>
                    <a:pt x="1408" y="2204"/>
                  </a:lnTo>
                  <a:lnTo>
                    <a:pt x="920" y="2297"/>
                  </a:lnTo>
                  <a:cubicBezTo>
                    <a:pt x="873" y="2343"/>
                    <a:pt x="780" y="2343"/>
                    <a:pt x="722" y="2343"/>
                  </a:cubicBezTo>
                  <a:cubicBezTo>
                    <a:pt x="536" y="2390"/>
                    <a:pt x="292" y="2448"/>
                    <a:pt x="141" y="2495"/>
                  </a:cubicBezTo>
                  <a:cubicBezTo>
                    <a:pt x="94" y="2541"/>
                    <a:pt x="1" y="2634"/>
                    <a:pt x="1" y="2681"/>
                  </a:cubicBezTo>
                  <a:cubicBezTo>
                    <a:pt x="1" y="2739"/>
                    <a:pt x="1" y="2739"/>
                    <a:pt x="94" y="2739"/>
                  </a:cubicBezTo>
                  <a:lnTo>
                    <a:pt x="338" y="2739"/>
                  </a:lnTo>
                  <a:cubicBezTo>
                    <a:pt x="583" y="2681"/>
                    <a:pt x="827" y="2634"/>
                    <a:pt x="1013" y="2634"/>
                  </a:cubicBezTo>
                  <a:lnTo>
                    <a:pt x="1304" y="2588"/>
                  </a:lnTo>
                  <a:lnTo>
                    <a:pt x="1304" y="2739"/>
                  </a:lnTo>
                  <a:cubicBezTo>
                    <a:pt x="1257" y="2832"/>
                    <a:pt x="1257" y="2925"/>
                    <a:pt x="1257" y="3030"/>
                  </a:cubicBezTo>
                  <a:cubicBezTo>
                    <a:pt x="1211" y="3216"/>
                    <a:pt x="1164" y="3460"/>
                    <a:pt x="1118" y="3658"/>
                  </a:cubicBezTo>
                  <a:cubicBezTo>
                    <a:pt x="1118" y="3704"/>
                    <a:pt x="1164" y="3751"/>
                    <a:pt x="1164" y="3797"/>
                  </a:cubicBezTo>
                  <a:cubicBezTo>
                    <a:pt x="1257" y="3751"/>
                    <a:pt x="1304" y="3751"/>
                    <a:pt x="1304" y="3704"/>
                  </a:cubicBezTo>
                  <a:cubicBezTo>
                    <a:pt x="1408" y="3611"/>
                    <a:pt x="1455" y="3507"/>
                    <a:pt x="1501" y="3367"/>
                  </a:cubicBezTo>
                  <a:cubicBezTo>
                    <a:pt x="1548" y="3320"/>
                    <a:pt x="1595" y="3262"/>
                    <a:pt x="1595" y="3216"/>
                  </a:cubicBezTo>
                  <a:lnTo>
                    <a:pt x="1746" y="2971"/>
                  </a:lnTo>
                  <a:lnTo>
                    <a:pt x="1792" y="3216"/>
                  </a:lnTo>
                  <a:cubicBezTo>
                    <a:pt x="1792" y="3320"/>
                    <a:pt x="1792" y="3320"/>
                    <a:pt x="1839" y="3367"/>
                  </a:cubicBezTo>
                  <a:cubicBezTo>
                    <a:pt x="1839" y="3460"/>
                    <a:pt x="1839" y="3553"/>
                    <a:pt x="1885" y="3611"/>
                  </a:cubicBezTo>
                  <a:lnTo>
                    <a:pt x="1885" y="3704"/>
                  </a:lnTo>
                  <a:cubicBezTo>
                    <a:pt x="1990" y="3902"/>
                    <a:pt x="2037" y="4088"/>
                    <a:pt x="2130" y="4286"/>
                  </a:cubicBezTo>
                  <a:cubicBezTo>
                    <a:pt x="2130" y="4332"/>
                    <a:pt x="2234" y="4379"/>
                    <a:pt x="2281" y="4379"/>
                  </a:cubicBezTo>
                  <a:cubicBezTo>
                    <a:pt x="2327" y="4379"/>
                    <a:pt x="2374" y="4286"/>
                    <a:pt x="2374" y="4193"/>
                  </a:cubicBezTo>
                  <a:cubicBezTo>
                    <a:pt x="2374" y="4088"/>
                    <a:pt x="2374" y="3948"/>
                    <a:pt x="2327" y="3797"/>
                  </a:cubicBezTo>
                  <a:cubicBezTo>
                    <a:pt x="2327" y="3553"/>
                    <a:pt x="2281" y="3320"/>
                    <a:pt x="2234" y="3076"/>
                  </a:cubicBezTo>
                  <a:lnTo>
                    <a:pt x="2130" y="2495"/>
                  </a:lnTo>
                  <a:lnTo>
                    <a:pt x="2420" y="2681"/>
                  </a:lnTo>
                  <a:cubicBezTo>
                    <a:pt x="2525" y="2739"/>
                    <a:pt x="2572" y="2785"/>
                    <a:pt x="2665" y="2785"/>
                  </a:cubicBezTo>
                  <a:cubicBezTo>
                    <a:pt x="2816" y="2878"/>
                    <a:pt x="2955" y="2925"/>
                    <a:pt x="3107" y="2971"/>
                  </a:cubicBezTo>
                  <a:cubicBezTo>
                    <a:pt x="3200" y="2971"/>
                    <a:pt x="3246" y="2925"/>
                    <a:pt x="3246" y="2925"/>
                  </a:cubicBezTo>
                  <a:cubicBezTo>
                    <a:pt x="3246" y="2925"/>
                    <a:pt x="3246" y="2878"/>
                    <a:pt x="3200" y="2785"/>
                  </a:cubicBezTo>
                  <a:cubicBezTo>
                    <a:pt x="3153" y="2739"/>
                    <a:pt x="3153" y="2681"/>
                    <a:pt x="3107" y="2634"/>
                  </a:cubicBezTo>
                  <a:cubicBezTo>
                    <a:pt x="3048" y="2634"/>
                    <a:pt x="3048" y="2588"/>
                    <a:pt x="3048" y="2588"/>
                  </a:cubicBezTo>
                  <a:lnTo>
                    <a:pt x="2955" y="2495"/>
                  </a:lnTo>
                  <a:lnTo>
                    <a:pt x="3048" y="2448"/>
                  </a:lnTo>
                  <a:cubicBezTo>
                    <a:pt x="3107" y="2390"/>
                    <a:pt x="3107" y="2390"/>
                    <a:pt x="3153" y="2390"/>
                  </a:cubicBezTo>
                  <a:lnTo>
                    <a:pt x="3246" y="2297"/>
                  </a:lnTo>
                  <a:lnTo>
                    <a:pt x="3339" y="2204"/>
                  </a:lnTo>
                  <a:cubicBezTo>
                    <a:pt x="3293" y="2157"/>
                    <a:pt x="3246" y="2099"/>
                    <a:pt x="3246" y="2099"/>
                  </a:cubicBezTo>
                  <a:lnTo>
                    <a:pt x="2665" y="2099"/>
                  </a:lnTo>
                  <a:cubicBezTo>
                    <a:pt x="2572" y="2099"/>
                    <a:pt x="2467" y="2099"/>
                    <a:pt x="2327" y="2053"/>
                  </a:cubicBezTo>
                  <a:lnTo>
                    <a:pt x="2130" y="2053"/>
                  </a:lnTo>
                  <a:lnTo>
                    <a:pt x="2130" y="1913"/>
                  </a:lnTo>
                  <a:cubicBezTo>
                    <a:pt x="2176" y="1808"/>
                    <a:pt x="2176" y="1715"/>
                    <a:pt x="2234" y="1622"/>
                  </a:cubicBezTo>
                  <a:cubicBezTo>
                    <a:pt x="2281" y="1378"/>
                    <a:pt x="2374" y="1134"/>
                    <a:pt x="2420" y="936"/>
                  </a:cubicBezTo>
                  <a:cubicBezTo>
                    <a:pt x="2420" y="889"/>
                    <a:pt x="2374" y="796"/>
                    <a:pt x="2374" y="750"/>
                  </a:cubicBezTo>
                  <a:lnTo>
                    <a:pt x="2327" y="750"/>
                  </a:lnTo>
                  <a:cubicBezTo>
                    <a:pt x="2281" y="750"/>
                    <a:pt x="2176" y="796"/>
                    <a:pt x="2130" y="843"/>
                  </a:cubicBezTo>
                  <a:cubicBezTo>
                    <a:pt x="2130" y="843"/>
                    <a:pt x="2083" y="889"/>
                    <a:pt x="2083" y="994"/>
                  </a:cubicBezTo>
                  <a:cubicBezTo>
                    <a:pt x="2037" y="994"/>
                    <a:pt x="2037" y="1041"/>
                    <a:pt x="1990" y="1087"/>
                  </a:cubicBezTo>
                  <a:lnTo>
                    <a:pt x="1885" y="1227"/>
                  </a:lnTo>
                  <a:lnTo>
                    <a:pt x="1839" y="1041"/>
                  </a:lnTo>
                  <a:cubicBezTo>
                    <a:pt x="1792" y="994"/>
                    <a:pt x="1792" y="889"/>
                    <a:pt x="1746" y="796"/>
                  </a:cubicBezTo>
                  <a:cubicBezTo>
                    <a:pt x="1699" y="599"/>
                    <a:pt x="1653" y="459"/>
                    <a:pt x="1548" y="261"/>
                  </a:cubicBezTo>
                  <a:lnTo>
                    <a:pt x="1548" y="215"/>
                  </a:lnTo>
                  <a:cubicBezTo>
                    <a:pt x="1477" y="63"/>
                    <a:pt x="1460" y="0"/>
                    <a:pt x="14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2673450" y="3376950"/>
              <a:ext cx="25625" cy="21850"/>
            </a:xfrm>
            <a:custGeom>
              <a:avLst/>
              <a:gdLst/>
              <a:ahLst/>
              <a:cxnLst/>
              <a:rect l="l" t="t" r="r" b="b"/>
              <a:pathLst>
                <a:path w="1025" h="874" extrusionOk="0">
                  <a:moveTo>
                    <a:pt x="582" y="1"/>
                  </a:moveTo>
                  <a:cubicBezTo>
                    <a:pt x="338" y="1"/>
                    <a:pt x="152" y="141"/>
                    <a:pt x="47" y="292"/>
                  </a:cubicBezTo>
                  <a:cubicBezTo>
                    <a:pt x="0" y="385"/>
                    <a:pt x="47" y="536"/>
                    <a:pt x="94" y="676"/>
                  </a:cubicBezTo>
                  <a:cubicBezTo>
                    <a:pt x="198" y="780"/>
                    <a:pt x="338" y="873"/>
                    <a:pt x="489" y="873"/>
                  </a:cubicBezTo>
                  <a:cubicBezTo>
                    <a:pt x="675" y="873"/>
                    <a:pt x="873" y="722"/>
                    <a:pt x="966" y="583"/>
                  </a:cubicBezTo>
                  <a:cubicBezTo>
                    <a:pt x="1024" y="385"/>
                    <a:pt x="1024" y="245"/>
                    <a:pt x="919" y="141"/>
                  </a:cubicBezTo>
                  <a:cubicBezTo>
                    <a:pt x="826" y="48"/>
                    <a:pt x="733" y="1"/>
                    <a:pt x="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2440825" y="3595725"/>
              <a:ext cx="246025" cy="202900"/>
            </a:xfrm>
            <a:custGeom>
              <a:avLst/>
              <a:gdLst/>
              <a:ahLst/>
              <a:cxnLst/>
              <a:rect l="l" t="t" r="r" b="b"/>
              <a:pathLst>
                <a:path w="9841" h="8116" extrusionOk="0">
                  <a:moveTo>
                    <a:pt x="1550" y="1"/>
                  </a:moveTo>
                  <a:cubicBezTo>
                    <a:pt x="1450" y="1"/>
                    <a:pt x="1394" y="34"/>
                    <a:pt x="1361" y="67"/>
                  </a:cubicBezTo>
                  <a:cubicBezTo>
                    <a:pt x="1315" y="171"/>
                    <a:pt x="1256" y="311"/>
                    <a:pt x="1315" y="462"/>
                  </a:cubicBezTo>
                  <a:cubicBezTo>
                    <a:pt x="1361" y="602"/>
                    <a:pt x="1408" y="695"/>
                    <a:pt x="1454" y="799"/>
                  </a:cubicBezTo>
                  <a:cubicBezTo>
                    <a:pt x="1454" y="846"/>
                    <a:pt x="1501" y="892"/>
                    <a:pt x="1501" y="985"/>
                  </a:cubicBezTo>
                  <a:lnTo>
                    <a:pt x="1745" y="1672"/>
                  </a:lnTo>
                  <a:cubicBezTo>
                    <a:pt x="1896" y="2009"/>
                    <a:pt x="1989" y="2300"/>
                    <a:pt x="2129" y="2637"/>
                  </a:cubicBezTo>
                  <a:lnTo>
                    <a:pt x="2129" y="2684"/>
                  </a:lnTo>
                  <a:lnTo>
                    <a:pt x="1745" y="3021"/>
                  </a:lnTo>
                  <a:cubicBezTo>
                    <a:pt x="1361" y="3416"/>
                    <a:pt x="966" y="3754"/>
                    <a:pt x="628" y="4091"/>
                  </a:cubicBezTo>
                  <a:cubicBezTo>
                    <a:pt x="442" y="4289"/>
                    <a:pt x="245" y="4533"/>
                    <a:pt x="93" y="4719"/>
                  </a:cubicBezTo>
                  <a:cubicBezTo>
                    <a:pt x="47" y="4824"/>
                    <a:pt x="0" y="4963"/>
                    <a:pt x="47" y="5056"/>
                  </a:cubicBezTo>
                  <a:cubicBezTo>
                    <a:pt x="47" y="5161"/>
                    <a:pt x="151" y="5254"/>
                    <a:pt x="291" y="5301"/>
                  </a:cubicBezTo>
                  <a:cubicBezTo>
                    <a:pt x="384" y="5347"/>
                    <a:pt x="489" y="5405"/>
                    <a:pt x="582" y="5405"/>
                  </a:cubicBezTo>
                  <a:cubicBezTo>
                    <a:pt x="826" y="5452"/>
                    <a:pt x="1117" y="5452"/>
                    <a:pt x="1408" y="5452"/>
                  </a:cubicBezTo>
                  <a:cubicBezTo>
                    <a:pt x="1943" y="5452"/>
                    <a:pt x="2478" y="5452"/>
                    <a:pt x="3001" y="5405"/>
                  </a:cubicBezTo>
                  <a:lnTo>
                    <a:pt x="3781" y="5405"/>
                  </a:lnTo>
                  <a:lnTo>
                    <a:pt x="3827" y="5498"/>
                  </a:lnTo>
                  <a:cubicBezTo>
                    <a:pt x="3932" y="6173"/>
                    <a:pt x="4269" y="6755"/>
                    <a:pt x="4653" y="7336"/>
                  </a:cubicBezTo>
                  <a:cubicBezTo>
                    <a:pt x="4746" y="7534"/>
                    <a:pt x="4851" y="7673"/>
                    <a:pt x="4944" y="7825"/>
                  </a:cubicBezTo>
                  <a:cubicBezTo>
                    <a:pt x="5037" y="7964"/>
                    <a:pt x="5188" y="8115"/>
                    <a:pt x="5281" y="8115"/>
                  </a:cubicBezTo>
                  <a:cubicBezTo>
                    <a:pt x="5432" y="8115"/>
                    <a:pt x="5572" y="7964"/>
                    <a:pt x="5676" y="7778"/>
                  </a:cubicBezTo>
                  <a:cubicBezTo>
                    <a:pt x="5816" y="7243"/>
                    <a:pt x="6014" y="6755"/>
                    <a:pt x="6153" y="6220"/>
                  </a:cubicBezTo>
                  <a:cubicBezTo>
                    <a:pt x="6258" y="5929"/>
                    <a:pt x="6351" y="5638"/>
                    <a:pt x="6444" y="5347"/>
                  </a:cubicBezTo>
                  <a:cubicBezTo>
                    <a:pt x="6444" y="5254"/>
                    <a:pt x="6549" y="5161"/>
                    <a:pt x="6642" y="5115"/>
                  </a:cubicBezTo>
                  <a:cubicBezTo>
                    <a:pt x="7805" y="4824"/>
                    <a:pt x="8724" y="4475"/>
                    <a:pt x="9596" y="4045"/>
                  </a:cubicBezTo>
                  <a:cubicBezTo>
                    <a:pt x="9747" y="3998"/>
                    <a:pt x="9794" y="3893"/>
                    <a:pt x="9841" y="3800"/>
                  </a:cubicBezTo>
                  <a:cubicBezTo>
                    <a:pt x="9841" y="3661"/>
                    <a:pt x="9747" y="3556"/>
                    <a:pt x="9643" y="3463"/>
                  </a:cubicBezTo>
                  <a:cubicBezTo>
                    <a:pt x="9457" y="3370"/>
                    <a:pt x="9259" y="3219"/>
                    <a:pt x="9061" y="3126"/>
                  </a:cubicBezTo>
                  <a:cubicBezTo>
                    <a:pt x="8387" y="2881"/>
                    <a:pt x="7758" y="2591"/>
                    <a:pt x="7177" y="2102"/>
                  </a:cubicBezTo>
                  <a:cubicBezTo>
                    <a:pt x="7130" y="2056"/>
                    <a:pt x="7072" y="2009"/>
                    <a:pt x="7072" y="1962"/>
                  </a:cubicBezTo>
                  <a:lnTo>
                    <a:pt x="6688" y="1962"/>
                  </a:lnTo>
                  <a:lnTo>
                    <a:pt x="6688" y="2009"/>
                  </a:lnTo>
                  <a:cubicBezTo>
                    <a:pt x="6688" y="2253"/>
                    <a:pt x="6781" y="2346"/>
                    <a:pt x="6979" y="2346"/>
                  </a:cubicBezTo>
                  <a:cubicBezTo>
                    <a:pt x="7072" y="2346"/>
                    <a:pt x="7130" y="2439"/>
                    <a:pt x="7177" y="2544"/>
                  </a:cubicBezTo>
                  <a:cubicBezTo>
                    <a:pt x="7316" y="2788"/>
                    <a:pt x="7561" y="2974"/>
                    <a:pt x="7852" y="3126"/>
                  </a:cubicBezTo>
                  <a:cubicBezTo>
                    <a:pt x="8096" y="3219"/>
                    <a:pt x="8340" y="3370"/>
                    <a:pt x="8631" y="3463"/>
                  </a:cubicBezTo>
                  <a:cubicBezTo>
                    <a:pt x="8724" y="3509"/>
                    <a:pt x="8875" y="3603"/>
                    <a:pt x="8968" y="3661"/>
                  </a:cubicBezTo>
                  <a:lnTo>
                    <a:pt x="9166" y="3754"/>
                  </a:lnTo>
                  <a:lnTo>
                    <a:pt x="8968" y="3800"/>
                  </a:lnTo>
                  <a:cubicBezTo>
                    <a:pt x="8922" y="3847"/>
                    <a:pt x="8922" y="3847"/>
                    <a:pt x="8875" y="3893"/>
                  </a:cubicBezTo>
                  <a:cubicBezTo>
                    <a:pt x="8817" y="3893"/>
                    <a:pt x="8724" y="3951"/>
                    <a:pt x="8677" y="3951"/>
                  </a:cubicBezTo>
                  <a:cubicBezTo>
                    <a:pt x="8433" y="4045"/>
                    <a:pt x="8235" y="4138"/>
                    <a:pt x="8003" y="4184"/>
                  </a:cubicBezTo>
                  <a:cubicBezTo>
                    <a:pt x="7712" y="4335"/>
                    <a:pt x="7363" y="4428"/>
                    <a:pt x="7072" y="4533"/>
                  </a:cubicBezTo>
                  <a:lnTo>
                    <a:pt x="6933" y="4580"/>
                  </a:lnTo>
                  <a:cubicBezTo>
                    <a:pt x="6735" y="4673"/>
                    <a:pt x="6549" y="4719"/>
                    <a:pt x="6351" y="4870"/>
                  </a:cubicBezTo>
                  <a:cubicBezTo>
                    <a:pt x="6200" y="4917"/>
                    <a:pt x="6107" y="5115"/>
                    <a:pt x="6014" y="5254"/>
                  </a:cubicBezTo>
                  <a:cubicBezTo>
                    <a:pt x="5909" y="5498"/>
                    <a:pt x="5816" y="5789"/>
                    <a:pt x="5723" y="6033"/>
                  </a:cubicBezTo>
                  <a:cubicBezTo>
                    <a:pt x="5723" y="6173"/>
                    <a:pt x="5676" y="6278"/>
                    <a:pt x="5618" y="6417"/>
                  </a:cubicBezTo>
                  <a:cubicBezTo>
                    <a:pt x="5525" y="6662"/>
                    <a:pt x="5432" y="6906"/>
                    <a:pt x="5386" y="7150"/>
                  </a:cubicBezTo>
                  <a:lnTo>
                    <a:pt x="5327" y="7243"/>
                  </a:lnTo>
                  <a:lnTo>
                    <a:pt x="5141" y="7243"/>
                  </a:lnTo>
                  <a:lnTo>
                    <a:pt x="4897" y="6801"/>
                  </a:lnTo>
                  <a:cubicBezTo>
                    <a:pt x="4699" y="6417"/>
                    <a:pt x="4560" y="6080"/>
                    <a:pt x="4362" y="5696"/>
                  </a:cubicBezTo>
                  <a:cubicBezTo>
                    <a:pt x="4316" y="5638"/>
                    <a:pt x="4316" y="5545"/>
                    <a:pt x="4269" y="5498"/>
                  </a:cubicBezTo>
                  <a:lnTo>
                    <a:pt x="4269" y="5347"/>
                  </a:lnTo>
                  <a:cubicBezTo>
                    <a:pt x="4118" y="5010"/>
                    <a:pt x="4071" y="4963"/>
                    <a:pt x="3781" y="4963"/>
                  </a:cubicBezTo>
                  <a:lnTo>
                    <a:pt x="3687" y="4963"/>
                  </a:lnTo>
                  <a:cubicBezTo>
                    <a:pt x="3106" y="4963"/>
                    <a:pt x="2524" y="5010"/>
                    <a:pt x="1989" y="5010"/>
                  </a:cubicBezTo>
                  <a:lnTo>
                    <a:pt x="628" y="5010"/>
                  </a:lnTo>
                  <a:lnTo>
                    <a:pt x="582" y="4963"/>
                  </a:lnTo>
                  <a:lnTo>
                    <a:pt x="582" y="4870"/>
                  </a:lnTo>
                  <a:lnTo>
                    <a:pt x="535" y="4824"/>
                  </a:lnTo>
                  <a:lnTo>
                    <a:pt x="675" y="4673"/>
                  </a:lnTo>
                  <a:cubicBezTo>
                    <a:pt x="733" y="4626"/>
                    <a:pt x="826" y="4533"/>
                    <a:pt x="873" y="4428"/>
                  </a:cubicBezTo>
                  <a:lnTo>
                    <a:pt x="1070" y="4242"/>
                  </a:lnTo>
                  <a:cubicBezTo>
                    <a:pt x="1547" y="3800"/>
                    <a:pt x="1989" y="3370"/>
                    <a:pt x="2420" y="2928"/>
                  </a:cubicBezTo>
                  <a:cubicBezTo>
                    <a:pt x="2571" y="2788"/>
                    <a:pt x="2617" y="2684"/>
                    <a:pt x="2524" y="2498"/>
                  </a:cubicBezTo>
                  <a:cubicBezTo>
                    <a:pt x="2327" y="2009"/>
                    <a:pt x="2187" y="1567"/>
                    <a:pt x="1989" y="1090"/>
                  </a:cubicBezTo>
                  <a:cubicBezTo>
                    <a:pt x="1943" y="892"/>
                    <a:pt x="1838" y="753"/>
                    <a:pt x="1792" y="555"/>
                  </a:cubicBezTo>
                  <a:lnTo>
                    <a:pt x="1745" y="555"/>
                  </a:lnTo>
                  <a:lnTo>
                    <a:pt x="1838" y="218"/>
                  </a:lnTo>
                  <a:lnTo>
                    <a:pt x="1943" y="20"/>
                  </a:lnTo>
                  <a:lnTo>
                    <a:pt x="1698" y="20"/>
                  </a:lnTo>
                  <a:cubicBezTo>
                    <a:pt x="1641" y="6"/>
                    <a:pt x="1592" y="1"/>
                    <a:pt x="15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2490550" y="3553750"/>
              <a:ext cx="127100" cy="86100"/>
            </a:xfrm>
            <a:custGeom>
              <a:avLst/>
              <a:gdLst/>
              <a:ahLst/>
              <a:cxnLst/>
              <a:rect l="l" t="t" r="r" b="b"/>
              <a:pathLst>
                <a:path w="5084" h="3444" extrusionOk="0">
                  <a:moveTo>
                    <a:pt x="4851" y="1"/>
                  </a:moveTo>
                  <a:cubicBezTo>
                    <a:pt x="4792" y="1"/>
                    <a:pt x="4699" y="47"/>
                    <a:pt x="4606" y="106"/>
                  </a:cubicBezTo>
                  <a:cubicBezTo>
                    <a:pt x="4316" y="338"/>
                    <a:pt x="4071" y="582"/>
                    <a:pt x="3874" y="827"/>
                  </a:cubicBezTo>
                  <a:cubicBezTo>
                    <a:pt x="3338" y="1362"/>
                    <a:pt x="2862" y="1943"/>
                    <a:pt x="2373" y="2478"/>
                  </a:cubicBezTo>
                  <a:cubicBezTo>
                    <a:pt x="2341" y="2510"/>
                    <a:pt x="2259" y="2565"/>
                    <a:pt x="2150" y="2565"/>
                  </a:cubicBezTo>
                  <a:cubicBezTo>
                    <a:pt x="2101" y="2565"/>
                    <a:pt x="2047" y="2554"/>
                    <a:pt x="1989" y="2525"/>
                  </a:cubicBezTo>
                  <a:cubicBezTo>
                    <a:pt x="1547" y="2327"/>
                    <a:pt x="1070" y="2141"/>
                    <a:pt x="582" y="1943"/>
                  </a:cubicBezTo>
                  <a:cubicBezTo>
                    <a:pt x="431" y="1897"/>
                    <a:pt x="291" y="1792"/>
                    <a:pt x="140" y="1746"/>
                  </a:cubicBezTo>
                  <a:lnTo>
                    <a:pt x="0" y="2141"/>
                  </a:lnTo>
                  <a:cubicBezTo>
                    <a:pt x="47" y="2141"/>
                    <a:pt x="140" y="2188"/>
                    <a:pt x="198" y="2234"/>
                  </a:cubicBezTo>
                  <a:cubicBezTo>
                    <a:pt x="431" y="2327"/>
                    <a:pt x="628" y="2478"/>
                    <a:pt x="873" y="2525"/>
                  </a:cubicBezTo>
                  <a:cubicBezTo>
                    <a:pt x="1163" y="2664"/>
                    <a:pt x="1547" y="2816"/>
                    <a:pt x="1838" y="2909"/>
                  </a:cubicBezTo>
                  <a:lnTo>
                    <a:pt x="2129" y="3013"/>
                  </a:lnTo>
                  <a:cubicBezTo>
                    <a:pt x="2175" y="3060"/>
                    <a:pt x="2234" y="3060"/>
                    <a:pt x="2280" y="3060"/>
                  </a:cubicBezTo>
                  <a:cubicBezTo>
                    <a:pt x="2327" y="3060"/>
                    <a:pt x="2420" y="3013"/>
                    <a:pt x="2524" y="2909"/>
                  </a:cubicBezTo>
                  <a:cubicBezTo>
                    <a:pt x="2955" y="2432"/>
                    <a:pt x="3443" y="1897"/>
                    <a:pt x="3920" y="1408"/>
                  </a:cubicBezTo>
                  <a:lnTo>
                    <a:pt x="4409" y="873"/>
                  </a:lnTo>
                  <a:cubicBezTo>
                    <a:pt x="4409" y="873"/>
                    <a:pt x="4455" y="827"/>
                    <a:pt x="4502" y="780"/>
                  </a:cubicBezTo>
                  <a:lnTo>
                    <a:pt x="4560" y="734"/>
                  </a:lnTo>
                  <a:lnTo>
                    <a:pt x="4746" y="536"/>
                  </a:lnTo>
                  <a:lnTo>
                    <a:pt x="4746" y="1211"/>
                  </a:lnTo>
                  <a:lnTo>
                    <a:pt x="4746" y="2188"/>
                  </a:lnTo>
                  <a:lnTo>
                    <a:pt x="4746" y="2816"/>
                  </a:lnTo>
                  <a:cubicBezTo>
                    <a:pt x="4699" y="3013"/>
                    <a:pt x="4699" y="3199"/>
                    <a:pt x="4699" y="3444"/>
                  </a:cubicBezTo>
                  <a:lnTo>
                    <a:pt x="5083" y="3444"/>
                  </a:lnTo>
                  <a:lnTo>
                    <a:pt x="5083" y="2955"/>
                  </a:lnTo>
                  <a:lnTo>
                    <a:pt x="5083" y="2281"/>
                  </a:lnTo>
                  <a:lnTo>
                    <a:pt x="5083" y="1943"/>
                  </a:lnTo>
                  <a:lnTo>
                    <a:pt x="5083" y="292"/>
                  </a:lnTo>
                  <a:cubicBezTo>
                    <a:pt x="5083" y="106"/>
                    <a:pt x="4990" y="1"/>
                    <a:pt x="48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2612975" y="3639825"/>
              <a:ext cx="4675" cy="25"/>
            </a:xfrm>
            <a:custGeom>
              <a:avLst/>
              <a:gdLst/>
              <a:ahLst/>
              <a:cxnLst/>
              <a:rect l="l" t="t" r="r" b="b"/>
              <a:pathLst>
                <a:path w="187" h="1" extrusionOk="0">
                  <a:moveTo>
                    <a:pt x="186" y="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2257925" y="3644775"/>
              <a:ext cx="150350" cy="146300"/>
            </a:xfrm>
            <a:custGeom>
              <a:avLst/>
              <a:gdLst/>
              <a:ahLst/>
              <a:cxnLst/>
              <a:rect l="l" t="t" r="r" b="b"/>
              <a:pathLst>
                <a:path w="6014" h="5852" extrusionOk="0">
                  <a:moveTo>
                    <a:pt x="3048" y="291"/>
                  </a:moveTo>
                  <a:lnTo>
                    <a:pt x="3152" y="536"/>
                  </a:lnTo>
                  <a:cubicBezTo>
                    <a:pt x="3152" y="582"/>
                    <a:pt x="3199" y="675"/>
                    <a:pt x="3199" y="768"/>
                  </a:cubicBezTo>
                  <a:cubicBezTo>
                    <a:pt x="3245" y="966"/>
                    <a:pt x="3338" y="1164"/>
                    <a:pt x="3396" y="1350"/>
                  </a:cubicBezTo>
                  <a:cubicBezTo>
                    <a:pt x="3490" y="1594"/>
                    <a:pt x="3583" y="1885"/>
                    <a:pt x="3734" y="2176"/>
                  </a:cubicBezTo>
                  <a:cubicBezTo>
                    <a:pt x="3780" y="2222"/>
                    <a:pt x="3920" y="2280"/>
                    <a:pt x="4025" y="2280"/>
                  </a:cubicBezTo>
                  <a:cubicBezTo>
                    <a:pt x="4106" y="2296"/>
                    <a:pt x="4186" y="2301"/>
                    <a:pt x="4266" y="2301"/>
                  </a:cubicBezTo>
                  <a:cubicBezTo>
                    <a:pt x="4425" y="2301"/>
                    <a:pt x="4583" y="2280"/>
                    <a:pt x="4746" y="2280"/>
                  </a:cubicBezTo>
                  <a:lnTo>
                    <a:pt x="5479" y="2280"/>
                  </a:lnTo>
                  <a:lnTo>
                    <a:pt x="5188" y="2664"/>
                  </a:lnTo>
                  <a:cubicBezTo>
                    <a:pt x="4990" y="2955"/>
                    <a:pt x="4792" y="3199"/>
                    <a:pt x="4606" y="3490"/>
                  </a:cubicBezTo>
                  <a:cubicBezTo>
                    <a:pt x="4560" y="3490"/>
                    <a:pt x="4560" y="3536"/>
                    <a:pt x="4501" y="3536"/>
                  </a:cubicBezTo>
                  <a:cubicBezTo>
                    <a:pt x="4408" y="3536"/>
                    <a:pt x="4315" y="3583"/>
                    <a:pt x="4315" y="3629"/>
                  </a:cubicBezTo>
                  <a:cubicBezTo>
                    <a:pt x="4269" y="3676"/>
                    <a:pt x="4315" y="3781"/>
                    <a:pt x="4362" y="3827"/>
                  </a:cubicBezTo>
                  <a:cubicBezTo>
                    <a:pt x="4408" y="4025"/>
                    <a:pt x="4455" y="4165"/>
                    <a:pt x="4560" y="4362"/>
                  </a:cubicBezTo>
                  <a:cubicBezTo>
                    <a:pt x="4606" y="4409"/>
                    <a:pt x="4653" y="4502"/>
                    <a:pt x="4653" y="4607"/>
                  </a:cubicBezTo>
                  <a:lnTo>
                    <a:pt x="4746" y="4839"/>
                  </a:lnTo>
                  <a:lnTo>
                    <a:pt x="4164" y="4548"/>
                  </a:lnTo>
                  <a:cubicBezTo>
                    <a:pt x="3873" y="4409"/>
                    <a:pt x="3583" y="4316"/>
                    <a:pt x="3292" y="4165"/>
                  </a:cubicBezTo>
                  <a:cubicBezTo>
                    <a:pt x="3199" y="4118"/>
                    <a:pt x="3152" y="4071"/>
                    <a:pt x="3048" y="4071"/>
                  </a:cubicBezTo>
                  <a:cubicBezTo>
                    <a:pt x="3048" y="4071"/>
                    <a:pt x="3001" y="4071"/>
                    <a:pt x="2908" y="4211"/>
                  </a:cubicBezTo>
                  <a:cubicBezTo>
                    <a:pt x="2908" y="4258"/>
                    <a:pt x="2861" y="4316"/>
                    <a:pt x="2815" y="4316"/>
                  </a:cubicBezTo>
                  <a:cubicBezTo>
                    <a:pt x="2419" y="4409"/>
                    <a:pt x="2175" y="4653"/>
                    <a:pt x="1943" y="4944"/>
                  </a:cubicBezTo>
                  <a:cubicBezTo>
                    <a:pt x="1884" y="5037"/>
                    <a:pt x="1791" y="5083"/>
                    <a:pt x="1745" y="5188"/>
                  </a:cubicBezTo>
                  <a:lnTo>
                    <a:pt x="1547" y="5374"/>
                  </a:lnTo>
                  <a:lnTo>
                    <a:pt x="1547" y="5374"/>
                  </a:lnTo>
                  <a:lnTo>
                    <a:pt x="1698" y="4165"/>
                  </a:lnTo>
                  <a:lnTo>
                    <a:pt x="1698" y="4071"/>
                  </a:lnTo>
                  <a:cubicBezTo>
                    <a:pt x="1698" y="4025"/>
                    <a:pt x="1698" y="3967"/>
                    <a:pt x="1745" y="3920"/>
                  </a:cubicBezTo>
                  <a:cubicBezTo>
                    <a:pt x="1791" y="3676"/>
                    <a:pt x="1698" y="3490"/>
                    <a:pt x="1408" y="3292"/>
                  </a:cubicBezTo>
                  <a:cubicBezTo>
                    <a:pt x="1210" y="3153"/>
                    <a:pt x="1070" y="3001"/>
                    <a:pt x="872" y="2804"/>
                  </a:cubicBezTo>
                  <a:lnTo>
                    <a:pt x="628" y="2571"/>
                  </a:lnTo>
                  <a:lnTo>
                    <a:pt x="430" y="2420"/>
                  </a:lnTo>
                  <a:lnTo>
                    <a:pt x="919" y="2420"/>
                  </a:lnTo>
                  <a:cubicBezTo>
                    <a:pt x="995" y="2397"/>
                    <a:pt x="1067" y="2385"/>
                    <a:pt x="1133" y="2385"/>
                  </a:cubicBezTo>
                  <a:cubicBezTo>
                    <a:pt x="1198" y="2385"/>
                    <a:pt x="1256" y="2397"/>
                    <a:pt x="1303" y="2420"/>
                  </a:cubicBezTo>
                  <a:cubicBezTo>
                    <a:pt x="1347" y="2424"/>
                    <a:pt x="1389" y="2427"/>
                    <a:pt x="1430" y="2427"/>
                  </a:cubicBezTo>
                  <a:cubicBezTo>
                    <a:pt x="1802" y="2427"/>
                    <a:pt x="2055" y="2236"/>
                    <a:pt x="2233" y="1838"/>
                  </a:cubicBezTo>
                  <a:cubicBezTo>
                    <a:pt x="2326" y="1641"/>
                    <a:pt x="2466" y="1454"/>
                    <a:pt x="2571" y="1257"/>
                  </a:cubicBezTo>
                  <a:cubicBezTo>
                    <a:pt x="2664" y="1059"/>
                    <a:pt x="2710" y="873"/>
                    <a:pt x="2815" y="675"/>
                  </a:cubicBezTo>
                  <a:lnTo>
                    <a:pt x="2908" y="582"/>
                  </a:lnTo>
                  <a:lnTo>
                    <a:pt x="3048" y="291"/>
                  </a:lnTo>
                  <a:close/>
                  <a:moveTo>
                    <a:pt x="3048" y="0"/>
                  </a:moveTo>
                  <a:cubicBezTo>
                    <a:pt x="2954" y="0"/>
                    <a:pt x="2861" y="47"/>
                    <a:pt x="2757" y="140"/>
                  </a:cubicBezTo>
                  <a:cubicBezTo>
                    <a:pt x="2664" y="291"/>
                    <a:pt x="2617" y="384"/>
                    <a:pt x="2571" y="536"/>
                  </a:cubicBezTo>
                  <a:lnTo>
                    <a:pt x="2419" y="768"/>
                  </a:lnTo>
                  <a:cubicBezTo>
                    <a:pt x="2233" y="1117"/>
                    <a:pt x="2036" y="1501"/>
                    <a:pt x="1884" y="1885"/>
                  </a:cubicBezTo>
                  <a:cubicBezTo>
                    <a:pt x="1812" y="2075"/>
                    <a:pt x="1712" y="2145"/>
                    <a:pt x="1555" y="2145"/>
                  </a:cubicBezTo>
                  <a:cubicBezTo>
                    <a:pt x="1511" y="2145"/>
                    <a:pt x="1462" y="2139"/>
                    <a:pt x="1408" y="2129"/>
                  </a:cubicBezTo>
                  <a:cubicBezTo>
                    <a:pt x="966" y="2129"/>
                    <a:pt x="628" y="2083"/>
                    <a:pt x="244" y="2083"/>
                  </a:cubicBezTo>
                  <a:cubicBezTo>
                    <a:pt x="198" y="2083"/>
                    <a:pt x="47" y="2176"/>
                    <a:pt x="47" y="2222"/>
                  </a:cubicBezTo>
                  <a:cubicBezTo>
                    <a:pt x="0" y="2222"/>
                    <a:pt x="47" y="2373"/>
                    <a:pt x="93" y="2466"/>
                  </a:cubicBezTo>
                  <a:lnTo>
                    <a:pt x="582" y="2955"/>
                  </a:lnTo>
                  <a:lnTo>
                    <a:pt x="675" y="3048"/>
                  </a:lnTo>
                  <a:lnTo>
                    <a:pt x="779" y="3153"/>
                  </a:lnTo>
                  <a:cubicBezTo>
                    <a:pt x="919" y="3292"/>
                    <a:pt x="1012" y="3443"/>
                    <a:pt x="1210" y="3536"/>
                  </a:cubicBezTo>
                  <a:cubicBezTo>
                    <a:pt x="1454" y="3676"/>
                    <a:pt x="1408" y="3874"/>
                    <a:pt x="1361" y="4025"/>
                  </a:cubicBezTo>
                  <a:cubicBezTo>
                    <a:pt x="1303" y="4548"/>
                    <a:pt x="1210" y="5083"/>
                    <a:pt x="1163" y="5525"/>
                  </a:cubicBezTo>
                  <a:cubicBezTo>
                    <a:pt x="1163" y="5572"/>
                    <a:pt x="1163" y="5816"/>
                    <a:pt x="1303" y="5816"/>
                  </a:cubicBezTo>
                  <a:cubicBezTo>
                    <a:pt x="1378" y="5839"/>
                    <a:pt x="1451" y="5851"/>
                    <a:pt x="1524" y="5851"/>
                  </a:cubicBezTo>
                  <a:cubicBezTo>
                    <a:pt x="1597" y="5851"/>
                    <a:pt x="1669" y="5839"/>
                    <a:pt x="1745" y="5816"/>
                  </a:cubicBezTo>
                  <a:cubicBezTo>
                    <a:pt x="1838" y="5770"/>
                    <a:pt x="1884" y="5665"/>
                    <a:pt x="1989" y="5572"/>
                  </a:cubicBezTo>
                  <a:lnTo>
                    <a:pt x="2036" y="5525"/>
                  </a:lnTo>
                  <a:cubicBezTo>
                    <a:pt x="2326" y="5235"/>
                    <a:pt x="2617" y="4897"/>
                    <a:pt x="2861" y="4548"/>
                  </a:cubicBezTo>
                  <a:lnTo>
                    <a:pt x="3001" y="4409"/>
                  </a:lnTo>
                  <a:lnTo>
                    <a:pt x="3048" y="4455"/>
                  </a:lnTo>
                  <a:cubicBezTo>
                    <a:pt x="3106" y="4455"/>
                    <a:pt x="3152" y="4502"/>
                    <a:pt x="3199" y="4502"/>
                  </a:cubicBezTo>
                  <a:cubicBezTo>
                    <a:pt x="3292" y="4607"/>
                    <a:pt x="3338" y="4653"/>
                    <a:pt x="3443" y="4653"/>
                  </a:cubicBezTo>
                  <a:cubicBezTo>
                    <a:pt x="3873" y="4839"/>
                    <a:pt x="4269" y="5037"/>
                    <a:pt x="4699" y="5188"/>
                  </a:cubicBezTo>
                  <a:cubicBezTo>
                    <a:pt x="4792" y="5235"/>
                    <a:pt x="4943" y="5281"/>
                    <a:pt x="5141" y="5328"/>
                  </a:cubicBezTo>
                  <a:cubicBezTo>
                    <a:pt x="5188" y="5374"/>
                    <a:pt x="5234" y="5374"/>
                    <a:pt x="5281" y="5374"/>
                  </a:cubicBezTo>
                  <a:cubicBezTo>
                    <a:pt x="5374" y="5374"/>
                    <a:pt x="5432" y="5328"/>
                    <a:pt x="5479" y="5281"/>
                  </a:cubicBezTo>
                  <a:cubicBezTo>
                    <a:pt x="5525" y="5188"/>
                    <a:pt x="5525" y="5083"/>
                    <a:pt x="5432" y="4944"/>
                  </a:cubicBezTo>
                  <a:cubicBezTo>
                    <a:pt x="5432" y="4897"/>
                    <a:pt x="5374" y="4897"/>
                    <a:pt x="5374" y="4897"/>
                  </a:cubicBezTo>
                  <a:cubicBezTo>
                    <a:pt x="5327" y="4839"/>
                    <a:pt x="5327" y="4793"/>
                    <a:pt x="5281" y="4746"/>
                  </a:cubicBezTo>
                  <a:cubicBezTo>
                    <a:pt x="5083" y="4502"/>
                    <a:pt x="4943" y="4211"/>
                    <a:pt x="4746" y="3967"/>
                  </a:cubicBezTo>
                  <a:lnTo>
                    <a:pt x="4699" y="3874"/>
                  </a:lnTo>
                  <a:lnTo>
                    <a:pt x="5083" y="3443"/>
                  </a:lnTo>
                  <a:cubicBezTo>
                    <a:pt x="5374" y="3048"/>
                    <a:pt x="5618" y="2711"/>
                    <a:pt x="5909" y="2373"/>
                  </a:cubicBezTo>
                  <a:cubicBezTo>
                    <a:pt x="5955" y="2280"/>
                    <a:pt x="6014" y="2176"/>
                    <a:pt x="5955" y="2129"/>
                  </a:cubicBezTo>
                  <a:cubicBezTo>
                    <a:pt x="5909" y="2036"/>
                    <a:pt x="5862" y="1989"/>
                    <a:pt x="5769" y="1989"/>
                  </a:cubicBezTo>
                  <a:cubicBezTo>
                    <a:pt x="5572" y="1931"/>
                    <a:pt x="5432" y="1931"/>
                    <a:pt x="5281" y="1931"/>
                  </a:cubicBezTo>
                  <a:lnTo>
                    <a:pt x="3827" y="1931"/>
                  </a:lnTo>
                  <a:lnTo>
                    <a:pt x="3780" y="1838"/>
                  </a:lnTo>
                  <a:lnTo>
                    <a:pt x="3780" y="1699"/>
                  </a:lnTo>
                  <a:cubicBezTo>
                    <a:pt x="3734" y="1547"/>
                    <a:pt x="3687" y="1408"/>
                    <a:pt x="3629" y="1303"/>
                  </a:cubicBezTo>
                  <a:cubicBezTo>
                    <a:pt x="3583" y="919"/>
                    <a:pt x="3443" y="582"/>
                    <a:pt x="3338" y="245"/>
                  </a:cubicBezTo>
                  <a:cubicBezTo>
                    <a:pt x="3292" y="47"/>
                    <a:pt x="3199" y="0"/>
                    <a:pt x="3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2288150" y="2264700"/>
              <a:ext cx="12250" cy="25325"/>
            </a:xfrm>
            <a:custGeom>
              <a:avLst/>
              <a:gdLst/>
              <a:ahLst/>
              <a:cxnLst/>
              <a:rect l="l" t="t" r="r" b="b"/>
              <a:pathLst>
                <a:path w="490" h="1013" extrusionOk="0">
                  <a:moveTo>
                    <a:pt x="152" y="1"/>
                  </a:moveTo>
                  <a:cubicBezTo>
                    <a:pt x="94" y="1"/>
                    <a:pt x="47" y="47"/>
                    <a:pt x="47" y="94"/>
                  </a:cubicBezTo>
                  <a:cubicBezTo>
                    <a:pt x="1" y="338"/>
                    <a:pt x="152" y="827"/>
                    <a:pt x="385" y="1013"/>
                  </a:cubicBezTo>
                  <a:cubicBezTo>
                    <a:pt x="385" y="966"/>
                    <a:pt x="443" y="920"/>
                    <a:pt x="443" y="873"/>
                  </a:cubicBezTo>
                  <a:cubicBezTo>
                    <a:pt x="489" y="536"/>
                    <a:pt x="489" y="292"/>
                    <a:pt x="338" y="94"/>
                  </a:cubicBezTo>
                  <a:cubicBezTo>
                    <a:pt x="292" y="47"/>
                    <a:pt x="19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2271300" y="2206550"/>
              <a:ext cx="10775" cy="31425"/>
            </a:xfrm>
            <a:custGeom>
              <a:avLst/>
              <a:gdLst/>
              <a:ahLst/>
              <a:cxnLst/>
              <a:rect l="l" t="t" r="r" b="b"/>
              <a:pathLst>
                <a:path w="431" h="1257" extrusionOk="0">
                  <a:moveTo>
                    <a:pt x="47" y="1"/>
                  </a:moveTo>
                  <a:lnTo>
                    <a:pt x="0" y="47"/>
                  </a:lnTo>
                  <a:cubicBezTo>
                    <a:pt x="47" y="338"/>
                    <a:pt x="93" y="675"/>
                    <a:pt x="186" y="966"/>
                  </a:cubicBezTo>
                  <a:cubicBezTo>
                    <a:pt x="186" y="1071"/>
                    <a:pt x="291" y="1117"/>
                    <a:pt x="337" y="1210"/>
                  </a:cubicBezTo>
                  <a:lnTo>
                    <a:pt x="337" y="1257"/>
                  </a:lnTo>
                  <a:cubicBezTo>
                    <a:pt x="431" y="873"/>
                    <a:pt x="291" y="140"/>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2228825" y="2099825"/>
              <a:ext cx="32600" cy="20675"/>
            </a:xfrm>
            <a:custGeom>
              <a:avLst/>
              <a:gdLst/>
              <a:ahLst/>
              <a:cxnLst/>
              <a:rect l="l" t="t" r="r" b="b"/>
              <a:pathLst>
                <a:path w="1304" h="827" extrusionOk="0">
                  <a:moveTo>
                    <a:pt x="141" y="1"/>
                  </a:moveTo>
                  <a:lnTo>
                    <a:pt x="1" y="245"/>
                  </a:lnTo>
                  <a:cubicBezTo>
                    <a:pt x="47" y="245"/>
                    <a:pt x="47" y="245"/>
                    <a:pt x="94" y="292"/>
                  </a:cubicBezTo>
                  <a:cubicBezTo>
                    <a:pt x="199" y="338"/>
                    <a:pt x="292" y="396"/>
                    <a:pt x="338" y="396"/>
                  </a:cubicBezTo>
                  <a:cubicBezTo>
                    <a:pt x="629" y="536"/>
                    <a:pt x="920" y="687"/>
                    <a:pt x="1164" y="827"/>
                  </a:cubicBezTo>
                  <a:lnTo>
                    <a:pt x="1304" y="629"/>
                  </a:lnTo>
                  <a:cubicBezTo>
                    <a:pt x="1257" y="582"/>
                    <a:pt x="1211" y="582"/>
                    <a:pt x="1211" y="536"/>
                  </a:cubicBezTo>
                  <a:cubicBezTo>
                    <a:pt x="920" y="245"/>
                    <a:pt x="536" y="106"/>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2718225" y="2401675"/>
              <a:ext cx="106750" cy="181750"/>
            </a:xfrm>
            <a:custGeom>
              <a:avLst/>
              <a:gdLst/>
              <a:ahLst/>
              <a:cxnLst/>
              <a:rect l="l" t="t" r="r" b="b"/>
              <a:pathLst>
                <a:path w="4270" h="7270" extrusionOk="0">
                  <a:moveTo>
                    <a:pt x="3688" y="477"/>
                  </a:moveTo>
                  <a:lnTo>
                    <a:pt x="3781" y="1350"/>
                  </a:lnTo>
                  <a:lnTo>
                    <a:pt x="3781" y="1350"/>
                  </a:lnTo>
                  <a:lnTo>
                    <a:pt x="3641" y="1210"/>
                  </a:lnTo>
                  <a:cubicBezTo>
                    <a:pt x="3537" y="1163"/>
                    <a:pt x="3397" y="1059"/>
                    <a:pt x="3397" y="919"/>
                  </a:cubicBezTo>
                  <a:cubicBezTo>
                    <a:pt x="3397" y="826"/>
                    <a:pt x="3444" y="721"/>
                    <a:pt x="3537" y="628"/>
                  </a:cubicBezTo>
                  <a:lnTo>
                    <a:pt x="3688" y="477"/>
                  </a:lnTo>
                  <a:close/>
                  <a:moveTo>
                    <a:pt x="20" y="6499"/>
                  </a:moveTo>
                  <a:cubicBezTo>
                    <a:pt x="10" y="6505"/>
                    <a:pt x="1" y="6517"/>
                    <a:pt x="1" y="6537"/>
                  </a:cubicBezTo>
                  <a:lnTo>
                    <a:pt x="20" y="6499"/>
                  </a:lnTo>
                  <a:close/>
                  <a:moveTo>
                    <a:pt x="3688" y="0"/>
                  </a:moveTo>
                  <a:lnTo>
                    <a:pt x="3595" y="93"/>
                  </a:lnTo>
                  <a:cubicBezTo>
                    <a:pt x="3595" y="140"/>
                    <a:pt x="3595" y="186"/>
                    <a:pt x="3537" y="245"/>
                  </a:cubicBezTo>
                  <a:cubicBezTo>
                    <a:pt x="3537" y="338"/>
                    <a:pt x="3490" y="384"/>
                    <a:pt x="3397" y="431"/>
                  </a:cubicBezTo>
                  <a:cubicBezTo>
                    <a:pt x="3246" y="535"/>
                    <a:pt x="3153" y="675"/>
                    <a:pt x="3106" y="826"/>
                  </a:cubicBezTo>
                  <a:cubicBezTo>
                    <a:pt x="3060" y="919"/>
                    <a:pt x="3013" y="1012"/>
                    <a:pt x="2909" y="1117"/>
                  </a:cubicBezTo>
                  <a:cubicBezTo>
                    <a:pt x="2816" y="1256"/>
                    <a:pt x="2664" y="1454"/>
                    <a:pt x="2525" y="1594"/>
                  </a:cubicBezTo>
                  <a:lnTo>
                    <a:pt x="2769" y="1792"/>
                  </a:lnTo>
                  <a:lnTo>
                    <a:pt x="2816" y="1745"/>
                  </a:lnTo>
                  <a:lnTo>
                    <a:pt x="3013" y="1640"/>
                  </a:lnTo>
                  <a:lnTo>
                    <a:pt x="2955" y="1885"/>
                  </a:lnTo>
                  <a:cubicBezTo>
                    <a:pt x="2769" y="2617"/>
                    <a:pt x="2525" y="3199"/>
                    <a:pt x="2187" y="3676"/>
                  </a:cubicBezTo>
                  <a:cubicBezTo>
                    <a:pt x="1792" y="4211"/>
                    <a:pt x="1315" y="4792"/>
                    <a:pt x="920" y="5327"/>
                  </a:cubicBezTo>
                  <a:cubicBezTo>
                    <a:pt x="733" y="5572"/>
                    <a:pt x="536" y="5769"/>
                    <a:pt x="396" y="6002"/>
                  </a:cubicBezTo>
                  <a:cubicBezTo>
                    <a:pt x="291" y="6153"/>
                    <a:pt x="152" y="6293"/>
                    <a:pt x="47" y="6444"/>
                  </a:cubicBezTo>
                  <a:lnTo>
                    <a:pt x="20" y="6499"/>
                  </a:lnTo>
                  <a:lnTo>
                    <a:pt x="20" y="6499"/>
                  </a:lnTo>
                  <a:cubicBezTo>
                    <a:pt x="33" y="6491"/>
                    <a:pt x="47" y="6491"/>
                    <a:pt x="47" y="6491"/>
                  </a:cubicBezTo>
                  <a:cubicBezTo>
                    <a:pt x="198" y="6398"/>
                    <a:pt x="338" y="6351"/>
                    <a:pt x="443" y="6246"/>
                  </a:cubicBezTo>
                  <a:cubicBezTo>
                    <a:pt x="1559" y="5374"/>
                    <a:pt x="2374" y="4362"/>
                    <a:pt x="2909" y="3199"/>
                  </a:cubicBezTo>
                  <a:cubicBezTo>
                    <a:pt x="2909" y="3152"/>
                    <a:pt x="2909" y="3094"/>
                    <a:pt x="2955" y="3094"/>
                  </a:cubicBezTo>
                  <a:cubicBezTo>
                    <a:pt x="2955" y="3048"/>
                    <a:pt x="2955" y="3048"/>
                    <a:pt x="3013" y="3048"/>
                  </a:cubicBezTo>
                  <a:lnTo>
                    <a:pt x="3013" y="3001"/>
                  </a:lnTo>
                  <a:lnTo>
                    <a:pt x="3246" y="2803"/>
                  </a:lnTo>
                  <a:lnTo>
                    <a:pt x="3199" y="3094"/>
                  </a:lnTo>
                  <a:cubicBezTo>
                    <a:pt x="3153" y="3339"/>
                    <a:pt x="3106" y="3629"/>
                    <a:pt x="3060" y="3874"/>
                  </a:cubicBezTo>
                  <a:cubicBezTo>
                    <a:pt x="2955" y="4257"/>
                    <a:pt x="2862" y="4606"/>
                    <a:pt x="2862" y="4990"/>
                  </a:cubicBezTo>
                  <a:cubicBezTo>
                    <a:pt x="3304" y="4409"/>
                    <a:pt x="3537" y="3676"/>
                    <a:pt x="3688" y="2617"/>
                  </a:cubicBezTo>
                  <a:lnTo>
                    <a:pt x="3827" y="1792"/>
                  </a:lnTo>
                  <a:lnTo>
                    <a:pt x="3886" y="2617"/>
                  </a:lnTo>
                  <a:cubicBezTo>
                    <a:pt x="4025" y="4071"/>
                    <a:pt x="3827" y="5421"/>
                    <a:pt x="3304" y="6781"/>
                  </a:cubicBezTo>
                  <a:cubicBezTo>
                    <a:pt x="3246" y="6874"/>
                    <a:pt x="3199" y="6979"/>
                    <a:pt x="3199" y="7072"/>
                  </a:cubicBezTo>
                  <a:cubicBezTo>
                    <a:pt x="3153" y="7119"/>
                    <a:pt x="3153" y="7165"/>
                    <a:pt x="3153" y="7223"/>
                  </a:cubicBezTo>
                  <a:lnTo>
                    <a:pt x="3397" y="7270"/>
                  </a:lnTo>
                  <a:cubicBezTo>
                    <a:pt x="3979" y="6246"/>
                    <a:pt x="4269" y="5130"/>
                    <a:pt x="4223" y="3967"/>
                  </a:cubicBezTo>
                  <a:cubicBezTo>
                    <a:pt x="4223" y="3199"/>
                    <a:pt x="4118" y="2420"/>
                    <a:pt x="4072" y="1640"/>
                  </a:cubicBezTo>
                  <a:lnTo>
                    <a:pt x="4025" y="1408"/>
                  </a:lnTo>
                  <a:cubicBezTo>
                    <a:pt x="4025" y="1012"/>
                    <a:pt x="3932" y="628"/>
                    <a:pt x="3827" y="245"/>
                  </a:cubicBezTo>
                  <a:lnTo>
                    <a:pt x="3827" y="93"/>
                  </a:lnTo>
                  <a:cubicBezTo>
                    <a:pt x="3781" y="47"/>
                    <a:pt x="3734" y="0"/>
                    <a:pt x="36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2433550" y="2586900"/>
              <a:ext cx="389100" cy="849400"/>
            </a:xfrm>
            <a:custGeom>
              <a:avLst/>
              <a:gdLst/>
              <a:ahLst/>
              <a:cxnLst/>
              <a:rect l="l" t="t" r="r" b="b"/>
              <a:pathLst>
                <a:path w="15564" h="33976" extrusionOk="0">
                  <a:moveTo>
                    <a:pt x="14447" y="0"/>
                  </a:moveTo>
                  <a:cubicBezTo>
                    <a:pt x="14342" y="152"/>
                    <a:pt x="14203" y="245"/>
                    <a:pt x="14005" y="245"/>
                  </a:cubicBezTo>
                  <a:cubicBezTo>
                    <a:pt x="13912" y="291"/>
                    <a:pt x="13865" y="291"/>
                    <a:pt x="13865" y="338"/>
                  </a:cubicBezTo>
                  <a:cubicBezTo>
                    <a:pt x="13819" y="396"/>
                    <a:pt x="13819" y="396"/>
                    <a:pt x="13819" y="442"/>
                  </a:cubicBezTo>
                  <a:cubicBezTo>
                    <a:pt x="13819" y="536"/>
                    <a:pt x="13865" y="536"/>
                    <a:pt x="13958" y="536"/>
                  </a:cubicBezTo>
                  <a:lnTo>
                    <a:pt x="14249" y="536"/>
                  </a:lnTo>
                  <a:cubicBezTo>
                    <a:pt x="14296" y="489"/>
                    <a:pt x="14400" y="489"/>
                    <a:pt x="14447" y="489"/>
                  </a:cubicBezTo>
                  <a:lnTo>
                    <a:pt x="14831" y="489"/>
                  </a:lnTo>
                  <a:lnTo>
                    <a:pt x="15168" y="442"/>
                  </a:lnTo>
                  <a:lnTo>
                    <a:pt x="15121" y="582"/>
                  </a:lnTo>
                  <a:cubicBezTo>
                    <a:pt x="14982" y="978"/>
                    <a:pt x="14784" y="1268"/>
                    <a:pt x="14540" y="1454"/>
                  </a:cubicBezTo>
                  <a:lnTo>
                    <a:pt x="14296" y="1652"/>
                  </a:lnTo>
                  <a:cubicBezTo>
                    <a:pt x="13912" y="1989"/>
                    <a:pt x="13528" y="2327"/>
                    <a:pt x="13039" y="2618"/>
                  </a:cubicBezTo>
                  <a:cubicBezTo>
                    <a:pt x="12656" y="2862"/>
                    <a:pt x="12214" y="3060"/>
                    <a:pt x="11830" y="3246"/>
                  </a:cubicBezTo>
                  <a:cubicBezTo>
                    <a:pt x="11632" y="3350"/>
                    <a:pt x="11434" y="3443"/>
                    <a:pt x="11248" y="3536"/>
                  </a:cubicBezTo>
                  <a:cubicBezTo>
                    <a:pt x="11050" y="3641"/>
                    <a:pt x="10853" y="3734"/>
                    <a:pt x="10713" y="3781"/>
                  </a:cubicBezTo>
                  <a:lnTo>
                    <a:pt x="10667" y="3827"/>
                  </a:lnTo>
                  <a:lnTo>
                    <a:pt x="10806" y="3827"/>
                  </a:lnTo>
                  <a:cubicBezTo>
                    <a:pt x="11295" y="3827"/>
                    <a:pt x="11783" y="3688"/>
                    <a:pt x="12214" y="3490"/>
                  </a:cubicBezTo>
                  <a:cubicBezTo>
                    <a:pt x="12411" y="3443"/>
                    <a:pt x="12551" y="3397"/>
                    <a:pt x="12749" y="3350"/>
                  </a:cubicBezTo>
                  <a:lnTo>
                    <a:pt x="12993" y="3199"/>
                  </a:lnTo>
                  <a:lnTo>
                    <a:pt x="12842" y="3490"/>
                  </a:lnTo>
                  <a:cubicBezTo>
                    <a:pt x="12120" y="5049"/>
                    <a:pt x="11295" y="6549"/>
                    <a:pt x="10469" y="8003"/>
                  </a:cubicBezTo>
                  <a:cubicBezTo>
                    <a:pt x="9794" y="9213"/>
                    <a:pt x="9108" y="10422"/>
                    <a:pt x="8480" y="11632"/>
                  </a:cubicBezTo>
                  <a:lnTo>
                    <a:pt x="8096" y="12411"/>
                  </a:lnTo>
                  <a:lnTo>
                    <a:pt x="8294" y="11585"/>
                  </a:lnTo>
                  <a:lnTo>
                    <a:pt x="8340" y="11295"/>
                  </a:lnTo>
                  <a:cubicBezTo>
                    <a:pt x="8387" y="11050"/>
                    <a:pt x="8433" y="10806"/>
                    <a:pt x="8480" y="10515"/>
                  </a:cubicBezTo>
                  <a:cubicBezTo>
                    <a:pt x="8585" y="10178"/>
                    <a:pt x="8631" y="9841"/>
                    <a:pt x="8724" y="9503"/>
                  </a:cubicBezTo>
                  <a:cubicBezTo>
                    <a:pt x="9166" y="8003"/>
                    <a:pt x="9399" y="6444"/>
                    <a:pt x="9596" y="4944"/>
                  </a:cubicBezTo>
                  <a:lnTo>
                    <a:pt x="9596" y="4316"/>
                  </a:lnTo>
                  <a:lnTo>
                    <a:pt x="9596" y="4118"/>
                  </a:lnTo>
                  <a:lnTo>
                    <a:pt x="9550" y="4118"/>
                  </a:lnTo>
                  <a:lnTo>
                    <a:pt x="9457" y="4071"/>
                  </a:lnTo>
                  <a:cubicBezTo>
                    <a:pt x="9352" y="4560"/>
                    <a:pt x="9259" y="5049"/>
                    <a:pt x="9166" y="5525"/>
                  </a:cubicBezTo>
                  <a:cubicBezTo>
                    <a:pt x="8968" y="6549"/>
                    <a:pt x="8771" y="7561"/>
                    <a:pt x="8585" y="8584"/>
                  </a:cubicBezTo>
                  <a:cubicBezTo>
                    <a:pt x="8526" y="8771"/>
                    <a:pt x="8480" y="8968"/>
                    <a:pt x="8189" y="8968"/>
                  </a:cubicBezTo>
                  <a:lnTo>
                    <a:pt x="8096" y="8968"/>
                  </a:lnTo>
                  <a:cubicBezTo>
                    <a:pt x="7421" y="8875"/>
                    <a:pt x="6840" y="8678"/>
                    <a:pt x="6305" y="8433"/>
                  </a:cubicBezTo>
                  <a:cubicBezTo>
                    <a:pt x="5967" y="8294"/>
                    <a:pt x="5618" y="8142"/>
                    <a:pt x="5281" y="7956"/>
                  </a:cubicBezTo>
                  <a:lnTo>
                    <a:pt x="4746" y="7712"/>
                  </a:lnTo>
                  <a:lnTo>
                    <a:pt x="5188" y="6840"/>
                  </a:lnTo>
                  <a:lnTo>
                    <a:pt x="5235" y="6886"/>
                  </a:lnTo>
                  <a:cubicBezTo>
                    <a:pt x="5618" y="7131"/>
                    <a:pt x="5909" y="7224"/>
                    <a:pt x="6258" y="7224"/>
                  </a:cubicBezTo>
                  <a:lnTo>
                    <a:pt x="6351" y="7224"/>
                  </a:lnTo>
                  <a:cubicBezTo>
                    <a:pt x="6398" y="7177"/>
                    <a:pt x="6444" y="7131"/>
                    <a:pt x="6549" y="7084"/>
                  </a:cubicBezTo>
                  <a:cubicBezTo>
                    <a:pt x="6491" y="7026"/>
                    <a:pt x="6444" y="6979"/>
                    <a:pt x="6398" y="6979"/>
                  </a:cubicBezTo>
                  <a:cubicBezTo>
                    <a:pt x="6154" y="6886"/>
                    <a:pt x="5967" y="6793"/>
                    <a:pt x="5723" y="6735"/>
                  </a:cubicBezTo>
                  <a:cubicBezTo>
                    <a:pt x="5618" y="6689"/>
                    <a:pt x="5525" y="6642"/>
                    <a:pt x="5432" y="6642"/>
                  </a:cubicBezTo>
                  <a:lnTo>
                    <a:pt x="5328" y="6595"/>
                  </a:lnTo>
                  <a:lnTo>
                    <a:pt x="5328" y="6549"/>
                  </a:lnTo>
                  <a:cubicBezTo>
                    <a:pt x="5386" y="6444"/>
                    <a:pt x="5386" y="6305"/>
                    <a:pt x="5525" y="6258"/>
                  </a:cubicBezTo>
                  <a:cubicBezTo>
                    <a:pt x="5572" y="6258"/>
                    <a:pt x="5618" y="6305"/>
                    <a:pt x="5677" y="6305"/>
                  </a:cubicBezTo>
                  <a:cubicBezTo>
                    <a:pt x="5863" y="6398"/>
                    <a:pt x="6107" y="6444"/>
                    <a:pt x="6305" y="6444"/>
                  </a:cubicBezTo>
                  <a:lnTo>
                    <a:pt x="6549" y="6444"/>
                  </a:lnTo>
                  <a:cubicBezTo>
                    <a:pt x="6596" y="6398"/>
                    <a:pt x="6642" y="6351"/>
                    <a:pt x="6689" y="6305"/>
                  </a:cubicBezTo>
                  <a:cubicBezTo>
                    <a:pt x="6642" y="6258"/>
                    <a:pt x="6596" y="6212"/>
                    <a:pt x="6549" y="6154"/>
                  </a:cubicBezTo>
                  <a:cubicBezTo>
                    <a:pt x="6398" y="6107"/>
                    <a:pt x="6200" y="6060"/>
                    <a:pt x="6014" y="5967"/>
                  </a:cubicBezTo>
                  <a:cubicBezTo>
                    <a:pt x="5909" y="5967"/>
                    <a:pt x="5863" y="5921"/>
                    <a:pt x="5770" y="5921"/>
                  </a:cubicBezTo>
                  <a:lnTo>
                    <a:pt x="5677" y="5863"/>
                  </a:lnTo>
                  <a:lnTo>
                    <a:pt x="5723" y="5770"/>
                  </a:lnTo>
                  <a:cubicBezTo>
                    <a:pt x="5816" y="5572"/>
                    <a:pt x="5863" y="5432"/>
                    <a:pt x="5967" y="5339"/>
                  </a:cubicBezTo>
                  <a:lnTo>
                    <a:pt x="5967" y="5281"/>
                  </a:lnTo>
                  <a:lnTo>
                    <a:pt x="6933" y="5572"/>
                  </a:lnTo>
                  <a:cubicBezTo>
                    <a:pt x="6979" y="5572"/>
                    <a:pt x="7072" y="5525"/>
                    <a:pt x="7177" y="5525"/>
                  </a:cubicBezTo>
                  <a:cubicBezTo>
                    <a:pt x="7131" y="5432"/>
                    <a:pt x="7072" y="5386"/>
                    <a:pt x="7026" y="5339"/>
                  </a:cubicBezTo>
                  <a:cubicBezTo>
                    <a:pt x="6886" y="5235"/>
                    <a:pt x="6689" y="5142"/>
                    <a:pt x="6549" y="5049"/>
                  </a:cubicBezTo>
                  <a:cubicBezTo>
                    <a:pt x="6444" y="4990"/>
                    <a:pt x="6398" y="4990"/>
                    <a:pt x="6305" y="4944"/>
                  </a:cubicBezTo>
                  <a:lnTo>
                    <a:pt x="6258" y="4897"/>
                  </a:lnTo>
                  <a:lnTo>
                    <a:pt x="6549" y="4362"/>
                  </a:lnTo>
                  <a:lnTo>
                    <a:pt x="6596" y="4269"/>
                  </a:lnTo>
                  <a:lnTo>
                    <a:pt x="6886" y="3827"/>
                  </a:lnTo>
                  <a:lnTo>
                    <a:pt x="6933" y="3734"/>
                  </a:lnTo>
                  <a:cubicBezTo>
                    <a:pt x="7072" y="3536"/>
                    <a:pt x="7224" y="3304"/>
                    <a:pt x="7317" y="3153"/>
                  </a:cubicBezTo>
                  <a:lnTo>
                    <a:pt x="7072" y="3060"/>
                  </a:lnTo>
                  <a:lnTo>
                    <a:pt x="7026" y="3060"/>
                  </a:lnTo>
                  <a:lnTo>
                    <a:pt x="6933" y="3153"/>
                  </a:lnTo>
                  <a:cubicBezTo>
                    <a:pt x="6305" y="4025"/>
                    <a:pt x="5677" y="5049"/>
                    <a:pt x="4990" y="6351"/>
                  </a:cubicBezTo>
                  <a:cubicBezTo>
                    <a:pt x="4269" y="7759"/>
                    <a:pt x="3734" y="9213"/>
                    <a:pt x="3199" y="10620"/>
                  </a:cubicBezTo>
                  <a:cubicBezTo>
                    <a:pt x="3153" y="10713"/>
                    <a:pt x="3106" y="10806"/>
                    <a:pt x="3060" y="10911"/>
                  </a:cubicBezTo>
                  <a:cubicBezTo>
                    <a:pt x="3001" y="10957"/>
                    <a:pt x="2955" y="11004"/>
                    <a:pt x="2908" y="11004"/>
                  </a:cubicBezTo>
                  <a:lnTo>
                    <a:pt x="2711" y="11202"/>
                  </a:lnTo>
                  <a:cubicBezTo>
                    <a:pt x="2083" y="12074"/>
                    <a:pt x="1408" y="12993"/>
                    <a:pt x="780" y="13912"/>
                  </a:cubicBezTo>
                  <a:lnTo>
                    <a:pt x="291" y="14586"/>
                  </a:lnTo>
                  <a:cubicBezTo>
                    <a:pt x="245" y="14691"/>
                    <a:pt x="198" y="14737"/>
                    <a:pt x="94" y="14831"/>
                  </a:cubicBezTo>
                  <a:lnTo>
                    <a:pt x="1" y="14935"/>
                  </a:lnTo>
                  <a:lnTo>
                    <a:pt x="1" y="15319"/>
                  </a:lnTo>
                  <a:lnTo>
                    <a:pt x="47" y="15319"/>
                  </a:lnTo>
                  <a:cubicBezTo>
                    <a:pt x="47" y="15273"/>
                    <a:pt x="94" y="15273"/>
                    <a:pt x="94" y="15273"/>
                  </a:cubicBezTo>
                  <a:cubicBezTo>
                    <a:pt x="338" y="15121"/>
                    <a:pt x="489" y="14935"/>
                    <a:pt x="629" y="14691"/>
                  </a:cubicBezTo>
                  <a:cubicBezTo>
                    <a:pt x="966" y="14202"/>
                    <a:pt x="1257" y="13772"/>
                    <a:pt x="1606" y="13330"/>
                  </a:cubicBezTo>
                  <a:lnTo>
                    <a:pt x="2327" y="12260"/>
                  </a:lnTo>
                  <a:cubicBezTo>
                    <a:pt x="2373" y="12213"/>
                    <a:pt x="2373" y="12167"/>
                    <a:pt x="2478" y="12167"/>
                  </a:cubicBezTo>
                  <a:lnTo>
                    <a:pt x="2664" y="12074"/>
                  </a:lnTo>
                  <a:lnTo>
                    <a:pt x="2664" y="12074"/>
                  </a:lnTo>
                  <a:lnTo>
                    <a:pt x="2618" y="12260"/>
                  </a:lnTo>
                  <a:cubicBezTo>
                    <a:pt x="1547" y="15563"/>
                    <a:pt x="536" y="19006"/>
                    <a:pt x="1" y="22496"/>
                  </a:cubicBezTo>
                  <a:lnTo>
                    <a:pt x="1" y="23798"/>
                  </a:lnTo>
                  <a:cubicBezTo>
                    <a:pt x="47" y="23752"/>
                    <a:pt x="47" y="23752"/>
                    <a:pt x="47" y="23705"/>
                  </a:cubicBezTo>
                  <a:cubicBezTo>
                    <a:pt x="291" y="23170"/>
                    <a:pt x="338" y="22589"/>
                    <a:pt x="442" y="22054"/>
                  </a:cubicBezTo>
                  <a:cubicBezTo>
                    <a:pt x="489" y="21716"/>
                    <a:pt x="489" y="21379"/>
                    <a:pt x="582" y="21042"/>
                  </a:cubicBezTo>
                  <a:cubicBezTo>
                    <a:pt x="1606" y="16575"/>
                    <a:pt x="2769" y="12655"/>
                    <a:pt x="4165" y="9120"/>
                  </a:cubicBezTo>
                  <a:lnTo>
                    <a:pt x="4316" y="8724"/>
                  </a:lnTo>
                  <a:cubicBezTo>
                    <a:pt x="4409" y="8538"/>
                    <a:pt x="4455" y="8387"/>
                    <a:pt x="4514" y="8189"/>
                  </a:cubicBezTo>
                  <a:cubicBezTo>
                    <a:pt x="4560" y="8142"/>
                    <a:pt x="4560" y="8142"/>
                    <a:pt x="4607" y="8142"/>
                  </a:cubicBezTo>
                  <a:lnTo>
                    <a:pt x="4607" y="8096"/>
                  </a:lnTo>
                  <a:lnTo>
                    <a:pt x="4653" y="8049"/>
                  </a:lnTo>
                  <a:lnTo>
                    <a:pt x="4700" y="8096"/>
                  </a:lnTo>
                  <a:cubicBezTo>
                    <a:pt x="4851" y="8142"/>
                    <a:pt x="4944" y="8247"/>
                    <a:pt x="5095" y="8294"/>
                  </a:cubicBezTo>
                  <a:cubicBezTo>
                    <a:pt x="6060" y="8771"/>
                    <a:pt x="7072" y="9306"/>
                    <a:pt x="8189" y="9352"/>
                  </a:cubicBezTo>
                  <a:lnTo>
                    <a:pt x="8340" y="9352"/>
                  </a:lnTo>
                  <a:lnTo>
                    <a:pt x="8189" y="10131"/>
                  </a:lnTo>
                  <a:cubicBezTo>
                    <a:pt x="8096" y="10573"/>
                    <a:pt x="8003" y="11004"/>
                    <a:pt x="7898" y="11446"/>
                  </a:cubicBezTo>
                  <a:cubicBezTo>
                    <a:pt x="7852" y="11678"/>
                    <a:pt x="7805" y="11923"/>
                    <a:pt x="7759" y="12213"/>
                  </a:cubicBezTo>
                  <a:cubicBezTo>
                    <a:pt x="7654" y="12842"/>
                    <a:pt x="7514" y="13528"/>
                    <a:pt x="7363" y="14202"/>
                  </a:cubicBezTo>
                  <a:cubicBezTo>
                    <a:pt x="7270" y="14540"/>
                    <a:pt x="7131" y="14877"/>
                    <a:pt x="6979" y="15226"/>
                  </a:cubicBezTo>
                  <a:cubicBezTo>
                    <a:pt x="6933" y="15319"/>
                    <a:pt x="6886" y="15412"/>
                    <a:pt x="6840" y="15517"/>
                  </a:cubicBezTo>
                  <a:lnTo>
                    <a:pt x="6444" y="16482"/>
                  </a:lnTo>
                  <a:cubicBezTo>
                    <a:pt x="5723" y="18134"/>
                    <a:pt x="4990" y="19879"/>
                    <a:pt x="4269" y="21565"/>
                  </a:cubicBezTo>
                  <a:cubicBezTo>
                    <a:pt x="3641" y="22972"/>
                    <a:pt x="3060" y="24426"/>
                    <a:pt x="2420" y="25834"/>
                  </a:cubicBezTo>
                  <a:lnTo>
                    <a:pt x="675" y="29765"/>
                  </a:lnTo>
                  <a:cubicBezTo>
                    <a:pt x="536" y="30103"/>
                    <a:pt x="442" y="30393"/>
                    <a:pt x="338" y="30684"/>
                  </a:cubicBezTo>
                  <a:cubicBezTo>
                    <a:pt x="245" y="30870"/>
                    <a:pt x="198" y="31021"/>
                    <a:pt x="152" y="31161"/>
                  </a:cubicBezTo>
                  <a:cubicBezTo>
                    <a:pt x="152" y="31219"/>
                    <a:pt x="94" y="31312"/>
                    <a:pt x="1" y="31359"/>
                  </a:cubicBezTo>
                  <a:lnTo>
                    <a:pt x="1" y="31405"/>
                  </a:lnTo>
                  <a:lnTo>
                    <a:pt x="1" y="31603"/>
                  </a:lnTo>
                  <a:lnTo>
                    <a:pt x="1" y="32185"/>
                  </a:lnTo>
                  <a:lnTo>
                    <a:pt x="47" y="32138"/>
                  </a:lnTo>
                  <a:cubicBezTo>
                    <a:pt x="47" y="32091"/>
                    <a:pt x="94" y="32033"/>
                    <a:pt x="94" y="32033"/>
                  </a:cubicBezTo>
                  <a:lnTo>
                    <a:pt x="152" y="31940"/>
                  </a:lnTo>
                  <a:lnTo>
                    <a:pt x="245" y="31940"/>
                  </a:lnTo>
                  <a:cubicBezTo>
                    <a:pt x="536" y="32091"/>
                    <a:pt x="873" y="32185"/>
                    <a:pt x="1210" y="32278"/>
                  </a:cubicBezTo>
                  <a:cubicBezTo>
                    <a:pt x="1699" y="32429"/>
                    <a:pt x="2234" y="32615"/>
                    <a:pt x="2711" y="32906"/>
                  </a:cubicBezTo>
                  <a:cubicBezTo>
                    <a:pt x="2862" y="33010"/>
                    <a:pt x="3060" y="33103"/>
                    <a:pt x="3199" y="33150"/>
                  </a:cubicBezTo>
                  <a:cubicBezTo>
                    <a:pt x="3583" y="33348"/>
                    <a:pt x="3978" y="33592"/>
                    <a:pt x="4316" y="33883"/>
                  </a:cubicBezTo>
                  <a:cubicBezTo>
                    <a:pt x="4316" y="33929"/>
                    <a:pt x="4362" y="33929"/>
                    <a:pt x="4362" y="33929"/>
                  </a:cubicBezTo>
                  <a:cubicBezTo>
                    <a:pt x="4409" y="33976"/>
                    <a:pt x="4455" y="33976"/>
                    <a:pt x="4514" y="33976"/>
                  </a:cubicBezTo>
                  <a:lnTo>
                    <a:pt x="4560" y="33976"/>
                  </a:lnTo>
                  <a:lnTo>
                    <a:pt x="4560" y="33929"/>
                  </a:lnTo>
                  <a:cubicBezTo>
                    <a:pt x="4607" y="33836"/>
                    <a:pt x="4560" y="33732"/>
                    <a:pt x="4514" y="33732"/>
                  </a:cubicBezTo>
                  <a:cubicBezTo>
                    <a:pt x="4316" y="33487"/>
                    <a:pt x="4025" y="33255"/>
                    <a:pt x="3734" y="33103"/>
                  </a:cubicBezTo>
                  <a:cubicBezTo>
                    <a:pt x="2525" y="32382"/>
                    <a:pt x="1454" y="31940"/>
                    <a:pt x="384" y="31801"/>
                  </a:cubicBezTo>
                  <a:lnTo>
                    <a:pt x="245" y="31743"/>
                  </a:lnTo>
                  <a:lnTo>
                    <a:pt x="291" y="31650"/>
                  </a:lnTo>
                  <a:cubicBezTo>
                    <a:pt x="442" y="31359"/>
                    <a:pt x="536" y="31114"/>
                    <a:pt x="629" y="30824"/>
                  </a:cubicBezTo>
                  <a:lnTo>
                    <a:pt x="733" y="30638"/>
                  </a:lnTo>
                  <a:lnTo>
                    <a:pt x="919" y="30103"/>
                  </a:lnTo>
                  <a:cubicBezTo>
                    <a:pt x="919" y="30056"/>
                    <a:pt x="966" y="29998"/>
                    <a:pt x="966" y="29951"/>
                  </a:cubicBezTo>
                  <a:cubicBezTo>
                    <a:pt x="1071" y="29707"/>
                    <a:pt x="1164" y="29521"/>
                    <a:pt x="1257" y="29277"/>
                  </a:cubicBezTo>
                  <a:cubicBezTo>
                    <a:pt x="1652" y="28358"/>
                    <a:pt x="2083" y="27439"/>
                    <a:pt x="2478" y="26462"/>
                  </a:cubicBezTo>
                  <a:cubicBezTo>
                    <a:pt x="3246" y="24717"/>
                    <a:pt x="4072" y="22926"/>
                    <a:pt x="4851" y="21135"/>
                  </a:cubicBezTo>
                  <a:cubicBezTo>
                    <a:pt x="5281" y="20216"/>
                    <a:pt x="5677" y="19192"/>
                    <a:pt x="6060" y="18227"/>
                  </a:cubicBezTo>
                  <a:cubicBezTo>
                    <a:pt x="6305" y="17645"/>
                    <a:pt x="6549" y="17110"/>
                    <a:pt x="6782" y="16529"/>
                  </a:cubicBezTo>
                  <a:cubicBezTo>
                    <a:pt x="6886" y="16284"/>
                    <a:pt x="7026" y="16040"/>
                    <a:pt x="7131" y="15808"/>
                  </a:cubicBezTo>
                  <a:cubicBezTo>
                    <a:pt x="7177" y="15703"/>
                    <a:pt x="7224" y="15563"/>
                    <a:pt x="7270" y="15459"/>
                  </a:cubicBezTo>
                  <a:lnTo>
                    <a:pt x="7363" y="15273"/>
                  </a:lnTo>
                  <a:lnTo>
                    <a:pt x="7421" y="15226"/>
                  </a:lnTo>
                  <a:lnTo>
                    <a:pt x="7514" y="15610"/>
                  </a:lnTo>
                  <a:cubicBezTo>
                    <a:pt x="7561" y="15947"/>
                    <a:pt x="7654" y="16284"/>
                    <a:pt x="7712" y="16680"/>
                  </a:cubicBezTo>
                  <a:cubicBezTo>
                    <a:pt x="7759" y="16680"/>
                    <a:pt x="7759" y="16726"/>
                    <a:pt x="7759" y="16726"/>
                  </a:cubicBezTo>
                  <a:lnTo>
                    <a:pt x="8003" y="16680"/>
                  </a:lnTo>
                  <a:lnTo>
                    <a:pt x="7945" y="16436"/>
                  </a:lnTo>
                  <a:cubicBezTo>
                    <a:pt x="7898" y="16191"/>
                    <a:pt x="7852" y="15901"/>
                    <a:pt x="7805" y="15610"/>
                  </a:cubicBezTo>
                  <a:cubicBezTo>
                    <a:pt x="7759" y="15366"/>
                    <a:pt x="7712" y="15075"/>
                    <a:pt x="7712" y="14831"/>
                  </a:cubicBezTo>
                  <a:lnTo>
                    <a:pt x="7654" y="14784"/>
                  </a:lnTo>
                  <a:cubicBezTo>
                    <a:pt x="7654" y="14691"/>
                    <a:pt x="7712" y="14644"/>
                    <a:pt x="7712" y="14586"/>
                  </a:cubicBezTo>
                  <a:lnTo>
                    <a:pt x="7712" y="14540"/>
                  </a:lnTo>
                  <a:lnTo>
                    <a:pt x="7712" y="14493"/>
                  </a:lnTo>
                  <a:lnTo>
                    <a:pt x="7805" y="14493"/>
                  </a:lnTo>
                  <a:lnTo>
                    <a:pt x="8096" y="14249"/>
                  </a:lnTo>
                  <a:lnTo>
                    <a:pt x="7805" y="13865"/>
                  </a:lnTo>
                  <a:lnTo>
                    <a:pt x="7852" y="13819"/>
                  </a:lnTo>
                  <a:cubicBezTo>
                    <a:pt x="7898" y="13481"/>
                    <a:pt x="8003" y="13190"/>
                    <a:pt x="8236" y="12842"/>
                  </a:cubicBezTo>
                  <a:cubicBezTo>
                    <a:pt x="8678" y="12167"/>
                    <a:pt x="9061" y="11446"/>
                    <a:pt x="9399" y="10760"/>
                  </a:cubicBezTo>
                  <a:cubicBezTo>
                    <a:pt x="9550" y="10515"/>
                    <a:pt x="9643" y="10283"/>
                    <a:pt x="9794" y="10038"/>
                  </a:cubicBezTo>
                  <a:cubicBezTo>
                    <a:pt x="10085" y="9550"/>
                    <a:pt x="10329" y="9120"/>
                    <a:pt x="10620" y="8631"/>
                  </a:cubicBezTo>
                  <a:cubicBezTo>
                    <a:pt x="11585" y="6840"/>
                    <a:pt x="12656" y="4990"/>
                    <a:pt x="13470" y="3060"/>
                  </a:cubicBezTo>
                  <a:cubicBezTo>
                    <a:pt x="13528" y="2955"/>
                    <a:pt x="13621" y="2862"/>
                    <a:pt x="13714" y="2769"/>
                  </a:cubicBezTo>
                  <a:cubicBezTo>
                    <a:pt x="13865" y="2618"/>
                    <a:pt x="14005" y="2525"/>
                    <a:pt x="14156" y="2431"/>
                  </a:cubicBezTo>
                  <a:cubicBezTo>
                    <a:pt x="14400" y="2187"/>
                    <a:pt x="14633" y="1989"/>
                    <a:pt x="14877" y="1745"/>
                  </a:cubicBezTo>
                  <a:cubicBezTo>
                    <a:pt x="15121" y="1559"/>
                    <a:pt x="15319" y="1268"/>
                    <a:pt x="15459" y="919"/>
                  </a:cubicBezTo>
                  <a:cubicBezTo>
                    <a:pt x="15563" y="733"/>
                    <a:pt x="15563" y="536"/>
                    <a:pt x="15459" y="396"/>
                  </a:cubicBezTo>
                  <a:cubicBezTo>
                    <a:pt x="15366" y="245"/>
                    <a:pt x="15214" y="152"/>
                    <a:pt x="14982" y="105"/>
                  </a:cubicBezTo>
                  <a:lnTo>
                    <a:pt x="14738" y="105"/>
                  </a:lnTo>
                  <a:lnTo>
                    <a:pt x="14738" y="47"/>
                  </a:lnTo>
                  <a:lnTo>
                    <a:pt x="14691" y="47"/>
                  </a:lnTo>
                  <a:lnTo>
                    <a:pt x="144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a:off x="2609175" y="2444125"/>
              <a:ext cx="174500" cy="222775"/>
            </a:xfrm>
            <a:custGeom>
              <a:avLst/>
              <a:gdLst/>
              <a:ahLst/>
              <a:cxnLst/>
              <a:rect l="l" t="t" r="r" b="b"/>
              <a:pathLst>
                <a:path w="6980" h="8911" extrusionOk="0">
                  <a:moveTo>
                    <a:pt x="6736" y="0"/>
                  </a:moveTo>
                  <a:cubicBezTo>
                    <a:pt x="6503" y="233"/>
                    <a:pt x="6212" y="477"/>
                    <a:pt x="5863" y="722"/>
                  </a:cubicBezTo>
                  <a:cubicBezTo>
                    <a:pt x="5817" y="768"/>
                    <a:pt x="5817" y="768"/>
                    <a:pt x="5770" y="815"/>
                  </a:cubicBezTo>
                  <a:cubicBezTo>
                    <a:pt x="5572" y="966"/>
                    <a:pt x="5340" y="1105"/>
                    <a:pt x="5142" y="1257"/>
                  </a:cubicBezTo>
                  <a:cubicBezTo>
                    <a:pt x="4223" y="1885"/>
                    <a:pt x="3304" y="2559"/>
                    <a:pt x="2432" y="3246"/>
                  </a:cubicBezTo>
                  <a:cubicBezTo>
                    <a:pt x="2234" y="3385"/>
                    <a:pt x="2036" y="3536"/>
                    <a:pt x="1850" y="3723"/>
                  </a:cubicBezTo>
                  <a:cubicBezTo>
                    <a:pt x="1024" y="4548"/>
                    <a:pt x="489" y="5421"/>
                    <a:pt x="245" y="6491"/>
                  </a:cubicBezTo>
                  <a:cubicBezTo>
                    <a:pt x="106" y="7165"/>
                    <a:pt x="1" y="7700"/>
                    <a:pt x="338" y="8142"/>
                  </a:cubicBezTo>
                  <a:lnTo>
                    <a:pt x="443" y="8189"/>
                  </a:lnTo>
                  <a:lnTo>
                    <a:pt x="396" y="8236"/>
                  </a:lnTo>
                  <a:cubicBezTo>
                    <a:pt x="292" y="8375"/>
                    <a:pt x="199" y="8480"/>
                    <a:pt x="106" y="8573"/>
                  </a:cubicBezTo>
                  <a:lnTo>
                    <a:pt x="489" y="8724"/>
                  </a:lnTo>
                  <a:lnTo>
                    <a:pt x="582" y="8724"/>
                  </a:lnTo>
                  <a:lnTo>
                    <a:pt x="582" y="8771"/>
                  </a:lnTo>
                  <a:lnTo>
                    <a:pt x="978" y="8910"/>
                  </a:lnTo>
                  <a:lnTo>
                    <a:pt x="1024" y="8817"/>
                  </a:lnTo>
                  <a:lnTo>
                    <a:pt x="1164" y="8573"/>
                  </a:lnTo>
                  <a:cubicBezTo>
                    <a:pt x="1071" y="8573"/>
                    <a:pt x="1024" y="8480"/>
                    <a:pt x="978" y="8433"/>
                  </a:cubicBezTo>
                  <a:cubicBezTo>
                    <a:pt x="978" y="8375"/>
                    <a:pt x="920" y="8329"/>
                    <a:pt x="920" y="8282"/>
                  </a:cubicBezTo>
                  <a:cubicBezTo>
                    <a:pt x="873" y="8189"/>
                    <a:pt x="873" y="8142"/>
                    <a:pt x="827" y="8038"/>
                  </a:cubicBezTo>
                  <a:cubicBezTo>
                    <a:pt x="489" y="7654"/>
                    <a:pt x="582" y="7212"/>
                    <a:pt x="629" y="6828"/>
                  </a:cubicBezTo>
                  <a:cubicBezTo>
                    <a:pt x="873" y="5572"/>
                    <a:pt x="1560" y="4502"/>
                    <a:pt x="2723" y="3583"/>
                  </a:cubicBezTo>
                  <a:cubicBezTo>
                    <a:pt x="3246" y="3141"/>
                    <a:pt x="3886" y="2711"/>
                    <a:pt x="4467" y="2269"/>
                  </a:cubicBezTo>
                  <a:cubicBezTo>
                    <a:pt x="4758" y="2083"/>
                    <a:pt x="5049" y="1838"/>
                    <a:pt x="5340" y="1641"/>
                  </a:cubicBezTo>
                  <a:lnTo>
                    <a:pt x="5386" y="1594"/>
                  </a:lnTo>
                  <a:cubicBezTo>
                    <a:pt x="5968" y="1164"/>
                    <a:pt x="6549" y="722"/>
                    <a:pt x="6980" y="187"/>
                  </a:cubicBezTo>
                  <a:lnTo>
                    <a:pt x="67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a:off x="2777550" y="2444125"/>
              <a:ext cx="6125" cy="4675"/>
            </a:xfrm>
            <a:custGeom>
              <a:avLst/>
              <a:gdLst/>
              <a:ahLst/>
              <a:cxnLst/>
              <a:rect l="l" t="t" r="r" b="b"/>
              <a:pathLst>
                <a:path w="245" h="187" extrusionOk="0">
                  <a:moveTo>
                    <a:pt x="245" y="187"/>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a:off x="2621400" y="2662225"/>
              <a:ext cx="2350" cy="1175"/>
            </a:xfrm>
            <a:custGeom>
              <a:avLst/>
              <a:gdLst/>
              <a:ahLst/>
              <a:cxnLst/>
              <a:rect l="l" t="t" r="r" b="b"/>
              <a:pathLst>
                <a:path w="94" h="47" extrusionOk="0">
                  <a:moveTo>
                    <a:pt x="0" y="0"/>
                  </a:moveTo>
                  <a:lnTo>
                    <a:pt x="93" y="47"/>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a:off x="2608025" y="2659600"/>
              <a:ext cx="25" cy="25"/>
            </a:xfrm>
            <a:custGeom>
              <a:avLst/>
              <a:gdLst/>
              <a:ahLst/>
              <a:cxnLst/>
              <a:rect l="l" t="t" r="r" b="b"/>
              <a:pathLst>
                <a:path w="1" h="1" extrusionOk="0">
                  <a:moveTo>
                    <a:pt x="0" y="0"/>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a:off x="2620225" y="2663375"/>
              <a:ext cx="25" cy="25"/>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a:off x="2634775" y="2873025"/>
              <a:ext cx="118675" cy="136700"/>
            </a:xfrm>
            <a:custGeom>
              <a:avLst/>
              <a:gdLst/>
              <a:ahLst/>
              <a:cxnLst/>
              <a:rect l="l" t="t" r="r" b="b"/>
              <a:pathLst>
                <a:path w="4747" h="5468" extrusionOk="0">
                  <a:moveTo>
                    <a:pt x="2804" y="768"/>
                  </a:moveTo>
                  <a:lnTo>
                    <a:pt x="2757" y="1013"/>
                  </a:lnTo>
                  <a:cubicBezTo>
                    <a:pt x="2711" y="1210"/>
                    <a:pt x="2664" y="1350"/>
                    <a:pt x="2618" y="1501"/>
                  </a:cubicBezTo>
                  <a:lnTo>
                    <a:pt x="2571" y="1687"/>
                  </a:lnTo>
                  <a:lnTo>
                    <a:pt x="2222" y="1210"/>
                  </a:lnTo>
                  <a:lnTo>
                    <a:pt x="2804" y="768"/>
                  </a:lnTo>
                  <a:close/>
                  <a:moveTo>
                    <a:pt x="3443" y="1"/>
                  </a:moveTo>
                  <a:cubicBezTo>
                    <a:pt x="3443" y="1"/>
                    <a:pt x="3385" y="1"/>
                    <a:pt x="3292" y="94"/>
                  </a:cubicBezTo>
                  <a:cubicBezTo>
                    <a:pt x="2711" y="478"/>
                    <a:pt x="2129" y="920"/>
                    <a:pt x="1594" y="1303"/>
                  </a:cubicBezTo>
                  <a:cubicBezTo>
                    <a:pt x="1350" y="1501"/>
                    <a:pt x="1117" y="1641"/>
                    <a:pt x="873" y="1839"/>
                  </a:cubicBezTo>
                  <a:lnTo>
                    <a:pt x="0" y="2467"/>
                  </a:lnTo>
                  <a:lnTo>
                    <a:pt x="187" y="2664"/>
                  </a:lnTo>
                  <a:lnTo>
                    <a:pt x="187" y="2711"/>
                  </a:lnTo>
                  <a:cubicBezTo>
                    <a:pt x="722" y="2327"/>
                    <a:pt x="1303" y="1932"/>
                    <a:pt x="1838" y="1548"/>
                  </a:cubicBezTo>
                  <a:lnTo>
                    <a:pt x="1931" y="1501"/>
                  </a:lnTo>
                  <a:lnTo>
                    <a:pt x="1989" y="1548"/>
                  </a:lnTo>
                  <a:cubicBezTo>
                    <a:pt x="2394" y="2280"/>
                    <a:pt x="2973" y="2622"/>
                    <a:pt x="3765" y="2622"/>
                  </a:cubicBezTo>
                  <a:cubicBezTo>
                    <a:pt x="3816" y="2622"/>
                    <a:pt x="3868" y="2621"/>
                    <a:pt x="3920" y="2618"/>
                  </a:cubicBezTo>
                  <a:lnTo>
                    <a:pt x="3967" y="2618"/>
                  </a:lnTo>
                  <a:lnTo>
                    <a:pt x="4071" y="3199"/>
                  </a:lnTo>
                  <a:cubicBezTo>
                    <a:pt x="4165" y="3630"/>
                    <a:pt x="4258" y="4118"/>
                    <a:pt x="4362" y="4595"/>
                  </a:cubicBezTo>
                  <a:cubicBezTo>
                    <a:pt x="4362" y="4746"/>
                    <a:pt x="4409" y="4944"/>
                    <a:pt x="4455" y="5084"/>
                  </a:cubicBezTo>
                  <a:cubicBezTo>
                    <a:pt x="4455" y="5177"/>
                    <a:pt x="4502" y="5281"/>
                    <a:pt x="4502" y="5328"/>
                  </a:cubicBezTo>
                  <a:cubicBezTo>
                    <a:pt x="4502" y="5374"/>
                    <a:pt x="4502" y="5421"/>
                    <a:pt x="4548" y="5421"/>
                  </a:cubicBezTo>
                  <a:lnTo>
                    <a:pt x="4746" y="5468"/>
                  </a:lnTo>
                  <a:lnTo>
                    <a:pt x="4746" y="4991"/>
                  </a:lnTo>
                  <a:cubicBezTo>
                    <a:pt x="4746" y="4502"/>
                    <a:pt x="4653" y="3967"/>
                    <a:pt x="4548" y="3490"/>
                  </a:cubicBezTo>
                  <a:cubicBezTo>
                    <a:pt x="4502" y="3339"/>
                    <a:pt x="4502" y="3199"/>
                    <a:pt x="4455" y="3048"/>
                  </a:cubicBezTo>
                  <a:cubicBezTo>
                    <a:pt x="4362" y="2420"/>
                    <a:pt x="4211" y="1792"/>
                    <a:pt x="4071" y="1164"/>
                  </a:cubicBezTo>
                  <a:lnTo>
                    <a:pt x="3967" y="582"/>
                  </a:lnTo>
                  <a:cubicBezTo>
                    <a:pt x="3920" y="338"/>
                    <a:pt x="3827" y="292"/>
                    <a:pt x="3734" y="292"/>
                  </a:cubicBezTo>
                  <a:lnTo>
                    <a:pt x="3676" y="292"/>
                  </a:lnTo>
                  <a:lnTo>
                    <a:pt x="3583" y="338"/>
                  </a:lnTo>
                  <a:lnTo>
                    <a:pt x="3536" y="233"/>
                  </a:lnTo>
                  <a:cubicBezTo>
                    <a:pt x="3536" y="140"/>
                    <a:pt x="3490" y="1"/>
                    <a:pt x="3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a:off x="2434725" y="3013475"/>
              <a:ext cx="318725" cy="533050"/>
            </a:xfrm>
            <a:custGeom>
              <a:avLst/>
              <a:gdLst/>
              <a:ahLst/>
              <a:cxnLst/>
              <a:rect l="l" t="t" r="r" b="b"/>
              <a:pathLst>
                <a:path w="12749" h="21322" extrusionOk="0">
                  <a:moveTo>
                    <a:pt x="47" y="15843"/>
                  </a:moveTo>
                  <a:lnTo>
                    <a:pt x="0" y="15994"/>
                  </a:lnTo>
                  <a:cubicBezTo>
                    <a:pt x="47" y="16040"/>
                    <a:pt x="47" y="16040"/>
                    <a:pt x="105" y="16087"/>
                  </a:cubicBezTo>
                  <a:cubicBezTo>
                    <a:pt x="151" y="16087"/>
                    <a:pt x="244" y="16133"/>
                    <a:pt x="291" y="16133"/>
                  </a:cubicBezTo>
                  <a:cubicBezTo>
                    <a:pt x="395" y="16238"/>
                    <a:pt x="535" y="16285"/>
                    <a:pt x="628" y="16331"/>
                  </a:cubicBezTo>
                  <a:cubicBezTo>
                    <a:pt x="919" y="16482"/>
                    <a:pt x="1210" y="16622"/>
                    <a:pt x="1500" y="16715"/>
                  </a:cubicBezTo>
                  <a:cubicBezTo>
                    <a:pt x="2036" y="16959"/>
                    <a:pt x="2571" y="17250"/>
                    <a:pt x="3106" y="17646"/>
                  </a:cubicBezTo>
                  <a:lnTo>
                    <a:pt x="3199" y="17739"/>
                  </a:lnTo>
                  <a:cubicBezTo>
                    <a:pt x="3536" y="17983"/>
                    <a:pt x="3827" y="18227"/>
                    <a:pt x="4222" y="18274"/>
                  </a:cubicBezTo>
                  <a:lnTo>
                    <a:pt x="4315" y="18274"/>
                  </a:lnTo>
                  <a:lnTo>
                    <a:pt x="4269" y="18227"/>
                  </a:lnTo>
                  <a:cubicBezTo>
                    <a:pt x="3152" y="16913"/>
                    <a:pt x="1698" y="16331"/>
                    <a:pt x="47" y="15843"/>
                  </a:cubicBezTo>
                  <a:close/>
                  <a:moveTo>
                    <a:pt x="12504" y="1"/>
                  </a:moveTo>
                  <a:cubicBezTo>
                    <a:pt x="12260" y="873"/>
                    <a:pt x="11922" y="1699"/>
                    <a:pt x="11492" y="2571"/>
                  </a:cubicBezTo>
                  <a:cubicBezTo>
                    <a:pt x="11294" y="2955"/>
                    <a:pt x="11155" y="3397"/>
                    <a:pt x="10957" y="3827"/>
                  </a:cubicBezTo>
                  <a:cubicBezTo>
                    <a:pt x="10864" y="4118"/>
                    <a:pt x="10713" y="4409"/>
                    <a:pt x="10620" y="4700"/>
                  </a:cubicBezTo>
                  <a:lnTo>
                    <a:pt x="10131" y="5723"/>
                  </a:lnTo>
                  <a:cubicBezTo>
                    <a:pt x="9701" y="6689"/>
                    <a:pt x="9259" y="7654"/>
                    <a:pt x="8828" y="8631"/>
                  </a:cubicBezTo>
                  <a:cubicBezTo>
                    <a:pt x="8433" y="9550"/>
                    <a:pt x="7956" y="10562"/>
                    <a:pt x="7467" y="11632"/>
                  </a:cubicBezTo>
                  <a:cubicBezTo>
                    <a:pt x="7084" y="12504"/>
                    <a:pt x="6642" y="13423"/>
                    <a:pt x="6211" y="14296"/>
                  </a:cubicBezTo>
                  <a:cubicBezTo>
                    <a:pt x="6013" y="14680"/>
                    <a:pt x="5816" y="15075"/>
                    <a:pt x="5630" y="15505"/>
                  </a:cubicBezTo>
                  <a:lnTo>
                    <a:pt x="5525" y="15703"/>
                  </a:lnTo>
                  <a:lnTo>
                    <a:pt x="5281" y="15552"/>
                  </a:lnTo>
                  <a:cubicBezTo>
                    <a:pt x="5048" y="15366"/>
                    <a:pt x="4804" y="15215"/>
                    <a:pt x="4560" y="15028"/>
                  </a:cubicBezTo>
                  <a:lnTo>
                    <a:pt x="4467" y="14970"/>
                  </a:lnTo>
                  <a:lnTo>
                    <a:pt x="4513" y="14877"/>
                  </a:lnTo>
                  <a:lnTo>
                    <a:pt x="4362" y="14784"/>
                  </a:lnTo>
                  <a:lnTo>
                    <a:pt x="4315" y="14877"/>
                  </a:lnTo>
                  <a:lnTo>
                    <a:pt x="3536" y="14447"/>
                  </a:lnTo>
                  <a:cubicBezTo>
                    <a:pt x="3199" y="14296"/>
                    <a:pt x="2861" y="14098"/>
                    <a:pt x="2524" y="13912"/>
                  </a:cubicBezTo>
                  <a:lnTo>
                    <a:pt x="2326" y="13865"/>
                  </a:lnTo>
                  <a:cubicBezTo>
                    <a:pt x="1896" y="13668"/>
                    <a:pt x="1454" y="13470"/>
                    <a:pt x="977" y="13330"/>
                  </a:cubicBezTo>
                  <a:lnTo>
                    <a:pt x="872" y="13516"/>
                  </a:lnTo>
                  <a:cubicBezTo>
                    <a:pt x="1070" y="13621"/>
                    <a:pt x="1210" y="13668"/>
                    <a:pt x="1361" y="13714"/>
                  </a:cubicBezTo>
                  <a:lnTo>
                    <a:pt x="1791" y="13912"/>
                  </a:lnTo>
                  <a:cubicBezTo>
                    <a:pt x="2861" y="14342"/>
                    <a:pt x="3780" y="14831"/>
                    <a:pt x="4560" y="15366"/>
                  </a:cubicBezTo>
                  <a:cubicBezTo>
                    <a:pt x="4606" y="15412"/>
                    <a:pt x="4653" y="15412"/>
                    <a:pt x="4653" y="15412"/>
                  </a:cubicBezTo>
                  <a:cubicBezTo>
                    <a:pt x="4699" y="15459"/>
                    <a:pt x="4699" y="15459"/>
                    <a:pt x="4757" y="15459"/>
                  </a:cubicBezTo>
                  <a:cubicBezTo>
                    <a:pt x="5339" y="15843"/>
                    <a:pt x="5385" y="15994"/>
                    <a:pt x="5095" y="16622"/>
                  </a:cubicBezTo>
                  <a:cubicBezTo>
                    <a:pt x="5048" y="16773"/>
                    <a:pt x="4990" y="16913"/>
                    <a:pt x="4943" y="17006"/>
                  </a:cubicBezTo>
                  <a:cubicBezTo>
                    <a:pt x="4850" y="17204"/>
                    <a:pt x="4757" y="17448"/>
                    <a:pt x="4653" y="17646"/>
                  </a:cubicBezTo>
                  <a:cubicBezTo>
                    <a:pt x="4606" y="17832"/>
                    <a:pt x="4513" y="17983"/>
                    <a:pt x="4467" y="18169"/>
                  </a:cubicBezTo>
                  <a:lnTo>
                    <a:pt x="4362" y="18320"/>
                  </a:lnTo>
                  <a:lnTo>
                    <a:pt x="4315" y="18274"/>
                  </a:lnTo>
                  <a:lnTo>
                    <a:pt x="4269" y="18413"/>
                  </a:lnTo>
                  <a:cubicBezTo>
                    <a:pt x="4222" y="18460"/>
                    <a:pt x="4222" y="18564"/>
                    <a:pt x="4176" y="18611"/>
                  </a:cubicBezTo>
                  <a:cubicBezTo>
                    <a:pt x="4118" y="18751"/>
                    <a:pt x="4025" y="18902"/>
                    <a:pt x="3978" y="19041"/>
                  </a:cubicBezTo>
                  <a:cubicBezTo>
                    <a:pt x="3687" y="19867"/>
                    <a:pt x="3443" y="20553"/>
                    <a:pt x="3199" y="21181"/>
                  </a:cubicBezTo>
                  <a:lnTo>
                    <a:pt x="3199" y="21228"/>
                  </a:lnTo>
                  <a:cubicBezTo>
                    <a:pt x="3199" y="21275"/>
                    <a:pt x="3245" y="21321"/>
                    <a:pt x="3245" y="21321"/>
                  </a:cubicBezTo>
                  <a:cubicBezTo>
                    <a:pt x="3303" y="21321"/>
                    <a:pt x="3396" y="21321"/>
                    <a:pt x="3443" y="21275"/>
                  </a:cubicBezTo>
                  <a:cubicBezTo>
                    <a:pt x="3489" y="21228"/>
                    <a:pt x="3536" y="21077"/>
                    <a:pt x="3594" y="20984"/>
                  </a:cubicBezTo>
                  <a:cubicBezTo>
                    <a:pt x="3687" y="20786"/>
                    <a:pt x="3734" y="20600"/>
                    <a:pt x="3780" y="20449"/>
                  </a:cubicBezTo>
                  <a:cubicBezTo>
                    <a:pt x="3931" y="20111"/>
                    <a:pt x="4025" y="19728"/>
                    <a:pt x="4176" y="19437"/>
                  </a:cubicBezTo>
                  <a:cubicBezTo>
                    <a:pt x="4606" y="18460"/>
                    <a:pt x="5095" y="17494"/>
                    <a:pt x="5525" y="16575"/>
                  </a:cubicBezTo>
                  <a:lnTo>
                    <a:pt x="5816" y="15994"/>
                  </a:lnTo>
                  <a:cubicBezTo>
                    <a:pt x="6107" y="15412"/>
                    <a:pt x="6351" y="14831"/>
                    <a:pt x="6642" y="14249"/>
                  </a:cubicBezTo>
                  <a:cubicBezTo>
                    <a:pt x="7223" y="13133"/>
                    <a:pt x="7758" y="11969"/>
                    <a:pt x="8293" y="10853"/>
                  </a:cubicBezTo>
                  <a:cubicBezTo>
                    <a:pt x="8770" y="9794"/>
                    <a:pt x="9259" y="8724"/>
                    <a:pt x="9701" y="7654"/>
                  </a:cubicBezTo>
                  <a:cubicBezTo>
                    <a:pt x="9933" y="7119"/>
                    <a:pt x="10178" y="6596"/>
                    <a:pt x="10422" y="6061"/>
                  </a:cubicBezTo>
                  <a:cubicBezTo>
                    <a:pt x="10713" y="5281"/>
                    <a:pt x="11050" y="4560"/>
                    <a:pt x="11387" y="3827"/>
                  </a:cubicBezTo>
                  <a:cubicBezTo>
                    <a:pt x="11736" y="3106"/>
                    <a:pt x="12027" y="2374"/>
                    <a:pt x="12364" y="1652"/>
                  </a:cubicBezTo>
                  <a:cubicBezTo>
                    <a:pt x="12550" y="1164"/>
                    <a:pt x="12702" y="629"/>
                    <a:pt x="12748" y="47"/>
                  </a:cubicBezTo>
                  <a:lnTo>
                    <a:pt x="12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a:off x="2454200" y="3352825"/>
              <a:ext cx="25" cy="25"/>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a:off x="2543750" y="2314425"/>
              <a:ext cx="207375" cy="162300"/>
            </a:xfrm>
            <a:custGeom>
              <a:avLst/>
              <a:gdLst/>
              <a:ahLst/>
              <a:cxnLst/>
              <a:rect l="l" t="t" r="r" b="b"/>
              <a:pathLst>
                <a:path w="8295" h="6492" extrusionOk="0">
                  <a:moveTo>
                    <a:pt x="780" y="1"/>
                  </a:moveTo>
                  <a:lnTo>
                    <a:pt x="536" y="338"/>
                  </a:lnTo>
                  <a:lnTo>
                    <a:pt x="396" y="582"/>
                  </a:lnTo>
                  <a:cubicBezTo>
                    <a:pt x="292" y="722"/>
                    <a:pt x="245" y="920"/>
                    <a:pt x="152" y="1059"/>
                  </a:cubicBezTo>
                  <a:cubicBezTo>
                    <a:pt x="1" y="1257"/>
                    <a:pt x="47" y="1455"/>
                    <a:pt x="106" y="1501"/>
                  </a:cubicBezTo>
                  <a:cubicBezTo>
                    <a:pt x="126" y="1512"/>
                    <a:pt x="149" y="1517"/>
                    <a:pt x="174" y="1517"/>
                  </a:cubicBezTo>
                  <a:cubicBezTo>
                    <a:pt x="261" y="1517"/>
                    <a:pt x="372" y="1447"/>
                    <a:pt x="489" y="1257"/>
                  </a:cubicBezTo>
                  <a:cubicBezTo>
                    <a:pt x="582" y="1118"/>
                    <a:pt x="687" y="1013"/>
                    <a:pt x="734" y="827"/>
                  </a:cubicBezTo>
                  <a:cubicBezTo>
                    <a:pt x="780" y="769"/>
                    <a:pt x="827" y="676"/>
                    <a:pt x="873" y="629"/>
                  </a:cubicBezTo>
                  <a:lnTo>
                    <a:pt x="920" y="536"/>
                  </a:lnTo>
                  <a:lnTo>
                    <a:pt x="1024" y="582"/>
                  </a:lnTo>
                  <a:cubicBezTo>
                    <a:pt x="1362" y="827"/>
                    <a:pt x="1652" y="1059"/>
                    <a:pt x="2036" y="1304"/>
                  </a:cubicBezTo>
                  <a:lnTo>
                    <a:pt x="2234" y="1501"/>
                  </a:lnTo>
                  <a:lnTo>
                    <a:pt x="1943" y="2129"/>
                  </a:lnTo>
                  <a:cubicBezTo>
                    <a:pt x="1652" y="2664"/>
                    <a:pt x="1362" y="3246"/>
                    <a:pt x="1071" y="3781"/>
                  </a:cubicBezTo>
                  <a:cubicBezTo>
                    <a:pt x="1024" y="3921"/>
                    <a:pt x="978" y="4118"/>
                    <a:pt x="873" y="4316"/>
                  </a:cubicBezTo>
                  <a:cubicBezTo>
                    <a:pt x="873" y="4363"/>
                    <a:pt x="873" y="4409"/>
                    <a:pt x="827" y="4456"/>
                  </a:cubicBezTo>
                  <a:lnTo>
                    <a:pt x="827" y="4607"/>
                  </a:lnTo>
                  <a:cubicBezTo>
                    <a:pt x="827" y="4700"/>
                    <a:pt x="873" y="4746"/>
                    <a:pt x="873" y="4746"/>
                  </a:cubicBezTo>
                  <a:cubicBezTo>
                    <a:pt x="873" y="4746"/>
                    <a:pt x="920" y="4746"/>
                    <a:pt x="978" y="4700"/>
                  </a:cubicBezTo>
                  <a:cubicBezTo>
                    <a:pt x="1117" y="4549"/>
                    <a:pt x="1269" y="4409"/>
                    <a:pt x="1315" y="4258"/>
                  </a:cubicBezTo>
                  <a:cubicBezTo>
                    <a:pt x="1455" y="4025"/>
                    <a:pt x="1559" y="3781"/>
                    <a:pt x="1699" y="3537"/>
                  </a:cubicBezTo>
                  <a:cubicBezTo>
                    <a:pt x="1990" y="3002"/>
                    <a:pt x="2327" y="2467"/>
                    <a:pt x="2478" y="1792"/>
                  </a:cubicBezTo>
                  <a:lnTo>
                    <a:pt x="2478" y="1641"/>
                  </a:lnTo>
                  <a:lnTo>
                    <a:pt x="2618" y="1746"/>
                  </a:lnTo>
                  <a:cubicBezTo>
                    <a:pt x="3153" y="2129"/>
                    <a:pt x="3641" y="2513"/>
                    <a:pt x="4177" y="2909"/>
                  </a:cubicBezTo>
                  <a:lnTo>
                    <a:pt x="4223" y="2955"/>
                  </a:lnTo>
                  <a:lnTo>
                    <a:pt x="4177" y="3048"/>
                  </a:lnTo>
                  <a:cubicBezTo>
                    <a:pt x="4118" y="3095"/>
                    <a:pt x="4072" y="3153"/>
                    <a:pt x="4072" y="3200"/>
                  </a:cubicBezTo>
                  <a:cubicBezTo>
                    <a:pt x="3979" y="3339"/>
                    <a:pt x="3886" y="3444"/>
                    <a:pt x="3828" y="3583"/>
                  </a:cubicBezTo>
                  <a:cubicBezTo>
                    <a:pt x="3688" y="3828"/>
                    <a:pt x="3595" y="4025"/>
                    <a:pt x="3490" y="4258"/>
                  </a:cubicBezTo>
                  <a:cubicBezTo>
                    <a:pt x="3444" y="4456"/>
                    <a:pt x="3444" y="4607"/>
                    <a:pt x="3537" y="4653"/>
                  </a:cubicBezTo>
                  <a:lnTo>
                    <a:pt x="3595" y="4653"/>
                  </a:lnTo>
                  <a:cubicBezTo>
                    <a:pt x="3688" y="4653"/>
                    <a:pt x="3781" y="4502"/>
                    <a:pt x="3886" y="4409"/>
                  </a:cubicBezTo>
                  <a:cubicBezTo>
                    <a:pt x="4025" y="4118"/>
                    <a:pt x="4223" y="3828"/>
                    <a:pt x="4363" y="3583"/>
                  </a:cubicBezTo>
                  <a:lnTo>
                    <a:pt x="4560" y="3246"/>
                  </a:lnTo>
                  <a:lnTo>
                    <a:pt x="4653" y="3293"/>
                  </a:lnTo>
                  <a:cubicBezTo>
                    <a:pt x="5142" y="3630"/>
                    <a:pt x="5677" y="4025"/>
                    <a:pt x="6154" y="4363"/>
                  </a:cubicBezTo>
                  <a:lnTo>
                    <a:pt x="6212" y="4409"/>
                  </a:lnTo>
                  <a:lnTo>
                    <a:pt x="5968" y="4840"/>
                  </a:lnTo>
                  <a:cubicBezTo>
                    <a:pt x="5724" y="5282"/>
                    <a:pt x="5479" y="5665"/>
                    <a:pt x="5235" y="6061"/>
                  </a:cubicBezTo>
                  <a:cubicBezTo>
                    <a:pt x="5095" y="6247"/>
                    <a:pt x="5095" y="6398"/>
                    <a:pt x="5188" y="6491"/>
                  </a:cubicBezTo>
                  <a:lnTo>
                    <a:pt x="5235" y="6491"/>
                  </a:lnTo>
                  <a:cubicBezTo>
                    <a:pt x="5282" y="6491"/>
                    <a:pt x="5479" y="6445"/>
                    <a:pt x="5572" y="6293"/>
                  </a:cubicBezTo>
                  <a:cubicBezTo>
                    <a:pt x="5770" y="6061"/>
                    <a:pt x="5968" y="5712"/>
                    <a:pt x="6107" y="5479"/>
                  </a:cubicBezTo>
                  <a:cubicBezTo>
                    <a:pt x="6212" y="5328"/>
                    <a:pt x="6259" y="5188"/>
                    <a:pt x="6352" y="5037"/>
                  </a:cubicBezTo>
                  <a:cubicBezTo>
                    <a:pt x="6398" y="4944"/>
                    <a:pt x="6445" y="4898"/>
                    <a:pt x="6445" y="4793"/>
                  </a:cubicBezTo>
                  <a:lnTo>
                    <a:pt x="6503" y="4700"/>
                  </a:lnTo>
                  <a:lnTo>
                    <a:pt x="6642" y="4793"/>
                  </a:lnTo>
                  <a:cubicBezTo>
                    <a:pt x="6642" y="4793"/>
                    <a:pt x="6689" y="4793"/>
                    <a:pt x="6689" y="4840"/>
                  </a:cubicBezTo>
                  <a:lnTo>
                    <a:pt x="7177" y="5130"/>
                  </a:lnTo>
                  <a:cubicBezTo>
                    <a:pt x="7468" y="5328"/>
                    <a:pt x="7712" y="5526"/>
                    <a:pt x="7957" y="5665"/>
                  </a:cubicBezTo>
                  <a:cubicBezTo>
                    <a:pt x="8022" y="5698"/>
                    <a:pt x="8087" y="5736"/>
                    <a:pt x="8136" y="5736"/>
                  </a:cubicBezTo>
                  <a:cubicBezTo>
                    <a:pt x="8157" y="5736"/>
                    <a:pt x="8175" y="5729"/>
                    <a:pt x="8189" y="5712"/>
                  </a:cubicBezTo>
                  <a:lnTo>
                    <a:pt x="8189" y="5665"/>
                  </a:lnTo>
                  <a:cubicBezTo>
                    <a:pt x="8294" y="5572"/>
                    <a:pt x="8294" y="5479"/>
                    <a:pt x="8189" y="5375"/>
                  </a:cubicBezTo>
                  <a:cubicBezTo>
                    <a:pt x="8050" y="5282"/>
                    <a:pt x="7899" y="5188"/>
                    <a:pt x="7759" y="5084"/>
                  </a:cubicBezTo>
                  <a:cubicBezTo>
                    <a:pt x="7666" y="4991"/>
                    <a:pt x="7515" y="4944"/>
                    <a:pt x="7422" y="4840"/>
                  </a:cubicBezTo>
                  <a:cubicBezTo>
                    <a:pt x="7270" y="4746"/>
                    <a:pt x="7131" y="4653"/>
                    <a:pt x="6980" y="4549"/>
                  </a:cubicBezTo>
                  <a:cubicBezTo>
                    <a:pt x="6794" y="4409"/>
                    <a:pt x="6596" y="4258"/>
                    <a:pt x="6352" y="4072"/>
                  </a:cubicBezTo>
                  <a:cubicBezTo>
                    <a:pt x="6107" y="3874"/>
                    <a:pt x="5863" y="3676"/>
                    <a:pt x="5630" y="3490"/>
                  </a:cubicBezTo>
                  <a:cubicBezTo>
                    <a:pt x="3979" y="2327"/>
                    <a:pt x="2374" y="1164"/>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a:off x="2497825" y="2973350"/>
              <a:ext cx="242250" cy="407125"/>
            </a:xfrm>
            <a:custGeom>
              <a:avLst/>
              <a:gdLst/>
              <a:ahLst/>
              <a:cxnLst/>
              <a:rect l="l" t="t" r="r" b="b"/>
              <a:pathLst>
                <a:path w="9690" h="16285" extrusionOk="0">
                  <a:moveTo>
                    <a:pt x="9689" y="1455"/>
                  </a:moveTo>
                  <a:lnTo>
                    <a:pt x="9689" y="1455"/>
                  </a:lnTo>
                  <a:cubicBezTo>
                    <a:pt x="9688" y="1462"/>
                    <a:pt x="9687" y="1469"/>
                    <a:pt x="9686" y="1477"/>
                  </a:cubicBezTo>
                  <a:lnTo>
                    <a:pt x="9686" y="1477"/>
                  </a:lnTo>
                  <a:cubicBezTo>
                    <a:pt x="9688" y="1470"/>
                    <a:pt x="9689" y="1463"/>
                    <a:pt x="9689" y="1455"/>
                  </a:cubicBezTo>
                  <a:close/>
                  <a:moveTo>
                    <a:pt x="6828" y="1"/>
                  </a:moveTo>
                  <a:cubicBezTo>
                    <a:pt x="6828" y="1"/>
                    <a:pt x="6735" y="59"/>
                    <a:pt x="6688" y="152"/>
                  </a:cubicBezTo>
                  <a:cubicBezTo>
                    <a:pt x="6490" y="350"/>
                    <a:pt x="6351" y="536"/>
                    <a:pt x="6107" y="826"/>
                  </a:cubicBezTo>
                  <a:cubicBezTo>
                    <a:pt x="6014" y="931"/>
                    <a:pt x="5909" y="1071"/>
                    <a:pt x="5816" y="1164"/>
                  </a:cubicBezTo>
                  <a:lnTo>
                    <a:pt x="5723" y="1315"/>
                  </a:lnTo>
                  <a:lnTo>
                    <a:pt x="5723" y="1361"/>
                  </a:lnTo>
                  <a:lnTo>
                    <a:pt x="5665" y="1408"/>
                  </a:lnTo>
                  <a:lnTo>
                    <a:pt x="5618" y="1408"/>
                  </a:lnTo>
                  <a:cubicBezTo>
                    <a:pt x="5572" y="1408"/>
                    <a:pt x="5572" y="1361"/>
                    <a:pt x="5572" y="1361"/>
                  </a:cubicBezTo>
                  <a:lnTo>
                    <a:pt x="5234" y="1455"/>
                  </a:lnTo>
                  <a:lnTo>
                    <a:pt x="5234" y="1513"/>
                  </a:lnTo>
                  <a:cubicBezTo>
                    <a:pt x="5374" y="1803"/>
                    <a:pt x="5478" y="1803"/>
                    <a:pt x="5525" y="1803"/>
                  </a:cubicBezTo>
                  <a:cubicBezTo>
                    <a:pt x="5618" y="1803"/>
                    <a:pt x="5723" y="1745"/>
                    <a:pt x="5862" y="1652"/>
                  </a:cubicBezTo>
                  <a:lnTo>
                    <a:pt x="6153" y="1455"/>
                  </a:lnTo>
                  <a:lnTo>
                    <a:pt x="6014" y="1803"/>
                  </a:lnTo>
                  <a:cubicBezTo>
                    <a:pt x="5955" y="1897"/>
                    <a:pt x="5909" y="1990"/>
                    <a:pt x="5909" y="2141"/>
                  </a:cubicBezTo>
                  <a:cubicBezTo>
                    <a:pt x="5816" y="2385"/>
                    <a:pt x="5723" y="2571"/>
                    <a:pt x="5618" y="2815"/>
                  </a:cubicBezTo>
                  <a:lnTo>
                    <a:pt x="5525" y="3106"/>
                  </a:lnTo>
                  <a:cubicBezTo>
                    <a:pt x="4792" y="4653"/>
                    <a:pt x="4071" y="6305"/>
                    <a:pt x="3292" y="7910"/>
                  </a:cubicBezTo>
                  <a:cubicBezTo>
                    <a:pt x="2815" y="9015"/>
                    <a:pt x="2280" y="10085"/>
                    <a:pt x="1791" y="11109"/>
                  </a:cubicBezTo>
                  <a:cubicBezTo>
                    <a:pt x="1407" y="11923"/>
                    <a:pt x="1012" y="12749"/>
                    <a:pt x="628" y="13574"/>
                  </a:cubicBezTo>
                  <a:cubicBezTo>
                    <a:pt x="430" y="14016"/>
                    <a:pt x="244" y="14493"/>
                    <a:pt x="93" y="14935"/>
                  </a:cubicBezTo>
                  <a:cubicBezTo>
                    <a:pt x="47" y="15028"/>
                    <a:pt x="47" y="15121"/>
                    <a:pt x="0" y="15273"/>
                  </a:cubicBezTo>
                  <a:lnTo>
                    <a:pt x="0" y="15319"/>
                  </a:lnTo>
                  <a:cubicBezTo>
                    <a:pt x="965" y="13667"/>
                    <a:pt x="1791" y="11981"/>
                    <a:pt x="2664" y="10085"/>
                  </a:cubicBezTo>
                  <a:cubicBezTo>
                    <a:pt x="3780" y="7666"/>
                    <a:pt x="4897" y="5188"/>
                    <a:pt x="5909" y="2862"/>
                  </a:cubicBezTo>
                  <a:cubicBezTo>
                    <a:pt x="6107" y="2525"/>
                    <a:pt x="6200" y="2141"/>
                    <a:pt x="6351" y="1745"/>
                  </a:cubicBezTo>
                  <a:cubicBezTo>
                    <a:pt x="6397" y="1559"/>
                    <a:pt x="6444" y="1361"/>
                    <a:pt x="6490" y="1222"/>
                  </a:cubicBezTo>
                  <a:lnTo>
                    <a:pt x="6595" y="978"/>
                  </a:lnTo>
                  <a:lnTo>
                    <a:pt x="6688" y="1222"/>
                  </a:lnTo>
                  <a:cubicBezTo>
                    <a:pt x="6735" y="1268"/>
                    <a:pt x="6735" y="1361"/>
                    <a:pt x="6781" y="1408"/>
                  </a:cubicBezTo>
                  <a:cubicBezTo>
                    <a:pt x="6886" y="1606"/>
                    <a:pt x="6932" y="1745"/>
                    <a:pt x="7025" y="1943"/>
                  </a:cubicBezTo>
                  <a:cubicBezTo>
                    <a:pt x="7223" y="2187"/>
                    <a:pt x="7363" y="2280"/>
                    <a:pt x="7514" y="2280"/>
                  </a:cubicBezTo>
                  <a:cubicBezTo>
                    <a:pt x="7607" y="2280"/>
                    <a:pt x="7805" y="2187"/>
                    <a:pt x="7991" y="2036"/>
                  </a:cubicBezTo>
                  <a:lnTo>
                    <a:pt x="8282" y="1803"/>
                  </a:lnTo>
                  <a:lnTo>
                    <a:pt x="8142" y="2141"/>
                  </a:lnTo>
                  <a:cubicBezTo>
                    <a:pt x="8142" y="2187"/>
                    <a:pt x="8142" y="2234"/>
                    <a:pt x="8096" y="2234"/>
                  </a:cubicBezTo>
                  <a:cubicBezTo>
                    <a:pt x="8096" y="2280"/>
                    <a:pt x="8096" y="2327"/>
                    <a:pt x="8049" y="2385"/>
                  </a:cubicBezTo>
                  <a:lnTo>
                    <a:pt x="7467" y="3688"/>
                  </a:lnTo>
                  <a:cubicBezTo>
                    <a:pt x="7072" y="4560"/>
                    <a:pt x="6735" y="5386"/>
                    <a:pt x="6351" y="6258"/>
                  </a:cubicBezTo>
                  <a:cubicBezTo>
                    <a:pt x="6200" y="6596"/>
                    <a:pt x="6060" y="6933"/>
                    <a:pt x="5862" y="7270"/>
                  </a:cubicBezTo>
                  <a:cubicBezTo>
                    <a:pt x="5665" y="7759"/>
                    <a:pt x="5432" y="8294"/>
                    <a:pt x="5234" y="8782"/>
                  </a:cubicBezTo>
                  <a:cubicBezTo>
                    <a:pt x="4850" y="9597"/>
                    <a:pt x="4455" y="10376"/>
                    <a:pt x="4071" y="11202"/>
                  </a:cubicBezTo>
                  <a:cubicBezTo>
                    <a:pt x="3583" y="12272"/>
                    <a:pt x="3047" y="13377"/>
                    <a:pt x="2571" y="14493"/>
                  </a:cubicBezTo>
                  <a:cubicBezTo>
                    <a:pt x="2373" y="14889"/>
                    <a:pt x="2233" y="15319"/>
                    <a:pt x="2082" y="15761"/>
                  </a:cubicBezTo>
                  <a:cubicBezTo>
                    <a:pt x="2036" y="15901"/>
                    <a:pt x="1943" y="16052"/>
                    <a:pt x="1884" y="16238"/>
                  </a:cubicBezTo>
                  <a:lnTo>
                    <a:pt x="1989" y="16238"/>
                  </a:lnTo>
                  <a:lnTo>
                    <a:pt x="2082" y="16285"/>
                  </a:lnTo>
                  <a:cubicBezTo>
                    <a:pt x="3292" y="13726"/>
                    <a:pt x="4362" y="11446"/>
                    <a:pt x="5281" y="9364"/>
                  </a:cubicBezTo>
                  <a:cubicBezTo>
                    <a:pt x="5618" y="8678"/>
                    <a:pt x="5955" y="7956"/>
                    <a:pt x="6246" y="7224"/>
                  </a:cubicBezTo>
                  <a:cubicBezTo>
                    <a:pt x="7025" y="5584"/>
                    <a:pt x="7654" y="4072"/>
                    <a:pt x="8282" y="2676"/>
                  </a:cubicBezTo>
                  <a:lnTo>
                    <a:pt x="8340" y="2571"/>
                  </a:lnTo>
                  <a:lnTo>
                    <a:pt x="8433" y="2618"/>
                  </a:lnTo>
                  <a:cubicBezTo>
                    <a:pt x="8433" y="2618"/>
                    <a:pt x="8479" y="2676"/>
                    <a:pt x="8526" y="2676"/>
                  </a:cubicBezTo>
                  <a:cubicBezTo>
                    <a:pt x="8631" y="2722"/>
                    <a:pt x="8677" y="2769"/>
                    <a:pt x="8770" y="2769"/>
                  </a:cubicBezTo>
                  <a:cubicBezTo>
                    <a:pt x="8921" y="2722"/>
                    <a:pt x="9061" y="2618"/>
                    <a:pt x="9212" y="2525"/>
                  </a:cubicBezTo>
                  <a:cubicBezTo>
                    <a:pt x="9497" y="2194"/>
                    <a:pt x="9637" y="1863"/>
                    <a:pt x="9686" y="1477"/>
                  </a:cubicBezTo>
                  <a:lnTo>
                    <a:pt x="9686" y="1477"/>
                  </a:lnTo>
                  <a:cubicBezTo>
                    <a:pt x="9676" y="1514"/>
                    <a:pt x="9643" y="1520"/>
                    <a:pt x="9643" y="1559"/>
                  </a:cubicBezTo>
                  <a:cubicBezTo>
                    <a:pt x="9503" y="1606"/>
                    <a:pt x="9398" y="1699"/>
                    <a:pt x="9305" y="1803"/>
                  </a:cubicBezTo>
                  <a:cubicBezTo>
                    <a:pt x="9212" y="1897"/>
                    <a:pt x="9107" y="2036"/>
                    <a:pt x="9014" y="2141"/>
                  </a:cubicBezTo>
                  <a:cubicBezTo>
                    <a:pt x="9014" y="2187"/>
                    <a:pt x="8968" y="2234"/>
                    <a:pt x="8921" y="2280"/>
                  </a:cubicBezTo>
                  <a:lnTo>
                    <a:pt x="8863" y="2327"/>
                  </a:lnTo>
                  <a:lnTo>
                    <a:pt x="8677" y="2327"/>
                  </a:lnTo>
                  <a:lnTo>
                    <a:pt x="8677" y="1897"/>
                  </a:lnTo>
                  <a:lnTo>
                    <a:pt x="8677" y="1268"/>
                  </a:lnTo>
                  <a:lnTo>
                    <a:pt x="8677" y="1117"/>
                  </a:lnTo>
                  <a:lnTo>
                    <a:pt x="8677" y="873"/>
                  </a:lnTo>
                  <a:lnTo>
                    <a:pt x="8677" y="780"/>
                  </a:lnTo>
                  <a:cubicBezTo>
                    <a:pt x="8631" y="780"/>
                    <a:pt x="8572" y="826"/>
                    <a:pt x="8526" y="826"/>
                  </a:cubicBezTo>
                  <a:cubicBezTo>
                    <a:pt x="8235" y="978"/>
                    <a:pt x="8096" y="1222"/>
                    <a:pt x="7898" y="1455"/>
                  </a:cubicBezTo>
                  <a:cubicBezTo>
                    <a:pt x="7805" y="1606"/>
                    <a:pt x="7700" y="1803"/>
                    <a:pt x="7607" y="1897"/>
                  </a:cubicBezTo>
                  <a:lnTo>
                    <a:pt x="7514" y="1990"/>
                  </a:lnTo>
                  <a:lnTo>
                    <a:pt x="7467" y="1943"/>
                  </a:lnTo>
                  <a:cubicBezTo>
                    <a:pt x="7072" y="1606"/>
                    <a:pt x="7025" y="1222"/>
                    <a:pt x="6979" y="780"/>
                  </a:cubicBezTo>
                  <a:lnTo>
                    <a:pt x="6979" y="536"/>
                  </a:lnTo>
                  <a:cubicBezTo>
                    <a:pt x="6932" y="396"/>
                    <a:pt x="6932" y="291"/>
                    <a:pt x="6932" y="152"/>
                  </a:cubicBezTo>
                  <a:cubicBezTo>
                    <a:pt x="6932" y="105"/>
                    <a:pt x="6886" y="1"/>
                    <a:pt x="6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a:off x="2547550" y="3379300"/>
              <a:ext cx="2350" cy="1175"/>
            </a:xfrm>
            <a:custGeom>
              <a:avLst/>
              <a:gdLst/>
              <a:ahLst/>
              <a:cxnLst/>
              <a:rect l="l" t="t" r="r" b="b"/>
              <a:pathLst>
                <a:path w="94" h="47" extrusionOk="0">
                  <a:moveTo>
                    <a:pt x="93" y="47"/>
                  </a:moveTo>
                  <a:lnTo>
                    <a:pt x="93" y="4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a:off x="2655425" y="2553175"/>
              <a:ext cx="24150" cy="27650"/>
            </a:xfrm>
            <a:custGeom>
              <a:avLst/>
              <a:gdLst/>
              <a:ahLst/>
              <a:cxnLst/>
              <a:rect l="l" t="t" r="r" b="b"/>
              <a:pathLst>
                <a:path w="966" h="1106" extrusionOk="0">
                  <a:moveTo>
                    <a:pt x="919" y="0"/>
                  </a:moveTo>
                  <a:cubicBezTo>
                    <a:pt x="582" y="93"/>
                    <a:pt x="291" y="338"/>
                    <a:pt x="47" y="628"/>
                  </a:cubicBezTo>
                  <a:cubicBezTo>
                    <a:pt x="0" y="721"/>
                    <a:pt x="0" y="814"/>
                    <a:pt x="0" y="919"/>
                  </a:cubicBezTo>
                  <a:cubicBezTo>
                    <a:pt x="0" y="966"/>
                    <a:pt x="47" y="1012"/>
                    <a:pt x="93" y="1059"/>
                  </a:cubicBezTo>
                  <a:lnTo>
                    <a:pt x="140" y="1105"/>
                  </a:lnTo>
                  <a:cubicBezTo>
                    <a:pt x="140" y="1105"/>
                    <a:pt x="140" y="1059"/>
                    <a:pt x="186" y="1059"/>
                  </a:cubicBezTo>
                  <a:lnTo>
                    <a:pt x="233" y="1059"/>
                  </a:lnTo>
                  <a:cubicBezTo>
                    <a:pt x="477" y="675"/>
                    <a:pt x="768" y="338"/>
                    <a:pt x="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a:off x="2660075" y="2595325"/>
              <a:ext cx="21825" cy="26775"/>
            </a:xfrm>
            <a:custGeom>
              <a:avLst/>
              <a:gdLst/>
              <a:ahLst/>
              <a:cxnLst/>
              <a:rect l="l" t="t" r="r" b="b"/>
              <a:pathLst>
                <a:path w="873" h="1071" extrusionOk="0">
                  <a:moveTo>
                    <a:pt x="873" y="1"/>
                  </a:moveTo>
                  <a:cubicBezTo>
                    <a:pt x="442" y="152"/>
                    <a:pt x="105" y="641"/>
                    <a:pt x="47" y="931"/>
                  </a:cubicBezTo>
                  <a:cubicBezTo>
                    <a:pt x="0" y="978"/>
                    <a:pt x="47" y="1071"/>
                    <a:pt x="105" y="1071"/>
                  </a:cubicBezTo>
                  <a:lnTo>
                    <a:pt x="152" y="1071"/>
                  </a:lnTo>
                  <a:cubicBezTo>
                    <a:pt x="198" y="1071"/>
                    <a:pt x="291" y="1071"/>
                    <a:pt x="291" y="1024"/>
                  </a:cubicBezTo>
                  <a:cubicBezTo>
                    <a:pt x="442" y="827"/>
                    <a:pt x="629" y="641"/>
                    <a:pt x="733" y="350"/>
                  </a:cubicBezTo>
                  <a:cubicBezTo>
                    <a:pt x="826" y="245"/>
                    <a:pt x="826" y="152"/>
                    <a:pt x="873" y="59"/>
                  </a:cubicBezTo>
                  <a:lnTo>
                    <a:pt x="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a:off x="2638275" y="2660750"/>
              <a:ext cx="40150" cy="24450"/>
            </a:xfrm>
            <a:custGeom>
              <a:avLst/>
              <a:gdLst/>
              <a:ahLst/>
              <a:cxnLst/>
              <a:rect l="l" t="t" r="r" b="b"/>
              <a:pathLst>
                <a:path w="1606" h="978" extrusionOk="0">
                  <a:moveTo>
                    <a:pt x="151" y="1"/>
                  </a:moveTo>
                  <a:lnTo>
                    <a:pt x="105" y="106"/>
                  </a:lnTo>
                  <a:lnTo>
                    <a:pt x="0" y="350"/>
                  </a:lnTo>
                  <a:lnTo>
                    <a:pt x="396" y="536"/>
                  </a:lnTo>
                  <a:cubicBezTo>
                    <a:pt x="628" y="687"/>
                    <a:pt x="919" y="780"/>
                    <a:pt x="1210" y="931"/>
                  </a:cubicBezTo>
                  <a:lnTo>
                    <a:pt x="1407" y="978"/>
                  </a:lnTo>
                  <a:lnTo>
                    <a:pt x="1454" y="978"/>
                  </a:lnTo>
                  <a:cubicBezTo>
                    <a:pt x="1559" y="931"/>
                    <a:pt x="1605" y="827"/>
                    <a:pt x="1605" y="780"/>
                  </a:cubicBezTo>
                  <a:cubicBezTo>
                    <a:pt x="1605" y="734"/>
                    <a:pt x="1501" y="641"/>
                    <a:pt x="1407" y="582"/>
                  </a:cubicBezTo>
                  <a:cubicBezTo>
                    <a:pt x="1117" y="443"/>
                    <a:pt x="779" y="292"/>
                    <a:pt x="489" y="152"/>
                  </a:cubicBezTo>
                  <a:cubicBezTo>
                    <a:pt x="396" y="106"/>
                    <a:pt x="244" y="59"/>
                    <a:pt x="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a:off x="2640875" y="2660750"/>
              <a:ext cx="1200" cy="2650"/>
            </a:xfrm>
            <a:custGeom>
              <a:avLst/>
              <a:gdLst/>
              <a:ahLst/>
              <a:cxnLst/>
              <a:rect l="l" t="t" r="r" b="b"/>
              <a:pathLst>
                <a:path w="48" h="106" extrusionOk="0">
                  <a:moveTo>
                    <a:pt x="47" y="1"/>
                  </a:moveTo>
                  <a:lnTo>
                    <a:pt x="1" y="10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a:off x="2675775" y="2687500"/>
              <a:ext cx="25" cy="25"/>
            </a:xfrm>
            <a:custGeom>
              <a:avLst/>
              <a:gdLst/>
              <a:ahLst/>
              <a:cxnLst/>
              <a:rect l="l" t="t" r="r" b="b"/>
              <a:pathLst>
                <a:path w="1" h="1" extrusionOk="0">
                  <a:moveTo>
                    <a:pt x="1" y="1"/>
                  </a:move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a:off x="2668500" y="3153925"/>
              <a:ext cx="8750" cy="13400"/>
            </a:xfrm>
            <a:custGeom>
              <a:avLst/>
              <a:gdLst/>
              <a:ahLst/>
              <a:cxnLst/>
              <a:rect l="l" t="t" r="r" b="b"/>
              <a:pathLst>
                <a:path w="350" h="536" extrusionOk="0">
                  <a:moveTo>
                    <a:pt x="245" y="1"/>
                  </a:moveTo>
                  <a:cubicBezTo>
                    <a:pt x="152" y="47"/>
                    <a:pt x="105" y="152"/>
                    <a:pt x="59" y="245"/>
                  </a:cubicBezTo>
                  <a:cubicBezTo>
                    <a:pt x="1" y="338"/>
                    <a:pt x="1" y="396"/>
                    <a:pt x="1" y="489"/>
                  </a:cubicBezTo>
                  <a:lnTo>
                    <a:pt x="1" y="536"/>
                  </a:lnTo>
                  <a:lnTo>
                    <a:pt x="59" y="536"/>
                  </a:lnTo>
                  <a:cubicBezTo>
                    <a:pt x="152" y="396"/>
                    <a:pt x="198" y="245"/>
                    <a:pt x="292" y="105"/>
                  </a:cubicBezTo>
                  <a:lnTo>
                    <a:pt x="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a:off x="2634775" y="3089675"/>
              <a:ext cx="25325" cy="48575"/>
            </a:xfrm>
            <a:custGeom>
              <a:avLst/>
              <a:gdLst/>
              <a:ahLst/>
              <a:cxnLst/>
              <a:rect l="l" t="t" r="r" b="b"/>
              <a:pathLst>
                <a:path w="1013" h="1943" extrusionOk="0">
                  <a:moveTo>
                    <a:pt x="1012" y="0"/>
                  </a:moveTo>
                  <a:cubicBezTo>
                    <a:pt x="966" y="0"/>
                    <a:pt x="919" y="0"/>
                    <a:pt x="919" y="58"/>
                  </a:cubicBezTo>
                  <a:lnTo>
                    <a:pt x="873" y="151"/>
                  </a:lnTo>
                  <a:cubicBezTo>
                    <a:pt x="629" y="535"/>
                    <a:pt x="384" y="977"/>
                    <a:pt x="140" y="1454"/>
                  </a:cubicBezTo>
                  <a:cubicBezTo>
                    <a:pt x="94" y="1605"/>
                    <a:pt x="47" y="1745"/>
                    <a:pt x="0" y="1943"/>
                  </a:cubicBezTo>
                  <a:cubicBezTo>
                    <a:pt x="94" y="1850"/>
                    <a:pt x="140" y="1745"/>
                    <a:pt x="245" y="1605"/>
                  </a:cubicBezTo>
                  <a:cubicBezTo>
                    <a:pt x="477" y="1163"/>
                    <a:pt x="722" y="686"/>
                    <a:pt x="1012" y="105"/>
                  </a:cubicBezTo>
                  <a:lnTo>
                    <a:pt x="10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a:off x="2434725" y="2383350"/>
              <a:ext cx="215775" cy="144250"/>
            </a:xfrm>
            <a:custGeom>
              <a:avLst/>
              <a:gdLst/>
              <a:ahLst/>
              <a:cxnLst/>
              <a:rect l="l" t="t" r="r" b="b"/>
              <a:pathLst>
                <a:path w="8631" h="5770" extrusionOk="0">
                  <a:moveTo>
                    <a:pt x="105" y="1"/>
                  </a:moveTo>
                  <a:lnTo>
                    <a:pt x="0" y="245"/>
                  </a:lnTo>
                  <a:lnTo>
                    <a:pt x="47" y="291"/>
                  </a:lnTo>
                  <a:cubicBezTo>
                    <a:pt x="151" y="338"/>
                    <a:pt x="198" y="396"/>
                    <a:pt x="291" y="443"/>
                  </a:cubicBezTo>
                  <a:cubicBezTo>
                    <a:pt x="337" y="489"/>
                    <a:pt x="442" y="536"/>
                    <a:pt x="489" y="582"/>
                  </a:cubicBezTo>
                  <a:cubicBezTo>
                    <a:pt x="628" y="733"/>
                    <a:pt x="733" y="826"/>
                    <a:pt x="872" y="873"/>
                  </a:cubicBezTo>
                  <a:cubicBezTo>
                    <a:pt x="1698" y="1408"/>
                    <a:pt x="2571" y="1989"/>
                    <a:pt x="3443" y="2525"/>
                  </a:cubicBezTo>
                  <a:cubicBezTo>
                    <a:pt x="4606" y="3199"/>
                    <a:pt x="5723" y="3932"/>
                    <a:pt x="6886" y="4653"/>
                  </a:cubicBezTo>
                  <a:cubicBezTo>
                    <a:pt x="7130" y="4851"/>
                    <a:pt x="7421" y="5049"/>
                    <a:pt x="7665" y="5235"/>
                  </a:cubicBezTo>
                  <a:cubicBezTo>
                    <a:pt x="7758" y="5281"/>
                    <a:pt x="7898" y="5386"/>
                    <a:pt x="8002" y="5479"/>
                  </a:cubicBezTo>
                  <a:cubicBezTo>
                    <a:pt x="8049" y="5525"/>
                    <a:pt x="8096" y="5525"/>
                    <a:pt x="8142" y="5572"/>
                  </a:cubicBezTo>
                  <a:cubicBezTo>
                    <a:pt x="8247" y="5677"/>
                    <a:pt x="8340" y="5723"/>
                    <a:pt x="8433" y="5770"/>
                  </a:cubicBezTo>
                  <a:lnTo>
                    <a:pt x="8631" y="5770"/>
                  </a:lnTo>
                  <a:lnTo>
                    <a:pt x="8631" y="5525"/>
                  </a:lnTo>
                  <a:cubicBezTo>
                    <a:pt x="8584" y="5525"/>
                    <a:pt x="8584" y="5479"/>
                    <a:pt x="8538" y="5479"/>
                  </a:cubicBezTo>
                  <a:cubicBezTo>
                    <a:pt x="8538" y="5432"/>
                    <a:pt x="8538" y="5432"/>
                    <a:pt x="8479" y="5432"/>
                  </a:cubicBezTo>
                  <a:cubicBezTo>
                    <a:pt x="7805" y="4804"/>
                    <a:pt x="6979" y="4269"/>
                    <a:pt x="6153" y="3781"/>
                  </a:cubicBezTo>
                  <a:cubicBezTo>
                    <a:pt x="5862" y="3641"/>
                    <a:pt x="5571" y="3443"/>
                    <a:pt x="5281" y="3246"/>
                  </a:cubicBezTo>
                  <a:cubicBezTo>
                    <a:pt x="4025" y="2478"/>
                    <a:pt x="2768" y="1652"/>
                    <a:pt x="1559" y="873"/>
                  </a:cubicBezTo>
                  <a:lnTo>
                    <a:pt x="442" y="198"/>
                  </a:lnTo>
                  <a:cubicBezTo>
                    <a:pt x="291" y="152"/>
                    <a:pt x="198" y="47"/>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a:off x="2639425" y="3210925"/>
              <a:ext cx="11075" cy="24150"/>
            </a:xfrm>
            <a:custGeom>
              <a:avLst/>
              <a:gdLst/>
              <a:ahLst/>
              <a:cxnLst/>
              <a:rect l="l" t="t" r="r" b="b"/>
              <a:pathLst>
                <a:path w="443" h="966" extrusionOk="0">
                  <a:moveTo>
                    <a:pt x="396" y="0"/>
                  </a:moveTo>
                  <a:cubicBezTo>
                    <a:pt x="291" y="0"/>
                    <a:pt x="245" y="47"/>
                    <a:pt x="198" y="152"/>
                  </a:cubicBezTo>
                  <a:lnTo>
                    <a:pt x="198" y="198"/>
                  </a:lnTo>
                  <a:cubicBezTo>
                    <a:pt x="152" y="338"/>
                    <a:pt x="105" y="489"/>
                    <a:pt x="59" y="675"/>
                  </a:cubicBezTo>
                  <a:cubicBezTo>
                    <a:pt x="1" y="733"/>
                    <a:pt x="1" y="780"/>
                    <a:pt x="1" y="826"/>
                  </a:cubicBezTo>
                  <a:cubicBezTo>
                    <a:pt x="1" y="873"/>
                    <a:pt x="1" y="919"/>
                    <a:pt x="59" y="966"/>
                  </a:cubicBezTo>
                  <a:cubicBezTo>
                    <a:pt x="59" y="919"/>
                    <a:pt x="105" y="919"/>
                    <a:pt x="105" y="919"/>
                  </a:cubicBezTo>
                  <a:cubicBezTo>
                    <a:pt x="152" y="780"/>
                    <a:pt x="245" y="675"/>
                    <a:pt x="291" y="582"/>
                  </a:cubicBezTo>
                  <a:cubicBezTo>
                    <a:pt x="350" y="442"/>
                    <a:pt x="396" y="338"/>
                    <a:pt x="443" y="245"/>
                  </a:cubicBezTo>
                  <a:lnTo>
                    <a:pt x="443" y="47"/>
                  </a:lnTo>
                  <a:lnTo>
                    <a:pt x="3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a:off x="2635925" y="2608700"/>
              <a:ext cx="13425" cy="34050"/>
            </a:xfrm>
            <a:custGeom>
              <a:avLst/>
              <a:gdLst/>
              <a:ahLst/>
              <a:cxnLst/>
              <a:rect l="l" t="t" r="r" b="b"/>
              <a:pathLst>
                <a:path w="537" h="1362" extrusionOk="0">
                  <a:moveTo>
                    <a:pt x="536" y="1"/>
                  </a:moveTo>
                  <a:cubicBezTo>
                    <a:pt x="338" y="152"/>
                    <a:pt x="199" y="338"/>
                    <a:pt x="94" y="582"/>
                  </a:cubicBezTo>
                  <a:cubicBezTo>
                    <a:pt x="1" y="827"/>
                    <a:pt x="1" y="1071"/>
                    <a:pt x="48" y="1164"/>
                  </a:cubicBezTo>
                  <a:lnTo>
                    <a:pt x="48" y="1211"/>
                  </a:lnTo>
                  <a:lnTo>
                    <a:pt x="94" y="1269"/>
                  </a:lnTo>
                  <a:lnTo>
                    <a:pt x="94" y="1315"/>
                  </a:lnTo>
                  <a:cubicBezTo>
                    <a:pt x="141" y="1315"/>
                    <a:pt x="245" y="1362"/>
                    <a:pt x="292" y="1362"/>
                  </a:cubicBezTo>
                  <a:cubicBezTo>
                    <a:pt x="338" y="1362"/>
                    <a:pt x="385" y="1269"/>
                    <a:pt x="385" y="1211"/>
                  </a:cubicBezTo>
                  <a:cubicBezTo>
                    <a:pt x="385" y="1024"/>
                    <a:pt x="431" y="873"/>
                    <a:pt x="431" y="687"/>
                  </a:cubicBezTo>
                  <a:cubicBezTo>
                    <a:pt x="431" y="629"/>
                    <a:pt x="431" y="536"/>
                    <a:pt x="490" y="489"/>
                  </a:cubicBezTo>
                  <a:lnTo>
                    <a:pt x="490" y="396"/>
                  </a:lnTo>
                  <a:cubicBezTo>
                    <a:pt x="490" y="292"/>
                    <a:pt x="490" y="152"/>
                    <a:pt x="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a:off x="2603075" y="2687500"/>
              <a:ext cx="26775" cy="12725"/>
            </a:xfrm>
            <a:custGeom>
              <a:avLst/>
              <a:gdLst/>
              <a:ahLst/>
              <a:cxnLst/>
              <a:rect l="l" t="t" r="r" b="b"/>
              <a:pathLst>
                <a:path w="1071" h="509" extrusionOk="0">
                  <a:moveTo>
                    <a:pt x="198" y="1"/>
                  </a:moveTo>
                  <a:lnTo>
                    <a:pt x="1" y="292"/>
                  </a:lnTo>
                  <a:cubicBezTo>
                    <a:pt x="256" y="433"/>
                    <a:pt x="461" y="508"/>
                    <a:pt x="654" y="508"/>
                  </a:cubicBezTo>
                  <a:cubicBezTo>
                    <a:pt x="795" y="508"/>
                    <a:pt x="928" y="468"/>
                    <a:pt x="1071" y="385"/>
                  </a:cubicBezTo>
                  <a:cubicBezTo>
                    <a:pt x="873" y="94"/>
                    <a:pt x="582"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a:off x="2603075" y="2687500"/>
              <a:ext cx="4975" cy="7300"/>
            </a:xfrm>
            <a:custGeom>
              <a:avLst/>
              <a:gdLst/>
              <a:ahLst/>
              <a:cxnLst/>
              <a:rect l="l" t="t" r="r" b="b"/>
              <a:pathLst>
                <a:path w="199" h="292" extrusionOk="0">
                  <a:moveTo>
                    <a:pt x="1" y="292"/>
                  </a:moveTo>
                  <a:lnTo>
                    <a:pt x="198" y="1"/>
                  </a:lnTo>
                  <a:lnTo>
                    <a:pt x="1" y="2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a:off x="2600750" y="2694775"/>
              <a:ext cx="25" cy="25"/>
            </a:xfrm>
            <a:custGeom>
              <a:avLst/>
              <a:gdLst/>
              <a:ahLst/>
              <a:cxnLst/>
              <a:rect l="l" t="t" r="r" b="b"/>
              <a:pathLst>
                <a:path w="1" h="1" extrusionOk="0">
                  <a:moveTo>
                    <a:pt x="1" y="1"/>
                  </a:moveTo>
                  <a:lnTo>
                    <a:pt x="1" y="1"/>
                  </a:ln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a:off x="2533000" y="3169625"/>
              <a:ext cx="82325" cy="184400"/>
            </a:xfrm>
            <a:custGeom>
              <a:avLst/>
              <a:gdLst/>
              <a:ahLst/>
              <a:cxnLst/>
              <a:rect l="l" t="t" r="r" b="b"/>
              <a:pathLst>
                <a:path w="3293" h="7376" extrusionOk="0">
                  <a:moveTo>
                    <a:pt x="3292" y="1"/>
                  </a:moveTo>
                  <a:cubicBezTo>
                    <a:pt x="3292" y="59"/>
                    <a:pt x="3246" y="59"/>
                    <a:pt x="3246" y="59"/>
                  </a:cubicBezTo>
                  <a:cubicBezTo>
                    <a:pt x="3199" y="152"/>
                    <a:pt x="3094" y="199"/>
                    <a:pt x="3094" y="292"/>
                  </a:cubicBezTo>
                  <a:cubicBezTo>
                    <a:pt x="3048" y="396"/>
                    <a:pt x="3001" y="489"/>
                    <a:pt x="2955" y="536"/>
                  </a:cubicBezTo>
                  <a:cubicBezTo>
                    <a:pt x="2757" y="873"/>
                    <a:pt x="2571" y="1269"/>
                    <a:pt x="2466" y="1606"/>
                  </a:cubicBezTo>
                  <a:cubicBezTo>
                    <a:pt x="2176" y="2478"/>
                    <a:pt x="1792" y="3304"/>
                    <a:pt x="1408" y="4130"/>
                  </a:cubicBezTo>
                  <a:cubicBezTo>
                    <a:pt x="1210" y="4514"/>
                    <a:pt x="1012" y="4851"/>
                    <a:pt x="873" y="5235"/>
                  </a:cubicBezTo>
                  <a:cubicBezTo>
                    <a:pt x="582" y="5875"/>
                    <a:pt x="291" y="6549"/>
                    <a:pt x="47" y="7177"/>
                  </a:cubicBezTo>
                  <a:lnTo>
                    <a:pt x="47" y="7270"/>
                  </a:lnTo>
                  <a:cubicBezTo>
                    <a:pt x="0" y="7270"/>
                    <a:pt x="47" y="7329"/>
                    <a:pt x="47" y="7375"/>
                  </a:cubicBezTo>
                  <a:cubicBezTo>
                    <a:pt x="94" y="7375"/>
                    <a:pt x="140" y="7329"/>
                    <a:pt x="140" y="7329"/>
                  </a:cubicBezTo>
                  <a:cubicBezTo>
                    <a:pt x="291" y="7131"/>
                    <a:pt x="384" y="6980"/>
                    <a:pt x="477" y="6794"/>
                  </a:cubicBezTo>
                  <a:cubicBezTo>
                    <a:pt x="966" y="5677"/>
                    <a:pt x="1350" y="4851"/>
                    <a:pt x="1699" y="4072"/>
                  </a:cubicBezTo>
                  <a:cubicBezTo>
                    <a:pt x="2176" y="2967"/>
                    <a:pt x="2664" y="1804"/>
                    <a:pt x="3199" y="443"/>
                  </a:cubicBezTo>
                  <a:cubicBezTo>
                    <a:pt x="3246" y="350"/>
                    <a:pt x="3246" y="199"/>
                    <a:pt x="3292" y="105"/>
                  </a:cubicBezTo>
                  <a:lnTo>
                    <a:pt x="3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a:off x="2563250" y="3099550"/>
              <a:ext cx="30250" cy="67775"/>
            </a:xfrm>
            <a:custGeom>
              <a:avLst/>
              <a:gdLst/>
              <a:ahLst/>
              <a:cxnLst/>
              <a:rect l="l" t="t" r="r" b="b"/>
              <a:pathLst>
                <a:path w="1210" h="2711" extrusionOk="0">
                  <a:moveTo>
                    <a:pt x="1163" y="1"/>
                  </a:moveTo>
                  <a:cubicBezTo>
                    <a:pt x="1117" y="47"/>
                    <a:pt x="1070" y="47"/>
                    <a:pt x="1070" y="94"/>
                  </a:cubicBezTo>
                  <a:cubicBezTo>
                    <a:pt x="779" y="768"/>
                    <a:pt x="430" y="1455"/>
                    <a:pt x="140" y="2176"/>
                  </a:cubicBezTo>
                  <a:cubicBezTo>
                    <a:pt x="47" y="2327"/>
                    <a:pt x="47" y="2466"/>
                    <a:pt x="0" y="2618"/>
                  </a:cubicBezTo>
                  <a:lnTo>
                    <a:pt x="0" y="2711"/>
                  </a:lnTo>
                  <a:cubicBezTo>
                    <a:pt x="0" y="2664"/>
                    <a:pt x="47" y="2618"/>
                    <a:pt x="47" y="2618"/>
                  </a:cubicBezTo>
                  <a:cubicBezTo>
                    <a:pt x="93" y="2513"/>
                    <a:pt x="198" y="2420"/>
                    <a:pt x="244" y="2327"/>
                  </a:cubicBezTo>
                  <a:cubicBezTo>
                    <a:pt x="384" y="2129"/>
                    <a:pt x="489" y="1931"/>
                    <a:pt x="582" y="1699"/>
                  </a:cubicBezTo>
                  <a:cubicBezTo>
                    <a:pt x="826" y="1210"/>
                    <a:pt x="1012" y="675"/>
                    <a:pt x="1210" y="140"/>
                  </a:cubicBezTo>
                  <a:cubicBezTo>
                    <a:pt x="1210" y="94"/>
                    <a:pt x="1210" y="47"/>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a:off x="2262850" y="2117000"/>
              <a:ext cx="296625" cy="235200"/>
            </a:xfrm>
            <a:custGeom>
              <a:avLst/>
              <a:gdLst/>
              <a:ahLst/>
              <a:cxnLst/>
              <a:rect l="l" t="t" r="r" b="b"/>
              <a:pathLst>
                <a:path w="11865" h="9408" extrusionOk="0">
                  <a:moveTo>
                    <a:pt x="140" y="0"/>
                  </a:moveTo>
                  <a:lnTo>
                    <a:pt x="1" y="233"/>
                  </a:lnTo>
                  <a:cubicBezTo>
                    <a:pt x="1164" y="919"/>
                    <a:pt x="2327" y="1640"/>
                    <a:pt x="3432" y="2373"/>
                  </a:cubicBezTo>
                  <a:lnTo>
                    <a:pt x="3432" y="2420"/>
                  </a:lnTo>
                  <a:cubicBezTo>
                    <a:pt x="3537" y="2466"/>
                    <a:pt x="3583" y="2617"/>
                    <a:pt x="3583" y="2710"/>
                  </a:cubicBezTo>
                  <a:cubicBezTo>
                    <a:pt x="3537" y="2908"/>
                    <a:pt x="3490" y="3048"/>
                    <a:pt x="3432" y="3199"/>
                  </a:cubicBezTo>
                  <a:cubicBezTo>
                    <a:pt x="3386" y="3292"/>
                    <a:pt x="3386" y="3385"/>
                    <a:pt x="3339" y="3490"/>
                  </a:cubicBezTo>
                  <a:lnTo>
                    <a:pt x="3339" y="3536"/>
                  </a:lnTo>
                  <a:cubicBezTo>
                    <a:pt x="3293" y="3629"/>
                    <a:pt x="3246" y="3780"/>
                    <a:pt x="3246" y="3873"/>
                  </a:cubicBezTo>
                  <a:cubicBezTo>
                    <a:pt x="3246" y="3966"/>
                    <a:pt x="3339" y="4071"/>
                    <a:pt x="3339" y="4071"/>
                  </a:cubicBezTo>
                  <a:cubicBezTo>
                    <a:pt x="3386" y="4071"/>
                    <a:pt x="3490" y="4013"/>
                    <a:pt x="3537" y="3966"/>
                  </a:cubicBezTo>
                  <a:cubicBezTo>
                    <a:pt x="3583" y="3873"/>
                    <a:pt x="3676" y="3722"/>
                    <a:pt x="3723" y="3583"/>
                  </a:cubicBezTo>
                  <a:cubicBezTo>
                    <a:pt x="3781" y="3431"/>
                    <a:pt x="3828" y="3245"/>
                    <a:pt x="3874" y="3048"/>
                  </a:cubicBezTo>
                  <a:lnTo>
                    <a:pt x="3967" y="2757"/>
                  </a:lnTo>
                  <a:lnTo>
                    <a:pt x="4549" y="3141"/>
                  </a:lnTo>
                  <a:cubicBezTo>
                    <a:pt x="4793" y="3338"/>
                    <a:pt x="5037" y="3536"/>
                    <a:pt x="5328" y="3676"/>
                  </a:cubicBezTo>
                  <a:lnTo>
                    <a:pt x="5375" y="3722"/>
                  </a:lnTo>
                  <a:lnTo>
                    <a:pt x="5084" y="4502"/>
                  </a:lnTo>
                  <a:cubicBezTo>
                    <a:pt x="4840" y="5083"/>
                    <a:pt x="4595" y="5711"/>
                    <a:pt x="4363" y="6293"/>
                  </a:cubicBezTo>
                  <a:cubicBezTo>
                    <a:pt x="4304" y="6397"/>
                    <a:pt x="4258" y="6537"/>
                    <a:pt x="4258" y="6688"/>
                  </a:cubicBezTo>
                  <a:cubicBezTo>
                    <a:pt x="4258" y="6781"/>
                    <a:pt x="4363" y="6828"/>
                    <a:pt x="4363" y="6874"/>
                  </a:cubicBezTo>
                  <a:cubicBezTo>
                    <a:pt x="4409" y="6874"/>
                    <a:pt x="4456" y="6828"/>
                    <a:pt x="4502" y="6781"/>
                  </a:cubicBezTo>
                  <a:cubicBezTo>
                    <a:pt x="4595" y="6688"/>
                    <a:pt x="4653" y="6584"/>
                    <a:pt x="4700" y="6490"/>
                  </a:cubicBezTo>
                  <a:cubicBezTo>
                    <a:pt x="4944" y="5909"/>
                    <a:pt x="5130" y="5327"/>
                    <a:pt x="5375" y="4699"/>
                  </a:cubicBezTo>
                  <a:lnTo>
                    <a:pt x="5572" y="4211"/>
                  </a:lnTo>
                  <a:cubicBezTo>
                    <a:pt x="5572" y="4164"/>
                    <a:pt x="5572" y="4118"/>
                    <a:pt x="5619" y="4071"/>
                  </a:cubicBezTo>
                  <a:lnTo>
                    <a:pt x="5665" y="3920"/>
                  </a:lnTo>
                  <a:lnTo>
                    <a:pt x="5758" y="3966"/>
                  </a:lnTo>
                  <a:cubicBezTo>
                    <a:pt x="5910" y="4071"/>
                    <a:pt x="6049" y="4211"/>
                    <a:pt x="6247" y="4304"/>
                  </a:cubicBezTo>
                  <a:cubicBezTo>
                    <a:pt x="6584" y="4502"/>
                    <a:pt x="6875" y="4746"/>
                    <a:pt x="7212" y="4944"/>
                  </a:cubicBezTo>
                  <a:cubicBezTo>
                    <a:pt x="7457" y="5083"/>
                    <a:pt x="7457" y="5234"/>
                    <a:pt x="7364" y="5420"/>
                  </a:cubicBezTo>
                  <a:cubicBezTo>
                    <a:pt x="7270" y="5758"/>
                    <a:pt x="7119" y="6107"/>
                    <a:pt x="7026" y="6444"/>
                  </a:cubicBezTo>
                  <a:cubicBezTo>
                    <a:pt x="7026" y="6490"/>
                    <a:pt x="7073" y="6584"/>
                    <a:pt x="7073" y="6630"/>
                  </a:cubicBezTo>
                  <a:cubicBezTo>
                    <a:pt x="7073" y="6615"/>
                    <a:pt x="7073" y="6609"/>
                    <a:pt x="7074" y="6609"/>
                  </a:cubicBezTo>
                  <a:cubicBezTo>
                    <a:pt x="7078" y="6609"/>
                    <a:pt x="7088" y="6630"/>
                    <a:pt x="7119" y="6630"/>
                  </a:cubicBezTo>
                  <a:cubicBezTo>
                    <a:pt x="7166" y="6630"/>
                    <a:pt x="7270" y="6584"/>
                    <a:pt x="7270" y="6537"/>
                  </a:cubicBezTo>
                  <a:cubicBezTo>
                    <a:pt x="7410" y="6397"/>
                    <a:pt x="7503" y="6200"/>
                    <a:pt x="7654" y="6002"/>
                  </a:cubicBezTo>
                  <a:cubicBezTo>
                    <a:pt x="7701" y="5909"/>
                    <a:pt x="7701" y="5816"/>
                    <a:pt x="7747" y="5665"/>
                  </a:cubicBezTo>
                  <a:cubicBezTo>
                    <a:pt x="7794" y="5618"/>
                    <a:pt x="7794" y="5572"/>
                    <a:pt x="7794" y="5525"/>
                  </a:cubicBezTo>
                  <a:lnTo>
                    <a:pt x="7852" y="5374"/>
                  </a:lnTo>
                  <a:lnTo>
                    <a:pt x="7992" y="5467"/>
                  </a:lnTo>
                  <a:cubicBezTo>
                    <a:pt x="8282" y="5711"/>
                    <a:pt x="8620" y="5909"/>
                    <a:pt x="8957" y="6153"/>
                  </a:cubicBezTo>
                  <a:lnTo>
                    <a:pt x="9539" y="6584"/>
                  </a:lnTo>
                  <a:lnTo>
                    <a:pt x="9399" y="6828"/>
                  </a:lnTo>
                  <a:cubicBezTo>
                    <a:pt x="8864" y="7607"/>
                    <a:pt x="8573" y="8282"/>
                    <a:pt x="8329" y="9015"/>
                  </a:cubicBezTo>
                  <a:cubicBezTo>
                    <a:pt x="8282" y="9247"/>
                    <a:pt x="8282" y="9352"/>
                    <a:pt x="8375" y="9398"/>
                  </a:cubicBezTo>
                  <a:cubicBezTo>
                    <a:pt x="8396" y="9405"/>
                    <a:pt x="8415" y="9407"/>
                    <a:pt x="8433" y="9407"/>
                  </a:cubicBezTo>
                  <a:cubicBezTo>
                    <a:pt x="8552" y="9407"/>
                    <a:pt x="8634" y="9285"/>
                    <a:pt x="8724" y="9154"/>
                  </a:cubicBezTo>
                  <a:cubicBezTo>
                    <a:pt x="8817" y="8956"/>
                    <a:pt x="8911" y="8770"/>
                    <a:pt x="8957" y="8619"/>
                  </a:cubicBezTo>
                  <a:cubicBezTo>
                    <a:pt x="9015" y="8479"/>
                    <a:pt x="9062" y="8375"/>
                    <a:pt x="9108" y="8282"/>
                  </a:cubicBezTo>
                  <a:cubicBezTo>
                    <a:pt x="9353" y="7793"/>
                    <a:pt x="9539" y="7363"/>
                    <a:pt x="9783" y="6921"/>
                  </a:cubicBezTo>
                  <a:lnTo>
                    <a:pt x="9829" y="6781"/>
                  </a:lnTo>
                  <a:lnTo>
                    <a:pt x="9934" y="6874"/>
                  </a:lnTo>
                  <a:cubicBezTo>
                    <a:pt x="10516" y="7270"/>
                    <a:pt x="11097" y="7654"/>
                    <a:pt x="11679" y="8084"/>
                  </a:cubicBezTo>
                  <a:lnTo>
                    <a:pt x="11865" y="7793"/>
                  </a:lnTo>
                  <a:cubicBezTo>
                    <a:pt x="10516" y="6828"/>
                    <a:pt x="9201" y="5862"/>
                    <a:pt x="7852" y="4885"/>
                  </a:cubicBezTo>
                  <a:lnTo>
                    <a:pt x="7747" y="4885"/>
                  </a:lnTo>
                  <a:lnTo>
                    <a:pt x="7317" y="4699"/>
                  </a:lnTo>
                  <a:lnTo>
                    <a:pt x="7747" y="4699"/>
                  </a:lnTo>
                  <a:cubicBezTo>
                    <a:pt x="7945" y="4653"/>
                    <a:pt x="8143" y="4653"/>
                    <a:pt x="8282" y="4653"/>
                  </a:cubicBezTo>
                  <a:cubicBezTo>
                    <a:pt x="8666" y="4595"/>
                    <a:pt x="9062" y="4595"/>
                    <a:pt x="9399" y="4548"/>
                  </a:cubicBezTo>
                  <a:cubicBezTo>
                    <a:pt x="9492" y="4548"/>
                    <a:pt x="9597" y="4502"/>
                    <a:pt x="9690" y="4408"/>
                  </a:cubicBezTo>
                  <a:cubicBezTo>
                    <a:pt x="9597" y="4362"/>
                    <a:pt x="9492" y="4304"/>
                    <a:pt x="9446" y="4304"/>
                  </a:cubicBezTo>
                  <a:cubicBezTo>
                    <a:pt x="8911" y="4257"/>
                    <a:pt x="8329" y="4257"/>
                    <a:pt x="7654" y="4257"/>
                  </a:cubicBezTo>
                  <a:cubicBezTo>
                    <a:pt x="7608" y="4257"/>
                    <a:pt x="7561" y="4304"/>
                    <a:pt x="7503" y="4408"/>
                  </a:cubicBezTo>
                  <a:cubicBezTo>
                    <a:pt x="7457" y="4408"/>
                    <a:pt x="7410" y="4455"/>
                    <a:pt x="7364" y="4502"/>
                  </a:cubicBezTo>
                  <a:lnTo>
                    <a:pt x="7317" y="4502"/>
                  </a:lnTo>
                  <a:cubicBezTo>
                    <a:pt x="7270" y="4502"/>
                    <a:pt x="7270" y="4502"/>
                    <a:pt x="7119" y="4408"/>
                  </a:cubicBezTo>
                  <a:lnTo>
                    <a:pt x="5619" y="3431"/>
                  </a:lnTo>
                  <a:cubicBezTo>
                    <a:pt x="4304" y="2559"/>
                    <a:pt x="3002" y="1640"/>
                    <a:pt x="1641" y="768"/>
                  </a:cubicBezTo>
                  <a:lnTo>
                    <a:pt x="1548" y="721"/>
                  </a:lnTo>
                  <a:cubicBezTo>
                    <a:pt x="1106" y="431"/>
                    <a:pt x="629" y="14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a:off x="2525725" y="3189125"/>
              <a:ext cx="27950" cy="58175"/>
            </a:xfrm>
            <a:custGeom>
              <a:avLst/>
              <a:gdLst/>
              <a:ahLst/>
              <a:cxnLst/>
              <a:rect l="l" t="t" r="r" b="b"/>
              <a:pathLst>
                <a:path w="1118" h="2327" extrusionOk="0">
                  <a:moveTo>
                    <a:pt x="1117" y="0"/>
                  </a:moveTo>
                  <a:cubicBezTo>
                    <a:pt x="1059" y="47"/>
                    <a:pt x="1013" y="93"/>
                    <a:pt x="966" y="93"/>
                  </a:cubicBezTo>
                  <a:cubicBezTo>
                    <a:pt x="675" y="733"/>
                    <a:pt x="431" y="1256"/>
                    <a:pt x="245" y="1698"/>
                  </a:cubicBezTo>
                  <a:cubicBezTo>
                    <a:pt x="140" y="1896"/>
                    <a:pt x="94" y="2082"/>
                    <a:pt x="1" y="2280"/>
                  </a:cubicBezTo>
                  <a:lnTo>
                    <a:pt x="1" y="2326"/>
                  </a:lnTo>
                  <a:cubicBezTo>
                    <a:pt x="385" y="1943"/>
                    <a:pt x="722" y="1407"/>
                    <a:pt x="966" y="733"/>
                  </a:cubicBezTo>
                  <a:cubicBezTo>
                    <a:pt x="1059" y="535"/>
                    <a:pt x="1117" y="291"/>
                    <a:pt x="1117" y="151"/>
                  </a:cubicBezTo>
                  <a:lnTo>
                    <a:pt x="1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a:off x="2517300" y="2961425"/>
              <a:ext cx="18050" cy="36375"/>
            </a:xfrm>
            <a:custGeom>
              <a:avLst/>
              <a:gdLst/>
              <a:ahLst/>
              <a:cxnLst/>
              <a:rect l="l" t="t" r="r" b="b"/>
              <a:pathLst>
                <a:path w="722" h="1455" extrusionOk="0">
                  <a:moveTo>
                    <a:pt x="477" y="1"/>
                  </a:moveTo>
                  <a:cubicBezTo>
                    <a:pt x="431" y="1"/>
                    <a:pt x="384" y="47"/>
                    <a:pt x="338" y="140"/>
                  </a:cubicBezTo>
                  <a:lnTo>
                    <a:pt x="338" y="187"/>
                  </a:lnTo>
                  <a:cubicBezTo>
                    <a:pt x="233" y="536"/>
                    <a:pt x="93" y="920"/>
                    <a:pt x="47" y="1257"/>
                  </a:cubicBezTo>
                  <a:cubicBezTo>
                    <a:pt x="0" y="1303"/>
                    <a:pt x="93" y="1455"/>
                    <a:pt x="140" y="1455"/>
                  </a:cubicBezTo>
                  <a:cubicBezTo>
                    <a:pt x="233" y="1455"/>
                    <a:pt x="338" y="1408"/>
                    <a:pt x="338" y="1350"/>
                  </a:cubicBezTo>
                  <a:cubicBezTo>
                    <a:pt x="431" y="1117"/>
                    <a:pt x="524" y="827"/>
                    <a:pt x="628" y="536"/>
                  </a:cubicBezTo>
                  <a:cubicBezTo>
                    <a:pt x="628" y="431"/>
                    <a:pt x="675" y="338"/>
                    <a:pt x="722" y="245"/>
                  </a:cubicBezTo>
                  <a:cubicBezTo>
                    <a:pt x="675" y="187"/>
                    <a:pt x="675" y="187"/>
                    <a:pt x="675" y="140"/>
                  </a:cubicBezTo>
                  <a:cubicBezTo>
                    <a:pt x="628" y="94"/>
                    <a:pt x="582"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a:off x="2506250" y="2905600"/>
              <a:ext cx="20675" cy="69225"/>
            </a:xfrm>
            <a:custGeom>
              <a:avLst/>
              <a:gdLst/>
              <a:ahLst/>
              <a:cxnLst/>
              <a:rect l="l" t="t" r="r" b="b"/>
              <a:pathLst>
                <a:path w="827" h="2769" extrusionOk="0">
                  <a:moveTo>
                    <a:pt x="675" y="0"/>
                  </a:moveTo>
                  <a:cubicBezTo>
                    <a:pt x="628" y="0"/>
                    <a:pt x="582" y="94"/>
                    <a:pt x="535" y="291"/>
                  </a:cubicBezTo>
                  <a:cubicBezTo>
                    <a:pt x="384" y="919"/>
                    <a:pt x="198" y="1652"/>
                    <a:pt x="47" y="2373"/>
                  </a:cubicBezTo>
                  <a:cubicBezTo>
                    <a:pt x="0" y="2525"/>
                    <a:pt x="0" y="2618"/>
                    <a:pt x="0" y="2769"/>
                  </a:cubicBezTo>
                  <a:cubicBezTo>
                    <a:pt x="93" y="2525"/>
                    <a:pt x="245" y="2280"/>
                    <a:pt x="338" y="2036"/>
                  </a:cubicBezTo>
                  <a:cubicBezTo>
                    <a:pt x="582" y="1501"/>
                    <a:pt x="733" y="966"/>
                    <a:pt x="826" y="338"/>
                  </a:cubicBezTo>
                  <a:lnTo>
                    <a:pt x="826" y="291"/>
                  </a:lnTo>
                  <a:cubicBezTo>
                    <a:pt x="826" y="94"/>
                    <a:pt x="826" y="47"/>
                    <a:pt x="7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a:off x="2439650" y="3529625"/>
              <a:ext cx="65450" cy="19500"/>
            </a:xfrm>
            <a:custGeom>
              <a:avLst/>
              <a:gdLst/>
              <a:ahLst/>
              <a:cxnLst/>
              <a:rect l="l" t="t" r="r" b="b"/>
              <a:pathLst>
                <a:path w="2618" h="780" extrusionOk="0">
                  <a:moveTo>
                    <a:pt x="1" y="0"/>
                  </a:moveTo>
                  <a:lnTo>
                    <a:pt x="1" y="94"/>
                  </a:lnTo>
                  <a:lnTo>
                    <a:pt x="47" y="140"/>
                  </a:lnTo>
                  <a:cubicBezTo>
                    <a:pt x="140" y="245"/>
                    <a:pt x="245" y="384"/>
                    <a:pt x="338" y="431"/>
                  </a:cubicBezTo>
                  <a:cubicBezTo>
                    <a:pt x="780" y="675"/>
                    <a:pt x="1257" y="780"/>
                    <a:pt x="1699" y="780"/>
                  </a:cubicBezTo>
                  <a:cubicBezTo>
                    <a:pt x="1990" y="780"/>
                    <a:pt x="2281" y="722"/>
                    <a:pt x="2618" y="629"/>
                  </a:cubicBezTo>
                  <a:cubicBezTo>
                    <a:pt x="2525" y="629"/>
                    <a:pt x="2420" y="582"/>
                    <a:pt x="2327" y="582"/>
                  </a:cubicBezTo>
                  <a:cubicBezTo>
                    <a:pt x="2129" y="535"/>
                    <a:pt x="1943" y="535"/>
                    <a:pt x="1745" y="489"/>
                  </a:cubicBezTo>
                  <a:cubicBezTo>
                    <a:pt x="1164" y="431"/>
                    <a:pt x="582" y="338"/>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a:off x="2484450" y="3006200"/>
              <a:ext cx="18325" cy="68950"/>
            </a:xfrm>
            <a:custGeom>
              <a:avLst/>
              <a:gdLst/>
              <a:ahLst/>
              <a:cxnLst/>
              <a:rect l="l" t="t" r="r" b="b"/>
              <a:pathLst>
                <a:path w="733" h="2758" extrusionOk="0">
                  <a:moveTo>
                    <a:pt x="628" y="1"/>
                  </a:moveTo>
                  <a:cubicBezTo>
                    <a:pt x="582" y="1"/>
                    <a:pt x="535" y="47"/>
                    <a:pt x="489" y="47"/>
                  </a:cubicBezTo>
                  <a:cubicBezTo>
                    <a:pt x="442" y="199"/>
                    <a:pt x="384" y="292"/>
                    <a:pt x="337" y="385"/>
                  </a:cubicBezTo>
                  <a:cubicBezTo>
                    <a:pt x="244" y="1118"/>
                    <a:pt x="151" y="1839"/>
                    <a:pt x="0" y="2525"/>
                  </a:cubicBezTo>
                  <a:lnTo>
                    <a:pt x="0" y="2758"/>
                  </a:lnTo>
                  <a:cubicBezTo>
                    <a:pt x="337" y="2130"/>
                    <a:pt x="535" y="1548"/>
                    <a:pt x="628" y="966"/>
                  </a:cubicBezTo>
                  <a:cubicBezTo>
                    <a:pt x="675" y="722"/>
                    <a:pt x="733" y="431"/>
                    <a:pt x="733" y="94"/>
                  </a:cubicBezTo>
                  <a:cubicBezTo>
                    <a:pt x="733" y="47"/>
                    <a:pt x="628"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469900" y="3466525"/>
              <a:ext cx="27950" cy="29100"/>
            </a:xfrm>
            <a:custGeom>
              <a:avLst/>
              <a:gdLst/>
              <a:ahLst/>
              <a:cxnLst/>
              <a:rect l="l" t="t" r="r" b="b"/>
              <a:pathLst>
                <a:path w="1118" h="1164" extrusionOk="0">
                  <a:moveTo>
                    <a:pt x="675" y="0"/>
                  </a:moveTo>
                  <a:cubicBezTo>
                    <a:pt x="629" y="105"/>
                    <a:pt x="582" y="245"/>
                    <a:pt x="489" y="338"/>
                  </a:cubicBezTo>
                  <a:cubicBezTo>
                    <a:pt x="489" y="396"/>
                    <a:pt x="442" y="442"/>
                    <a:pt x="442" y="489"/>
                  </a:cubicBezTo>
                  <a:lnTo>
                    <a:pt x="384" y="535"/>
                  </a:lnTo>
                  <a:lnTo>
                    <a:pt x="338" y="535"/>
                  </a:lnTo>
                  <a:cubicBezTo>
                    <a:pt x="0" y="535"/>
                    <a:pt x="0" y="733"/>
                    <a:pt x="0" y="873"/>
                  </a:cubicBezTo>
                  <a:cubicBezTo>
                    <a:pt x="0" y="1024"/>
                    <a:pt x="93" y="1117"/>
                    <a:pt x="245" y="1164"/>
                  </a:cubicBezTo>
                  <a:lnTo>
                    <a:pt x="291" y="1164"/>
                  </a:lnTo>
                  <a:cubicBezTo>
                    <a:pt x="384" y="1164"/>
                    <a:pt x="535" y="1117"/>
                    <a:pt x="582" y="780"/>
                  </a:cubicBezTo>
                  <a:lnTo>
                    <a:pt x="629" y="687"/>
                  </a:lnTo>
                  <a:lnTo>
                    <a:pt x="675" y="687"/>
                  </a:lnTo>
                  <a:cubicBezTo>
                    <a:pt x="1071" y="687"/>
                    <a:pt x="1117" y="535"/>
                    <a:pt x="1117" y="396"/>
                  </a:cubicBezTo>
                  <a:cubicBezTo>
                    <a:pt x="1117" y="245"/>
                    <a:pt x="966" y="47"/>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2457675" y="3507825"/>
              <a:ext cx="30575" cy="9600"/>
            </a:xfrm>
            <a:custGeom>
              <a:avLst/>
              <a:gdLst/>
              <a:ahLst/>
              <a:cxnLst/>
              <a:rect l="l" t="t" r="r" b="b"/>
              <a:pathLst>
                <a:path w="1223" h="384" extrusionOk="0">
                  <a:moveTo>
                    <a:pt x="1" y="0"/>
                  </a:moveTo>
                  <a:cubicBezTo>
                    <a:pt x="292" y="140"/>
                    <a:pt x="873" y="337"/>
                    <a:pt x="1222" y="384"/>
                  </a:cubicBezTo>
                  <a:cubicBezTo>
                    <a:pt x="931" y="198"/>
                    <a:pt x="396"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459150" y="3450825"/>
              <a:ext cx="11925" cy="14550"/>
            </a:xfrm>
            <a:custGeom>
              <a:avLst/>
              <a:gdLst/>
              <a:ahLst/>
              <a:cxnLst/>
              <a:rect l="l" t="t" r="r" b="b"/>
              <a:pathLst>
                <a:path w="477" h="582" extrusionOk="0">
                  <a:moveTo>
                    <a:pt x="186" y="0"/>
                  </a:moveTo>
                  <a:cubicBezTo>
                    <a:pt x="93" y="0"/>
                    <a:pt x="0" y="152"/>
                    <a:pt x="0" y="291"/>
                  </a:cubicBezTo>
                  <a:cubicBezTo>
                    <a:pt x="0" y="442"/>
                    <a:pt x="93" y="582"/>
                    <a:pt x="233" y="582"/>
                  </a:cubicBezTo>
                  <a:cubicBezTo>
                    <a:pt x="384" y="582"/>
                    <a:pt x="477" y="489"/>
                    <a:pt x="477" y="338"/>
                  </a:cubicBezTo>
                  <a:cubicBezTo>
                    <a:pt x="477" y="198"/>
                    <a:pt x="291"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2214300" y="2096625"/>
              <a:ext cx="63125" cy="227425"/>
            </a:xfrm>
            <a:custGeom>
              <a:avLst/>
              <a:gdLst/>
              <a:ahLst/>
              <a:cxnLst/>
              <a:rect l="l" t="t" r="r" b="b"/>
              <a:pathLst>
                <a:path w="2525" h="9097" extrusionOk="0">
                  <a:moveTo>
                    <a:pt x="227" y="1"/>
                  </a:moveTo>
                  <a:cubicBezTo>
                    <a:pt x="166" y="1"/>
                    <a:pt x="117" y="13"/>
                    <a:pt x="93" y="36"/>
                  </a:cubicBezTo>
                  <a:cubicBezTo>
                    <a:pt x="47" y="82"/>
                    <a:pt x="0" y="175"/>
                    <a:pt x="47" y="327"/>
                  </a:cubicBezTo>
                  <a:lnTo>
                    <a:pt x="47" y="420"/>
                  </a:lnTo>
                  <a:lnTo>
                    <a:pt x="47" y="617"/>
                  </a:lnTo>
                  <a:cubicBezTo>
                    <a:pt x="198" y="1106"/>
                    <a:pt x="291" y="1583"/>
                    <a:pt x="431" y="2071"/>
                  </a:cubicBezTo>
                  <a:lnTo>
                    <a:pt x="582" y="2653"/>
                  </a:lnTo>
                  <a:lnTo>
                    <a:pt x="628" y="2653"/>
                  </a:lnTo>
                  <a:lnTo>
                    <a:pt x="582" y="2699"/>
                  </a:lnTo>
                  <a:cubicBezTo>
                    <a:pt x="582" y="2746"/>
                    <a:pt x="582" y="2793"/>
                    <a:pt x="628" y="2793"/>
                  </a:cubicBezTo>
                  <a:lnTo>
                    <a:pt x="628" y="2897"/>
                  </a:lnTo>
                  <a:lnTo>
                    <a:pt x="966" y="4060"/>
                  </a:lnTo>
                  <a:cubicBezTo>
                    <a:pt x="1257" y="5119"/>
                    <a:pt x="1501" y="6189"/>
                    <a:pt x="1792" y="7259"/>
                  </a:cubicBezTo>
                  <a:cubicBezTo>
                    <a:pt x="1943" y="7689"/>
                    <a:pt x="2036" y="8131"/>
                    <a:pt x="2129" y="8608"/>
                  </a:cubicBezTo>
                  <a:cubicBezTo>
                    <a:pt x="2175" y="8759"/>
                    <a:pt x="2234" y="8957"/>
                    <a:pt x="2280" y="9097"/>
                  </a:cubicBezTo>
                  <a:lnTo>
                    <a:pt x="2524" y="9097"/>
                  </a:lnTo>
                  <a:cubicBezTo>
                    <a:pt x="2466" y="8131"/>
                    <a:pt x="2234" y="7212"/>
                    <a:pt x="1989" y="6387"/>
                  </a:cubicBezTo>
                  <a:cubicBezTo>
                    <a:pt x="1699" y="5363"/>
                    <a:pt x="1454" y="4351"/>
                    <a:pt x="1164" y="3328"/>
                  </a:cubicBezTo>
                  <a:cubicBezTo>
                    <a:pt x="1070" y="2851"/>
                    <a:pt x="919" y="2316"/>
                    <a:pt x="780" y="1781"/>
                  </a:cubicBezTo>
                  <a:cubicBezTo>
                    <a:pt x="675" y="1490"/>
                    <a:pt x="582" y="1199"/>
                    <a:pt x="489" y="862"/>
                  </a:cubicBezTo>
                  <a:cubicBezTo>
                    <a:pt x="489" y="757"/>
                    <a:pt x="431" y="617"/>
                    <a:pt x="384" y="466"/>
                  </a:cubicBezTo>
                  <a:lnTo>
                    <a:pt x="338" y="420"/>
                  </a:lnTo>
                  <a:lnTo>
                    <a:pt x="489" y="129"/>
                  </a:lnTo>
                  <a:lnTo>
                    <a:pt x="535" y="36"/>
                  </a:lnTo>
                  <a:lnTo>
                    <a:pt x="431" y="36"/>
                  </a:lnTo>
                  <a:cubicBezTo>
                    <a:pt x="361" y="13"/>
                    <a:pt x="288" y="1"/>
                    <a:pt x="2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a:off x="2222725" y="2099825"/>
              <a:ext cx="3800" cy="8475"/>
            </a:xfrm>
            <a:custGeom>
              <a:avLst/>
              <a:gdLst/>
              <a:ahLst/>
              <a:cxnLst/>
              <a:rect l="l" t="t" r="r" b="b"/>
              <a:pathLst>
                <a:path w="152" h="339" extrusionOk="0">
                  <a:moveTo>
                    <a:pt x="152" y="1"/>
                  </a:moveTo>
                  <a:lnTo>
                    <a:pt x="1" y="292"/>
                  </a:lnTo>
                  <a:lnTo>
                    <a:pt x="47" y="338"/>
                  </a:lnTo>
                  <a:lnTo>
                    <a:pt x="47" y="292"/>
                  </a:lnTo>
                  <a:lnTo>
                    <a:pt x="47" y="245"/>
                  </a:lnTo>
                  <a:lnTo>
                    <a:pt x="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a:off x="2685650" y="2288850"/>
              <a:ext cx="23000" cy="47425"/>
            </a:xfrm>
            <a:custGeom>
              <a:avLst/>
              <a:gdLst/>
              <a:ahLst/>
              <a:cxnLst/>
              <a:rect l="l" t="t" r="r" b="b"/>
              <a:pathLst>
                <a:path w="920" h="1897" extrusionOk="0">
                  <a:moveTo>
                    <a:pt x="187" y="0"/>
                  </a:moveTo>
                  <a:cubicBezTo>
                    <a:pt x="141" y="0"/>
                    <a:pt x="141" y="47"/>
                    <a:pt x="94" y="47"/>
                  </a:cubicBezTo>
                  <a:cubicBezTo>
                    <a:pt x="1" y="105"/>
                    <a:pt x="1" y="152"/>
                    <a:pt x="48" y="338"/>
                  </a:cubicBezTo>
                  <a:lnTo>
                    <a:pt x="94" y="535"/>
                  </a:lnTo>
                  <a:cubicBezTo>
                    <a:pt x="187" y="826"/>
                    <a:pt x="292" y="1163"/>
                    <a:pt x="385" y="1454"/>
                  </a:cubicBezTo>
                  <a:cubicBezTo>
                    <a:pt x="431" y="1605"/>
                    <a:pt x="536" y="1699"/>
                    <a:pt x="583" y="1792"/>
                  </a:cubicBezTo>
                  <a:cubicBezTo>
                    <a:pt x="629" y="1850"/>
                    <a:pt x="722" y="1896"/>
                    <a:pt x="769" y="1896"/>
                  </a:cubicBezTo>
                  <a:cubicBezTo>
                    <a:pt x="827" y="1896"/>
                    <a:pt x="827" y="1792"/>
                    <a:pt x="873" y="1745"/>
                  </a:cubicBezTo>
                  <a:lnTo>
                    <a:pt x="920" y="1699"/>
                  </a:lnTo>
                  <a:lnTo>
                    <a:pt x="920" y="1605"/>
                  </a:lnTo>
                  <a:lnTo>
                    <a:pt x="920" y="1501"/>
                  </a:lnTo>
                  <a:cubicBezTo>
                    <a:pt x="827" y="977"/>
                    <a:pt x="629" y="535"/>
                    <a:pt x="385" y="152"/>
                  </a:cubicBezTo>
                  <a:cubicBezTo>
                    <a:pt x="385" y="105"/>
                    <a:pt x="292"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2576625" y="2233300"/>
              <a:ext cx="52075" cy="16900"/>
            </a:xfrm>
            <a:custGeom>
              <a:avLst/>
              <a:gdLst/>
              <a:ahLst/>
              <a:cxnLst/>
              <a:rect l="l" t="t" r="r" b="b"/>
              <a:pathLst>
                <a:path w="2083" h="676" extrusionOk="0">
                  <a:moveTo>
                    <a:pt x="140" y="1"/>
                  </a:moveTo>
                  <a:cubicBezTo>
                    <a:pt x="93" y="1"/>
                    <a:pt x="47" y="47"/>
                    <a:pt x="0" y="94"/>
                  </a:cubicBezTo>
                  <a:cubicBezTo>
                    <a:pt x="0" y="140"/>
                    <a:pt x="47" y="233"/>
                    <a:pt x="47" y="233"/>
                  </a:cubicBezTo>
                  <a:cubicBezTo>
                    <a:pt x="244" y="338"/>
                    <a:pt x="431" y="431"/>
                    <a:pt x="628" y="478"/>
                  </a:cubicBezTo>
                  <a:cubicBezTo>
                    <a:pt x="873" y="582"/>
                    <a:pt x="1163" y="582"/>
                    <a:pt x="1408" y="629"/>
                  </a:cubicBezTo>
                  <a:cubicBezTo>
                    <a:pt x="1501" y="629"/>
                    <a:pt x="1547" y="675"/>
                    <a:pt x="1640" y="675"/>
                  </a:cubicBezTo>
                  <a:lnTo>
                    <a:pt x="1931" y="675"/>
                  </a:lnTo>
                  <a:cubicBezTo>
                    <a:pt x="2036" y="629"/>
                    <a:pt x="2036" y="629"/>
                    <a:pt x="2082" y="629"/>
                  </a:cubicBezTo>
                  <a:cubicBezTo>
                    <a:pt x="2036" y="582"/>
                    <a:pt x="2036" y="524"/>
                    <a:pt x="1989" y="524"/>
                  </a:cubicBezTo>
                  <a:lnTo>
                    <a:pt x="1989" y="478"/>
                  </a:lnTo>
                  <a:lnTo>
                    <a:pt x="1931" y="478"/>
                  </a:lnTo>
                  <a:lnTo>
                    <a:pt x="1884" y="431"/>
                  </a:lnTo>
                  <a:cubicBezTo>
                    <a:pt x="1408" y="140"/>
                    <a:pt x="919" y="94"/>
                    <a:pt x="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592325" y="2521475"/>
              <a:ext cx="20675" cy="41325"/>
            </a:xfrm>
            <a:custGeom>
              <a:avLst/>
              <a:gdLst/>
              <a:ahLst/>
              <a:cxnLst/>
              <a:rect l="l" t="t" r="r" b="b"/>
              <a:pathLst>
                <a:path w="827" h="1653" extrusionOk="0">
                  <a:moveTo>
                    <a:pt x="628" y="0"/>
                  </a:moveTo>
                  <a:cubicBezTo>
                    <a:pt x="582" y="0"/>
                    <a:pt x="489" y="105"/>
                    <a:pt x="489" y="105"/>
                  </a:cubicBezTo>
                  <a:cubicBezTo>
                    <a:pt x="291" y="535"/>
                    <a:pt x="140" y="977"/>
                    <a:pt x="0" y="1501"/>
                  </a:cubicBezTo>
                  <a:lnTo>
                    <a:pt x="0" y="1652"/>
                  </a:lnTo>
                  <a:cubicBezTo>
                    <a:pt x="93" y="1652"/>
                    <a:pt x="140" y="1606"/>
                    <a:pt x="198" y="1606"/>
                  </a:cubicBezTo>
                  <a:cubicBezTo>
                    <a:pt x="245" y="1559"/>
                    <a:pt x="338" y="1501"/>
                    <a:pt x="384" y="1454"/>
                  </a:cubicBezTo>
                  <a:cubicBezTo>
                    <a:pt x="582" y="1164"/>
                    <a:pt x="721" y="826"/>
                    <a:pt x="826" y="396"/>
                  </a:cubicBezTo>
                  <a:lnTo>
                    <a:pt x="826" y="291"/>
                  </a:lnTo>
                  <a:lnTo>
                    <a:pt x="826" y="198"/>
                  </a:lnTo>
                  <a:cubicBezTo>
                    <a:pt x="780" y="152"/>
                    <a:pt x="675" y="47"/>
                    <a:pt x="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2512350" y="2599125"/>
              <a:ext cx="38700" cy="38675"/>
            </a:xfrm>
            <a:custGeom>
              <a:avLst/>
              <a:gdLst/>
              <a:ahLst/>
              <a:cxnLst/>
              <a:rect l="l" t="t" r="r" b="b"/>
              <a:pathLst>
                <a:path w="1548" h="1547" extrusionOk="0">
                  <a:moveTo>
                    <a:pt x="1408" y="0"/>
                  </a:moveTo>
                  <a:cubicBezTo>
                    <a:pt x="1362" y="0"/>
                    <a:pt x="1303" y="47"/>
                    <a:pt x="1210" y="93"/>
                  </a:cubicBezTo>
                  <a:cubicBezTo>
                    <a:pt x="1164" y="198"/>
                    <a:pt x="1071" y="291"/>
                    <a:pt x="966" y="337"/>
                  </a:cubicBezTo>
                  <a:cubicBezTo>
                    <a:pt x="826" y="535"/>
                    <a:pt x="629" y="675"/>
                    <a:pt x="489" y="872"/>
                  </a:cubicBezTo>
                  <a:cubicBezTo>
                    <a:pt x="338" y="1012"/>
                    <a:pt x="198" y="1210"/>
                    <a:pt x="94" y="1407"/>
                  </a:cubicBezTo>
                  <a:cubicBezTo>
                    <a:pt x="94" y="1454"/>
                    <a:pt x="47" y="1500"/>
                    <a:pt x="1" y="1547"/>
                  </a:cubicBezTo>
                  <a:cubicBezTo>
                    <a:pt x="629" y="1361"/>
                    <a:pt x="1117" y="1012"/>
                    <a:pt x="1501" y="384"/>
                  </a:cubicBezTo>
                  <a:cubicBezTo>
                    <a:pt x="1548" y="384"/>
                    <a:pt x="1548" y="337"/>
                    <a:pt x="1548" y="337"/>
                  </a:cubicBezTo>
                  <a:lnTo>
                    <a:pt x="1548" y="244"/>
                  </a:lnTo>
                  <a:cubicBezTo>
                    <a:pt x="1501" y="140"/>
                    <a:pt x="1501" y="47"/>
                    <a:pt x="1455" y="47"/>
                  </a:cubicBezTo>
                  <a:cubicBezTo>
                    <a:pt x="1455" y="0"/>
                    <a:pt x="1455" y="0"/>
                    <a:pt x="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
            <p:cNvSpPr/>
            <p:nvPr/>
          </p:nvSpPr>
          <p:spPr>
            <a:xfrm>
              <a:off x="2457675" y="2658425"/>
              <a:ext cx="30575" cy="25625"/>
            </a:xfrm>
            <a:custGeom>
              <a:avLst/>
              <a:gdLst/>
              <a:ahLst/>
              <a:cxnLst/>
              <a:rect l="l" t="t" r="r" b="b"/>
              <a:pathLst>
                <a:path w="1223" h="1025" extrusionOk="0">
                  <a:moveTo>
                    <a:pt x="931" y="1"/>
                  </a:moveTo>
                  <a:cubicBezTo>
                    <a:pt x="873" y="1"/>
                    <a:pt x="780" y="1"/>
                    <a:pt x="734" y="47"/>
                  </a:cubicBezTo>
                  <a:cubicBezTo>
                    <a:pt x="396" y="245"/>
                    <a:pt x="152" y="536"/>
                    <a:pt x="1" y="1024"/>
                  </a:cubicBezTo>
                  <a:cubicBezTo>
                    <a:pt x="106" y="966"/>
                    <a:pt x="199" y="966"/>
                    <a:pt x="245" y="966"/>
                  </a:cubicBezTo>
                  <a:cubicBezTo>
                    <a:pt x="489" y="780"/>
                    <a:pt x="734" y="582"/>
                    <a:pt x="1024" y="385"/>
                  </a:cubicBezTo>
                  <a:cubicBezTo>
                    <a:pt x="1222" y="245"/>
                    <a:pt x="1118" y="152"/>
                    <a:pt x="1071" y="94"/>
                  </a:cubicBezTo>
                  <a:cubicBezTo>
                    <a:pt x="1024" y="1"/>
                    <a:pt x="978" y="1"/>
                    <a:pt x="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a:off x="2134325" y="2236800"/>
              <a:ext cx="60525" cy="26775"/>
            </a:xfrm>
            <a:custGeom>
              <a:avLst/>
              <a:gdLst/>
              <a:ahLst/>
              <a:cxnLst/>
              <a:rect l="l" t="t" r="r" b="b"/>
              <a:pathLst>
                <a:path w="2421" h="1071" extrusionOk="0">
                  <a:moveTo>
                    <a:pt x="245" y="0"/>
                  </a:moveTo>
                  <a:cubicBezTo>
                    <a:pt x="198" y="0"/>
                    <a:pt x="140" y="47"/>
                    <a:pt x="94" y="93"/>
                  </a:cubicBezTo>
                  <a:cubicBezTo>
                    <a:pt x="47" y="152"/>
                    <a:pt x="1" y="291"/>
                    <a:pt x="245" y="384"/>
                  </a:cubicBezTo>
                  <a:cubicBezTo>
                    <a:pt x="582" y="582"/>
                    <a:pt x="1013" y="780"/>
                    <a:pt x="1455" y="966"/>
                  </a:cubicBezTo>
                  <a:cubicBezTo>
                    <a:pt x="1548" y="1024"/>
                    <a:pt x="1699" y="1070"/>
                    <a:pt x="1792" y="1070"/>
                  </a:cubicBezTo>
                  <a:lnTo>
                    <a:pt x="2083" y="1070"/>
                  </a:lnTo>
                  <a:cubicBezTo>
                    <a:pt x="2176" y="1070"/>
                    <a:pt x="2280" y="1070"/>
                    <a:pt x="2327" y="1024"/>
                  </a:cubicBezTo>
                  <a:lnTo>
                    <a:pt x="2420" y="1024"/>
                  </a:lnTo>
                  <a:cubicBezTo>
                    <a:pt x="2420" y="966"/>
                    <a:pt x="2374" y="966"/>
                    <a:pt x="2374" y="919"/>
                  </a:cubicBezTo>
                  <a:lnTo>
                    <a:pt x="2327" y="919"/>
                  </a:lnTo>
                  <a:lnTo>
                    <a:pt x="1885" y="628"/>
                  </a:lnTo>
                  <a:cubicBezTo>
                    <a:pt x="1408" y="442"/>
                    <a:pt x="920" y="245"/>
                    <a:pt x="385" y="47"/>
                  </a:cubicBezTo>
                  <a:cubicBezTo>
                    <a:pt x="338" y="0"/>
                    <a:pt x="292" y="0"/>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2039825" y="2166425"/>
              <a:ext cx="44800" cy="29100"/>
            </a:xfrm>
            <a:custGeom>
              <a:avLst/>
              <a:gdLst/>
              <a:ahLst/>
              <a:cxnLst/>
              <a:rect l="l" t="t" r="r" b="b"/>
              <a:pathLst>
                <a:path w="1792" h="1164" extrusionOk="0">
                  <a:moveTo>
                    <a:pt x="140" y="1"/>
                  </a:moveTo>
                  <a:cubicBezTo>
                    <a:pt x="94" y="1"/>
                    <a:pt x="94" y="59"/>
                    <a:pt x="47" y="59"/>
                  </a:cubicBezTo>
                  <a:cubicBezTo>
                    <a:pt x="1" y="105"/>
                    <a:pt x="1" y="152"/>
                    <a:pt x="1" y="198"/>
                  </a:cubicBezTo>
                  <a:cubicBezTo>
                    <a:pt x="1" y="291"/>
                    <a:pt x="47" y="396"/>
                    <a:pt x="94" y="443"/>
                  </a:cubicBezTo>
                  <a:cubicBezTo>
                    <a:pt x="582" y="931"/>
                    <a:pt x="1071" y="1164"/>
                    <a:pt x="1699" y="1164"/>
                  </a:cubicBezTo>
                  <a:lnTo>
                    <a:pt x="1792" y="1164"/>
                  </a:lnTo>
                  <a:lnTo>
                    <a:pt x="1745" y="1117"/>
                  </a:lnTo>
                  <a:cubicBezTo>
                    <a:pt x="1652" y="978"/>
                    <a:pt x="1547" y="873"/>
                    <a:pt x="1454" y="826"/>
                  </a:cubicBezTo>
                  <a:cubicBezTo>
                    <a:pt x="1117" y="536"/>
                    <a:pt x="722" y="349"/>
                    <a:pt x="338" y="105"/>
                  </a:cubicBezTo>
                  <a:lnTo>
                    <a:pt x="245" y="59"/>
                  </a:lnTo>
                  <a:cubicBezTo>
                    <a:pt x="198" y="59"/>
                    <a:pt x="140"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a:off x="1945325" y="2078025"/>
              <a:ext cx="42475" cy="35200"/>
            </a:xfrm>
            <a:custGeom>
              <a:avLst/>
              <a:gdLst/>
              <a:ahLst/>
              <a:cxnLst/>
              <a:rect l="l" t="t" r="r" b="b"/>
              <a:pathLst>
                <a:path w="1699" h="1408" extrusionOk="0">
                  <a:moveTo>
                    <a:pt x="93" y="1"/>
                  </a:moveTo>
                  <a:cubicBezTo>
                    <a:pt x="47" y="1"/>
                    <a:pt x="0" y="105"/>
                    <a:pt x="0" y="198"/>
                  </a:cubicBezTo>
                  <a:cubicBezTo>
                    <a:pt x="0" y="338"/>
                    <a:pt x="140" y="489"/>
                    <a:pt x="291" y="629"/>
                  </a:cubicBezTo>
                  <a:lnTo>
                    <a:pt x="431" y="733"/>
                  </a:lnTo>
                  <a:cubicBezTo>
                    <a:pt x="780" y="919"/>
                    <a:pt x="1117" y="1117"/>
                    <a:pt x="1408" y="1315"/>
                  </a:cubicBezTo>
                  <a:cubicBezTo>
                    <a:pt x="1501" y="1361"/>
                    <a:pt x="1594" y="1408"/>
                    <a:pt x="1698" y="1408"/>
                  </a:cubicBezTo>
                  <a:cubicBezTo>
                    <a:pt x="1698" y="1315"/>
                    <a:pt x="1698" y="1210"/>
                    <a:pt x="1652" y="1117"/>
                  </a:cubicBezTo>
                  <a:cubicBezTo>
                    <a:pt x="1408" y="582"/>
                    <a:pt x="966" y="396"/>
                    <a:pt x="431" y="152"/>
                  </a:cubicBezTo>
                  <a:cubicBezTo>
                    <a:pt x="338" y="152"/>
                    <a:pt x="245" y="105"/>
                    <a:pt x="140" y="47"/>
                  </a:cubicBezTo>
                  <a:cubicBezTo>
                    <a:pt x="140" y="1"/>
                    <a:pt x="140"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a:off x="1860400" y="2030925"/>
              <a:ext cx="46275" cy="25325"/>
            </a:xfrm>
            <a:custGeom>
              <a:avLst/>
              <a:gdLst/>
              <a:ahLst/>
              <a:cxnLst/>
              <a:rect l="l" t="t" r="r" b="b"/>
              <a:pathLst>
                <a:path w="1851" h="1013" extrusionOk="0">
                  <a:moveTo>
                    <a:pt x="199" y="0"/>
                  </a:moveTo>
                  <a:cubicBezTo>
                    <a:pt x="1" y="47"/>
                    <a:pt x="1" y="93"/>
                    <a:pt x="1" y="93"/>
                  </a:cubicBezTo>
                  <a:cubicBezTo>
                    <a:pt x="1" y="140"/>
                    <a:pt x="1" y="186"/>
                    <a:pt x="47" y="291"/>
                  </a:cubicBezTo>
                  <a:cubicBezTo>
                    <a:pt x="47" y="338"/>
                    <a:pt x="152" y="384"/>
                    <a:pt x="245" y="431"/>
                  </a:cubicBezTo>
                  <a:cubicBezTo>
                    <a:pt x="396" y="477"/>
                    <a:pt x="536" y="582"/>
                    <a:pt x="629" y="675"/>
                  </a:cubicBezTo>
                  <a:cubicBezTo>
                    <a:pt x="780" y="721"/>
                    <a:pt x="920" y="826"/>
                    <a:pt x="1071" y="873"/>
                  </a:cubicBezTo>
                  <a:cubicBezTo>
                    <a:pt x="1269" y="966"/>
                    <a:pt x="1408" y="1012"/>
                    <a:pt x="1501" y="1012"/>
                  </a:cubicBezTo>
                  <a:cubicBezTo>
                    <a:pt x="1653" y="1012"/>
                    <a:pt x="1746" y="1012"/>
                    <a:pt x="1850" y="919"/>
                  </a:cubicBezTo>
                  <a:lnTo>
                    <a:pt x="1792" y="873"/>
                  </a:lnTo>
                  <a:cubicBezTo>
                    <a:pt x="1699" y="768"/>
                    <a:pt x="1606" y="675"/>
                    <a:pt x="1501" y="582"/>
                  </a:cubicBezTo>
                  <a:cubicBezTo>
                    <a:pt x="1211" y="431"/>
                    <a:pt x="873" y="291"/>
                    <a:pt x="582" y="140"/>
                  </a:cubicBezTo>
                  <a:lnTo>
                    <a:pt x="292" y="47"/>
                  </a:lnTo>
                  <a:cubicBezTo>
                    <a:pt x="292" y="0"/>
                    <a:pt x="245" y="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a:off x="1355325" y="2003000"/>
              <a:ext cx="52075" cy="14575"/>
            </a:xfrm>
            <a:custGeom>
              <a:avLst/>
              <a:gdLst/>
              <a:ahLst/>
              <a:cxnLst/>
              <a:rect l="l" t="t" r="r" b="b"/>
              <a:pathLst>
                <a:path w="2083" h="583" extrusionOk="0">
                  <a:moveTo>
                    <a:pt x="186" y="1"/>
                  </a:moveTo>
                  <a:cubicBezTo>
                    <a:pt x="47" y="1"/>
                    <a:pt x="0" y="47"/>
                    <a:pt x="0" y="140"/>
                  </a:cubicBezTo>
                  <a:cubicBezTo>
                    <a:pt x="0" y="198"/>
                    <a:pt x="0" y="291"/>
                    <a:pt x="186" y="338"/>
                  </a:cubicBezTo>
                  <a:lnTo>
                    <a:pt x="291" y="338"/>
                  </a:lnTo>
                  <a:lnTo>
                    <a:pt x="675" y="431"/>
                  </a:lnTo>
                  <a:cubicBezTo>
                    <a:pt x="1012" y="489"/>
                    <a:pt x="1349" y="536"/>
                    <a:pt x="1698" y="582"/>
                  </a:cubicBezTo>
                  <a:lnTo>
                    <a:pt x="1989" y="582"/>
                  </a:lnTo>
                  <a:cubicBezTo>
                    <a:pt x="2036" y="536"/>
                    <a:pt x="2082" y="536"/>
                    <a:pt x="2082" y="489"/>
                  </a:cubicBezTo>
                  <a:cubicBezTo>
                    <a:pt x="2082" y="489"/>
                    <a:pt x="2082" y="431"/>
                    <a:pt x="2036" y="431"/>
                  </a:cubicBezTo>
                  <a:cubicBezTo>
                    <a:pt x="1884" y="291"/>
                    <a:pt x="1745" y="245"/>
                    <a:pt x="1594" y="198"/>
                  </a:cubicBezTo>
                  <a:lnTo>
                    <a:pt x="721" y="47"/>
                  </a:lnTo>
                  <a:cubicBezTo>
                    <a:pt x="628" y="1"/>
                    <a:pt x="535"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a:off x="1448650" y="2012600"/>
              <a:ext cx="53250" cy="9900"/>
            </a:xfrm>
            <a:custGeom>
              <a:avLst/>
              <a:gdLst/>
              <a:ahLst/>
              <a:cxnLst/>
              <a:rect l="l" t="t" r="r" b="b"/>
              <a:pathLst>
                <a:path w="2130" h="396" extrusionOk="0">
                  <a:moveTo>
                    <a:pt x="431" y="1"/>
                  </a:moveTo>
                  <a:lnTo>
                    <a:pt x="338" y="47"/>
                  </a:lnTo>
                  <a:lnTo>
                    <a:pt x="187" y="47"/>
                  </a:lnTo>
                  <a:cubicBezTo>
                    <a:pt x="47" y="47"/>
                    <a:pt x="1" y="105"/>
                    <a:pt x="1" y="198"/>
                  </a:cubicBezTo>
                  <a:cubicBezTo>
                    <a:pt x="1" y="291"/>
                    <a:pt x="47" y="338"/>
                    <a:pt x="233" y="396"/>
                  </a:cubicBezTo>
                  <a:lnTo>
                    <a:pt x="1745" y="396"/>
                  </a:lnTo>
                  <a:cubicBezTo>
                    <a:pt x="1839" y="396"/>
                    <a:pt x="1978" y="396"/>
                    <a:pt x="2036" y="338"/>
                  </a:cubicBezTo>
                  <a:cubicBezTo>
                    <a:pt x="2083" y="291"/>
                    <a:pt x="2129" y="291"/>
                    <a:pt x="2129" y="245"/>
                  </a:cubicBezTo>
                  <a:lnTo>
                    <a:pt x="2083" y="198"/>
                  </a:lnTo>
                  <a:cubicBezTo>
                    <a:pt x="1885" y="105"/>
                    <a:pt x="1745" y="47"/>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a:off x="1537050" y="2016375"/>
              <a:ext cx="52075" cy="13400"/>
            </a:xfrm>
            <a:custGeom>
              <a:avLst/>
              <a:gdLst/>
              <a:ahLst/>
              <a:cxnLst/>
              <a:rect l="l" t="t" r="r" b="b"/>
              <a:pathLst>
                <a:path w="2083" h="536" extrusionOk="0">
                  <a:moveTo>
                    <a:pt x="1548" y="1"/>
                  </a:moveTo>
                  <a:cubicBezTo>
                    <a:pt x="1257" y="1"/>
                    <a:pt x="966" y="47"/>
                    <a:pt x="675" y="94"/>
                  </a:cubicBezTo>
                  <a:cubicBezTo>
                    <a:pt x="582" y="140"/>
                    <a:pt x="478" y="140"/>
                    <a:pt x="385" y="140"/>
                  </a:cubicBezTo>
                  <a:lnTo>
                    <a:pt x="338" y="187"/>
                  </a:lnTo>
                  <a:lnTo>
                    <a:pt x="245" y="187"/>
                  </a:lnTo>
                  <a:lnTo>
                    <a:pt x="187" y="245"/>
                  </a:lnTo>
                  <a:cubicBezTo>
                    <a:pt x="1" y="292"/>
                    <a:pt x="1" y="338"/>
                    <a:pt x="1" y="385"/>
                  </a:cubicBezTo>
                  <a:cubicBezTo>
                    <a:pt x="47" y="478"/>
                    <a:pt x="94" y="536"/>
                    <a:pt x="292" y="536"/>
                  </a:cubicBezTo>
                  <a:lnTo>
                    <a:pt x="385" y="536"/>
                  </a:lnTo>
                  <a:lnTo>
                    <a:pt x="768" y="478"/>
                  </a:lnTo>
                  <a:cubicBezTo>
                    <a:pt x="1117" y="431"/>
                    <a:pt x="1455" y="385"/>
                    <a:pt x="1792" y="338"/>
                  </a:cubicBezTo>
                  <a:cubicBezTo>
                    <a:pt x="1838" y="338"/>
                    <a:pt x="1990" y="292"/>
                    <a:pt x="2036" y="245"/>
                  </a:cubicBezTo>
                  <a:cubicBezTo>
                    <a:pt x="2083" y="187"/>
                    <a:pt x="2083" y="140"/>
                    <a:pt x="2083" y="140"/>
                  </a:cubicBezTo>
                  <a:cubicBezTo>
                    <a:pt x="2083" y="140"/>
                    <a:pt x="2083" y="94"/>
                    <a:pt x="2036" y="94"/>
                  </a:cubicBezTo>
                  <a:cubicBezTo>
                    <a:pt x="1838" y="1"/>
                    <a:pt x="1699"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a:off x="1619350" y="2010975"/>
              <a:ext cx="53225" cy="13875"/>
            </a:xfrm>
            <a:custGeom>
              <a:avLst/>
              <a:gdLst/>
              <a:ahLst/>
              <a:cxnLst/>
              <a:rect l="l" t="t" r="r" b="b"/>
              <a:pathLst>
                <a:path w="2129" h="555" extrusionOk="0">
                  <a:moveTo>
                    <a:pt x="1668" y="1"/>
                  </a:moveTo>
                  <a:cubicBezTo>
                    <a:pt x="1628" y="1"/>
                    <a:pt x="1588" y="7"/>
                    <a:pt x="1547" y="19"/>
                  </a:cubicBezTo>
                  <a:cubicBezTo>
                    <a:pt x="1257" y="19"/>
                    <a:pt x="966" y="66"/>
                    <a:pt x="675" y="112"/>
                  </a:cubicBezTo>
                  <a:cubicBezTo>
                    <a:pt x="582" y="112"/>
                    <a:pt x="489" y="170"/>
                    <a:pt x="384" y="170"/>
                  </a:cubicBezTo>
                  <a:lnTo>
                    <a:pt x="338" y="217"/>
                  </a:lnTo>
                  <a:lnTo>
                    <a:pt x="198" y="217"/>
                  </a:lnTo>
                  <a:cubicBezTo>
                    <a:pt x="0" y="263"/>
                    <a:pt x="0" y="310"/>
                    <a:pt x="0" y="403"/>
                  </a:cubicBezTo>
                  <a:cubicBezTo>
                    <a:pt x="47" y="508"/>
                    <a:pt x="93" y="554"/>
                    <a:pt x="291" y="554"/>
                  </a:cubicBezTo>
                  <a:lnTo>
                    <a:pt x="384" y="554"/>
                  </a:lnTo>
                  <a:lnTo>
                    <a:pt x="780" y="508"/>
                  </a:lnTo>
                  <a:cubicBezTo>
                    <a:pt x="1117" y="461"/>
                    <a:pt x="1454" y="403"/>
                    <a:pt x="1792" y="356"/>
                  </a:cubicBezTo>
                  <a:cubicBezTo>
                    <a:pt x="1838" y="310"/>
                    <a:pt x="1989" y="310"/>
                    <a:pt x="2036" y="217"/>
                  </a:cubicBezTo>
                  <a:cubicBezTo>
                    <a:pt x="2082" y="217"/>
                    <a:pt x="2129" y="170"/>
                    <a:pt x="2082" y="170"/>
                  </a:cubicBezTo>
                  <a:cubicBezTo>
                    <a:pt x="2082" y="112"/>
                    <a:pt x="2082" y="112"/>
                    <a:pt x="2036" y="112"/>
                  </a:cubicBezTo>
                  <a:cubicBezTo>
                    <a:pt x="1891" y="44"/>
                    <a:pt x="1778" y="1"/>
                    <a:pt x="1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a:off x="1703100" y="2004175"/>
              <a:ext cx="52075" cy="13400"/>
            </a:xfrm>
            <a:custGeom>
              <a:avLst/>
              <a:gdLst/>
              <a:ahLst/>
              <a:cxnLst/>
              <a:rect l="l" t="t" r="r" b="b"/>
              <a:pathLst>
                <a:path w="2083" h="536" extrusionOk="0">
                  <a:moveTo>
                    <a:pt x="1547" y="0"/>
                  </a:moveTo>
                  <a:cubicBezTo>
                    <a:pt x="1256" y="47"/>
                    <a:pt x="919" y="47"/>
                    <a:pt x="628" y="93"/>
                  </a:cubicBezTo>
                  <a:cubicBezTo>
                    <a:pt x="524" y="93"/>
                    <a:pt x="477" y="93"/>
                    <a:pt x="384" y="151"/>
                  </a:cubicBezTo>
                  <a:lnTo>
                    <a:pt x="291" y="151"/>
                  </a:lnTo>
                  <a:cubicBezTo>
                    <a:pt x="233" y="151"/>
                    <a:pt x="233" y="198"/>
                    <a:pt x="186" y="198"/>
                  </a:cubicBezTo>
                  <a:lnTo>
                    <a:pt x="140" y="198"/>
                  </a:lnTo>
                  <a:cubicBezTo>
                    <a:pt x="0" y="244"/>
                    <a:pt x="0" y="291"/>
                    <a:pt x="0" y="384"/>
                  </a:cubicBezTo>
                  <a:cubicBezTo>
                    <a:pt x="0" y="442"/>
                    <a:pt x="47" y="489"/>
                    <a:pt x="233" y="535"/>
                  </a:cubicBezTo>
                  <a:lnTo>
                    <a:pt x="338" y="535"/>
                  </a:lnTo>
                  <a:lnTo>
                    <a:pt x="721" y="489"/>
                  </a:lnTo>
                  <a:cubicBezTo>
                    <a:pt x="1059" y="442"/>
                    <a:pt x="1396" y="442"/>
                    <a:pt x="1745" y="384"/>
                  </a:cubicBezTo>
                  <a:cubicBezTo>
                    <a:pt x="1838" y="384"/>
                    <a:pt x="1931" y="338"/>
                    <a:pt x="2036" y="291"/>
                  </a:cubicBezTo>
                  <a:cubicBezTo>
                    <a:pt x="2082" y="244"/>
                    <a:pt x="2082" y="198"/>
                    <a:pt x="2082" y="198"/>
                  </a:cubicBezTo>
                  <a:cubicBezTo>
                    <a:pt x="2082" y="198"/>
                    <a:pt x="2082" y="151"/>
                    <a:pt x="2036" y="151"/>
                  </a:cubicBezTo>
                  <a:cubicBezTo>
                    <a:pt x="1838" y="47"/>
                    <a:pt x="1687" y="0"/>
                    <a:pt x="1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a:off x="1785375" y="2011425"/>
              <a:ext cx="52100" cy="13425"/>
            </a:xfrm>
            <a:custGeom>
              <a:avLst/>
              <a:gdLst/>
              <a:ahLst/>
              <a:cxnLst/>
              <a:rect l="l" t="t" r="r" b="b"/>
              <a:pathLst>
                <a:path w="2084" h="537" extrusionOk="0">
                  <a:moveTo>
                    <a:pt x="199" y="1"/>
                  </a:moveTo>
                  <a:cubicBezTo>
                    <a:pt x="48" y="1"/>
                    <a:pt x="48" y="48"/>
                    <a:pt x="1" y="152"/>
                  </a:cubicBezTo>
                  <a:cubicBezTo>
                    <a:pt x="1" y="245"/>
                    <a:pt x="48" y="292"/>
                    <a:pt x="245" y="338"/>
                  </a:cubicBezTo>
                  <a:lnTo>
                    <a:pt x="338" y="338"/>
                  </a:lnTo>
                  <a:lnTo>
                    <a:pt x="722" y="385"/>
                  </a:lnTo>
                  <a:lnTo>
                    <a:pt x="1746" y="536"/>
                  </a:lnTo>
                  <a:cubicBezTo>
                    <a:pt x="1839" y="536"/>
                    <a:pt x="1943" y="536"/>
                    <a:pt x="2036" y="490"/>
                  </a:cubicBezTo>
                  <a:cubicBezTo>
                    <a:pt x="2083" y="490"/>
                    <a:pt x="2083" y="443"/>
                    <a:pt x="2083" y="443"/>
                  </a:cubicBezTo>
                  <a:cubicBezTo>
                    <a:pt x="2083" y="385"/>
                    <a:pt x="2083" y="385"/>
                    <a:pt x="2036" y="338"/>
                  </a:cubicBezTo>
                  <a:cubicBezTo>
                    <a:pt x="1885" y="245"/>
                    <a:pt x="1746" y="152"/>
                    <a:pt x="1594" y="152"/>
                  </a:cubicBezTo>
                  <a:lnTo>
                    <a:pt x="7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a:off x="1263125" y="1984675"/>
              <a:ext cx="41325" cy="11075"/>
            </a:xfrm>
            <a:custGeom>
              <a:avLst/>
              <a:gdLst/>
              <a:ahLst/>
              <a:cxnLst/>
              <a:rect l="l" t="t" r="r" b="b"/>
              <a:pathLst>
                <a:path w="1653" h="443" extrusionOk="0">
                  <a:moveTo>
                    <a:pt x="245" y="1"/>
                  </a:moveTo>
                  <a:cubicBezTo>
                    <a:pt x="47" y="1"/>
                    <a:pt x="1" y="152"/>
                    <a:pt x="1" y="152"/>
                  </a:cubicBezTo>
                  <a:cubicBezTo>
                    <a:pt x="1" y="245"/>
                    <a:pt x="1" y="292"/>
                    <a:pt x="47" y="350"/>
                  </a:cubicBezTo>
                  <a:cubicBezTo>
                    <a:pt x="47" y="396"/>
                    <a:pt x="94" y="396"/>
                    <a:pt x="199" y="396"/>
                  </a:cubicBezTo>
                  <a:cubicBezTo>
                    <a:pt x="443" y="443"/>
                    <a:pt x="629" y="443"/>
                    <a:pt x="827" y="443"/>
                  </a:cubicBezTo>
                  <a:lnTo>
                    <a:pt x="1257" y="443"/>
                  </a:lnTo>
                  <a:cubicBezTo>
                    <a:pt x="1362" y="443"/>
                    <a:pt x="1455" y="350"/>
                    <a:pt x="1548" y="292"/>
                  </a:cubicBezTo>
                  <a:cubicBezTo>
                    <a:pt x="1606" y="292"/>
                    <a:pt x="1606" y="292"/>
                    <a:pt x="1653" y="245"/>
                  </a:cubicBezTo>
                  <a:lnTo>
                    <a:pt x="1548" y="245"/>
                  </a:lnTo>
                  <a:cubicBezTo>
                    <a:pt x="1455" y="152"/>
                    <a:pt x="1362" y="106"/>
                    <a:pt x="1257" y="106"/>
                  </a:cubicBezTo>
                  <a:cubicBezTo>
                    <a:pt x="966" y="59"/>
                    <a:pt x="629"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a:off x="1154100" y="1981200"/>
              <a:ext cx="48575" cy="13400"/>
            </a:xfrm>
            <a:custGeom>
              <a:avLst/>
              <a:gdLst/>
              <a:ahLst/>
              <a:cxnLst/>
              <a:rect l="l" t="t" r="r" b="b"/>
              <a:pathLst>
                <a:path w="1943" h="536" extrusionOk="0">
                  <a:moveTo>
                    <a:pt x="1163" y="0"/>
                  </a:moveTo>
                  <a:cubicBezTo>
                    <a:pt x="872" y="0"/>
                    <a:pt x="582" y="47"/>
                    <a:pt x="198" y="93"/>
                  </a:cubicBezTo>
                  <a:cubicBezTo>
                    <a:pt x="151" y="93"/>
                    <a:pt x="0" y="245"/>
                    <a:pt x="0" y="291"/>
                  </a:cubicBezTo>
                  <a:cubicBezTo>
                    <a:pt x="0" y="338"/>
                    <a:pt x="47" y="431"/>
                    <a:pt x="151" y="489"/>
                  </a:cubicBezTo>
                  <a:cubicBezTo>
                    <a:pt x="198" y="535"/>
                    <a:pt x="291" y="535"/>
                    <a:pt x="337" y="535"/>
                  </a:cubicBezTo>
                  <a:lnTo>
                    <a:pt x="489" y="535"/>
                  </a:lnTo>
                  <a:cubicBezTo>
                    <a:pt x="966" y="535"/>
                    <a:pt x="1407" y="384"/>
                    <a:pt x="1943" y="93"/>
                  </a:cubicBezTo>
                  <a:cubicBezTo>
                    <a:pt x="1698" y="47"/>
                    <a:pt x="1454" y="0"/>
                    <a:pt x="1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a:off x="1066850" y="1996900"/>
              <a:ext cx="45975" cy="14550"/>
            </a:xfrm>
            <a:custGeom>
              <a:avLst/>
              <a:gdLst/>
              <a:ahLst/>
              <a:cxnLst/>
              <a:rect l="l" t="t" r="r" b="b"/>
              <a:pathLst>
                <a:path w="1839" h="582" extrusionOk="0">
                  <a:moveTo>
                    <a:pt x="1408" y="0"/>
                  </a:moveTo>
                  <a:cubicBezTo>
                    <a:pt x="966" y="0"/>
                    <a:pt x="536" y="47"/>
                    <a:pt x="152" y="245"/>
                  </a:cubicBezTo>
                  <a:cubicBezTo>
                    <a:pt x="94" y="245"/>
                    <a:pt x="1" y="384"/>
                    <a:pt x="47" y="442"/>
                  </a:cubicBezTo>
                  <a:cubicBezTo>
                    <a:pt x="47" y="535"/>
                    <a:pt x="152" y="582"/>
                    <a:pt x="245" y="582"/>
                  </a:cubicBezTo>
                  <a:lnTo>
                    <a:pt x="291" y="582"/>
                  </a:lnTo>
                  <a:lnTo>
                    <a:pt x="384" y="535"/>
                  </a:lnTo>
                  <a:cubicBezTo>
                    <a:pt x="675" y="489"/>
                    <a:pt x="1024" y="442"/>
                    <a:pt x="1315" y="338"/>
                  </a:cubicBezTo>
                  <a:cubicBezTo>
                    <a:pt x="1455" y="291"/>
                    <a:pt x="1606" y="198"/>
                    <a:pt x="1745" y="93"/>
                  </a:cubicBezTo>
                  <a:cubicBezTo>
                    <a:pt x="1792" y="47"/>
                    <a:pt x="1838" y="47"/>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a:off x="1192775" y="2192025"/>
              <a:ext cx="65450" cy="83475"/>
            </a:xfrm>
            <a:custGeom>
              <a:avLst/>
              <a:gdLst/>
              <a:ahLst/>
              <a:cxnLst/>
              <a:rect l="l" t="t" r="r" b="b"/>
              <a:pathLst>
                <a:path w="2618" h="3339" extrusionOk="0">
                  <a:moveTo>
                    <a:pt x="977" y="0"/>
                  </a:moveTo>
                  <a:cubicBezTo>
                    <a:pt x="931" y="0"/>
                    <a:pt x="872" y="47"/>
                    <a:pt x="872" y="93"/>
                  </a:cubicBezTo>
                  <a:lnTo>
                    <a:pt x="872" y="244"/>
                  </a:lnTo>
                  <a:lnTo>
                    <a:pt x="872" y="291"/>
                  </a:lnTo>
                  <a:lnTo>
                    <a:pt x="872" y="1303"/>
                  </a:lnTo>
                  <a:lnTo>
                    <a:pt x="733" y="1210"/>
                  </a:lnTo>
                  <a:cubicBezTo>
                    <a:pt x="686" y="1210"/>
                    <a:pt x="640" y="1163"/>
                    <a:pt x="582" y="1117"/>
                  </a:cubicBezTo>
                  <a:cubicBezTo>
                    <a:pt x="489" y="1070"/>
                    <a:pt x="396" y="1012"/>
                    <a:pt x="291" y="965"/>
                  </a:cubicBezTo>
                  <a:cubicBezTo>
                    <a:pt x="244" y="965"/>
                    <a:pt x="151" y="965"/>
                    <a:pt x="105" y="1012"/>
                  </a:cubicBezTo>
                  <a:cubicBezTo>
                    <a:pt x="105" y="1012"/>
                    <a:pt x="151" y="1117"/>
                    <a:pt x="151" y="1163"/>
                  </a:cubicBezTo>
                  <a:cubicBezTo>
                    <a:pt x="198" y="1210"/>
                    <a:pt x="244" y="1256"/>
                    <a:pt x="291" y="1303"/>
                  </a:cubicBezTo>
                  <a:lnTo>
                    <a:pt x="349" y="1361"/>
                  </a:lnTo>
                  <a:cubicBezTo>
                    <a:pt x="396" y="1407"/>
                    <a:pt x="489" y="1454"/>
                    <a:pt x="535" y="1501"/>
                  </a:cubicBezTo>
                  <a:cubicBezTo>
                    <a:pt x="582" y="1547"/>
                    <a:pt x="640" y="1594"/>
                    <a:pt x="686" y="1652"/>
                  </a:cubicBezTo>
                  <a:lnTo>
                    <a:pt x="826" y="1745"/>
                  </a:lnTo>
                  <a:lnTo>
                    <a:pt x="686" y="1791"/>
                  </a:lnTo>
                  <a:cubicBezTo>
                    <a:pt x="582" y="1838"/>
                    <a:pt x="535" y="1838"/>
                    <a:pt x="489" y="1838"/>
                  </a:cubicBezTo>
                  <a:lnTo>
                    <a:pt x="58" y="1989"/>
                  </a:lnTo>
                  <a:cubicBezTo>
                    <a:pt x="58" y="2036"/>
                    <a:pt x="0" y="2082"/>
                    <a:pt x="0" y="2129"/>
                  </a:cubicBezTo>
                  <a:cubicBezTo>
                    <a:pt x="58" y="2175"/>
                    <a:pt x="105" y="2233"/>
                    <a:pt x="151" y="2233"/>
                  </a:cubicBezTo>
                  <a:lnTo>
                    <a:pt x="489" y="2233"/>
                  </a:lnTo>
                  <a:lnTo>
                    <a:pt x="640" y="2175"/>
                  </a:lnTo>
                  <a:lnTo>
                    <a:pt x="582" y="2326"/>
                  </a:lnTo>
                  <a:cubicBezTo>
                    <a:pt x="582" y="2419"/>
                    <a:pt x="535" y="2524"/>
                    <a:pt x="489" y="2571"/>
                  </a:cubicBezTo>
                  <a:cubicBezTo>
                    <a:pt x="442" y="2757"/>
                    <a:pt x="396" y="2954"/>
                    <a:pt x="349" y="3106"/>
                  </a:cubicBezTo>
                  <a:cubicBezTo>
                    <a:pt x="291" y="3152"/>
                    <a:pt x="349" y="3245"/>
                    <a:pt x="396" y="3292"/>
                  </a:cubicBezTo>
                  <a:cubicBezTo>
                    <a:pt x="442" y="3292"/>
                    <a:pt x="535" y="3245"/>
                    <a:pt x="535" y="3199"/>
                  </a:cubicBezTo>
                  <a:cubicBezTo>
                    <a:pt x="640" y="3152"/>
                    <a:pt x="686" y="3001"/>
                    <a:pt x="779" y="2908"/>
                  </a:cubicBezTo>
                  <a:cubicBezTo>
                    <a:pt x="779" y="2861"/>
                    <a:pt x="826" y="2815"/>
                    <a:pt x="872" y="2757"/>
                  </a:cubicBezTo>
                  <a:lnTo>
                    <a:pt x="977" y="2571"/>
                  </a:lnTo>
                  <a:lnTo>
                    <a:pt x="1024" y="2757"/>
                  </a:lnTo>
                  <a:cubicBezTo>
                    <a:pt x="1070" y="2815"/>
                    <a:pt x="1070" y="2861"/>
                    <a:pt x="1070" y="2908"/>
                  </a:cubicBezTo>
                  <a:cubicBezTo>
                    <a:pt x="1117" y="3001"/>
                    <a:pt x="1117" y="3106"/>
                    <a:pt x="1163" y="3152"/>
                  </a:cubicBezTo>
                  <a:cubicBezTo>
                    <a:pt x="1221" y="3338"/>
                    <a:pt x="1314" y="3338"/>
                    <a:pt x="1361" y="3338"/>
                  </a:cubicBezTo>
                  <a:lnTo>
                    <a:pt x="1407" y="3338"/>
                  </a:lnTo>
                  <a:cubicBezTo>
                    <a:pt x="1454" y="3338"/>
                    <a:pt x="1559" y="3292"/>
                    <a:pt x="1512" y="3106"/>
                  </a:cubicBezTo>
                  <a:cubicBezTo>
                    <a:pt x="1512" y="2908"/>
                    <a:pt x="1512" y="2757"/>
                    <a:pt x="1454" y="2571"/>
                  </a:cubicBezTo>
                  <a:lnTo>
                    <a:pt x="1407" y="2175"/>
                  </a:lnTo>
                  <a:lnTo>
                    <a:pt x="1407" y="2175"/>
                  </a:lnTo>
                  <a:lnTo>
                    <a:pt x="1559" y="2280"/>
                  </a:lnTo>
                  <a:cubicBezTo>
                    <a:pt x="1605" y="2280"/>
                    <a:pt x="1652" y="2326"/>
                    <a:pt x="1652" y="2326"/>
                  </a:cubicBezTo>
                  <a:cubicBezTo>
                    <a:pt x="1745" y="2373"/>
                    <a:pt x="1803" y="2373"/>
                    <a:pt x="1849" y="2419"/>
                  </a:cubicBezTo>
                  <a:lnTo>
                    <a:pt x="1896" y="2419"/>
                  </a:lnTo>
                  <a:cubicBezTo>
                    <a:pt x="1989" y="2466"/>
                    <a:pt x="2140" y="2524"/>
                    <a:pt x="2280" y="2524"/>
                  </a:cubicBezTo>
                  <a:cubicBezTo>
                    <a:pt x="2326" y="2524"/>
                    <a:pt x="2385" y="2466"/>
                    <a:pt x="2385" y="2466"/>
                  </a:cubicBezTo>
                  <a:cubicBezTo>
                    <a:pt x="2385" y="2466"/>
                    <a:pt x="2385" y="2373"/>
                    <a:pt x="2326" y="2326"/>
                  </a:cubicBezTo>
                  <a:cubicBezTo>
                    <a:pt x="2280" y="2280"/>
                    <a:pt x="2233" y="2233"/>
                    <a:pt x="2187" y="2175"/>
                  </a:cubicBezTo>
                  <a:cubicBezTo>
                    <a:pt x="2140" y="2175"/>
                    <a:pt x="2140" y="2129"/>
                    <a:pt x="2094" y="2129"/>
                  </a:cubicBezTo>
                  <a:lnTo>
                    <a:pt x="1943" y="1989"/>
                  </a:lnTo>
                  <a:lnTo>
                    <a:pt x="2280" y="1943"/>
                  </a:lnTo>
                  <a:cubicBezTo>
                    <a:pt x="2326" y="1884"/>
                    <a:pt x="2385" y="1884"/>
                    <a:pt x="2431" y="1884"/>
                  </a:cubicBezTo>
                  <a:cubicBezTo>
                    <a:pt x="2617" y="1838"/>
                    <a:pt x="2617" y="1745"/>
                    <a:pt x="2617" y="1698"/>
                  </a:cubicBezTo>
                  <a:cubicBezTo>
                    <a:pt x="2617" y="1652"/>
                    <a:pt x="2617" y="1547"/>
                    <a:pt x="2431" y="1547"/>
                  </a:cubicBezTo>
                  <a:lnTo>
                    <a:pt x="2385" y="1547"/>
                  </a:lnTo>
                  <a:cubicBezTo>
                    <a:pt x="2233" y="1547"/>
                    <a:pt x="2036" y="1594"/>
                    <a:pt x="1896" y="1594"/>
                  </a:cubicBezTo>
                  <a:lnTo>
                    <a:pt x="1407" y="1652"/>
                  </a:lnTo>
                  <a:lnTo>
                    <a:pt x="1407" y="1652"/>
                  </a:lnTo>
                  <a:lnTo>
                    <a:pt x="1698" y="1210"/>
                  </a:lnTo>
                  <a:cubicBezTo>
                    <a:pt x="1745" y="1070"/>
                    <a:pt x="1849" y="919"/>
                    <a:pt x="1943" y="779"/>
                  </a:cubicBezTo>
                  <a:cubicBezTo>
                    <a:pt x="1989" y="675"/>
                    <a:pt x="1989" y="628"/>
                    <a:pt x="1989" y="582"/>
                  </a:cubicBezTo>
                  <a:lnTo>
                    <a:pt x="1943" y="535"/>
                  </a:lnTo>
                  <a:cubicBezTo>
                    <a:pt x="1896" y="535"/>
                    <a:pt x="1803" y="582"/>
                    <a:pt x="1698" y="628"/>
                  </a:cubicBezTo>
                  <a:cubicBezTo>
                    <a:pt x="1652" y="675"/>
                    <a:pt x="1605" y="721"/>
                    <a:pt x="1512" y="826"/>
                  </a:cubicBezTo>
                  <a:cubicBezTo>
                    <a:pt x="1512" y="872"/>
                    <a:pt x="1454" y="919"/>
                    <a:pt x="1407" y="965"/>
                  </a:cubicBezTo>
                  <a:lnTo>
                    <a:pt x="1314" y="1117"/>
                  </a:lnTo>
                  <a:lnTo>
                    <a:pt x="1268" y="919"/>
                  </a:lnTo>
                  <a:cubicBezTo>
                    <a:pt x="1221" y="826"/>
                    <a:pt x="1221" y="721"/>
                    <a:pt x="1221" y="675"/>
                  </a:cubicBezTo>
                  <a:cubicBezTo>
                    <a:pt x="1163" y="430"/>
                    <a:pt x="1117" y="244"/>
                    <a:pt x="1070" y="47"/>
                  </a:cubicBezTo>
                  <a:cubicBezTo>
                    <a:pt x="1070" y="47"/>
                    <a:pt x="1024"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1178225" y="2105950"/>
              <a:ext cx="47425" cy="40150"/>
            </a:xfrm>
            <a:custGeom>
              <a:avLst/>
              <a:gdLst/>
              <a:ahLst/>
              <a:cxnLst/>
              <a:rect l="l" t="t" r="r" b="b"/>
              <a:pathLst>
                <a:path w="1897" h="1606" extrusionOk="0">
                  <a:moveTo>
                    <a:pt x="978" y="198"/>
                  </a:moveTo>
                  <a:lnTo>
                    <a:pt x="1024" y="291"/>
                  </a:lnTo>
                  <a:cubicBezTo>
                    <a:pt x="1117" y="384"/>
                    <a:pt x="1222" y="535"/>
                    <a:pt x="1315" y="628"/>
                  </a:cubicBezTo>
                  <a:cubicBezTo>
                    <a:pt x="1361" y="733"/>
                    <a:pt x="1408" y="826"/>
                    <a:pt x="1361" y="919"/>
                  </a:cubicBezTo>
                  <a:cubicBezTo>
                    <a:pt x="1315" y="1024"/>
                    <a:pt x="1268" y="1070"/>
                    <a:pt x="1164" y="1117"/>
                  </a:cubicBezTo>
                  <a:lnTo>
                    <a:pt x="1024" y="1117"/>
                  </a:lnTo>
                  <a:cubicBezTo>
                    <a:pt x="826" y="1117"/>
                    <a:pt x="582" y="1024"/>
                    <a:pt x="489" y="873"/>
                  </a:cubicBezTo>
                  <a:cubicBezTo>
                    <a:pt x="442" y="779"/>
                    <a:pt x="489" y="675"/>
                    <a:pt x="536" y="582"/>
                  </a:cubicBezTo>
                  <a:cubicBezTo>
                    <a:pt x="582" y="535"/>
                    <a:pt x="640" y="489"/>
                    <a:pt x="687" y="384"/>
                  </a:cubicBezTo>
                  <a:cubicBezTo>
                    <a:pt x="733" y="384"/>
                    <a:pt x="733" y="337"/>
                    <a:pt x="780" y="337"/>
                  </a:cubicBezTo>
                  <a:lnTo>
                    <a:pt x="780" y="291"/>
                  </a:lnTo>
                  <a:lnTo>
                    <a:pt x="978" y="198"/>
                  </a:lnTo>
                  <a:close/>
                  <a:moveTo>
                    <a:pt x="978" y="0"/>
                  </a:moveTo>
                  <a:cubicBezTo>
                    <a:pt x="536" y="0"/>
                    <a:pt x="245" y="198"/>
                    <a:pt x="59" y="582"/>
                  </a:cubicBezTo>
                  <a:cubicBezTo>
                    <a:pt x="1" y="675"/>
                    <a:pt x="1" y="873"/>
                    <a:pt x="105" y="1024"/>
                  </a:cubicBezTo>
                  <a:cubicBezTo>
                    <a:pt x="245" y="1454"/>
                    <a:pt x="687" y="1605"/>
                    <a:pt x="978" y="1605"/>
                  </a:cubicBezTo>
                  <a:cubicBezTo>
                    <a:pt x="1315" y="1605"/>
                    <a:pt x="1606" y="1454"/>
                    <a:pt x="1745" y="1210"/>
                  </a:cubicBezTo>
                  <a:cubicBezTo>
                    <a:pt x="1896" y="1024"/>
                    <a:pt x="1896" y="733"/>
                    <a:pt x="1745" y="489"/>
                  </a:cubicBezTo>
                  <a:cubicBezTo>
                    <a:pt x="1606" y="198"/>
                    <a:pt x="1361" y="0"/>
                    <a:pt x="10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a:off x="950550" y="2110875"/>
              <a:ext cx="224200" cy="204350"/>
            </a:xfrm>
            <a:custGeom>
              <a:avLst/>
              <a:gdLst/>
              <a:ahLst/>
              <a:cxnLst/>
              <a:rect l="l" t="t" r="r" b="b"/>
              <a:pathLst>
                <a:path w="8968" h="8174" extrusionOk="0">
                  <a:moveTo>
                    <a:pt x="5188" y="536"/>
                  </a:moveTo>
                  <a:lnTo>
                    <a:pt x="5281" y="1118"/>
                  </a:lnTo>
                  <a:cubicBezTo>
                    <a:pt x="5327" y="1594"/>
                    <a:pt x="5385" y="2036"/>
                    <a:pt x="5432" y="2513"/>
                  </a:cubicBezTo>
                  <a:cubicBezTo>
                    <a:pt x="5478" y="2758"/>
                    <a:pt x="5525" y="3002"/>
                    <a:pt x="5572" y="3200"/>
                  </a:cubicBezTo>
                  <a:cubicBezTo>
                    <a:pt x="5618" y="3339"/>
                    <a:pt x="5676" y="3339"/>
                    <a:pt x="5723" y="3339"/>
                  </a:cubicBezTo>
                  <a:cubicBezTo>
                    <a:pt x="5769" y="3339"/>
                    <a:pt x="5816" y="3339"/>
                    <a:pt x="5862" y="3293"/>
                  </a:cubicBezTo>
                  <a:cubicBezTo>
                    <a:pt x="5909" y="3293"/>
                    <a:pt x="5967" y="3246"/>
                    <a:pt x="6014" y="3246"/>
                  </a:cubicBezTo>
                  <a:cubicBezTo>
                    <a:pt x="6688" y="3293"/>
                    <a:pt x="7316" y="3339"/>
                    <a:pt x="7944" y="3339"/>
                  </a:cubicBezTo>
                  <a:lnTo>
                    <a:pt x="8003" y="3339"/>
                  </a:lnTo>
                  <a:cubicBezTo>
                    <a:pt x="8049" y="3339"/>
                    <a:pt x="8049" y="3386"/>
                    <a:pt x="8096" y="3386"/>
                  </a:cubicBezTo>
                  <a:lnTo>
                    <a:pt x="8340" y="3444"/>
                  </a:lnTo>
                  <a:lnTo>
                    <a:pt x="8189" y="3583"/>
                  </a:lnTo>
                  <a:cubicBezTo>
                    <a:pt x="8096" y="3630"/>
                    <a:pt x="8003" y="3735"/>
                    <a:pt x="7898" y="3781"/>
                  </a:cubicBezTo>
                  <a:cubicBezTo>
                    <a:pt x="7654" y="3967"/>
                    <a:pt x="7467" y="4118"/>
                    <a:pt x="7270" y="4258"/>
                  </a:cubicBezTo>
                  <a:cubicBezTo>
                    <a:pt x="6886" y="4549"/>
                    <a:pt x="6549" y="4793"/>
                    <a:pt x="6153" y="5037"/>
                  </a:cubicBezTo>
                  <a:cubicBezTo>
                    <a:pt x="6107" y="5084"/>
                    <a:pt x="6014" y="5084"/>
                    <a:pt x="5967" y="5084"/>
                  </a:cubicBezTo>
                  <a:cubicBezTo>
                    <a:pt x="5967" y="5084"/>
                    <a:pt x="5909" y="5130"/>
                    <a:pt x="5862" y="5130"/>
                  </a:cubicBezTo>
                  <a:cubicBezTo>
                    <a:pt x="5769" y="5235"/>
                    <a:pt x="5723" y="5282"/>
                    <a:pt x="5723" y="5328"/>
                  </a:cubicBezTo>
                  <a:cubicBezTo>
                    <a:pt x="5723" y="5479"/>
                    <a:pt x="5769" y="5572"/>
                    <a:pt x="5816" y="5770"/>
                  </a:cubicBezTo>
                  <a:lnTo>
                    <a:pt x="5816" y="5863"/>
                  </a:lnTo>
                  <a:cubicBezTo>
                    <a:pt x="5909" y="6200"/>
                    <a:pt x="6014" y="6538"/>
                    <a:pt x="6060" y="6875"/>
                  </a:cubicBezTo>
                  <a:lnTo>
                    <a:pt x="6200" y="7457"/>
                  </a:lnTo>
                  <a:lnTo>
                    <a:pt x="6014" y="7608"/>
                  </a:lnTo>
                  <a:lnTo>
                    <a:pt x="5909" y="7561"/>
                  </a:lnTo>
                  <a:cubicBezTo>
                    <a:pt x="5816" y="7457"/>
                    <a:pt x="5723" y="7364"/>
                    <a:pt x="5572" y="7271"/>
                  </a:cubicBezTo>
                  <a:cubicBezTo>
                    <a:pt x="5327" y="7073"/>
                    <a:pt x="5036" y="6829"/>
                    <a:pt x="4804" y="6642"/>
                  </a:cubicBezTo>
                  <a:cubicBezTo>
                    <a:pt x="4513" y="6445"/>
                    <a:pt x="4315" y="6294"/>
                    <a:pt x="4118" y="6200"/>
                  </a:cubicBezTo>
                  <a:cubicBezTo>
                    <a:pt x="4087" y="6185"/>
                    <a:pt x="4049" y="6180"/>
                    <a:pt x="4011" y="6180"/>
                  </a:cubicBezTo>
                  <a:cubicBezTo>
                    <a:pt x="3935" y="6180"/>
                    <a:pt x="3858" y="6200"/>
                    <a:pt x="3827" y="6200"/>
                  </a:cubicBezTo>
                  <a:cubicBezTo>
                    <a:pt x="3350" y="6491"/>
                    <a:pt x="2908" y="6782"/>
                    <a:pt x="2478" y="7073"/>
                  </a:cubicBezTo>
                  <a:lnTo>
                    <a:pt x="1989" y="7364"/>
                  </a:lnTo>
                  <a:cubicBezTo>
                    <a:pt x="1943" y="7410"/>
                    <a:pt x="1896" y="7410"/>
                    <a:pt x="1838" y="7457"/>
                  </a:cubicBezTo>
                  <a:lnTo>
                    <a:pt x="1547" y="7654"/>
                  </a:lnTo>
                  <a:lnTo>
                    <a:pt x="1605" y="7410"/>
                  </a:lnTo>
                  <a:cubicBezTo>
                    <a:pt x="1652" y="7271"/>
                    <a:pt x="1698" y="7119"/>
                    <a:pt x="1698" y="7026"/>
                  </a:cubicBezTo>
                  <a:cubicBezTo>
                    <a:pt x="1745" y="6689"/>
                    <a:pt x="1791" y="6398"/>
                    <a:pt x="1896" y="6107"/>
                  </a:cubicBezTo>
                  <a:cubicBezTo>
                    <a:pt x="1896" y="6061"/>
                    <a:pt x="1943" y="5956"/>
                    <a:pt x="1943" y="5910"/>
                  </a:cubicBezTo>
                  <a:cubicBezTo>
                    <a:pt x="1943" y="5665"/>
                    <a:pt x="1989" y="5479"/>
                    <a:pt x="2187" y="5282"/>
                  </a:cubicBezTo>
                  <a:cubicBezTo>
                    <a:pt x="2187" y="5235"/>
                    <a:pt x="2187" y="5130"/>
                    <a:pt x="2129" y="5084"/>
                  </a:cubicBezTo>
                  <a:cubicBezTo>
                    <a:pt x="2082" y="4991"/>
                    <a:pt x="1943" y="4840"/>
                    <a:pt x="1838" y="4747"/>
                  </a:cubicBezTo>
                  <a:lnTo>
                    <a:pt x="1745" y="4653"/>
                  </a:lnTo>
                  <a:cubicBezTo>
                    <a:pt x="1605" y="4456"/>
                    <a:pt x="1407" y="4316"/>
                    <a:pt x="1256" y="4118"/>
                  </a:cubicBezTo>
                  <a:cubicBezTo>
                    <a:pt x="1070" y="3921"/>
                    <a:pt x="872" y="3735"/>
                    <a:pt x="733" y="3537"/>
                  </a:cubicBezTo>
                  <a:cubicBezTo>
                    <a:pt x="675" y="3537"/>
                    <a:pt x="675" y="3490"/>
                    <a:pt x="628" y="3444"/>
                  </a:cubicBezTo>
                  <a:cubicBezTo>
                    <a:pt x="628" y="3386"/>
                    <a:pt x="628" y="3386"/>
                    <a:pt x="582" y="3339"/>
                  </a:cubicBezTo>
                  <a:lnTo>
                    <a:pt x="489" y="3200"/>
                  </a:lnTo>
                  <a:lnTo>
                    <a:pt x="1501" y="3200"/>
                  </a:lnTo>
                  <a:cubicBezTo>
                    <a:pt x="1896" y="3200"/>
                    <a:pt x="2280" y="3200"/>
                    <a:pt x="2710" y="3246"/>
                  </a:cubicBezTo>
                  <a:cubicBezTo>
                    <a:pt x="2815" y="3246"/>
                    <a:pt x="2861" y="3246"/>
                    <a:pt x="2954" y="3293"/>
                  </a:cubicBezTo>
                  <a:cubicBezTo>
                    <a:pt x="3005" y="3324"/>
                    <a:pt x="3044" y="3339"/>
                    <a:pt x="3078" y="3339"/>
                  </a:cubicBezTo>
                  <a:cubicBezTo>
                    <a:pt x="3147" y="3339"/>
                    <a:pt x="3199" y="3277"/>
                    <a:pt x="3292" y="3153"/>
                  </a:cubicBezTo>
                  <a:cubicBezTo>
                    <a:pt x="3687" y="2618"/>
                    <a:pt x="4025" y="2083"/>
                    <a:pt x="4408" y="1548"/>
                  </a:cubicBezTo>
                  <a:lnTo>
                    <a:pt x="4850" y="827"/>
                  </a:lnTo>
                  <a:cubicBezTo>
                    <a:pt x="4897" y="769"/>
                    <a:pt x="4943" y="676"/>
                    <a:pt x="5036" y="629"/>
                  </a:cubicBezTo>
                  <a:lnTo>
                    <a:pt x="5188" y="536"/>
                  </a:lnTo>
                  <a:close/>
                  <a:moveTo>
                    <a:pt x="5141" y="1"/>
                  </a:moveTo>
                  <a:cubicBezTo>
                    <a:pt x="5095" y="1"/>
                    <a:pt x="4990" y="47"/>
                    <a:pt x="4897" y="140"/>
                  </a:cubicBezTo>
                  <a:cubicBezTo>
                    <a:pt x="4850" y="245"/>
                    <a:pt x="4746" y="338"/>
                    <a:pt x="4699" y="431"/>
                  </a:cubicBezTo>
                  <a:lnTo>
                    <a:pt x="4455" y="769"/>
                  </a:lnTo>
                  <a:cubicBezTo>
                    <a:pt x="4071" y="1408"/>
                    <a:pt x="3641" y="2036"/>
                    <a:pt x="3199" y="2665"/>
                  </a:cubicBezTo>
                  <a:cubicBezTo>
                    <a:pt x="3106" y="2804"/>
                    <a:pt x="2954" y="2909"/>
                    <a:pt x="2768" y="2909"/>
                  </a:cubicBezTo>
                  <a:cubicBezTo>
                    <a:pt x="1989" y="2862"/>
                    <a:pt x="1163" y="2862"/>
                    <a:pt x="291" y="2862"/>
                  </a:cubicBezTo>
                  <a:cubicBezTo>
                    <a:pt x="151" y="2862"/>
                    <a:pt x="47" y="2909"/>
                    <a:pt x="47" y="2955"/>
                  </a:cubicBezTo>
                  <a:cubicBezTo>
                    <a:pt x="0" y="3002"/>
                    <a:pt x="0" y="3095"/>
                    <a:pt x="93" y="3200"/>
                  </a:cubicBezTo>
                  <a:cubicBezTo>
                    <a:pt x="535" y="3967"/>
                    <a:pt x="965" y="4502"/>
                    <a:pt x="1547" y="4944"/>
                  </a:cubicBezTo>
                  <a:cubicBezTo>
                    <a:pt x="1698" y="5037"/>
                    <a:pt x="1791" y="5189"/>
                    <a:pt x="1698" y="5479"/>
                  </a:cubicBezTo>
                  <a:cubicBezTo>
                    <a:pt x="1605" y="5619"/>
                    <a:pt x="1547" y="5817"/>
                    <a:pt x="1501" y="6003"/>
                  </a:cubicBezTo>
                  <a:lnTo>
                    <a:pt x="1454" y="6247"/>
                  </a:lnTo>
                  <a:cubicBezTo>
                    <a:pt x="1361" y="6735"/>
                    <a:pt x="1256" y="7271"/>
                    <a:pt x="1163" y="7806"/>
                  </a:cubicBezTo>
                  <a:cubicBezTo>
                    <a:pt x="1163" y="7945"/>
                    <a:pt x="1163" y="8038"/>
                    <a:pt x="1210" y="8096"/>
                  </a:cubicBezTo>
                  <a:cubicBezTo>
                    <a:pt x="1271" y="8151"/>
                    <a:pt x="1344" y="8173"/>
                    <a:pt x="1425" y="8173"/>
                  </a:cubicBezTo>
                  <a:cubicBezTo>
                    <a:pt x="1482" y="8173"/>
                    <a:pt x="1543" y="8162"/>
                    <a:pt x="1605" y="8143"/>
                  </a:cubicBezTo>
                  <a:cubicBezTo>
                    <a:pt x="1745" y="8096"/>
                    <a:pt x="1838" y="8038"/>
                    <a:pt x="1943" y="7945"/>
                  </a:cubicBezTo>
                  <a:cubicBezTo>
                    <a:pt x="2419" y="7608"/>
                    <a:pt x="2861" y="7317"/>
                    <a:pt x="3350" y="6980"/>
                  </a:cubicBezTo>
                  <a:lnTo>
                    <a:pt x="3641" y="6782"/>
                  </a:lnTo>
                  <a:cubicBezTo>
                    <a:pt x="3780" y="6642"/>
                    <a:pt x="3873" y="6584"/>
                    <a:pt x="3978" y="6584"/>
                  </a:cubicBezTo>
                  <a:cubicBezTo>
                    <a:pt x="4118" y="6584"/>
                    <a:pt x="4222" y="6689"/>
                    <a:pt x="4362" y="6829"/>
                  </a:cubicBezTo>
                  <a:lnTo>
                    <a:pt x="4408" y="6875"/>
                  </a:lnTo>
                  <a:lnTo>
                    <a:pt x="4455" y="6933"/>
                  </a:lnTo>
                  <a:cubicBezTo>
                    <a:pt x="4606" y="7073"/>
                    <a:pt x="4746" y="7166"/>
                    <a:pt x="4897" y="7271"/>
                  </a:cubicBezTo>
                  <a:cubicBezTo>
                    <a:pt x="5281" y="7561"/>
                    <a:pt x="5676" y="7852"/>
                    <a:pt x="6060" y="8096"/>
                  </a:cubicBezTo>
                  <a:cubicBezTo>
                    <a:pt x="6121" y="8139"/>
                    <a:pt x="6180" y="8160"/>
                    <a:pt x="6237" y="8160"/>
                  </a:cubicBezTo>
                  <a:cubicBezTo>
                    <a:pt x="6364" y="8160"/>
                    <a:pt x="6476" y="8054"/>
                    <a:pt x="6549" y="7852"/>
                  </a:cubicBezTo>
                  <a:lnTo>
                    <a:pt x="6549" y="7608"/>
                  </a:lnTo>
                  <a:cubicBezTo>
                    <a:pt x="6595" y="6933"/>
                    <a:pt x="6444" y="6247"/>
                    <a:pt x="6153" y="5572"/>
                  </a:cubicBezTo>
                  <a:lnTo>
                    <a:pt x="6107" y="5479"/>
                  </a:lnTo>
                  <a:lnTo>
                    <a:pt x="6200" y="5421"/>
                  </a:lnTo>
                  <a:cubicBezTo>
                    <a:pt x="6200" y="5421"/>
                    <a:pt x="6258" y="5421"/>
                    <a:pt x="6258" y="5375"/>
                  </a:cubicBezTo>
                  <a:cubicBezTo>
                    <a:pt x="6304" y="5375"/>
                    <a:pt x="6351" y="5328"/>
                    <a:pt x="6351" y="5328"/>
                  </a:cubicBezTo>
                  <a:lnTo>
                    <a:pt x="6979" y="4898"/>
                  </a:lnTo>
                  <a:cubicBezTo>
                    <a:pt x="7514" y="4456"/>
                    <a:pt x="8096" y="4072"/>
                    <a:pt x="8631" y="3630"/>
                  </a:cubicBezTo>
                  <a:lnTo>
                    <a:pt x="8677" y="3583"/>
                  </a:lnTo>
                  <a:cubicBezTo>
                    <a:pt x="8875" y="3444"/>
                    <a:pt x="8968" y="3339"/>
                    <a:pt x="8921" y="3200"/>
                  </a:cubicBezTo>
                  <a:cubicBezTo>
                    <a:pt x="8817" y="3002"/>
                    <a:pt x="8677" y="3002"/>
                    <a:pt x="8479" y="3002"/>
                  </a:cubicBezTo>
                  <a:lnTo>
                    <a:pt x="8386" y="3002"/>
                  </a:lnTo>
                  <a:cubicBezTo>
                    <a:pt x="7851" y="2955"/>
                    <a:pt x="7270" y="2955"/>
                    <a:pt x="6735" y="2955"/>
                  </a:cubicBezTo>
                  <a:lnTo>
                    <a:pt x="5816" y="2955"/>
                  </a:lnTo>
                  <a:lnTo>
                    <a:pt x="5769" y="2467"/>
                  </a:lnTo>
                  <a:cubicBezTo>
                    <a:pt x="5723" y="2036"/>
                    <a:pt x="5618" y="1641"/>
                    <a:pt x="5572" y="1257"/>
                  </a:cubicBezTo>
                  <a:cubicBezTo>
                    <a:pt x="5525" y="920"/>
                    <a:pt x="5478" y="536"/>
                    <a:pt x="5327" y="187"/>
                  </a:cubicBezTo>
                  <a:cubicBezTo>
                    <a:pt x="5327" y="140"/>
                    <a:pt x="5281" y="1"/>
                    <a:pt x="5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a:off x="848775" y="2188900"/>
              <a:ext cx="58175" cy="51700"/>
            </a:xfrm>
            <a:custGeom>
              <a:avLst/>
              <a:gdLst/>
              <a:ahLst/>
              <a:cxnLst/>
              <a:rect l="l" t="t" r="r" b="b"/>
              <a:pathLst>
                <a:path w="2327" h="2068" extrusionOk="0">
                  <a:moveTo>
                    <a:pt x="900" y="187"/>
                  </a:moveTo>
                  <a:cubicBezTo>
                    <a:pt x="972" y="187"/>
                    <a:pt x="1043" y="213"/>
                    <a:pt x="1117" y="265"/>
                  </a:cubicBezTo>
                  <a:cubicBezTo>
                    <a:pt x="1314" y="369"/>
                    <a:pt x="1501" y="509"/>
                    <a:pt x="1698" y="707"/>
                  </a:cubicBezTo>
                  <a:cubicBezTo>
                    <a:pt x="1896" y="951"/>
                    <a:pt x="1896" y="1242"/>
                    <a:pt x="1745" y="1428"/>
                  </a:cubicBezTo>
                  <a:cubicBezTo>
                    <a:pt x="1652" y="1532"/>
                    <a:pt x="1547" y="1579"/>
                    <a:pt x="1407" y="1626"/>
                  </a:cubicBezTo>
                  <a:cubicBezTo>
                    <a:pt x="1361" y="1626"/>
                    <a:pt x="1314" y="1672"/>
                    <a:pt x="1256" y="1672"/>
                  </a:cubicBezTo>
                  <a:lnTo>
                    <a:pt x="1256" y="1719"/>
                  </a:lnTo>
                  <a:lnTo>
                    <a:pt x="1210" y="1672"/>
                  </a:lnTo>
                  <a:cubicBezTo>
                    <a:pt x="919" y="1626"/>
                    <a:pt x="628" y="1532"/>
                    <a:pt x="442" y="1195"/>
                  </a:cubicBezTo>
                  <a:cubicBezTo>
                    <a:pt x="337" y="951"/>
                    <a:pt x="337" y="660"/>
                    <a:pt x="535" y="416"/>
                  </a:cubicBezTo>
                  <a:cubicBezTo>
                    <a:pt x="660" y="262"/>
                    <a:pt x="779" y="187"/>
                    <a:pt x="900" y="187"/>
                  </a:cubicBezTo>
                  <a:close/>
                  <a:moveTo>
                    <a:pt x="1339" y="0"/>
                  </a:moveTo>
                  <a:cubicBezTo>
                    <a:pt x="1268" y="0"/>
                    <a:pt x="1194" y="11"/>
                    <a:pt x="1117" y="32"/>
                  </a:cubicBezTo>
                  <a:lnTo>
                    <a:pt x="872" y="32"/>
                  </a:lnTo>
                  <a:cubicBezTo>
                    <a:pt x="384" y="32"/>
                    <a:pt x="47" y="369"/>
                    <a:pt x="0" y="904"/>
                  </a:cubicBezTo>
                  <a:cubicBezTo>
                    <a:pt x="0" y="1195"/>
                    <a:pt x="151" y="1486"/>
                    <a:pt x="337" y="1719"/>
                  </a:cubicBezTo>
                  <a:cubicBezTo>
                    <a:pt x="582" y="1916"/>
                    <a:pt x="872" y="2068"/>
                    <a:pt x="1210" y="2068"/>
                  </a:cubicBezTo>
                  <a:cubicBezTo>
                    <a:pt x="1698" y="2068"/>
                    <a:pt x="1943" y="1916"/>
                    <a:pt x="2129" y="1626"/>
                  </a:cubicBezTo>
                  <a:cubicBezTo>
                    <a:pt x="2326" y="1288"/>
                    <a:pt x="2326" y="904"/>
                    <a:pt x="2082" y="509"/>
                  </a:cubicBezTo>
                  <a:cubicBezTo>
                    <a:pt x="1850" y="166"/>
                    <a:pt x="1618"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a:off x="870575" y="2267025"/>
              <a:ext cx="20675" cy="21850"/>
            </a:xfrm>
            <a:custGeom>
              <a:avLst/>
              <a:gdLst/>
              <a:ahLst/>
              <a:cxnLst/>
              <a:rect l="l" t="t" r="r" b="b"/>
              <a:pathLst>
                <a:path w="827" h="874" extrusionOk="0">
                  <a:moveTo>
                    <a:pt x="338" y="1"/>
                  </a:moveTo>
                  <a:cubicBezTo>
                    <a:pt x="198" y="1"/>
                    <a:pt x="0" y="48"/>
                    <a:pt x="0" y="396"/>
                  </a:cubicBezTo>
                  <a:cubicBezTo>
                    <a:pt x="0" y="536"/>
                    <a:pt x="47" y="687"/>
                    <a:pt x="152" y="780"/>
                  </a:cubicBezTo>
                  <a:cubicBezTo>
                    <a:pt x="198" y="827"/>
                    <a:pt x="291" y="873"/>
                    <a:pt x="384" y="873"/>
                  </a:cubicBezTo>
                  <a:cubicBezTo>
                    <a:pt x="489" y="873"/>
                    <a:pt x="582" y="827"/>
                    <a:pt x="675" y="734"/>
                  </a:cubicBezTo>
                  <a:cubicBezTo>
                    <a:pt x="780" y="687"/>
                    <a:pt x="826" y="536"/>
                    <a:pt x="826" y="443"/>
                  </a:cubicBezTo>
                  <a:cubicBezTo>
                    <a:pt x="826" y="199"/>
                    <a:pt x="629"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a:off x="812425" y="2257450"/>
              <a:ext cx="32875" cy="25325"/>
            </a:xfrm>
            <a:custGeom>
              <a:avLst/>
              <a:gdLst/>
              <a:ahLst/>
              <a:cxnLst/>
              <a:rect l="l" t="t" r="r" b="b"/>
              <a:pathLst>
                <a:path w="1315" h="1013" extrusionOk="0">
                  <a:moveTo>
                    <a:pt x="291" y="0"/>
                  </a:moveTo>
                  <a:cubicBezTo>
                    <a:pt x="244" y="0"/>
                    <a:pt x="151" y="0"/>
                    <a:pt x="93" y="140"/>
                  </a:cubicBezTo>
                  <a:cubicBezTo>
                    <a:pt x="47" y="244"/>
                    <a:pt x="47" y="291"/>
                    <a:pt x="47" y="384"/>
                  </a:cubicBezTo>
                  <a:cubicBezTo>
                    <a:pt x="0" y="431"/>
                    <a:pt x="0" y="489"/>
                    <a:pt x="0" y="535"/>
                  </a:cubicBezTo>
                  <a:cubicBezTo>
                    <a:pt x="0" y="826"/>
                    <a:pt x="198" y="1012"/>
                    <a:pt x="489" y="1012"/>
                  </a:cubicBezTo>
                  <a:lnTo>
                    <a:pt x="582" y="1012"/>
                  </a:lnTo>
                  <a:cubicBezTo>
                    <a:pt x="675" y="1012"/>
                    <a:pt x="779" y="966"/>
                    <a:pt x="872" y="919"/>
                  </a:cubicBezTo>
                  <a:cubicBezTo>
                    <a:pt x="1163" y="826"/>
                    <a:pt x="1314" y="582"/>
                    <a:pt x="1256" y="337"/>
                  </a:cubicBezTo>
                  <a:cubicBezTo>
                    <a:pt x="1163" y="140"/>
                    <a:pt x="919" y="0"/>
                    <a:pt x="628" y="0"/>
                  </a:cubicBezTo>
                  <a:cubicBezTo>
                    <a:pt x="582" y="23"/>
                    <a:pt x="535" y="35"/>
                    <a:pt x="493" y="35"/>
                  </a:cubicBezTo>
                  <a:cubicBezTo>
                    <a:pt x="451" y="35"/>
                    <a:pt x="413" y="23"/>
                    <a:pt x="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a:off x="905750" y="1938050"/>
              <a:ext cx="163450" cy="100175"/>
            </a:xfrm>
            <a:custGeom>
              <a:avLst/>
              <a:gdLst/>
              <a:ahLst/>
              <a:cxnLst/>
              <a:rect l="l" t="t" r="r" b="b"/>
              <a:pathLst>
                <a:path w="6538" h="4007" extrusionOk="0">
                  <a:moveTo>
                    <a:pt x="212" y="0"/>
                  </a:moveTo>
                  <a:cubicBezTo>
                    <a:pt x="156" y="0"/>
                    <a:pt x="103" y="11"/>
                    <a:pt x="47" y="28"/>
                  </a:cubicBezTo>
                  <a:lnTo>
                    <a:pt x="1" y="28"/>
                  </a:lnTo>
                  <a:lnTo>
                    <a:pt x="47" y="179"/>
                  </a:lnTo>
                  <a:cubicBezTo>
                    <a:pt x="140" y="272"/>
                    <a:pt x="245" y="319"/>
                    <a:pt x="338" y="412"/>
                  </a:cubicBezTo>
                  <a:cubicBezTo>
                    <a:pt x="536" y="610"/>
                    <a:pt x="722" y="761"/>
                    <a:pt x="920" y="900"/>
                  </a:cubicBezTo>
                  <a:cubicBezTo>
                    <a:pt x="2327" y="1773"/>
                    <a:pt x="3828" y="2645"/>
                    <a:pt x="5526" y="3669"/>
                  </a:cubicBezTo>
                  <a:cubicBezTo>
                    <a:pt x="5724" y="3808"/>
                    <a:pt x="5956" y="3855"/>
                    <a:pt x="6200" y="3960"/>
                  </a:cubicBezTo>
                  <a:cubicBezTo>
                    <a:pt x="6247" y="3960"/>
                    <a:pt x="6305" y="4006"/>
                    <a:pt x="6352" y="4006"/>
                  </a:cubicBezTo>
                  <a:lnTo>
                    <a:pt x="6538" y="4006"/>
                  </a:lnTo>
                  <a:cubicBezTo>
                    <a:pt x="6491" y="4006"/>
                    <a:pt x="6491" y="3960"/>
                    <a:pt x="6491" y="3960"/>
                  </a:cubicBezTo>
                  <a:cubicBezTo>
                    <a:pt x="6445" y="3901"/>
                    <a:pt x="6352" y="3855"/>
                    <a:pt x="6305" y="3808"/>
                  </a:cubicBezTo>
                  <a:cubicBezTo>
                    <a:pt x="6154" y="3669"/>
                    <a:pt x="5956" y="3471"/>
                    <a:pt x="5770" y="3378"/>
                  </a:cubicBezTo>
                  <a:cubicBezTo>
                    <a:pt x="4898" y="2843"/>
                    <a:pt x="4025" y="2308"/>
                    <a:pt x="3153" y="1819"/>
                  </a:cubicBezTo>
                  <a:cubicBezTo>
                    <a:pt x="2525" y="1436"/>
                    <a:pt x="1885" y="1052"/>
                    <a:pt x="1210" y="656"/>
                  </a:cubicBezTo>
                  <a:cubicBezTo>
                    <a:pt x="966" y="517"/>
                    <a:pt x="780" y="319"/>
                    <a:pt x="536" y="121"/>
                  </a:cubicBezTo>
                  <a:cubicBezTo>
                    <a:pt x="411" y="33"/>
                    <a:pt x="309" y="0"/>
                    <a:pt x="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a:off x="473075" y="1909675"/>
              <a:ext cx="613275" cy="314925"/>
            </a:xfrm>
            <a:custGeom>
              <a:avLst/>
              <a:gdLst/>
              <a:ahLst/>
              <a:cxnLst/>
              <a:rect l="l" t="t" r="r" b="b"/>
              <a:pathLst>
                <a:path w="24531" h="12597" extrusionOk="0">
                  <a:moveTo>
                    <a:pt x="16191" y="8049"/>
                  </a:moveTo>
                  <a:lnTo>
                    <a:pt x="16482" y="8677"/>
                  </a:lnTo>
                  <a:lnTo>
                    <a:pt x="16342" y="8724"/>
                  </a:lnTo>
                  <a:cubicBezTo>
                    <a:pt x="15028" y="8817"/>
                    <a:pt x="13772" y="9107"/>
                    <a:pt x="12562" y="9456"/>
                  </a:cubicBezTo>
                  <a:cubicBezTo>
                    <a:pt x="11690" y="9689"/>
                    <a:pt x="10759" y="9933"/>
                    <a:pt x="9887" y="10084"/>
                  </a:cubicBezTo>
                  <a:lnTo>
                    <a:pt x="9840" y="9887"/>
                  </a:lnTo>
                  <a:lnTo>
                    <a:pt x="11050" y="9549"/>
                  </a:lnTo>
                  <a:cubicBezTo>
                    <a:pt x="12748" y="9061"/>
                    <a:pt x="14446" y="8584"/>
                    <a:pt x="16145" y="8095"/>
                  </a:cubicBezTo>
                  <a:lnTo>
                    <a:pt x="16191" y="8049"/>
                  </a:lnTo>
                  <a:close/>
                  <a:moveTo>
                    <a:pt x="11248" y="0"/>
                  </a:moveTo>
                  <a:cubicBezTo>
                    <a:pt x="11108" y="47"/>
                    <a:pt x="10957" y="47"/>
                    <a:pt x="10817" y="93"/>
                  </a:cubicBezTo>
                  <a:cubicBezTo>
                    <a:pt x="10329" y="198"/>
                    <a:pt x="9794" y="291"/>
                    <a:pt x="9259" y="442"/>
                  </a:cubicBezTo>
                  <a:lnTo>
                    <a:pt x="8491" y="628"/>
                  </a:lnTo>
                  <a:lnTo>
                    <a:pt x="8491" y="489"/>
                  </a:lnTo>
                  <a:lnTo>
                    <a:pt x="8491" y="384"/>
                  </a:lnTo>
                  <a:cubicBezTo>
                    <a:pt x="8433" y="442"/>
                    <a:pt x="8386" y="442"/>
                    <a:pt x="8386" y="442"/>
                  </a:cubicBezTo>
                  <a:cubicBezTo>
                    <a:pt x="8247" y="582"/>
                    <a:pt x="8142" y="675"/>
                    <a:pt x="8049" y="779"/>
                  </a:cubicBezTo>
                  <a:lnTo>
                    <a:pt x="7805" y="1070"/>
                  </a:lnTo>
                  <a:cubicBezTo>
                    <a:pt x="6688" y="2524"/>
                    <a:pt x="5583" y="4071"/>
                    <a:pt x="4513" y="5571"/>
                  </a:cubicBezTo>
                  <a:cubicBezTo>
                    <a:pt x="2966" y="7712"/>
                    <a:pt x="1698" y="9549"/>
                    <a:pt x="535" y="11492"/>
                  </a:cubicBezTo>
                  <a:lnTo>
                    <a:pt x="396" y="11783"/>
                  </a:lnTo>
                  <a:lnTo>
                    <a:pt x="105" y="12213"/>
                  </a:lnTo>
                  <a:cubicBezTo>
                    <a:pt x="0" y="12364"/>
                    <a:pt x="0" y="12411"/>
                    <a:pt x="0" y="12457"/>
                  </a:cubicBezTo>
                  <a:lnTo>
                    <a:pt x="291" y="12457"/>
                  </a:lnTo>
                  <a:lnTo>
                    <a:pt x="349" y="12504"/>
                  </a:lnTo>
                  <a:cubicBezTo>
                    <a:pt x="442" y="12550"/>
                    <a:pt x="535" y="12597"/>
                    <a:pt x="686" y="12597"/>
                  </a:cubicBezTo>
                  <a:cubicBezTo>
                    <a:pt x="873" y="12597"/>
                    <a:pt x="1024" y="12504"/>
                    <a:pt x="1222" y="12457"/>
                  </a:cubicBezTo>
                  <a:cubicBezTo>
                    <a:pt x="1315" y="12411"/>
                    <a:pt x="1408" y="12364"/>
                    <a:pt x="1512" y="12364"/>
                  </a:cubicBezTo>
                  <a:cubicBezTo>
                    <a:pt x="1698" y="12306"/>
                    <a:pt x="1943" y="12213"/>
                    <a:pt x="2187" y="12166"/>
                  </a:cubicBezTo>
                  <a:cubicBezTo>
                    <a:pt x="3059" y="11876"/>
                    <a:pt x="3932" y="11631"/>
                    <a:pt x="4897" y="11492"/>
                  </a:cubicBezTo>
                  <a:cubicBezTo>
                    <a:pt x="5583" y="11434"/>
                    <a:pt x="6304" y="11248"/>
                    <a:pt x="6979" y="11050"/>
                  </a:cubicBezTo>
                  <a:cubicBezTo>
                    <a:pt x="7328" y="11003"/>
                    <a:pt x="7619" y="10910"/>
                    <a:pt x="7910" y="10852"/>
                  </a:cubicBezTo>
                  <a:lnTo>
                    <a:pt x="8340" y="10759"/>
                  </a:lnTo>
                  <a:cubicBezTo>
                    <a:pt x="9596" y="10468"/>
                    <a:pt x="10817" y="10177"/>
                    <a:pt x="12074" y="9933"/>
                  </a:cubicBezTo>
                  <a:cubicBezTo>
                    <a:pt x="12748" y="9747"/>
                    <a:pt x="13435" y="9596"/>
                    <a:pt x="14156" y="9456"/>
                  </a:cubicBezTo>
                  <a:cubicBezTo>
                    <a:pt x="14644" y="9305"/>
                    <a:pt x="15179" y="9166"/>
                    <a:pt x="15703" y="9061"/>
                  </a:cubicBezTo>
                  <a:cubicBezTo>
                    <a:pt x="15807" y="9014"/>
                    <a:pt x="15900" y="9014"/>
                    <a:pt x="16052" y="9014"/>
                  </a:cubicBezTo>
                  <a:cubicBezTo>
                    <a:pt x="16191" y="8968"/>
                    <a:pt x="16342" y="8921"/>
                    <a:pt x="16482" y="8921"/>
                  </a:cubicBezTo>
                  <a:cubicBezTo>
                    <a:pt x="16529" y="8875"/>
                    <a:pt x="16575" y="8817"/>
                    <a:pt x="16575" y="8770"/>
                  </a:cubicBezTo>
                  <a:cubicBezTo>
                    <a:pt x="16575" y="8630"/>
                    <a:pt x="16575" y="8479"/>
                    <a:pt x="16529" y="8293"/>
                  </a:cubicBezTo>
                  <a:lnTo>
                    <a:pt x="16529" y="8049"/>
                  </a:lnTo>
                  <a:lnTo>
                    <a:pt x="16529" y="8002"/>
                  </a:lnTo>
                  <a:lnTo>
                    <a:pt x="16575" y="7944"/>
                  </a:lnTo>
                  <a:cubicBezTo>
                    <a:pt x="16633" y="7944"/>
                    <a:pt x="16633" y="7898"/>
                    <a:pt x="16680" y="7898"/>
                  </a:cubicBezTo>
                  <a:cubicBezTo>
                    <a:pt x="16971" y="7805"/>
                    <a:pt x="17215" y="7758"/>
                    <a:pt x="17506" y="7653"/>
                  </a:cubicBezTo>
                  <a:cubicBezTo>
                    <a:pt x="18087" y="7467"/>
                    <a:pt x="18715" y="7270"/>
                    <a:pt x="19343" y="7072"/>
                  </a:cubicBezTo>
                  <a:cubicBezTo>
                    <a:pt x="19878" y="6932"/>
                    <a:pt x="20413" y="6781"/>
                    <a:pt x="20937" y="6595"/>
                  </a:cubicBezTo>
                  <a:cubicBezTo>
                    <a:pt x="21763" y="6397"/>
                    <a:pt x="22635" y="6106"/>
                    <a:pt x="23461" y="5862"/>
                  </a:cubicBezTo>
                  <a:cubicBezTo>
                    <a:pt x="23752" y="5769"/>
                    <a:pt x="23996" y="5676"/>
                    <a:pt x="24240" y="5525"/>
                  </a:cubicBezTo>
                  <a:cubicBezTo>
                    <a:pt x="24333" y="5478"/>
                    <a:pt x="24426" y="5432"/>
                    <a:pt x="24531" y="5385"/>
                  </a:cubicBezTo>
                  <a:lnTo>
                    <a:pt x="24531" y="5327"/>
                  </a:lnTo>
                  <a:lnTo>
                    <a:pt x="23949" y="5327"/>
                  </a:lnTo>
                  <a:lnTo>
                    <a:pt x="23798" y="5385"/>
                  </a:lnTo>
                  <a:cubicBezTo>
                    <a:pt x="21577" y="6060"/>
                    <a:pt x="19343" y="6688"/>
                    <a:pt x="17110" y="7316"/>
                  </a:cubicBezTo>
                  <a:cubicBezTo>
                    <a:pt x="11829" y="8875"/>
                    <a:pt x="6398" y="10468"/>
                    <a:pt x="1024" y="12120"/>
                  </a:cubicBezTo>
                  <a:lnTo>
                    <a:pt x="686" y="12213"/>
                  </a:lnTo>
                  <a:lnTo>
                    <a:pt x="931" y="11969"/>
                  </a:lnTo>
                  <a:cubicBezTo>
                    <a:pt x="977" y="11922"/>
                    <a:pt x="977" y="11922"/>
                    <a:pt x="977" y="11876"/>
                  </a:cubicBezTo>
                  <a:cubicBezTo>
                    <a:pt x="1070" y="11829"/>
                    <a:pt x="1117" y="11724"/>
                    <a:pt x="1163" y="11678"/>
                  </a:cubicBezTo>
                  <a:lnTo>
                    <a:pt x="2036" y="11096"/>
                  </a:lnTo>
                  <a:cubicBezTo>
                    <a:pt x="2966" y="10468"/>
                    <a:pt x="3885" y="9794"/>
                    <a:pt x="4804" y="9212"/>
                  </a:cubicBezTo>
                  <a:lnTo>
                    <a:pt x="5048" y="9014"/>
                  </a:lnTo>
                  <a:cubicBezTo>
                    <a:pt x="7421" y="7467"/>
                    <a:pt x="9840" y="5816"/>
                    <a:pt x="12364" y="4315"/>
                  </a:cubicBezTo>
                  <a:cubicBezTo>
                    <a:pt x="12993" y="3978"/>
                    <a:pt x="13621" y="3536"/>
                    <a:pt x="14249" y="3152"/>
                  </a:cubicBezTo>
                  <a:cubicBezTo>
                    <a:pt x="14598" y="2954"/>
                    <a:pt x="14935" y="2710"/>
                    <a:pt x="15272" y="2524"/>
                  </a:cubicBezTo>
                  <a:cubicBezTo>
                    <a:pt x="15761" y="2233"/>
                    <a:pt x="16191" y="1942"/>
                    <a:pt x="16633" y="1652"/>
                  </a:cubicBezTo>
                  <a:lnTo>
                    <a:pt x="17157" y="1361"/>
                  </a:lnTo>
                  <a:lnTo>
                    <a:pt x="17157" y="1256"/>
                  </a:lnTo>
                  <a:lnTo>
                    <a:pt x="17064" y="1256"/>
                  </a:lnTo>
                  <a:cubicBezTo>
                    <a:pt x="16819" y="1361"/>
                    <a:pt x="16529" y="1454"/>
                    <a:pt x="16284" y="1605"/>
                  </a:cubicBezTo>
                  <a:cubicBezTo>
                    <a:pt x="15517" y="2035"/>
                    <a:pt x="14737" y="2524"/>
                    <a:pt x="13958" y="2954"/>
                  </a:cubicBezTo>
                  <a:lnTo>
                    <a:pt x="13865" y="3059"/>
                  </a:lnTo>
                  <a:cubicBezTo>
                    <a:pt x="13528" y="3245"/>
                    <a:pt x="13237" y="3443"/>
                    <a:pt x="12946" y="3641"/>
                  </a:cubicBezTo>
                  <a:cubicBezTo>
                    <a:pt x="12795" y="3687"/>
                    <a:pt x="12655" y="3780"/>
                    <a:pt x="12504" y="3873"/>
                  </a:cubicBezTo>
                  <a:lnTo>
                    <a:pt x="12411" y="3978"/>
                  </a:lnTo>
                  <a:lnTo>
                    <a:pt x="12364" y="3827"/>
                  </a:lnTo>
                  <a:lnTo>
                    <a:pt x="12364" y="3780"/>
                  </a:lnTo>
                  <a:lnTo>
                    <a:pt x="12364" y="3687"/>
                  </a:lnTo>
                  <a:cubicBezTo>
                    <a:pt x="12364" y="3489"/>
                    <a:pt x="12411" y="3292"/>
                    <a:pt x="12411" y="3106"/>
                  </a:cubicBezTo>
                  <a:cubicBezTo>
                    <a:pt x="12504" y="2664"/>
                    <a:pt x="12562" y="2187"/>
                    <a:pt x="12609" y="1745"/>
                  </a:cubicBezTo>
                  <a:cubicBezTo>
                    <a:pt x="12609" y="1500"/>
                    <a:pt x="12655" y="1256"/>
                    <a:pt x="12609" y="919"/>
                  </a:cubicBezTo>
                  <a:lnTo>
                    <a:pt x="12504" y="826"/>
                  </a:lnTo>
                  <a:cubicBezTo>
                    <a:pt x="12458" y="872"/>
                    <a:pt x="12458" y="919"/>
                    <a:pt x="12411" y="965"/>
                  </a:cubicBezTo>
                  <a:lnTo>
                    <a:pt x="12411" y="1070"/>
                  </a:lnTo>
                  <a:cubicBezTo>
                    <a:pt x="12318" y="1605"/>
                    <a:pt x="12213" y="2187"/>
                    <a:pt x="12120" y="2710"/>
                  </a:cubicBezTo>
                  <a:lnTo>
                    <a:pt x="11922" y="4164"/>
                  </a:lnTo>
                  <a:lnTo>
                    <a:pt x="11876" y="4222"/>
                  </a:lnTo>
                  <a:cubicBezTo>
                    <a:pt x="8875" y="6153"/>
                    <a:pt x="5874" y="8095"/>
                    <a:pt x="2862" y="10038"/>
                  </a:cubicBezTo>
                  <a:lnTo>
                    <a:pt x="2187" y="10515"/>
                  </a:lnTo>
                  <a:lnTo>
                    <a:pt x="2862" y="9840"/>
                  </a:lnTo>
                  <a:cubicBezTo>
                    <a:pt x="2908" y="9747"/>
                    <a:pt x="2966" y="9689"/>
                    <a:pt x="3013" y="9642"/>
                  </a:cubicBezTo>
                  <a:lnTo>
                    <a:pt x="5339" y="7363"/>
                  </a:lnTo>
                  <a:cubicBezTo>
                    <a:pt x="7084" y="5618"/>
                    <a:pt x="8875" y="3931"/>
                    <a:pt x="10620" y="2187"/>
                  </a:cubicBezTo>
                  <a:cubicBezTo>
                    <a:pt x="11108" y="1698"/>
                    <a:pt x="11585" y="1210"/>
                    <a:pt x="12027" y="675"/>
                  </a:cubicBezTo>
                  <a:lnTo>
                    <a:pt x="12074" y="628"/>
                  </a:lnTo>
                  <a:cubicBezTo>
                    <a:pt x="12120" y="582"/>
                    <a:pt x="12167" y="489"/>
                    <a:pt x="12213" y="384"/>
                  </a:cubicBezTo>
                  <a:cubicBezTo>
                    <a:pt x="12213" y="337"/>
                    <a:pt x="12213" y="337"/>
                    <a:pt x="12271" y="337"/>
                  </a:cubicBezTo>
                  <a:lnTo>
                    <a:pt x="12271" y="337"/>
                  </a:lnTo>
                  <a:cubicBezTo>
                    <a:pt x="12213" y="337"/>
                    <a:pt x="12167" y="337"/>
                    <a:pt x="12167" y="384"/>
                  </a:cubicBezTo>
                  <a:cubicBezTo>
                    <a:pt x="12074" y="442"/>
                    <a:pt x="12027" y="489"/>
                    <a:pt x="11922" y="535"/>
                  </a:cubicBezTo>
                  <a:cubicBezTo>
                    <a:pt x="11829" y="582"/>
                    <a:pt x="11783" y="675"/>
                    <a:pt x="11690" y="733"/>
                  </a:cubicBezTo>
                  <a:cubicBezTo>
                    <a:pt x="11492" y="872"/>
                    <a:pt x="11399" y="965"/>
                    <a:pt x="11248" y="1070"/>
                  </a:cubicBezTo>
                  <a:cubicBezTo>
                    <a:pt x="8828" y="3443"/>
                    <a:pt x="6351" y="5862"/>
                    <a:pt x="3594" y="8526"/>
                  </a:cubicBezTo>
                  <a:cubicBezTo>
                    <a:pt x="3257" y="8921"/>
                    <a:pt x="2862" y="9259"/>
                    <a:pt x="2524" y="9596"/>
                  </a:cubicBezTo>
                  <a:cubicBezTo>
                    <a:pt x="2385" y="9794"/>
                    <a:pt x="2233" y="9933"/>
                    <a:pt x="2094" y="10131"/>
                  </a:cubicBezTo>
                  <a:lnTo>
                    <a:pt x="1989" y="10177"/>
                  </a:lnTo>
                  <a:lnTo>
                    <a:pt x="1943" y="10131"/>
                  </a:lnTo>
                  <a:lnTo>
                    <a:pt x="1896" y="10084"/>
                  </a:lnTo>
                  <a:lnTo>
                    <a:pt x="1896" y="9980"/>
                  </a:lnTo>
                  <a:cubicBezTo>
                    <a:pt x="1896" y="9933"/>
                    <a:pt x="1896" y="9933"/>
                    <a:pt x="1943" y="9887"/>
                  </a:cubicBezTo>
                  <a:cubicBezTo>
                    <a:pt x="2233" y="9456"/>
                    <a:pt x="2571" y="9014"/>
                    <a:pt x="2862" y="8526"/>
                  </a:cubicBezTo>
                  <a:cubicBezTo>
                    <a:pt x="3548" y="7514"/>
                    <a:pt x="4269" y="6444"/>
                    <a:pt x="5002" y="5432"/>
                  </a:cubicBezTo>
                  <a:cubicBezTo>
                    <a:pt x="5769" y="4315"/>
                    <a:pt x="6595" y="3199"/>
                    <a:pt x="7375" y="2129"/>
                  </a:cubicBezTo>
                  <a:cubicBezTo>
                    <a:pt x="7665" y="1791"/>
                    <a:pt x="7910" y="1407"/>
                    <a:pt x="8142" y="1070"/>
                  </a:cubicBezTo>
                  <a:cubicBezTo>
                    <a:pt x="8247" y="965"/>
                    <a:pt x="8293" y="919"/>
                    <a:pt x="8386" y="919"/>
                  </a:cubicBezTo>
                  <a:cubicBezTo>
                    <a:pt x="8631" y="826"/>
                    <a:pt x="8875" y="779"/>
                    <a:pt x="9073" y="779"/>
                  </a:cubicBezTo>
                  <a:cubicBezTo>
                    <a:pt x="9364" y="675"/>
                    <a:pt x="9701" y="628"/>
                    <a:pt x="9992" y="582"/>
                  </a:cubicBezTo>
                  <a:cubicBezTo>
                    <a:pt x="10469" y="489"/>
                    <a:pt x="10911" y="384"/>
                    <a:pt x="11341" y="291"/>
                  </a:cubicBezTo>
                  <a:cubicBezTo>
                    <a:pt x="11585" y="244"/>
                    <a:pt x="11632" y="198"/>
                    <a:pt x="11585" y="93"/>
                  </a:cubicBezTo>
                  <a:cubicBezTo>
                    <a:pt x="11585" y="47"/>
                    <a:pt x="11539" y="0"/>
                    <a:pt x="11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a:off x="1072950" y="2042850"/>
              <a:ext cx="3525" cy="25"/>
            </a:xfrm>
            <a:custGeom>
              <a:avLst/>
              <a:gdLst/>
              <a:ahLst/>
              <a:cxnLst/>
              <a:rect l="l" t="t" r="r" b="b"/>
              <a:pathLst>
                <a:path w="141" h="1" extrusionOk="0">
                  <a:moveTo>
                    <a:pt x="140" y="0"/>
                  </a:moveTo>
                  <a:lnTo>
                    <a:pt x="140"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a:off x="901975" y="1941075"/>
              <a:ext cx="25" cy="2625"/>
            </a:xfrm>
            <a:custGeom>
              <a:avLst/>
              <a:gdLst/>
              <a:ahLst/>
              <a:cxnLst/>
              <a:rect l="l" t="t" r="r" b="b"/>
              <a:pathLst>
                <a:path w="1" h="105" extrusionOk="0">
                  <a:moveTo>
                    <a:pt x="1" y="105"/>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a:off x="2387600" y="3180675"/>
              <a:ext cx="18050" cy="348975"/>
            </a:xfrm>
            <a:custGeom>
              <a:avLst/>
              <a:gdLst/>
              <a:ahLst/>
              <a:cxnLst/>
              <a:rect l="l" t="t" r="r" b="b"/>
              <a:pathLst>
                <a:path w="722" h="13959" extrusionOk="0">
                  <a:moveTo>
                    <a:pt x="338" y="1"/>
                  </a:moveTo>
                  <a:lnTo>
                    <a:pt x="385" y="1013"/>
                  </a:lnTo>
                  <a:lnTo>
                    <a:pt x="385" y="3688"/>
                  </a:lnTo>
                  <a:cubicBezTo>
                    <a:pt x="385" y="5188"/>
                    <a:pt x="292" y="6689"/>
                    <a:pt x="94" y="8282"/>
                  </a:cubicBezTo>
                  <a:cubicBezTo>
                    <a:pt x="47" y="8864"/>
                    <a:pt x="1" y="9445"/>
                    <a:pt x="47" y="10027"/>
                  </a:cubicBezTo>
                  <a:cubicBezTo>
                    <a:pt x="94" y="10516"/>
                    <a:pt x="187" y="11051"/>
                    <a:pt x="292" y="11539"/>
                  </a:cubicBezTo>
                  <a:cubicBezTo>
                    <a:pt x="385" y="12260"/>
                    <a:pt x="536" y="13086"/>
                    <a:pt x="478" y="13865"/>
                  </a:cubicBezTo>
                  <a:cubicBezTo>
                    <a:pt x="478" y="13912"/>
                    <a:pt x="536" y="13958"/>
                    <a:pt x="536" y="13958"/>
                  </a:cubicBezTo>
                  <a:cubicBezTo>
                    <a:pt x="582" y="13958"/>
                    <a:pt x="629" y="13958"/>
                    <a:pt x="629" y="13912"/>
                  </a:cubicBezTo>
                  <a:cubicBezTo>
                    <a:pt x="675" y="13807"/>
                    <a:pt x="722" y="13668"/>
                    <a:pt x="722" y="13516"/>
                  </a:cubicBezTo>
                  <a:lnTo>
                    <a:pt x="722" y="13330"/>
                  </a:lnTo>
                  <a:cubicBezTo>
                    <a:pt x="675" y="12702"/>
                    <a:pt x="629" y="12063"/>
                    <a:pt x="536" y="11481"/>
                  </a:cubicBezTo>
                  <a:cubicBezTo>
                    <a:pt x="338" y="10469"/>
                    <a:pt x="187" y="9445"/>
                    <a:pt x="338" y="8387"/>
                  </a:cubicBezTo>
                  <a:cubicBezTo>
                    <a:pt x="536" y="7026"/>
                    <a:pt x="629" y="5619"/>
                    <a:pt x="629" y="4072"/>
                  </a:cubicBezTo>
                  <a:cubicBezTo>
                    <a:pt x="629" y="3734"/>
                    <a:pt x="582" y="3444"/>
                    <a:pt x="582" y="3106"/>
                  </a:cubicBezTo>
                  <a:cubicBezTo>
                    <a:pt x="582" y="1943"/>
                    <a:pt x="536" y="966"/>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
            <p:cNvSpPr/>
            <p:nvPr/>
          </p:nvSpPr>
          <p:spPr>
            <a:xfrm>
              <a:off x="2385000" y="2483950"/>
              <a:ext cx="9900" cy="84950"/>
            </a:xfrm>
            <a:custGeom>
              <a:avLst/>
              <a:gdLst/>
              <a:ahLst/>
              <a:cxnLst/>
              <a:rect l="l" t="t" r="r" b="b"/>
              <a:pathLst>
                <a:path w="396" h="3398" extrusionOk="0">
                  <a:moveTo>
                    <a:pt x="58" y="1"/>
                  </a:moveTo>
                  <a:cubicBezTo>
                    <a:pt x="0" y="199"/>
                    <a:pt x="0" y="338"/>
                    <a:pt x="0" y="490"/>
                  </a:cubicBezTo>
                  <a:cubicBezTo>
                    <a:pt x="58" y="1257"/>
                    <a:pt x="151" y="2036"/>
                    <a:pt x="244" y="2816"/>
                  </a:cubicBezTo>
                  <a:lnTo>
                    <a:pt x="291" y="3293"/>
                  </a:lnTo>
                  <a:cubicBezTo>
                    <a:pt x="291" y="3293"/>
                    <a:pt x="349" y="3351"/>
                    <a:pt x="349" y="3397"/>
                  </a:cubicBezTo>
                  <a:lnTo>
                    <a:pt x="349" y="3246"/>
                  </a:lnTo>
                  <a:cubicBezTo>
                    <a:pt x="396" y="3060"/>
                    <a:pt x="396" y="2862"/>
                    <a:pt x="396" y="2665"/>
                  </a:cubicBezTo>
                  <a:cubicBezTo>
                    <a:pt x="349" y="2188"/>
                    <a:pt x="291" y="1699"/>
                    <a:pt x="198" y="1211"/>
                  </a:cubicBezTo>
                  <a:cubicBezTo>
                    <a:pt x="198" y="1071"/>
                    <a:pt x="151" y="920"/>
                    <a:pt x="151" y="780"/>
                  </a:cubicBezTo>
                  <a:cubicBezTo>
                    <a:pt x="105" y="490"/>
                    <a:pt x="58" y="245"/>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
            <p:cNvSpPr/>
            <p:nvPr/>
          </p:nvSpPr>
          <p:spPr>
            <a:xfrm>
              <a:off x="2380325" y="2641575"/>
              <a:ext cx="13400" cy="408275"/>
            </a:xfrm>
            <a:custGeom>
              <a:avLst/>
              <a:gdLst/>
              <a:ahLst/>
              <a:cxnLst/>
              <a:rect l="l" t="t" r="r" b="b"/>
              <a:pathLst>
                <a:path w="536" h="16331" extrusionOk="0">
                  <a:moveTo>
                    <a:pt x="245" y="0"/>
                  </a:moveTo>
                  <a:lnTo>
                    <a:pt x="245" y="0"/>
                  </a:lnTo>
                  <a:cubicBezTo>
                    <a:pt x="245" y="186"/>
                    <a:pt x="187" y="338"/>
                    <a:pt x="141" y="477"/>
                  </a:cubicBezTo>
                  <a:cubicBezTo>
                    <a:pt x="94" y="873"/>
                    <a:pt x="1" y="1256"/>
                    <a:pt x="1" y="1640"/>
                  </a:cubicBezTo>
                  <a:cubicBezTo>
                    <a:pt x="1" y="2280"/>
                    <a:pt x="47" y="2908"/>
                    <a:pt x="47" y="3490"/>
                  </a:cubicBezTo>
                  <a:cubicBezTo>
                    <a:pt x="94" y="3780"/>
                    <a:pt x="94" y="4025"/>
                    <a:pt x="94" y="4315"/>
                  </a:cubicBezTo>
                  <a:lnTo>
                    <a:pt x="94" y="4746"/>
                  </a:lnTo>
                  <a:cubicBezTo>
                    <a:pt x="141" y="5083"/>
                    <a:pt x="141" y="5420"/>
                    <a:pt x="141" y="5769"/>
                  </a:cubicBezTo>
                  <a:cubicBezTo>
                    <a:pt x="187" y="6002"/>
                    <a:pt x="187" y="6293"/>
                    <a:pt x="245" y="6584"/>
                  </a:cubicBezTo>
                  <a:cubicBezTo>
                    <a:pt x="292" y="7072"/>
                    <a:pt x="338" y="7654"/>
                    <a:pt x="292" y="8189"/>
                  </a:cubicBezTo>
                  <a:cubicBezTo>
                    <a:pt x="292" y="9305"/>
                    <a:pt x="292" y="10468"/>
                    <a:pt x="338" y="11585"/>
                  </a:cubicBezTo>
                  <a:cubicBezTo>
                    <a:pt x="385" y="12108"/>
                    <a:pt x="385" y="12597"/>
                    <a:pt x="385" y="13132"/>
                  </a:cubicBezTo>
                  <a:cubicBezTo>
                    <a:pt x="431" y="13714"/>
                    <a:pt x="431" y="14342"/>
                    <a:pt x="431" y="14923"/>
                  </a:cubicBezTo>
                  <a:lnTo>
                    <a:pt x="431" y="16133"/>
                  </a:lnTo>
                  <a:lnTo>
                    <a:pt x="431" y="16331"/>
                  </a:lnTo>
                  <a:cubicBezTo>
                    <a:pt x="478" y="15749"/>
                    <a:pt x="536" y="15121"/>
                    <a:pt x="536" y="14493"/>
                  </a:cubicBezTo>
                  <a:cubicBezTo>
                    <a:pt x="536" y="13911"/>
                    <a:pt x="536" y="13272"/>
                    <a:pt x="478" y="12690"/>
                  </a:cubicBezTo>
                  <a:cubicBezTo>
                    <a:pt x="478" y="11922"/>
                    <a:pt x="431" y="11097"/>
                    <a:pt x="478" y="10317"/>
                  </a:cubicBezTo>
                  <a:cubicBezTo>
                    <a:pt x="536" y="8770"/>
                    <a:pt x="431" y="7270"/>
                    <a:pt x="338" y="5769"/>
                  </a:cubicBezTo>
                  <a:cubicBezTo>
                    <a:pt x="292" y="5083"/>
                    <a:pt x="245" y="4362"/>
                    <a:pt x="245" y="3676"/>
                  </a:cubicBezTo>
                  <a:cubicBezTo>
                    <a:pt x="245" y="3385"/>
                    <a:pt x="187" y="3152"/>
                    <a:pt x="187" y="2862"/>
                  </a:cubicBezTo>
                  <a:cubicBezTo>
                    <a:pt x="141" y="2222"/>
                    <a:pt x="94" y="1547"/>
                    <a:pt x="187" y="873"/>
                  </a:cubicBezTo>
                  <a:cubicBezTo>
                    <a:pt x="187" y="582"/>
                    <a:pt x="245" y="291"/>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2353575" y="2778525"/>
              <a:ext cx="16900" cy="490575"/>
            </a:xfrm>
            <a:custGeom>
              <a:avLst/>
              <a:gdLst/>
              <a:ahLst/>
              <a:cxnLst/>
              <a:rect l="l" t="t" r="r" b="b"/>
              <a:pathLst>
                <a:path w="676" h="19623" extrusionOk="0">
                  <a:moveTo>
                    <a:pt x="443" y="1"/>
                  </a:moveTo>
                  <a:lnTo>
                    <a:pt x="443" y="1"/>
                  </a:lnTo>
                  <a:cubicBezTo>
                    <a:pt x="199" y="1106"/>
                    <a:pt x="1" y="2373"/>
                    <a:pt x="1" y="3583"/>
                  </a:cubicBezTo>
                  <a:cubicBezTo>
                    <a:pt x="47" y="4455"/>
                    <a:pt x="152" y="5328"/>
                    <a:pt x="199" y="6154"/>
                  </a:cubicBezTo>
                  <a:cubicBezTo>
                    <a:pt x="292" y="6782"/>
                    <a:pt x="338" y="7363"/>
                    <a:pt x="385" y="7945"/>
                  </a:cubicBezTo>
                  <a:cubicBezTo>
                    <a:pt x="443" y="9061"/>
                    <a:pt x="443" y="9887"/>
                    <a:pt x="385" y="10655"/>
                  </a:cubicBezTo>
                  <a:cubicBezTo>
                    <a:pt x="292" y="11772"/>
                    <a:pt x="245" y="12888"/>
                    <a:pt x="338" y="14098"/>
                  </a:cubicBezTo>
                  <a:cubicBezTo>
                    <a:pt x="338" y="14924"/>
                    <a:pt x="385" y="15749"/>
                    <a:pt x="385" y="16517"/>
                  </a:cubicBezTo>
                  <a:lnTo>
                    <a:pt x="385" y="17587"/>
                  </a:lnTo>
                  <a:lnTo>
                    <a:pt x="385" y="17925"/>
                  </a:lnTo>
                  <a:cubicBezTo>
                    <a:pt x="385" y="18460"/>
                    <a:pt x="385" y="18995"/>
                    <a:pt x="443" y="19530"/>
                  </a:cubicBezTo>
                  <a:cubicBezTo>
                    <a:pt x="443" y="19530"/>
                    <a:pt x="443" y="19576"/>
                    <a:pt x="489" y="19623"/>
                  </a:cubicBezTo>
                  <a:lnTo>
                    <a:pt x="489" y="19530"/>
                  </a:lnTo>
                  <a:cubicBezTo>
                    <a:pt x="536" y="19041"/>
                    <a:pt x="536" y="18553"/>
                    <a:pt x="536" y="18076"/>
                  </a:cubicBezTo>
                  <a:cubicBezTo>
                    <a:pt x="536" y="17006"/>
                    <a:pt x="536" y="15843"/>
                    <a:pt x="489" y="14342"/>
                  </a:cubicBezTo>
                  <a:lnTo>
                    <a:pt x="489" y="13470"/>
                  </a:lnTo>
                  <a:cubicBezTo>
                    <a:pt x="443" y="12935"/>
                    <a:pt x="385" y="12353"/>
                    <a:pt x="443" y="11818"/>
                  </a:cubicBezTo>
                  <a:cubicBezTo>
                    <a:pt x="675" y="9980"/>
                    <a:pt x="629" y="8143"/>
                    <a:pt x="385" y="6398"/>
                  </a:cubicBezTo>
                  <a:cubicBezTo>
                    <a:pt x="152" y="4700"/>
                    <a:pt x="94" y="3001"/>
                    <a:pt x="338" y="1164"/>
                  </a:cubicBezTo>
                  <a:cubicBezTo>
                    <a:pt x="385" y="768"/>
                    <a:pt x="443" y="384"/>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a:off x="2362025" y="2433075"/>
              <a:ext cx="4950" cy="31425"/>
            </a:xfrm>
            <a:custGeom>
              <a:avLst/>
              <a:gdLst/>
              <a:ahLst/>
              <a:cxnLst/>
              <a:rect l="l" t="t" r="r" b="b"/>
              <a:pathLst>
                <a:path w="198" h="1257" extrusionOk="0">
                  <a:moveTo>
                    <a:pt x="47" y="0"/>
                  </a:moveTo>
                  <a:cubicBezTo>
                    <a:pt x="0" y="384"/>
                    <a:pt x="47" y="966"/>
                    <a:pt x="151" y="1257"/>
                  </a:cubicBezTo>
                  <a:cubicBezTo>
                    <a:pt x="198" y="826"/>
                    <a:pt x="105" y="442"/>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a:off x="1867675" y="2358350"/>
              <a:ext cx="473725" cy="23125"/>
            </a:xfrm>
            <a:custGeom>
              <a:avLst/>
              <a:gdLst/>
              <a:ahLst/>
              <a:cxnLst/>
              <a:rect l="l" t="t" r="r" b="b"/>
              <a:pathLst>
                <a:path w="18949" h="925" extrusionOk="0">
                  <a:moveTo>
                    <a:pt x="16628" y="0"/>
                  </a:moveTo>
                  <a:cubicBezTo>
                    <a:pt x="16203" y="0"/>
                    <a:pt x="15802" y="12"/>
                    <a:pt x="15412" y="35"/>
                  </a:cubicBezTo>
                  <a:cubicBezTo>
                    <a:pt x="14877" y="82"/>
                    <a:pt x="14296" y="128"/>
                    <a:pt x="13772" y="175"/>
                  </a:cubicBezTo>
                  <a:cubicBezTo>
                    <a:pt x="13377" y="175"/>
                    <a:pt x="12946" y="233"/>
                    <a:pt x="12551" y="279"/>
                  </a:cubicBezTo>
                  <a:cubicBezTo>
                    <a:pt x="12318" y="279"/>
                    <a:pt x="12121" y="279"/>
                    <a:pt x="11876" y="326"/>
                  </a:cubicBezTo>
                  <a:cubicBezTo>
                    <a:pt x="11202" y="372"/>
                    <a:pt x="10516" y="419"/>
                    <a:pt x="9887" y="524"/>
                  </a:cubicBezTo>
                  <a:cubicBezTo>
                    <a:pt x="9504" y="570"/>
                    <a:pt x="9120" y="617"/>
                    <a:pt x="8724" y="617"/>
                  </a:cubicBezTo>
                  <a:cubicBezTo>
                    <a:pt x="8480" y="663"/>
                    <a:pt x="8294" y="663"/>
                    <a:pt x="8096" y="663"/>
                  </a:cubicBezTo>
                  <a:lnTo>
                    <a:pt x="7608" y="663"/>
                  </a:lnTo>
                  <a:cubicBezTo>
                    <a:pt x="7468" y="617"/>
                    <a:pt x="7317" y="617"/>
                    <a:pt x="7177" y="617"/>
                  </a:cubicBezTo>
                  <a:lnTo>
                    <a:pt x="7026" y="617"/>
                  </a:lnTo>
                  <a:cubicBezTo>
                    <a:pt x="6887" y="570"/>
                    <a:pt x="6735" y="570"/>
                    <a:pt x="6596" y="570"/>
                  </a:cubicBezTo>
                  <a:cubicBezTo>
                    <a:pt x="5572" y="419"/>
                    <a:pt x="4560" y="326"/>
                    <a:pt x="3641" y="279"/>
                  </a:cubicBezTo>
                  <a:cubicBezTo>
                    <a:pt x="2769" y="175"/>
                    <a:pt x="1990" y="128"/>
                    <a:pt x="1269" y="128"/>
                  </a:cubicBezTo>
                  <a:lnTo>
                    <a:pt x="1" y="128"/>
                  </a:lnTo>
                  <a:cubicBezTo>
                    <a:pt x="2187" y="233"/>
                    <a:pt x="4467" y="419"/>
                    <a:pt x="6793" y="756"/>
                  </a:cubicBezTo>
                  <a:cubicBezTo>
                    <a:pt x="7337" y="870"/>
                    <a:pt x="7801" y="925"/>
                    <a:pt x="8266" y="925"/>
                  </a:cubicBezTo>
                  <a:cubicBezTo>
                    <a:pt x="8418" y="925"/>
                    <a:pt x="8570" y="919"/>
                    <a:pt x="8724" y="907"/>
                  </a:cubicBezTo>
                  <a:cubicBezTo>
                    <a:pt x="8875" y="907"/>
                    <a:pt x="8969" y="861"/>
                    <a:pt x="9120" y="861"/>
                  </a:cubicBezTo>
                  <a:cubicBezTo>
                    <a:pt x="9259" y="861"/>
                    <a:pt x="9352" y="861"/>
                    <a:pt x="9504" y="814"/>
                  </a:cubicBezTo>
                  <a:cubicBezTo>
                    <a:pt x="10039" y="710"/>
                    <a:pt x="10713" y="617"/>
                    <a:pt x="11388" y="524"/>
                  </a:cubicBezTo>
                  <a:cubicBezTo>
                    <a:pt x="11830" y="465"/>
                    <a:pt x="12318" y="465"/>
                    <a:pt x="12749" y="419"/>
                  </a:cubicBezTo>
                  <a:cubicBezTo>
                    <a:pt x="13237" y="419"/>
                    <a:pt x="13714" y="372"/>
                    <a:pt x="14203" y="326"/>
                  </a:cubicBezTo>
                  <a:cubicBezTo>
                    <a:pt x="14354" y="279"/>
                    <a:pt x="14540" y="279"/>
                    <a:pt x="14738" y="279"/>
                  </a:cubicBezTo>
                  <a:cubicBezTo>
                    <a:pt x="15366" y="175"/>
                    <a:pt x="16040" y="128"/>
                    <a:pt x="16680" y="82"/>
                  </a:cubicBezTo>
                  <a:lnTo>
                    <a:pt x="17983" y="82"/>
                  </a:lnTo>
                  <a:cubicBezTo>
                    <a:pt x="18227" y="128"/>
                    <a:pt x="18425" y="128"/>
                    <a:pt x="18716" y="128"/>
                  </a:cubicBezTo>
                  <a:lnTo>
                    <a:pt x="18948" y="128"/>
                  </a:lnTo>
                  <a:cubicBezTo>
                    <a:pt x="18611" y="82"/>
                    <a:pt x="18320" y="82"/>
                    <a:pt x="17983" y="35"/>
                  </a:cubicBezTo>
                  <a:cubicBezTo>
                    <a:pt x="17500" y="12"/>
                    <a:pt x="17052" y="0"/>
                    <a:pt x="16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a:off x="2335550" y="2415050"/>
              <a:ext cx="8475" cy="1097725"/>
            </a:xfrm>
            <a:custGeom>
              <a:avLst/>
              <a:gdLst/>
              <a:ahLst/>
              <a:cxnLst/>
              <a:rect l="l" t="t" r="r" b="b"/>
              <a:pathLst>
                <a:path w="339" h="43909" extrusionOk="0">
                  <a:moveTo>
                    <a:pt x="94" y="0"/>
                  </a:moveTo>
                  <a:cubicBezTo>
                    <a:pt x="47" y="140"/>
                    <a:pt x="47" y="233"/>
                    <a:pt x="47" y="338"/>
                  </a:cubicBezTo>
                  <a:lnTo>
                    <a:pt x="47" y="1210"/>
                  </a:lnTo>
                  <a:cubicBezTo>
                    <a:pt x="1" y="6293"/>
                    <a:pt x="1" y="11387"/>
                    <a:pt x="1" y="16470"/>
                  </a:cubicBezTo>
                  <a:lnTo>
                    <a:pt x="1" y="31056"/>
                  </a:lnTo>
                  <a:lnTo>
                    <a:pt x="1" y="40024"/>
                  </a:lnTo>
                  <a:lnTo>
                    <a:pt x="1" y="42932"/>
                  </a:lnTo>
                  <a:lnTo>
                    <a:pt x="47" y="43665"/>
                  </a:lnTo>
                  <a:lnTo>
                    <a:pt x="47" y="43851"/>
                  </a:lnTo>
                  <a:lnTo>
                    <a:pt x="47" y="43909"/>
                  </a:lnTo>
                  <a:lnTo>
                    <a:pt x="233" y="43909"/>
                  </a:lnTo>
                  <a:cubicBezTo>
                    <a:pt x="233" y="43909"/>
                    <a:pt x="233" y="43851"/>
                    <a:pt x="291" y="43804"/>
                  </a:cubicBezTo>
                  <a:cubicBezTo>
                    <a:pt x="291" y="43758"/>
                    <a:pt x="338" y="43711"/>
                    <a:pt x="338" y="43665"/>
                  </a:cubicBezTo>
                  <a:lnTo>
                    <a:pt x="338" y="41920"/>
                  </a:lnTo>
                  <a:lnTo>
                    <a:pt x="338" y="36825"/>
                  </a:lnTo>
                  <a:lnTo>
                    <a:pt x="338" y="12841"/>
                  </a:lnTo>
                  <a:cubicBezTo>
                    <a:pt x="338" y="8910"/>
                    <a:pt x="338" y="4990"/>
                    <a:pt x="291" y="1012"/>
                  </a:cubicBezTo>
                  <a:cubicBezTo>
                    <a:pt x="291" y="768"/>
                    <a:pt x="233" y="524"/>
                    <a:pt x="233" y="291"/>
                  </a:cubicBezTo>
                  <a:cubicBezTo>
                    <a:pt x="187" y="186"/>
                    <a:pt x="187" y="93"/>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a:off x="721700" y="2327800"/>
              <a:ext cx="1710700" cy="1241675"/>
            </a:xfrm>
            <a:custGeom>
              <a:avLst/>
              <a:gdLst/>
              <a:ahLst/>
              <a:cxnLst/>
              <a:rect l="l" t="t" r="r" b="b"/>
              <a:pathLst>
                <a:path w="68428" h="49667" extrusionOk="0">
                  <a:moveTo>
                    <a:pt x="46468" y="1"/>
                  </a:moveTo>
                  <a:cubicBezTo>
                    <a:pt x="46328" y="1"/>
                    <a:pt x="46084" y="47"/>
                    <a:pt x="45991" y="47"/>
                  </a:cubicBezTo>
                  <a:lnTo>
                    <a:pt x="10608" y="47"/>
                  </a:lnTo>
                  <a:cubicBezTo>
                    <a:pt x="7119" y="47"/>
                    <a:pt x="3676" y="47"/>
                    <a:pt x="233" y="94"/>
                  </a:cubicBezTo>
                  <a:cubicBezTo>
                    <a:pt x="47" y="94"/>
                    <a:pt x="0" y="94"/>
                    <a:pt x="0" y="187"/>
                  </a:cubicBezTo>
                  <a:cubicBezTo>
                    <a:pt x="0" y="234"/>
                    <a:pt x="0" y="292"/>
                    <a:pt x="47" y="338"/>
                  </a:cubicBezTo>
                  <a:lnTo>
                    <a:pt x="47" y="385"/>
                  </a:lnTo>
                  <a:lnTo>
                    <a:pt x="67939" y="385"/>
                  </a:lnTo>
                  <a:lnTo>
                    <a:pt x="67939" y="478"/>
                  </a:lnTo>
                  <a:lnTo>
                    <a:pt x="67986" y="49667"/>
                  </a:lnTo>
                  <a:lnTo>
                    <a:pt x="68044" y="49667"/>
                  </a:lnTo>
                  <a:cubicBezTo>
                    <a:pt x="68137" y="49574"/>
                    <a:pt x="68184" y="49481"/>
                    <a:pt x="68230" y="49376"/>
                  </a:cubicBezTo>
                  <a:lnTo>
                    <a:pt x="68230" y="49190"/>
                  </a:lnTo>
                  <a:lnTo>
                    <a:pt x="68230" y="49085"/>
                  </a:lnTo>
                  <a:lnTo>
                    <a:pt x="68230" y="48271"/>
                  </a:lnTo>
                  <a:lnTo>
                    <a:pt x="68230" y="48167"/>
                  </a:lnTo>
                  <a:cubicBezTo>
                    <a:pt x="68277" y="46666"/>
                    <a:pt x="68277" y="45212"/>
                    <a:pt x="68277" y="43758"/>
                  </a:cubicBezTo>
                  <a:lnTo>
                    <a:pt x="68277" y="43560"/>
                  </a:lnTo>
                  <a:lnTo>
                    <a:pt x="68277" y="43514"/>
                  </a:lnTo>
                  <a:lnTo>
                    <a:pt x="68277" y="43084"/>
                  </a:lnTo>
                  <a:lnTo>
                    <a:pt x="68277" y="42979"/>
                  </a:lnTo>
                  <a:lnTo>
                    <a:pt x="68277" y="42886"/>
                  </a:lnTo>
                  <a:lnTo>
                    <a:pt x="68277" y="42165"/>
                  </a:lnTo>
                  <a:lnTo>
                    <a:pt x="68277" y="41478"/>
                  </a:lnTo>
                  <a:lnTo>
                    <a:pt x="68277" y="39978"/>
                  </a:lnTo>
                  <a:lnTo>
                    <a:pt x="68277" y="36058"/>
                  </a:lnTo>
                  <a:lnTo>
                    <a:pt x="68277" y="31115"/>
                  </a:lnTo>
                  <a:lnTo>
                    <a:pt x="68277" y="25730"/>
                  </a:lnTo>
                  <a:lnTo>
                    <a:pt x="68277" y="25299"/>
                  </a:lnTo>
                  <a:lnTo>
                    <a:pt x="68277" y="25241"/>
                  </a:lnTo>
                  <a:lnTo>
                    <a:pt x="68277" y="2560"/>
                  </a:lnTo>
                  <a:lnTo>
                    <a:pt x="68428" y="2176"/>
                  </a:lnTo>
                  <a:cubicBezTo>
                    <a:pt x="68381" y="2129"/>
                    <a:pt x="68381" y="2129"/>
                    <a:pt x="68335" y="2083"/>
                  </a:cubicBezTo>
                  <a:lnTo>
                    <a:pt x="68277" y="2036"/>
                  </a:lnTo>
                  <a:lnTo>
                    <a:pt x="68277" y="1932"/>
                  </a:lnTo>
                  <a:lnTo>
                    <a:pt x="68277" y="1839"/>
                  </a:lnTo>
                  <a:cubicBezTo>
                    <a:pt x="68277" y="1501"/>
                    <a:pt x="68277" y="1106"/>
                    <a:pt x="68230" y="722"/>
                  </a:cubicBezTo>
                  <a:lnTo>
                    <a:pt x="68230" y="385"/>
                  </a:lnTo>
                  <a:lnTo>
                    <a:pt x="68230" y="141"/>
                  </a:lnTo>
                  <a:lnTo>
                    <a:pt x="67509" y="141"/>
                  </a:lnTo>
                  <a:cubicBezTo>
                    <a:pt x="67311" y="94"/>
                    <a:pt x="67067" y="94"/>
                    <a:pt x="66881" y="94"/>
                  </a:cubicBezTo>
                  <a:lnTo>
                    <a:pt x="62275" y="94"/>
                  </a:lnTo>
                  <a:lnTo>
                    <a:pt x="62275" y="47"/>
                  </a:lnTo>
                  <a:lnTo>
                    <a:pt x="61879" y="47"/>
                  </a:lnTo>
                  <a:lnTo>
                    <a:pt x="61833" y="94"/>
                  </a:lnTo>
                  <a:lnTo>
                    <a:pt x="61833" y="47"/>
                  </a:lnTo>
                  <a:lnTo>
                    <a:pt x="46666" y="47"/>
                  </a:lnTo>
                  <a:cubicBezTo>
                    <a:pt x="46572" y="47"/>
                    <a:pt x="46468" y="1"/>
                    <a:pt x="46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a:off x="2428600" y="3416800"/>
              <a:ext cx="25" cy="25"/>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a:off x="2428600" y="3404875"/>
              <a:ext cx="25" cy="10775"/>
            </a:xfrm>
            <a:custGeom>
              <a:avLst/>
              <a:gdLst/>
              <a:ahLst/>
              <a:cxnLst/>
              <a:rect l="l" t="t" r="r" b="b"/>
              <a:pathLst>
                <a:path w="1" h="431" extrusionOk="0">
                  <a:moveTo>
                    <a:pt x="1" y="47"/>
                  </a:moveTo>
                  <a:lnTo>
                    <a:pt x="1" y="1"/>
                  </a:lnTo>
                  <a:lnTo>
                    <a:pt x="1" y="431"/>
                  </a:lnTo>
                  <a:lnTo>
                    <a:pt x="1" y="4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a:off x="2428600" y="3381900"/>
              <a:ext cx="25" cy="18050"/>
            </a:xfrm>
            <a:custGeom>
              <a:avLst/>
              <a:gdLst/>
              <a:ahLst/>
              <a:cxnLst/>
              <a:rect l="l" t="t" r="r" b="b"/>
              <a:pathLst>
                <a:path w="1" h="722" extrusionOk="0">
                  <a:moveTo>
                    <a:pt x="1" y="1"/>
                  </a:moveTo>
                  <a:lnTo>
                    <a:pt x="1" y="722"/>
                  </a:lnTo>
                  <a:lnTo>
                    <a:pt x="1" y="7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a:off x="2428600" y="3415625"/>
              <a:ext cx="25" cy="1200"/>
            </a:xfrm>
            <a:custGeom>
              <a:avLst/>
              <a:gdLst/>
              <a:ahLst/>
              <a:cxnLst/>
              <a:rect l="l" t="t" r="r" b="b"/>
              <a:pathLst>
                <a:path w="1" h="48" extrusionOk="0">
                  <a:moveTo>
                    <a:pt x="1" y="47"/>
                  </a:moveTo>
                  <a:lnTo>
                    <a:pt x="1" y="47"/>
                  </a:lnTo>
                  <a:lnTo>
                    <a:pt x="1" y="1"/>
                  </a:lnTo>
                  <a:lnTo>
                    <a:pt x="1" y="47"/>
                  </a:lnTo>
                  <a:lnTo>
                    <a:pt x="1" y="4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a:off x="2428600" y="3415625"/>
              <a:ext cx="25" cy="1200"/>
            </a:xfrm>
            <a:custGeom>
              <a:avLst/>
              <a:gdLst/>
              <a:ahLst/>
              <a:cxnLst/>
              <a:rect l="l" t="t" r="r" b="b"/>
              <a:pathLst>
                <a:path w="1" h="48" extrusionOk="0">
                  <a:moveTo>
                    <a:pt x="1" y="1"/>
                  </a:moveTo>
                  <a:lnTo>
                    <a:pt x="1" y="1"/>
                  </a:lnTo>
                  <a:lnTo>
                    <a:pt x="1" y="1"/>
                  </a:lnTo>
                  <a:lnTo>
                    <a:pt x="1" y="4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a:off x="2428600" y="3416800"/>
              <a:ext cx="25" cy="25"/>
            </a:xfrm>
            <a:custGeom>
              <a:avLst/>
              <a:gdLst/>
              <a:ahLst/>
              <a:cxnLst/>
              <a:rect l="l" t="t" r="r" b="b"/>
              <a:pathLst>
                <a:path w="1" h="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7"/>
            <p:cNvSpPr/>
            <p:nvPr/>
          </p:nvSpPr>
          <p:spPr>
            <a:xfrm>
              <a:off x="2428600" y="3416800"/>
              <a:ext cx="25" cy="25"/>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
            <p:cNvSpPr/>
            <p:nvPr/>
          </p:nvSpPr>
          <p:spPr>
            <a:xfrm>
              <a:off x="2428600" y="3415625"/>
              <a:ext cx="25" cy="1200"/>
            </a:xfrm>
            <a:custGeom>
              <a:avLst/>
              <a:gdLst/>
              <a:ahLst/>
              <a:cxnLst/>
              <a:rect l="l" t="t" r="r" b="b"/>
              <a:pathLst>
                <a:path w="1" h="48" extrusionOk="0">
                  <a:moveTo>
                    <a:pt x="1" y="47"/>
                  </a:moveTo>
                  <a:lnTo>
                    <a:pt x="1" y="47"/>
                  </a:lnTo>
                  <a:lnTo>
                    <a:pt x="1" y="47"/>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2267500" y="2328975"/>
              <a:ext cx="1200" cy="1175"/>
            </a:xfrm>
            <a:custGeom>
              <a:avLst/>
              <a:gdLst/>
              <a:ahLst/>
              <a:cxnLst/>
              <a:rect l="l" t="t" r="r" b="b"/>
              <a:pathLst>
                <a:path w="48" h="47" extrusionOk="0">
                  <a:moveTo>
                    <a:pt x="1" y="0"/>
                  </a:moveTo>
                  <a:lnTo>
                    <a:pt x="1" y="47"/>
                  </a:ln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
            <p:cNvSpPr/>
            <p:nvPr/>
          </p:nvSpPr>
          <p:spPr>
            <a:xfrm>
              <a:off x="2268675" y="2326350"/>
              <a:ext cx="25" cy="25"/>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
            <p:cNvSpPr/>
            <p:nvPr/>
          </p:nvSpPr>
          <p:spPr>
            <a:xfrm>
              <a:off x="785675" y="2404000"/>
              <a:ext cx="1555725" cy="1120700"/>
            </a:xfrm>
            <a:custGeom>
              <a:avLst/>
              <a:gdLst/>
              <a:ahLst/>
              <a:cxnLst/>
              <a:rect l="l" t="t" r="r" b="b"/>
              <a:pathLst>
                <a:path w="62229" h="44828" extrusionOk="0">
                  <a:moveTo>
                    <a:pt x="25298" y="0"/>
                  </a:moveTo>
                  <a:cubicBezTo>
                    <a:pt x="17308" y="0"/>
                    <a:pt x="9212" y="47"/>
                    <a:pt x="1361" y="47"/>
                  </a:cubicBezTo>
                  <a:lnTo>
                    <a:pt x="1163" y="47"/>
                  </a:lnTo>
                  <a:cubicBezTo>
                    <a:pt x="1117" y="47"/>
                    <a:pt x="1070" y="93"/>
                    <a:pt x="1070" y="93"/>
                  </a:cubicBezTo>
                  <a:cubicBezTo>
                    <a:pt x="1024" y="198"/>
                    <a:pt x="1024" y="291"/>
                    <a:pt x="1024" y="384"/>
                  </a:cubicBezTo>
                  <a:lnTo>
                    <a:pt x="1024" y="628"/>
                  </a:lnTo>
                  <a:cubicBezTo>
                    <a:pt x="977" y="1117"/>
                    <a:pt x="977" y="1652"/>
                    <a:pt x="977" y="2129"/>
                  </a:cubicBezTo>
                  <a:lnTo>
                    <a:pt x="977" y="30870"/>
                  </a:lnTo>
                  <a:lnTo>
                    <a:pt x="977" y="31987"/>
                  </a:lnTo>
                  <a:lnTo>
                    <a:pt x="779" y="31359"/>
                  </a:lnTo>
                  <a:cubicBezTo>
                    <a:pt x="733" y="31405"/>
                    <a:pt x="733" y="31452"/>
                    <a:pt x="733" y="31498"/>
                  </a:cubicBezTo>
                  <a:lnTo>
                    <a:pt x="733" y="31649"/>
                  </a:lnTo>
                  <a:cubicBezTo>
                    <a:pt x="686" y="32138"/>
                    <a:pt x="640" y="32661"/>
                    <a:pt x="582" y="33196"/>
                  </a:cubicBezTo>
                  <a:cubicBezTo>
                    <a:pt x="535" y="33778"/>
                    <a:pt x="489" y="34406"/>
                    <a:pt x="489" y="35046"/>
                  </a:cubicBezTo>
                  <a:cubicBezTo>
                    <a:pt x="442" y="35918"/>
                    <a:pt x="349" y="36790"/>
                    <a:pt x="291" y="37663"/>
                  </a:cubicBezTo>
                  <a:cubicBezTo>
                    <a:pt x="291" y="38093"/>
                    <a:pt x="244" y="38582"/>
                    <a:pt x="198" y="39059"/>
                  </a:cubicBezTo>
                  <a:cubicBezTo>
                    <a:pt x="151" y="39547"/>
                    <a:pt x="105" y="40036"/>
                    <a:pt x="58" y="40571"/>
                  </a:cubicBezTo>
                  <a:cubicBezTo>
                    <a:pt x="0" y="41152"/>
                    <a:pt x="0" y="41780"/>
                    <a:pt x="0" y="42362"/>
                  </a:cubicBezTo>
                  <a:cubicBezTo>
                    <a:pt x="349" y="40082"/>
                    <a:pt x="442" y="37756"/>
                    <a:pt x="582" y="35523"/>
                  </a:cubicBezTo>
                  <a:cubicBezTo>
                    <a:pt x="640" y="34511"/>
                    <a:pt x="686" y="33441"/>
                    <a:pt x="779" y="32371"/>
                  </a:cubicBezTo>
                  <a:lnTo>
                    <a:pt x="977" y="32429"/>
                  </a:lnTo>
                  <a:lnTo>
                    <a:pt x="977" y="32906"/>
                  </a:lnTo>
                  <a:lnTo>
                    <a:pt x="977" y="44153"/>
                  </a:lnTo>
                  <a:lnTo>
                    <a:pt x="977" y="44200"/>
                  </a:lnTo>
                  <a:cubicBezTo>
                    <a:pt x="977" y="44246"/>
                    <a:pt x="977" y="44397"/>
                    <a:pt x="1024" y="44444"/>
                  </a:cubicBezTo>
                  <a:lnTo>
                    <a:pt x="1070" y="44490"/>
                  </a:lnTo>
                  <a:cubicBezTo>
                    <a:pt x="1221" y="44688"/>
                    <a:pt x="1407" y="44828"/>
                    <a:pt x="1698" y="44828"/>
                  </a:cubicBezTo>
                  <a:lnTo>
                    <a:pt x="61123" y="44828"/>
                  </a:lnTo>
                  <a:cubicBezTo>
                    <a:pt x="61461" y="44828"/>
                    <a:pt x="61751" y="44781"/>
                    <a:pt x="62089" y="44735"/>
                  </a:cubicBezTo>
                  <a:lnTo>
                    <a:pt x="62228" y="44735"/>
                  </a:lnTo>
                  <a:lnTo>
                    <a:pt x="62228" y="44537"/>
                  </a:lnTo>
                  <a:lnTo>
                    <a:pt x="61938" y="44490"/>
                  </a:lnTo>
                  <a:lnTo>
                    <a:pt x="1314" y="44490"/>
                  </a:lnTo>
                  <a:lnTo>
                    <a:pt x="1314" y="291"/>
                  </a:lnTo>
                  <a:lnTo>
                    <a:pt x="61996" y="291"/>
                  </a:lnTo>
                  <a:lnTo>
                    <a:pt x="62135" y="245"/>
                  </a:lnTo>
                  <a:cubicBezTo>
                    <a:pt x="62135" y="0"/>
                    <a:pt x="62089" y="0"/>
                    <a:pt x="61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
            <p:cNvSpPr/>
            <p:nvPr/>
          </p:nvSpPr>
          <p:spPr>
            <a:xfrm>
              <a:off x="2335550" y="2410100"/>
              <a:ext cx="3525" cy="1200"/>
            </a:xfrm>
            <a:custGeom>
              <a:avLst/>
              <a:gdLst/>
              <a:ahLst/>
              <a:cxnLst/>
              <a:rect l="l" t="t" r="r" b="b"/>
              <a:pathLst>
                <a:path w="141" h="48" extrusionOk="0">
                  <a:moveTo>
                    <a:pt x="1" y="47"/>
                  </a:moveTo>
                  <a:lnTo>
                    <a:pt x="140" y="1"/>
                  </a:lnTo>
                  <a:lnTo>
                    <a:pt x="1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
            <p:cNvSpPr/>
            <p:nvPr/>
          </p:nvSpPr>
          <p:spPr>
            <a:xfrm>
              <a:off x="2334100" y="3516250"/>
              <a:ext cx="7300" cy="1175"/>
            </a:xfrm>
            <a:custGeom>
              <a:avLst/>
              <a:gdLst/>
              <a:ahLst/>
              <a:cxnLst/>
              <a:rect l="l" t="t" r="r" b="b"/>
              <a:pathLst>
                <a:path w="292" h="47" extrusionOk="0">
                  <a:moveTo>
                    <a:pt x="291" y="47"/>
                  </a:moveTo>
                  <a:lnTo>
                    <a:pt x="291" y="47"/>
                  </a:ln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
            <p:cNvSpPr/>
            <p:nvPr/>
          </p:nvSpPr>
          <p:spPr>
            <a:xfrm>
              <a:off x="2332950" y="3516250"/>
              <a:ext cx="1175" cy="25"/>
            </a:xfrm>
            <a:custGeom>
              <a:avLst/>
              <a:gdLst/>
              <a:ahLst/>
              <a:cxnLst/>
              <a:rect l="l" t="t" r="r" b="b"/>
              <a:pathLst>
                <a:path w="47" h="1" extrusionOk="0">
                  <a:moveTo>
                    <a:pt x="0" y="0"/>
                  </a:moveTo>
                  <a:lnTo>
                    <a:pt x="47" y="0"/>
                  </a:ln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
            <p:cNvSpPr/>
            <p:nvPr/>
          </p:nvSpPr>
          <p:spPr>
            <a:xfrm>
              <a:off x="2334100" y="3516250"/>
              <a:ext cx="25" cy="25"/>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
            <p:cNvSpPr/>
            <p:nvPr/>
          </p:nvSpPr>
          <p:spPr>
            <a:xfrm>
              <a:off x="2302700" y="2471750"/>
              <a:ext cx="15725" cy="16025"/>
            </a:xfrm>
            <a:custGeom>
              <a:avLst/>
              <a:gdLst/>
              <a:ahLst/>
              <a:cxnLst/>
              <a:rect l="l" t="t" r="r" b="b"/>
              <a:pathLst>
                <a:path w="629" h="641" extrusionOk="0">
                  <a:moveTo>
                    <a:pt x="338" y="0"/>
                  </a:moveTo>
                  <a:cubicBezTo>
                    <a:pt x="245" y="0"/>
                    <a:pt x="152" y="59"/>
                    <a:pt x="93" y="105"/>
                  </a:cubicBezTo>
                  <a:cubicBezTo>
                    <a:pt x="0" y="198"/>
                    <a:pt x="0" y="245"/>
                    <a:pt x="0" y="349"/>
                  </a:cubicBezTo>
                  <a:cubicBezTo>
                    <a:pt x="0" y="489"/>
                    <a:pt x="93" y="640"/>
                    <a:pt x="291" y="640"/>
                  </a:cubicBezTo>
                  <a:cubicBezTo>
                    <a:pt x="384" y="640"/>
                    <a:pt x="489" y="582"/>
                    <a:pt x="535" y="489"/>
                  </a:cubicBezTo>
                  <a:cubicBezTo>
                    <a:pt x="628" y="442"/>
                    <a:pt x="628" y="349"/>
                    <a:pt x="628" y="245"/>
                  </a:cubicBezTo>
                  <a:cubicBezTo>
                    <a:pt x="628" y="105"/>
                    <a:pt x="535"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
            <p:cNvSpPr/>
            <p:nvPr/>
          </p:nvSpPr>
          <p:spPr>
            <a:xfrm>
              <a:off x="2265175" y="3448500"/>
              <a:ext cx="29125" cy="30250"/>
            </a:xfrm>
            <a:custGeom>
              <a:avLst/>
              <a:gdLst/>
              <a:ahLst/>
              <a:cxnLst/>
              <a:rect l="l" t="t" r="r" b="b"/>
              <a:pathLst>
                <a:path w="1165" h="1210" extrusionOk="0">
                  <a:moveTo>
                    <a:pt x="873" y="0"/>
                  </a:moveTo>
                  <a:cubicBezTo>
                    <a:pt x="431" y="245"/>
                    <a:pt x="245" y="675"/>
                    <a:pt x="47" y="1163"/>
                  </a:cubicBezTo>
                  <a:cubicBezTo>
                    <a:pt x="1" y="1163"/>
                    <a:pt x="1" y="1210"/>
                    <a:pt x="47" y="1210"/>
                  </a:cubicBezTo>
                  <a:lnTo>
                    <a:pt x="94" y="1210"/>
                  </a:lnTo>
                  <a:cubicBezTo>
                    <a:pt x="245" y="1117"/>
                    <a:pt x="385" y="1059"/>
                    <a:pt x="431" y="966"/>
                  </a:cubicBezTo>
                  <a:cubicBezTo>
                    <a:pt x="676" y="721"/>
                    <a:pt x="920" y="477"/>
                    <a:pt x="1118" y="186"/>
                  </a:cubicBezTo>
                  <a:cubicBezTo>
                    <a:pt x="1164" y="140"/>
                    <a:pt x="1164" y="93"/>
                    <a:pt x="1164" y="47"/>
                  </a:cubicBezTo>
                  <a:cubicBezTo>
                    <a:pt x="1118" y="0"/>
                    <a:pt x="1071"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
            <p:cNvSpPr/>
            <p:nvPr/>
          </p:nvSpPr>
          <p:spPr>
            <a:xfrm>
              <a:off x="2291925" y="2426975"/>
              <a:ext cx="18075" cy="19500"/>
            </a:xfrm>
            <a:custGeom>
              <a:avLst/>
              <a:gdLst/>
              <a:ahLst/>
              <a:cxnLst/>
              <a:rect l="l" t="t" r="r" b="b"/>
              <a:pathLst>
                <a:path w="723" h="780" extrusionOk="0">
                  <a:moveTo>
                    <a:pt x="141" y="0"/>
                  </a:moveTo>
                  <a:cubicBezTo>
                    <a:pt x="141" y="47"/>
                    <a:pt x="141" y="47"/>
                    <a:pt x="94" y="47"/>
                  </a:cubicBezTo>
                  <a:cubicBezTo>
                    <a:pt x="94" y="105"/>
                    <a:pt x="48" y="198"/>
                    <a:pt x="1" y="244"/>
                  </a:cubicBezTo>
                  <a:lnTo>
                    <a:pt x="1" y="338"/>
                  </a:lnTo>
                  <a:lnTo>
                    <a:pt x="1" y="442"/>
                  </a:lnTo>
                  <a:cubicBezTo>
                    <a:pt x="1" y="489"/>
                    <a:pt x="1" y="535"/>
                    <a:pt x="48" y="582"/>
                  </a:cubicBezTo>
                  <a:cubicBezTo>
                    <a:pt x="94" y="733"/>
                    <a:pt x="187" y="780"/>
                    <a:pt x="338" y="780"/>
                  </a:cubicBezTo>
                  <a:lnTo>
                    <a:pt x="478" y="780"/>
                  </a:lnTo>
                  <a:cubicBezTo>
                    <a:pt x="583" y="733"/>
                    <a:pt x="629" y="628"/>
                    <a:pt x="676" y="582"/>
                  </a:cubicBezTo>
                  <a:cubicBezTo>
                    <a:pt x="722" y="489"/>
                    <a:pt x="676" y="442"/>
                    <a:pt x="676" y="338"/>
                  </a:cubicBezTo>
                  <a:cubicBezTo>
                    <a:pt x="583" y="198"/>
                    <a:pt x="338" y="0"/>
                    <a:pt x="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7"/>
            <p:cNvSpPr/>
            <p:nvPr/>
          </p:nvSpPr>
          <p:spPr>
            <a:xfrm>
              <a:off x="2245700" y="3404875"/>
              <a:ext cx="36375" cy="42475"/>
            </a:xfrm>
            <a:custGeom>
              <a:avLst/>
              <a:gdLst/>
              <a:ahLst/>
              <a:cxnLst/>
              <a:rect l="l" t="t" r="r" b="b"/>
              <a:pathLst>
                <a:path w="1455" h="1699" extrusionOk="0">
                  <a:moveTo>
                    <a:pt x="1315" y="1"/>
                  </a:moveTo>
                  <a:cubicBezTo>
                    <a:pt x="1268" y="1"/>
                    <a:pt x="1210" y="1"/>
                    <a:pt x="1164" y="47"/>
                  </a:cubicBezTo>
                  <a:cubicBezTo>
                    <a:pt x="978" y="245"/>
                    <a:pt x="733" y="477"/>
                    <a:pt x="582" y="722"/>
                  </a:cubicBezTo>
                  <a:cubicBezTo>
                    <a:pt x="396" y="966"/>
                    <a:pt x="198" y="1257"/>
                    <a:pt x="47" y="1548"/>
                  </a:cubicBezTo>
                  <a:lnTo>
                    <a:pt x="1" y="1641"/>
                  </a:lnTo>
                  <a:lnTo>
                    <a:pt x="1" y="1699"/>
                  </a:lnTo>
                  <a:cubicBezTo>
                    <a:pt x="47" y="1699"/>
                    <a:pt x="47" y="1699"/>
                    <a:pt x="47" y="1641"/>
                  </a:cubicBezTo>
                  <a:cubicBezTo>
                    <a:pt x="443" y="1303"/>
                    <a:pt x="873" y="873"/>
                    <a:pt x="1315" y="431"/>
                  </a:cubicBezTo>
                  <a:cubicBezTo>
                    <a:pt x="1361" y="384"/>
                    <a:pt x="1361" y="291"/>
                    <a:pt x="1408" y="187"/>
                  </a:cubicBezTo>
                  <a:cubicBezTo>
                    <a:pt x="1408" y="187"/>
                    <a:pt x="1408" y="140"/>
                    <a:pt x="1455" y="140"/>
                  </a:cubicBezTo>
                  <a:lnTo>
                    <a:pt x="1408" y="94"/>
                  </a:lnTo>
                  <a:cubicBezTo>
                    <a:pt x="1408" y="47"/>
                    <a:pt x="1361" y="1"/>
                    <a:pt x="1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
            <p:cNvSpPr/>
            <p:nvPr/>
          </p:nvSpPr>
          <p:spPr>
            <a:xfrm>
              <a:off x="2227675" y="3551425"/>
              <a:ext cx="75050" cy="3525"/>
            </a:xfrm>
            <a:custGeom>
              <a:avLst/>
              <a:gdLst/>
              <a:ahLst/>
              <a:cxnLst/>
              <a:rect l="l" t="t" r="r" b="b"/>
              <a:pathLst>
                <a:path w="3002" h="141" extrusionOk="0">
                  <a:moveTo>
                    <a:pt x="140" y="1"/>
                  </a:moveTo>
                  <a:cubicBezTo>
                    <a:pt x="93" y="1"/>
                    <a:pt x="47" y="1"/>
                    <a:pt x="0" y="47"/>
                  </a:cubicBezTo>
                  <a:cubicBezTo>
                    <a:pt x="47" y="47"/>
                    <a:pt x="93" y="94"/>
                    <a:pt x="93" y="94"/>
                  </a:cubicBezTo>
                  <a:cubicBezTo>
                    <a:pt x="919" y="140"/>
                    <a:pt x="1838" y="140"/>
                    <a:pt x="2862" y="140"/>
                  </a:cubicBezTo>
                  <a:cubicBezTo>
                    <a:pt x="2908" y="140"/>
                    <a:pt x="2955" y="94"/>
                    <a:pt x="3001" y="94"/>
                  </a:cubicBezTo>
                  <a:cubicBezTo>
                    <a:pt x="2955" y="47"/>
                    <a:pt x="2908" y="47"/>
                    <a:pt x="2862" y="47"/>
                  </a:cubicBezTo>
                  <a:lnTo>
                    <a:pt x="1164" y="47"/>
                  </a:lnTo>
                  <a:lnTo>
                    <a:pt x="11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
            <p:cNvSpPr/>
            <p:nvPr/>
          </p:nvSpPr>
          <p:spPr>
            <a:xfrm>
              <a:off x="2236100" y="3368525"/>
              <a:ext cx="38700" cy="43650"/>
            </a:xfrm>
            <a:custGeom>
              <a:avLst/>
              <a:gdLst/>
              <a:ahLst/>
              <a:cxnLst/>
              <a:rect l="l" t="t" r="r" b="b"/>
              <a:pathLst>
                <a:path w="1548" h="1746" extrusionOk="0">
                  <a:moveTo>
                    <a:pt x="1408" y="1"/>
                  </a:moveTo>
                  <a:cubicBezTo>
                    <a:pt x="1362" y="1"/>
                    <a:pt x="1303" y="47"/>
                    <a:pt x="1210" y="94"/>
                  </a:cubicBezTo>
                  <a:cubicBezTo>
                    <a:pt x="1164" y="245"/>
                    <a:pt x="1071" y="338"/>
                    <a:pt x="966" y="431"/>
                  </a:cubicBezTo>
                  <a:cubicBezTo>
                    <a:pt x="722" y="675"/>
                    <a:pt x="536" y="966"/>
                    <a:pt x="292" y="1257"/>
                  </a:cubicBezTo>
                  <a:cubicBezTo>
                    <a:pt x="198" y="1350"/>
                    <a:pt x="140" y="1501"/>
                    <a:pt x="47" y="1641"/>
                  </a:cubicBezTo>
                  <a:cubicBezTo>
                    <a:pt x="47" y="1699"/>
                    <a:pt x="47" y="1699"/>
                    <a:pt x="1" y="1745"/>
                  </a:cubicBezTo>
                  <a:cubicBezTo>
                    <a:pt x="47" y="1745"/>
                    <a:pt x="47" y="1745"/>
                    <a:pt x="94" y="1699"/>
                  </a:cubicBezTo>
                  <a:cubicBezTo>
                    <a:pt x="140" y="1641"/>
                    <a:pt x="198" y="1641"/>
                    <a:pt x="245" y="1594"/>
                  </a:cubicBezTo>
                  <a:cubicBezTo>
                    <a:pt x="431" y="1455"/>
                    <a:pt x="629" y="1257"/>
                    <a:pt x="780" y="1117"/>
                  </a:cubicBezTo>
                  <a:cubicBezTo>
                    <a:pt x="1071" y="873"/>
                    <a:pt x="1257" y="582"/>
                    <a:pt x="1501" y="291"/>
                  </a:cubicBezTo>
                  <a:cubicBezTo>
                    <a:pt x="1501" y="245"/>
                    <a:pt x="1548" y="187"/>
                    <a:pt x="1548" y="140"/>
                  </a:cubicBezTo>
                  <a:cubicBezTo>
                    <a:pt x="1501" y="94"/>
                    <a:pt x="1501" y="47"/>
                    <a:pt x="1455" y="47"/>
                  </a:cubicBezTo>
                  <a:cubicBezTo>
                    <a:pt x="1455" y="1"/>
                    <a:pt x="1408" y="1"/>
                    <a:pt x="1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
            <p:cNvSpPr/>
            <p:nvPr/>
          </p:nvSpPr>
          <p:spPr>
            <a:xfrm>
              <a:off x="2243375" y="2508100"/>
              <a:ext cx="42475" cy="19500"/>
            </a:xfrm>
            <a:custGeom>
              <a:avLst/>
              <a:gdLst/>
              <a:ahLst/>
              <a:cxnLst/>
              <a:rect l="l" t="t" r="r" b="b"/>
              <a:pathLst>
                <a:path w="1699" h="780" extrusionOk="0">
                  <a:moveTo>
                    <a:pt x="140" y="0"/>
                  </a:moveTo>
                  <a:cubicBezTo>
                    <a:pt x="94" y="0"/>
                    <a:pt x="47" y="59"/>
                    <a:pt x="47" y="59"/>
                  </a:cubicBezTo>
                  <a:cubicBezTo>
                    <a:pt x="1" y="105"/>
                    <a:pt x="1" y="198"/>
                    <a:pt x="47" y="245"/>
                  </a:cubicBezTo>
                  <a:cubicBezTo>
                    <a:pt x="245" y="535"/>
                    <a:pt x="826" y="780"/>
                    <a:pt x="1303" y="780"/>
                  </a:cubicBezTo>
                  <a:cubicBezTo>
                    <a:pt x="1408" y="780"/>
                    <a:pt x="1501" y="780"/>
                    <a:pt x="1594" y="733"/>
                  </a:cubicBezTo>
                  <a:cubicBezTo>
                    <a:pt x="1652" y="733"/>
                    <a:pt x="1652" y="733"/>
                    <a:pt x="1699" y="687"/>
                  </a:cubicBezTo>
                  <a:cubicBezTo>
                    <a:pt x="1652" y="640"/>
                    <a:pt x="1594" y="640"/>
                    <a:pt x="1548" y="582"/>
                  </a:cubicBezTo>
                  <a:lnTo>
                    <a:pt x="1501" y="582"/>
                  </a:lnTo>
                  <a:cubicBezTo>
                    <a:pt x="1071" y="396"/>
                    <a:pt x="629" y="198"/>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
            <p:cNvSpPr/>
            <p:nvPr/>
          </p:nvSpPr>
          <p:spPr>
            <a:xfrm>
              <a:off x="2262850" y="2464475"/>
              <a:ext cx="15725" cy="18350"/>
            </a:xfrm>
            <a:custGeom>
              <a:avLst/>
              <a:gdLst/>
              <a:ahLst/>
              <a:cxnLst/>
              <a:rect l="l" t="t" r="r" b="b"/>
              <a:pathLst>
                <a:path w="629" h="734" extrusionOk="0">
                  <a:moveTo>
                    <a:pt x="292" y="1"/>
                  </a:moveTo>
                  <a:cubicBezTo>
                    <a:pt x="187" y="1"/>
                    <a:pt x="140" y="1"/>
                    <a:pt x="94" y="59"/>
                  </a:cubicBezTo>
                  <a:cubicBezTo>
                    <a:pt x="47" y="152"/>
                    <a:pt x="1" y="245"/>
                    <a:pt x="1" y="396"/>
                  </a:cubicBezTo>
                  <a:cubicBezTo>
                    <a:pt x="1" y="582"/>
                    <a:pt x="140" y="733"/>
                    <a:pt x="292" y="733"/>
                  </a:cubicBezTo>
                  <a:cubicBezTo>
                    <a:pt x="385" y="733"/>
                    <a:pt x="478" y="687"/>
                    <a:pt x="524" y="640"/>
                  </a:cubicBezTo>
                  <a:cubicBezTo>
                    <a:pt x="629" y="582"/>
                    <a:pt x="629" y="489"/>
                    <a:pt x="629" y="396"/>
                  </a:cubicBezTo>
                  <a:cubicBezTo>
                    <a:pt x="629" y="198"/>
                    <a:pt x="431" y="1"/>
                    <a:pt x="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
            <p:cNvSpPr/>
            <p:nvPr/>
          </p:nvSpPr>
          <p:spPr>
            <a:xfrm>
              <a:off x="2199750" y="3534575"/>
              <a:ext cx="34050" cy="3500"/>
            </a:xfrm>
            <a:custGeom>
              <a:avLst/>
              <a:gdLst/>
              <a:ahLst/>
              <a:cxnLst/>
              <a:rect l="l" t="t" r="r" b="b"/>
              <a:pathLst>
                <a:path w="1362" h="140" extrusionOk="0">
                  <a:moveTo>
                    <a:pt x="338" y="0"/>
                  </a:moveTo>
                  <a:cubicBezTo>
                    <a:pt x="199" y="0"/>
                    <a:pt x="94" y="47"/>
                    <a:pt x="1" y="47"/>
                  </a:cubicBezTo>
                  <a:cubicBezTo>
                    <a:pt x="245" y="93"/>
                    <a:pt x="582" y="140"/>
                    <a:pt x="873" y="140"/>
                  </a:cubicBezTo>
                  <a:cubicBezTo>
                    <a:pt x="1013" y="140"/>
                    <a:pt x="1164" y="140"/>
                    <a:pt x="1304" y="93"/>
                  </a:cubicBezTo>
                  <a:lnTo>
                    <a:pt x="1362" y="93"/>
                  </a:lnTo>
                  <a:cubicBezTo>
                    <a:pt x="1257" y="93"/>
                    <a:pt x="1210" y="93"/>
                    <a:pt x="1117" y="47"/>
                  </a:cubicBezTo>
                  <a:cubicBezTo>
                    <a:pt x="827" y="47"/>
                    <a:pt x="582" y="0"/>
                    <a:pt x="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
            <p:cNvSpPr/>
            <p:nvPr/>
          </p:nvSpPr>
          <p:spPr>
            <a:xfrm>
              <a:off x="2177950" y="2441200"/>
              <a:ext cx="38700" cy="50050"/>
            </a:xfrm>
            <a:custGeom>
              <a:avLst/>
              <a:gdLst/>
              <a:ahLst/>
              <a:cxnLst/>
              <a:rect l="l" t="t" r="r" b="b"/>
              <a:pathLst>
                <a:path w="1548" h="2002" extrusionOk="0">
                  <a:moveTo>
                    <a:pt x="192" y="1"/>
                  </a:moveTo>
                  <a:cubicBezTo>
                    <a:pt x="176" y="1"/>
                    <a:pt x="159" y="4"/>
                    <a:pt x="140" y="13"/>
                  </a:cubicBezTo>
                  <a:cubicBezTo>
                    <a:pt x="94" y="13"/>
                    <a:pt x="47" y="117"/>
                    <a:pt x="47" y="164"/>
                  </a:cubicBezTo>
                  <a:lnTo>
                    <a:pt x="0" y="164"/>
                  </a:lnTo>
                  <a:cubicBezTo>
                    <a:pt x="94" y="932"/>
                    <a:pt x="431" y="1467"/>
                    <a:pt x="1071" y="1862"/>
                  </a:cubicBezTo>
                  <a:cubicBezTo>
                    <a:pt x="1164" y="1909"/>
                    <a:pt x="1303" y="1955"/>
                    <a:pt x="1454" y="1955"/>
                  </a:cubicBezTo>
                  <a:cubicBezTo>
                    <a:pt x="1501" y="2002"/>
                    <a:pt x="1501" y="2002"/>
                    <a:pt x="1547" y="2002"/>
                  </a:cubicBezTo>
                  <a:cubicBezTo>
                    <a:pt x="1501" y="2002"/>
                    <a:pt x="1501" y="1955"/>
                    <a:pt x="1501" y="1955"/>
                  </a:cubicBezTo>
                  <a:lnTo>
                    <a:pt x="1501" y="1909"/>
                  </a:lnTo>
                  <a:cubicBezTo>
                    <a:pt x="1408" y="1758"/>
                    <a:pt x="1303" y="1618"/>
                    <a:pt x="1210" y="1513"/>
                  </a:cubicBezTo>
                  <a:cubicBezTo>
                    <a:pt x="722" y="1083"/>
                    <a:pt x="431" y="641"/>
                    <a:pt x="338" y="164"/>
                  </a:cubicBezTo>
                  <a:cubicBezTo>
                    <a:pt x="300" y="78"/>
                    <a:pt x="262" y="1"/>
                    <a:pt x="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
            <p:cNvSpPr/>
            <p:nvPr/>
          </p:nvSpPr>
          <p:spPr>
            <a:xfrm>
              <a:off x="2065125" y="3549100"/>
              <a:ext cx="107900" cy="7300"/>
            </a:xfrm>
            <a:custGeom>
              <a:avLst/>
              <a:gdLst/>
              <a:ahLst/>
              <a:cxnLst/>
              <a:rect l="l" t="t" r="r" b="b"/>
              <a:pathLst>
                <a:path w="4316" h="292" extrusionOk="0">
                  <a:moveTo>
                    <a:pt x="3978" y="1"/>
                  </a:moveTo>
                  <a:cubicBezTo>
                    <a:pt x="2769" y="47"/>
                    <a:pt x="1513" y="94"/>
                    <a:pt x="59" y="140"/>
                  </a:cubicBezTo>
                  <a:cubicBezTo>
                    <a:pt x="59" y="140"/>
                    <a:pt x="0" y="140"/>
                    <a:pt x="0" y="187"/>
                  </a:cubicBezTo>
                  <a:lnTo>
                    <a:pt x="59" y="233"/>
                  </a:lnTo>
                  <a:cubicBezTo>
                    <a:pt x="349" y="233"/>
                    <a:pt x="582" y="292"/>
                    <a:pt x="826" y="292"/>
                  </a:cubicBezTo>
                  <a:lnTo>
                    <a:pt x="931" y="292"/>
                  </a:lnTo>
                  <a:cubicBezTo>
                    <a:pt x="1268" y="292"/>
                    <a:pt x="1652" y="292"/>
                    <a:pt x="1943" y="233"/>
                  </a:cubicBezTo>
                  <a:lnTo>
                    <a:pt x="3978" y="233"/>
                  </a:lnTo>
                  <a:cubicBezTo>
                    <a:pt x="4071" y="187"/>
                    <a:pt x="4223" y="187"/>
                    <a:pt x="4269" y="140"/>
                  </a:cubicBezTo>
                  <a:cubicBezTo>
                    <a:pt x="4269" y="140"/>
                    <a:pt x="4316" y="140"/>
                    <a:pt x="4316" y="94"/>
                  </a:cubicBezTo>
                  <a:cubicBezTo>
                    <a:pt x="4269" y="47"/>
                    <a:pt x="4269" y="1"/>
                    <a:pt x="40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
            <p:cNvSpPr/>
            <p:nvPr/>
          </p:nvSpPr>
          <p:spPr>
            <a:xfrm>
              <a:off x="2139275" y="2458675"/>
              <a:ext cx="11950" cy="14550"/>
            </a:xfrm>
            <a:custGeom>
              <a:avLst/>
              <a:gdLst/>
              <a:ahLst/>
              <a:cxnLst/>
              <a:rect l="l" t="t" r="r" b="b"/>
              <a:pathLst>
                <a:path w="478" h="582" extrusionOk="0">
                  <a:moveTo>
                    <a:pt x="233" y="0"/>
                  </a:moveTo>
                  <a:cubicBezTo>
                    <a:pt x="94" y="0"/>
                    <a:pt x="0" y="93"/>
                    <a:pt x="0" y="233"/>
                  </a:cubicBezTo>
                  <a:cubicBezTo>
                    <a:pt x="0" y="430"/>
                    <a:pt x="94" y="582"/>
                    <a:pt x="233" y="582"/>
                  </a:cubicBezTo>
                  <a:cubicBezTo>
                    <a:pt x="384" y="582"/>
                    <a:pt x="477" y="430"/>
                    <a:pt x="477" y="291"/>
                  </a:cubicBezTo>
                  <a:cubicBezTo>
                    <a:pt x="477" y="233"/>
                    <a:pt x="477" y="140"/>
                    <a:pt x="431" y="93"/>
                  </a:cubicBezTo>
                  <a:cubicBezTo>
                    <a:pt x="384" y="47"/>
                    <a:pt x="291" y="0"/>
                    <a:pt x="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
            <p:cNvSpPr/>
            <p:nvPr/>
          </p:nvSpPr>
          <p:spPr>
            <a:xfrm>
              <a:off x="2132000" y="2502275"/>
              <a:ext cx="14575" cy="15725"/>
            </a:xfrm>
            <a:custGeom>
              <a:avLst/>
              <a:gdLst/>
              <a:ahLst/>
              <a:cxnLst/>
              <a:rect l="l" t="t" r="r" b="b"/>
              <a:pathLst>
                <a:path w="583" h="629" extrusionOk="0">
                  <a:moveTo>
                    <a:pt x="291" y="1"/>
                  </a:moveTo>
                  <a:cubicBezTo>
                    <a:pt x="140" y="1"/>
                    <a:pt x="1" y="140"/>
                    <a:pt x="1" y="338"/>
                  </a:cubicBezTo>
                  <a:cubicBezTo>
                    <a:pt x="1" y="431"/>
                    <a:pt x="1" y="478"/>
                    <a:pt x="47" y="524"/>
                  </a:cubicBezTo>
                  <a:cubicBezTo>
                    <a:pt x="94" y="582"/>
                    <a:pt x="187" y="629"/>
                    <a:pt x="233" y="629"/>
                  </a:cubicBezTo>
                  <a:cubicBezTo>
                    <a:pt x="431" y="629"/>
                    <a:pt x="582" y="478"/>
                    <a:pt x="582" y="292"/>
                  </a:cubicBezTo>
                  <a:cubicBezTo>
                    <a:pt x="582" y="187"/>
                    <a:pt x="524" y="140"/>
                    <a:pt x="478" y="47"/>
                  </a:cubicBezTo>
                  <a:cubicBezTo>
                    <a:pt x="431" y="1"/>
                    <a:pt x="385" y="1"/>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7"/>
            <p:cNvSpPr/>
            <p:nvPr/>
          </p:nvSpPr>
          <p:spPr>
            <a:xfrm>
              <a:off x="2101475" y="2447625"/>
              <a:ext cx="20675" cy="24150"/>
            </a:xfrm>
            <a:custGeom>
              <a:avLst/>
              <a:gdLst/>
              <a:ahLst/>
              <a:cxnLst/>
              <a:rect l="l" t="t" r="r" b="b"/>
              <a:pathLst>
                <a:path w="827" h="966" extrusionOk="0">
                  <a:moveTo>
                    <a:pt x="291" y="0"/>
                  </a:moveTo>
                  <a:cubicBezTo>
                    <a:pt x="152" y="0"/>
                    <a:pt x="0" y="244"/>
                    <a:pt x="0" y="582"/>
                  </a:cubicBezTo>
                  <a:cubicBezTo>
                    <a:pt x="0" y="675"/>
                    <a:pt x="0" y="779"/>
                    <a:pt x="105" y="826"/>
                  </a:cubicBezTo>
                  <a:cubicBezTo>
                    <a:pt x="152" y="919"/>
                    <a:pt x="245" y="965"/>
                    <a:pt x="349" y="965"/>
                  </a:cubicBezTo>
                  <a:cubicBezTo>
                    <a:pt x="582" y="965"/>
                    <a:pt x="826" y="733"/>
                    <a:pt x="826" y="489"/>
                  </a:cubicBezTo>
                  <a:cubicBezTo>
                    <a:pt x="826" y="291"/>
                    <a:pt x="535" y="0"/>
                    <a:pt x="2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7"/>
            <p:cNvSpPr/>
            <p:nvPr/>
          </p:nvSpPr>
          <p:spPr>
            <a:xfrm>
              <a:off x="1170950" y="3544175"/>
              <a:ext cx="813075" cy="9600"/>
            </a:xfrm>
            <a:custGeom>
              <a:avLst/>
              <a:gdLst/>
              <a:ahLst/>
              <a:cxnLst/>
              <a:rect l="l" t="t" r="r" b="b"/>
              <a:pathLst>
                <a:path w="32523" h="384" extrusionOk="0">
                  <a:moveTo>
                    <a:pt x="3106" y="0"/>
                  </a:moveTo>
                  <a:cubicBezTo>
                    <a:pt x="2141" y="0"/>
                    <a:pt x="1269" y="47"/>
                    <a:pt x="489" y="93"/>
                  </a:cubicBezTo>
                  <a:lnTo>
                    <a:pt x="1" y="140"/>
                  </a:lnTo>
                  <a:cubicBezTo>
                    <a:pt x="59" y="140"/>
                    <a:pt x="105" y="140"/>
                    <a:pt x="152" y="198"/>
                  </a:cubicBezTo>
                  <a:cubicBezTo>
                    <a:pt x="396" y="198"/>
                    <a:pt x="733" y="198"/>
                    <a:pt x="1071" y="244"/>
                  </a:cubicBezTo>
                  <a:lnTo>
                    <a:pt x="3548" y="244"/>
                  </a:lnTo>
                  <a:cubicBezTo>
                    <a:pt x="5002" y="244"/>
                    <a:pt x="6398" y="244"/>
                    <a:pt x="7805" y="291"/>
                  </a:cubicBezTo>
                  <a:cubicBezTo>
                    <a:pt x="9457" y="337"/>
                    <a:pt x="27393" y="384"/>
                    <a:pt x="29661" y="384"/>
                  </a:cubicBezTo>
                  <a:lnTo>
                    <a:pt x="32522" y="384"/>
                  </a:lnTo>
                  <a:cubicBezTo>
                    <a:pt x="31557" y="291"/>
                    <a:pt x="30533" y="244"/>
                    <a:pt x="29568" y="198"/>
                  </a:cubicBezTo>
                  <a:cubicBezTo>
                    <a:pt x="27823" y="140"/>
                    <a:pt x="9887" y="93"/>
                    <a:pt x="8143" y="93"/>
                  </a:cubicBezTo>
                  <a:lnTo>
                    <a:pt x="7759" y="93"/>
                  </a:lnTo>
                  <a:cubicBezTo>
                    <a:pt x="7084" y="93"/>
                    <a:pt x="6398" y="47"/>
                    <a:pt x="5723" y="47"/>
                  </a:cubicBezTo>
                  <a:cubicBezTo>
                    <a:pt x="4898" y="0"/>
                    <a:pt x="3979" y="0"/>
                    <a:pt x="3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
            <p:cNvSpPr/>
            <p:nvPr/>
          </p:nvSpPr>
          <p:spPr>
            <a:xfrm>
              <a:off x="1239000" y="2378700"/>
              <a:ext cx="184100" cy="17125"/>
            </a:xfrm>
            <a:custGeom>
              <a:avLst/>
              <a:gdLst/>
              <a:ahLst/>
              <a:cxnLst/>
              <a:rect l="l" t="t" r="r" b="b"/>
              <a:pathLst>
                <a:path w="7364" h="685" extrusionOk="0">
                  <a:moveTo>
                    <a:pt x="0" y="0"/>
                  </a:moveTo>
                  <a:cubicBezTo>
                    <a:pt x="94" y="0"/>
                    <a:pt x="187" y="47"/>
                    <a:pt x="291" y="47"/>
                  </a:cubicBezTo>
                  <a:cubicBezTo>
                    <a:pt x="722" y="93"/>
                    <a:pt x="1164" y="140"/>
                    <a:pt x="1594" y="187"/>
                  </a:cubicBezTo>
                  <a:cubicBezTo>
                    <a:pt x="2280" y="233"/>
                    <a:pt x="3001" y="338"/>
                    <a:pt x="3734" y="384"/>
                  </a:cubicBezTo>
                  <a:cubicBezTo>
                    <a:pt x="3920" y="431"/>
                    <a:pt x="4071" y="431"/>
                    <a:pt x="4258" y="477"/>
                  </a:cubicBezTo>
                  <a:cubicBezTo>
                    <a:pt x="5062" y="568"/>
                    <a:pt x="5822" y="684"/>
                    <a:pt x="6607" y="684"/>
                  </a:cubicBezTo>
                  <a:cubicBezTo>
                    <a:pt x="6730" y="684"/>
                    <a:pt x="6854" y="681"/>
                    <a:pt x="6979" y="675"/>
                  </a:cubicBezTo>
                  <a:lnTo>
                    <a:pt x="7363" y="675"/>
                  </a:lnTo>
                  <a:cubicBezTo>
                    <a:pt x="7363" y="675"/>
                    <a:pt x="7317" y="675"/>
                    <a:pt x="7270" y="629"/>
                  </a:cubicBezTo>
                  <a:cubicBezTo>
                    <a:pt x="6979" y="629"/>
                    <a:pt x="6642" y="582"/>
                    <a:pt x="6351" y="582"/>
                  </a:cubicBezTo>
                  <a:cubicBezTo>
                    <a:pt x="5665" y="477"/>
                    <a:pt x="5037" y="431"/>
                    <a:pt x="4362" y="338"/>
                  </a:cubicBezTo>
                  <a:cubicBezTo>
                    <a:pt x="3094" y="140"/>
                    <a:pt x="1547"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7"/>
            <p:cNvSpPr/>
            <p:nvPr/>
          </p:nvSpPr>
          <p:spPr>
            <a:xfrm>
              <a:off x="823475" y="2363525"/>
              <a:ext cx="307675" cy="11425"/>
            </a:xfrm>
            <a:custGeom>
              <a:avLst/>
              <a:gdLst/>
              <a:ahLst/>
              <a:cxnLst/>
              <a:rect l="l" t="t" r="r" b="b"/>
              <a:pathLst>
                <a:path w="12307" h="457" extrusionOk="0">
                  <a:moveTo>
                    <a:pt x="1334" y="0"/>
                  </a:moveTo>
                  <a:cubicBezTo>
                    <a:pt x="1135" y="0"/>
                    <a:pt x="931" y="6"/>
                    <a:pt x="721" y="26"/>
                  </a:cubicBezTo>
                  <a:cubicBezTo>
                    <a:pt x="477" y="26"/>
                    <a:pt x="233" y="26"/>
                    <a:pt x="0" y="119"/>
                  </a:cubicBezTo>
                  <a:lnTo>
                    <a:pt x="814" y="119"/>
                  </a:lnTo>
                  <a:lnTo>
                    <a:pt x="1547" y="165"/>
                  </a:lnTo>
                  <a:cubicBezTo>
                    <a:pt x="3490" y="212"/>
                    <a:pt x="5467" y="258"/>
                    <a:pt x="7456" y="363"/>
                  </a:cubicBezTo>
                  <a:lnTo>
                    <a:pt x="7944" y="410"/>
                  </a:lnTo>
                  <a:cubicBezTo>
                    <a:pt x="8619" y="410"/>
                    <a:pt x="9305" y="456"/>
                    <a:pt x="9980" y="456"/>
                  </a:cubicBezTo>
                  <a:cubicBezTo>
                    <a:pt x="10608" y="456"/>
                    <a:pt x="11143" y="410"/>
                    <a:pt x="11678" y="363"/>
                  </a:cubicBezTo>
                  <a:cubicBezTo>
                    <a:pt x="11864" y="363"/>
                    <a:pt x="12108" y="317"/>
                    <a:pt x="12306" y="317"/>
                  </a:cubicBezTo>
                  <a:lnTo>
                    <a:pt x="9015" y="317"/>
                  </a:lnTo>
                  <a:cubicBezTo>
                    <a:pt x="8282" y="258"/>
                    <a:pt x="7561" y="212"/>
                    <a:pt x="6828" y="165"/>
                  </a:cubicBezTo>
                  <a:cubicBezTo>
                    <a:pt x="6246" y="165"/>
                    <a:pt x="5665" y="119"/>
                    <a:pt x="5130" y="72"/>
                  </a:cubicBezTo>
                  <a:cubicBezTo>
                    <a:pt x="4362" y="72"/>
                    <a:pt x="3583" y="26"/>
                    <a:pt x="2803" y="26"/>
                  </a:cubicBezTo>
                  <a:lnTo>
                    <a:pt x="2466" y="26"/>
                  </a:lnTo>
                  <a:cubicBezTo>
                    <a:pt x="2109" y="26"/>
                    <a:pt x="1732"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7"/>
            <p:cNvSpPr/>
            <p:nvPr/>
          </p:nvSpPr>
          <p:spPr>
            <a:xfrm>
              <a:off x="1086325" y="2425300"/>
              <a:ext cx="26500" cy="27275"/>
            </a:xfrm>
            <a:custGeom>
              <a:avLst/>
              <a:gdLst/>
              <a:ahLst/>
              <a:cxnLst/>
              <a:rect l="l" t="t" r="r" b="b"/>
              <a:pathLst>
                <a:path w="1060" h="1091" extrusionOk="0">
                  <a:moveTo>
                    <a:pt x="920" y="0"/>
                  </a:moveTo>
                  <a:cubicBezTo>
                    <a:pt x="904" y="0"/>
                    <a:pt x="889" y="5"/>
                    <a:pt x="873" y="21"/>
                  </a:cubicBezTo>
                  <a:cubicBezTo>
                    <a:pt x="536" y="265"/>
                    <a:pt x="187" y="556"/>
                    <a:pt x="47" y="940"/>
                  </a:cubicBezTo>
                  <a:cubicBezTo>
                    <a:pt x="1" y="986"/>
                    <a:pt x="47" y="1044"/>
                    <a:pt x="47" y="1091"/>
                  </a:cubicBezTo>
                  <a:cubicBezTo>
                    <a:pt x="94" y="1091"/>
                    <a:pt x="141" y="1091"/>
                    <a:pt x="141" y="1044"/>
                  </a:cubicBezTo>
                  <a:cubicBezTo>
                    <a:pt x="478" y="940"/>
                    <a:pt x="769" y="649"/>
                    <a:pt x="1013" y="218"/>
                  </a:cubicBezTo>
                  <a:lnTo>
                    <a:pt x="1013" y="172"/>
                  </a:lnTo>
                  <a:lnTo>
                    <a:pt x="1059" y="172"/>
                  </a:lnTo>
                  <a:cubicBezTo>
                    <a:pt x="1059" y="114"/>
                    <a:pt x="1013" y="67"/>
                    <a:pt x="1013" y="21"/>
                  </a:cubicBezTo>
                  <a:cubicBezTo>
                    <a:pt x="982" y="21"/>
                    <a:pt x="951"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
            <p:cNvSpPr/>
            <p:nvPr/>
          </p:nvSpPr>
          <p:spPr>
            <a:xfrm>
              <a:off x="1076450" y="2562775"/>
              <a:ext cx="19500" cy="49750"/>
            </a:xfrm>
            <a:custGeom>
              <a:avLst/>
              <a:gdLst/>
              <a:ahLst/>
              <a:cxnLst/>
              <a:rect l="l" t="t" r="r" b="b"/>
              <a:pathLst>
                <a:path w="780" h="1990" extrusionOk="0">
                  <a:moveTo>
                    <a:pt x="59" y="0"/>
                  </a:moveTo>
                  <a:cubicBezTo>
                    <a:pt x="0" y="47"/>
                    <a:pt x="59" y="140"/>
                    <a:pt x="59" y="198"/>
                  </a:cubicBezTo>
                  <a:cubicBezTo>
                    <a:pt x="152" y="489"/>
                    <a:pt x="198" y="779"/>
                    <a:pt x="245" y="1070"/>
                  </a:cubicBezTo>
                  <a:cubicBezTo>
                    <a:pt x="291" y="1210"/>
                    <a:pt x="349" y="1407"/>
                    <a:pt x="349" y="1547"/>
                  </a:cubicBezTo>
                  <a:lnTo>
                    <a:pt x="396" y="1594"/>
                  </a:lnTo>
                  <a:cubicBezTo>
                    <a:pt x="396" y="1698"/>
                    <a:pt x="442" y="1838"/>
                    <a:pt x="489" y="1943"/>
                  </a:cubicBezTo>
                  <a:lnTo>
                    <a:pt x="489" y="1989"/>
                  </a:lnTo>
                  <a:lnTo>
                    <a:pt x="536" y="1989"/>
                  </a:lnTo>
                  <a:cubicBezTo>
                    <a:pt x="640" y="1884"/>
                    <a:pt x="687" y="1745"/>
                    <a:pt x="733" y="1652"/>
                  </a:cubicBezTo>
                  <a:cubicBezTo>
                    <a:pt x="733" y="1594"/>
                    <a:pt x="733" y="1547"/>
                    <a:pt x="780" y="1547"/>
                  </a:cubicBezTo>
                  <a:lnTo>
                    <a:pt x="733" y="1547"/>
                  </a:lnTo>
                  <a:lnTo>
                    <a:pt x="733" y="1501"/>
                  </a:lnTo>
                  <a:lnTo>
                    <a:pt x="733" y="1361"/>
                  </a:lnTo>
                  <a:cubicBezTo>
                    <a:pt x="733" y="1256"/>
                    <a:pt x="687" y="1210"/>
                    <a:pt x="687" y="1117"/>
                  </a:cubicBezTo>
                  <a:lnTo>
                    <a:pt x="640" y="1012"/>
                  </a:lnTo>
                  <a:cubicBezTo>
                    <a:pt x="536" y="675"/>
                    <a:pt x="442" y="384"/>
                    <a:pt x="291" y="93"/>
                  </a:cubicBezTo>
                  <a:cubicBezTo>
                    <a:pt x="291" y="47"/>
                    <a:pt x="198"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
            <p:cNvSpPr/>
            <p:nvPr/>
          </p:nvSpPr>
          <p:spPr>
            <a:xfrm>
              <a:off x="1065700" y="2486300"/>
              <a:ext cx="10775" cy="45075"/>
            </a:xfrm>
            <a:custGeom>
              <a:avLst/>
              <a:gdLst/>
              <a:ahLst/>
              <a:cxnLst/>
              <a:rect l="l" t="t" r="r" b="b"/>
              <a:pathLst>
                <a:path w="431" h="1803" extrusionOk="0">
                  <a:moveTo>
                    <a:pt x="244" y="0"/>
                  </a:moveTo>
                  <a:cubicBezTo>
                    <a:pt x="198" y="105"/>
                    <a:pt x="140" y="151"/>
                    <a:pt x="93" y="244"/>
                  </a:cubicBezTo>
                  <a:cubicBezTo>
                    <a:pt x="47" y="582"/>
                    <a:pt x="0" y="931"/>
                    <a:pt x="0" y="1268"/>
                  </a:cubicBezTo>
                  <a:cubicBezTo>
                    <a:pt x="0" y="1512"/>
                    <a:pt x="93" y="1698"/>
                    <a:pt x="291" y="1803"/>
                  </a:cubicBezTo>
                  <a:cubicBezTo>
                    <a:pt x="430" y="1454"/>
                    <a:pt x="430" y="1070"/>
                    <a:pt x="430" y="686"/>
                  </a:cubicBezTo>
                  <a:lnTo>
                    <a:pt x="430" y="58"/>
                  </a:lnTo>
                  <a:lnTo>
                    <a:pt x="4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7"/>
            <p:cNvSpPr/>
            <p:nvPr/>
          </p:nvSpPr>
          <p:spPr>
            <a:xfrm>
              <a:off x="1032825" y="2642725"/>
              <a:ext cx="46275" cy="38700"/>
            </a:xfrm>
            <a:custGeom>
              <a:avLst/>
              <a:gdLst/>
              <a:ahLst/>
              <a:cxnLst/>
              <a:rect l="l" t="t" r="r" b="b"/>
              <a:pathLst>
                <a:path w="1851" h="1548" extrusionOk="0">
                  <a:moveTo>
                    <a:pt x="1699" y="1"/>
                  </a:moveTo>
                  <a:cubicBezTo>
                    <a:pt x="1606" y="1"/>
                    <a:pt x="1559" y="47"/>
                    <a:pt x="1455" y="245"/>
                  </a:cubicBezTo>
                  <a:cubicBezTo>
                    <a:pt x="1222" y="629"/>
                    <a:pt x="931" y="966"/>
                    <a:pt x="443" y="1210"/>
                  </a:cubicBezTo>
                  <a:cubicBezTo>
                    <a:pt x="350" y="1257"/>
                    <a:pt x="245" y="1362"/>
                    <a:pt x="105" y="1455"/>
                  </a:cubicBezTo>
                  <a:cubicBezTo>
                    <a:pt x="105" y="1501"/>
                    <a:pt x="59" y="1501"/>
                    <a:pt x="1" y="1548"/>
                  </a:cubicBezTo>
                  <a:lnTo>
                    <a:pt x="292" y="1548"/>
                  </a:lnTo>
                  <a:cubicBezTo>
                    <a:pt x="1071" y="1408"/>
                    <a:pt x="1513" y="1013"/>
                    <a:pt x="1745" y="385"/>
                  </a:cubicBezTo>
                  <a:lnTo>
                    <a:pt x="1745" y="338"/>
                  </a:lnTo>
                  <a:cubicBezTo>
                    <a:pt x="1850" y="140"/>
                    <a:pt x="1850" y="47"/>
                    <a:pt x="1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7"/>
            <p:cNvSpPr/>
            <p:nvPr/>
          </p:nvSpPr>
          <p:spPr>
            <a:xfrm>
              <a:off x="865625" y="2468250"/>
              <a:ext cx="173350" cy="179450"/>
            </a:xfrm>
            <a:custGeom>
              <a:avLst/>
              <a:gdLst/>
              <a:ahLst/>
              <a:cxnLst/>
              <a:rect l="l" t="t" r="r" b="b"/>
              <a:pathLst>
                <a:path w="6934" h="7178" extrusionOk="0">
                  <a:moveTo>
                    <a:pt x="1513" y="1"/>
                  </a:moveTo>
                  <a:cubicBezTo>
                    <a:pt x="1362" y="94"/>
                    <a:pt x="1362" y="199"/>
                    <a:pt x="1362" y="431"/>
                  </a:cubicBezTo>
                  <a:lnTo>
                    <a:pt x="1362" y="780"/>
                  </a:lnTo>
                  <a:cubicBezTo>
                    <a:pt x="1362" y="1257"/>
                    <a:pt x="1362" y="1746"/>
                    <a:pt x="1408" y="2281"/>
                  </a:cubicBezTo>
                  <a:cubicBezTo>
                    <a:pt x="1408" y="2525"/>
                    <a:pt x="1315" y="2758"/>
                    <a:pt x="1117" y="2955"/>
                  </a:cubicBezTo>
                  <a:cubicBezTo>
                    <a:pt x="827" y="3200"/>
                    <a:pt x="536" y="3490"/>
                    <a:pt x="291" y="3781"/>
                  </a:cubicBezTo>
                  <a:lnTo>
                    <a:pt x="105" y="3921"/>
                  </a:lnTo>
                  <a:cubicBezTo>
                    <a:pt x="1" y="4025"/>
                    <a:pt x="1" y="4118"/>
                    <a:pt x="1" y="4165"/>
                  </a:cubicBezTo>
                  <a:cubicBezTo>
                    <a:pt x="1" y="4270"/>
                    <a:pt x="105" y="4363"/>
                    <a:pt x="152" y="4363"/>
                  </a:cubicBezTo>
                  <a:cubicBezTo>
                    <a:pt x="350" y="4502"/>
                    <a:pt x="489" y="4607"/>
                    <a:pt x="687" y="4607"/>
                  </a:cubicBezTo>
                  <a:cubicBezTo>
                    <a:pt x="1071" y="4653"/>
                    <a:pt x="1513" y="4700"/>
                    <a:pt x="1897" y="4700"/>
                  </a:cubicBezTo>
                  <a:cubicBezTo>
                    <a:pt x="2094" y="4700"/>
                    <a:pt x="2234" y="4746"/>
                    <a:pt x="2280" y="4991"/>
                  </a:cubicBezTo>
                  <a:cubicBezTo>
                    <a:pt x="2385" y="5572"/>
                    <a:pt x="2525" y="6154"/>
                    <a:pt x="2676" y="6829"/>
                  </a:cubicBezTo>
                  <a:cubicBezTo>
                    <a:pt x="2722" y="7073"/>
                    <a:pt x="2815" y="7177"/>
                    <a:pt x="2967" y="7177"/>
                  </a:cubicBezTo>
                  <a:cubicBezTo>
                    <a:pt x="3013" y="7177"/>
                    <a:pt x="3106" y="7119"/>
                    <a:pt x="3199" y="7073"/>
                  </a:cubicBezTo>
                  <a:cubicBezTo>
                    <a:pt x="3444" y="6887"/>
                    <a:pt x="3595" y="6642"/>
                    <a:pt x="3688" y="6445"/>
                  </a:cubicBezTo>
                  <a:cubicBezTo>
                    <a:pt x="3886" y="6061"/>
                    <a:pt x="4072" y="5665"/>
                    <a:pt x="4223" y="5282"/>
                  </a:cubicBezTo>
                  <a:cubicBezTo>
                    <a:pt x="4316" y="5142"/>
                    <a:pt x="4362" y="4944"/>
                    <a:pt x="4467" y="4793"/>
                  </a:cubicBezTo>
                  <a:lnTo>
                    <a:pt x="4467" y="4746"/>
                  </a:lnTo>
                  <a:lnTo>
                    <a:pt x="4804" y="4746"/>
                  </a:lnTo>
                  <a:cubicBezTo>
                    <a:pt x="5002" y="4746"/>
                    <a:pt x="5188" y="4700"/>
                    <a:pt x="5386" y="4700"/>
                  </a:cubicBezTo>
                  <a:cubicBezTo>
                    <a:pt x="5921" y="4607"/>
                    <a:pt x="6305" y="4560"/>
                    <a:pt x="6642" y="4456"/>
                  </a:cubicBezTo>
                  <a:cubicBezTo>
                    <a:pt x="6793" y="4409"/>
                    <a:pt x="6887" y="4316"/>
                    <a:pt x="6933" y="4211"/>
                  </a:cubicBezTo>
                  <a:cubicBezTo>
                    <a:pt x="6933" y="4118"/>
                    <a:pt x="6887" y="3979"/>
                    <a:pt x="6793" y="3874"/>
                  </a:cubicBezTo>
                  <a:cubicBezTo>
                    <a:pt x="6747" y="3828"/>
                    <a:pt x="6747" y="3781"/>
                    <a:pt x="6689" y="3781"/>
                  </a:cubicBezTo>
                  <a:lnTo>
                    <a:pt x="6456" y="3583"/>
                  </a:lnTo>
                  <a:cubicBezTo>
                    <a:pt x="6165" y="3339"/>
                    <a:pt x="5816" y="3106"/>
                    <a:pt x="5479" y="2862"/>
                  </a:cubicBezTo>
                  <a:cubicBezTo>
                    <a:pt x="5293" y="2758"/>
                    <a:pt x="5293" y="2618"/>
                    <a:pt x="5340" y="2420"/>
                  </a:cubicBezTo>
                  <a:cubicBezTo>
                    <a:pt x="5479" y="2176"/>
                    <a:pt x="5584" y="1943"/>
                    <a:pt x="5630" y="1653"/>
                  </a:cubicBezTo>
                  <a:cubicBezTo>
                    <a:pt x="5723" y="1455"/>
                    <a:pt x="5770" y="1257"/>
                    <a:pt x="5816" y="1013"/>
                  </a:cubicBezTo>
                  <a:lnTo>
                    <a:pt x="5433" y="966"/>
                  </a:lnTo>
                  <a:lnTo>
                    <a:pt x="5386" y="1211"/>
                  </a:lnTo>
                  <a:cubicBezTo>
                    <a:pt x="5293" y="1362"/>
                    <a:pt x="5235" y="1548"/>
                    <a:pt x="5188" y="1746"/>
                  </a:cubicBezTo>
                  <a:cubicBezTo>
                    <a:pt x="5095" y="1943"/>
                    <a:pt x="5049" y="2129"/>
                    <a:pt x="4944" y="2374"/>
                  </a:cubicBezTo>
                  <a:lnTo>
                    <a:pt x="4851" y="2711"/>
                  </a:lnTo>
                  <a:cubicBezTo>
                    <a:pt x="4804" y="2816"/>
                    <a:pt x="4804" y="2909"/>
                    <a:pt x="4898" y="3002"/>
                  </a:cubicBezTo>
                  <a:cubicBezTo>
                    <a:pt x="5188" y="3200"/>
                    <a:pt x="5479" y="3397"/>
                    <a:pt x="5770" y="3583"/>
                  </a:cubicBezTo>
                  <a:lnTo>
                    <a:pt x="5968" y="3781"/>
                  </a:lnTo>
                  <a:cubicBezTo>
                    <a:pt x="6014" y="3781"/>
                    <a:pt x="6061" y="3828"/>
                    <a:pt x="6107" y="3874"/>
                  </a:cubicBezTo>
                  <a:lnTo>
                    <a:pt x="6212" y="3921"/>
                  </a:lnTo>
                  <a:lnTo>
                    <a:pt x="6212" y="4025"/>
                  </a:lnTo>
                  <a:cubicBezTo>
                    <a:pt x="6212" y="4025"/>
                    <a:pt x="6212" y="4072"/>
                    <a:pt x="6165" y="4072"/>
                  </a:cubicBezTo>
                  <a:lnTo>
                    <a:pt x="6165" y="4118"/>
                  </a:lnTo>
                  <a:lnTo>
                    <a:pt x="6107" y="4165"/>
                  </a:lnTo>
                  <a:lnTo>
                    <a:pt x="5770" y="4165"/>
                  </a:lnTo>
                  <a:cubicBezTo>
                    <a:pt x="5479" y="4211"/>
                    <a:pt x="5235" y="4270"/>
                    <a:pt x="5002" y="4270"/>
                  </a:cubicBezTo>
                  <a:lnTo>
                    <a:pt x="4944" y="4270"/>
                  </a:lnTo>
                  <a:cubicBezTo>
                    <a:pt x="4269" y="4316"/>
                    <a:pt x="4269" y="4316"/>
                    <a:pt x="3979" y="4898"/>
                  </a:cubicBezTo>
                  <a:lnTo>
                    <a:pt x="3548" y="5770"/>
                  </a:lnTo>
                  <a:cubicBezTo>
                    <a:pt x="3490" y="5910"/>
                    <a:pt x="3397" y="6014"/>
                    <a:pt x="3351" y="6154"/>
                  </a:cubicBezTo>
                  <a:cubicBezTo>
                    <a:pt x="3304" y="6200"/>
                    <a:pt x="3304" y="6247"/>
                    <a:pt x="3257" y="6352"/>
                  </a:cubicBezTo>
                  <a:lnTo>
                    <a:pt x="3060" y="6689"/>
                  </a:lnTo>
                  <a:lnTo>
                    <a:pt x="2967" y="6107"/>
                  </a:lnTo>
                  <a:cubicBezTo>
                    <a:pt x="2909" y="5910"/>
                    <a:pt x="2862" y="5665"/>
                    <a:pt x="2815" y="5479"/>
                  </a:cubicBezTo>
                  <a:cubicBezTo>
                    <a:pt x="2769" y="5328"/>
                    <a:pt x="2722" y="5188"/>
                    <a:pt x="2676" y="5037"/>
                  </a:cubicBezTo>
                  <a:cubicBezTo>
                    <a:pt x="2618" y="4991"/>
                    <a:pt x="2618" y="4944"/>
                    <a:pt x="2618" y="4851"/>
                  </a:cubicBezTo>
                  <a:cubicBezTo>
                    <a:pt x="2618" y="4851"/>
                    <a:pt x="2571" y="4851"/>
                    <a:pt x="2571" y="4793"/>
                  </a:cubicBezTo>
                  <a:lnTo>
                    <a:pt x="2571" y="4700"/>
                  </a:lnTo>
                  <a:cubicBezTo>
                    <a:pt x="2525" y="4456"/>
                    <a:pt x="2478" y="4409"/>
                    <a:pt x="2234" y="4363"/>
                  </a:cubicBezTo>
                  <a:lnTo>
                    <a:pt x="1652" y="4363"/>
                  </a:lnTo>
                  <a:cubicBezTo>
                    <a:pt x="1455" y="4363"/>
                    <a:pt x="1269" y="4363"/>
                    <a:pt x="1024" y="4316"/>
                  </a:cubicBezTo>
                  <a:cubicBezTo>
                    <a:pt x="931" y="4316"/>
                    <a:pt x="827" y="4316"/>
                    <a:pt x="733" y="4270"/>
                  </a:cubicBezTo>
                  <a:cubicBezTo>
                    <a:pt x="687" y="4270"/>
                    <a:pt x="640" y="4270"/>
                    <a:pt x="582" y="4211"/>
                  </a:cubicBezTo>
                  <a:lnTo>
                    <a:pt x="396" y="4211"/>
                  </a:lnTo>
                  <a:lnTo>
                    <a:pt x="536" y="4072"/>
                  </a:lnTo>
                  <a:cubicBezTo>
                    <a:pt x="582" y="3979"/>
                    <a:pt x="687" y="3921"/>
                    <a:pt x="733" y="3828"/>
                  </a:cubicBezTo>
                  <a:cubicBezTo>
                    <a:pt x="873" y="3688"/>
                    <a:pt x="1024" y="3490"/>
                    <a:pt x="1222" y="3339"/>
                  </a:cubicBezTo>
                  <a:cubicBezTo>
                    <a:pt x="1652" y="2909"/>
                    <a:pt x="1850" y="2420"/>
                    <a:pt x="1745" y="1792"/>
                  </a:cubicBezTo>
                  <a:cubicBezTo>
                    <a:pt x="1699" y="1501"/>
                    <a:pt x="1699" y="1257"/>
                    <a:pt x="1699" y="920"/>
                  </a:cubicBezTo>
                  <a:cubicBezTo>
                    <a:pt x="1699" y="827"/>
                    <a:pt x="1745" y="676"/>
                    <a:pt x="1745" y="536"/>
                  </a:cubicBezTo>
                  <a:lnTo>
                    <a:pt x="1745" y="338"/>
                  </a:lnTo>
                  <a:lnTo>
                    <a:pt x="1897" y="489"/>
                  </a:lnTo>
                  <a:cubicBezTo>
                    <a:pt x="1990" y="536"/>
                    <a:pt x="2094" y="629"/>
                    <a:pt x="2187" y="676"/>
                  </a:cubicBezTo>
                  <a:cubicBezTo>
                    <a:pt x="2432" y="873"/>
                    <a:pt x="2676" y="1071"/>
                    <a:pt x="2909" y="1257"/>
                  </a:cubicBezTo>
                  <a:cubicBezTo>
                    <a:pt x="3091" y="1409"/>
                    <a:pt x="3270" y="1481"/>
                    <a:pt x="3467" y="1481"/>
                  </a:cubicBezTo>
                  <a:cubicBezTo>
                    <a:pt x="3648" y="1481"/>
                    <a:pt x="3844" y="1420"/>
                    <a:pt x="4072" y="1304"/>
                  </a:cubicBezTo>
                  <a:cubicBezTo>
                    <a:pt x="4362" y="1164"/>
                    <a:pt x="4607" y="1013"/>
                    <a:pt x="4898" y="873"/>
                  </a:cubicBezTo>
                  <a:lnTo>
                    <a:pt x="4711" y="536"/>
                  </a:lnTo>
                  <a:lnTo>
                    <a:pt x="3351" y="1164"/>
                  </a:lnTo>
                  <a:lnTo>
                    <a:pt x="2862" y="780"/>
                  </a:lnTo>
                  <a:cubicBezTo>
                    <a:pt x="2571" y="582"/>
                    <a:pt x="2234" y="338"/>
                    <a:pt x="1943" y="140"/>
                  </a:cubicBezTo>
                  <a:cubicBezTo>
                    <a:pt x="1850" y="47"/>
                    <a:pt x="1745" y="1"/>
                    <a:pt x="1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7"/>
            <p:cNvSpPr/>
            <p:nvPr/>
          </p:nvSpPr>
          <p:spPr>
            <a:xfrm>
              <a:off x="816200" y="3543700"/>
              <a:ext cx="199800" cy="13875"/>
            </a:xfrm>
            <a:custGeom>
              <a:avLst/>
              <a:gdLst/>
              <a:ahLst/>
              <a:cxnLst/>
              <a:rect l="l" t="t" r="r" b="b"/>
              <a:pathLst>
                <a:path w="7992" h="555" extrusionOk="0">
                  <a:moveTo>
                    <a:pt x="1863" y="0"/>
                  </a:moveTo>
                  <a:cubicBezTo>
                    <a:pt x="1279" y="0"/>
                    <a:pt x="674" y="97"/>
                    <a:pt x="47" y="263"/>
                  </a:cubicBezTo>
                  <a:cubicBezTo>
                    <a:pt x="47" y="310"/>
                    <a:pt x="47" y="310"/>
                    <a:pt x="0" y="310"/>
                  </a:cubicBezTo>
                  <a:cubicBezTo>
                    <a:pt x="93" y="310"/>
                    <a:pt x="186" y="310"/>
                    <a:pt x="291" y="263"/>
                  </a:cubicBezTo>
                  <a:cubicBezTo>
                    <a:pt x="768" y="159"/>
                    <a:pt x="1210" y="112"/>
                    <a:pt x="1687" y="112"/>
                  </a:cubicBezTo>
                  <a:cubicBezTo>
                    <a:pt x="2175" y="112"/>
                    <a:pt x="2664" y="159"/>
                    <a:pt x="3141" y="263"/>
                  </a:cubicBezTo>
                  <a:cubicBezTo>
                    <a:pt x="4211" y="449"/>
                    <a:pt x="5281" y="554"/>
                    <a:pt x="6398" y="554"/>
                  </a:cubicBezTo>
                  <a:cubicBezTo>
                    <a:pt x="6921" y="554"/>
                    <a:pt x="7456" y="554"/>
                    <a:pt x="7991" y="508"/>
                  </a:cubicBezTo>
                  <a:cubicBezTo>
                    <a:pt x="7654" y="449"/>
                    <a:pt x="7317" y="449"/>
                    <a:pt x="6921" y="449"/>
                  </a:cubicBezTo>
                  <a:cubicBezTo>
                    <a:pt x="5374" y="449"/>
                    <a:pt x="3967" y="310"/>
                    <a:pt x="2664" y="66"/>
                  </a:cubicBezTo>
                  <a:cubicBezTo>
                    <a:pt x="2402" y="21"/>
                    <a:pt x="2135" y="0"/>
                    <a:pt x="1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
            <p:cNvSpPr/>
            <p:nvPr/>
          </p:nvSpPr>
          <p:spPr>
            <a:xfrm>
              <a:off x="988050" y="2473200"/>
              <a:ext cx="25625" cy="16900"/>
            </a:xfrm>
            <a:custGeom>
              <a:avLst/>
              <a:gdLst/>
              <a:ahLst/>
              <a:cxnLst/>
              <a:rect l="l" t="t" r="r" b="b"/>
              <a:pathLst>
                <a:path w="1025" h="676" extrusionOk="0">
                  <a:moveTo>
                    <a:pt x="629" y="1"/>
                  </a:moveTo>
                  <a:cubicBezTo>
                    <a:pt x="536" y="47"/>
                    <a:pt x="443" y="47"/>
                    <a:pt x="338" y="94"/>
                  </a:cubicBezTo>
                  <a:lnTo>
                    <a:pt x="1" y="291"/>
                  </a:lnTo>
                  <a:lnTo>
                    <a:pt x="152" y="582"/>
                  </a:lnTo>
                  <a:lnTo>
                    <a:pt x="245" y="582"/>
                  </a:lnTo>
                  <a:lnTo>
                    <a:pt x="443" y="478"/>
                  </a:lnTo>
                  <a:lnTo>
                    <a:pt x="489" y="524"/>
                  </a:lnTo>
                  <a:cubicBezTo>
                    <a:pt x="489" y="524"/>
                    <a:pt x="536" y="524"/>
                    <a:pt x="536" y="582"/>
                  </a:cubicBezTo>
                  <a:lnTo>
                    <a:pt x="629" y="582"/>
                  </a:lnTo>
                  <a:lnTo>
                    <a:pt x="978" y="675"/>
                  </a:lnTo>
                  <a:cubicBezTo>
                    <a:pt x="978" y="524"/>
                    <a:pt x="1024" y="431"/>
                    <a:pt x="1024" y="338"/>
                  </a:cubicBezTo>
                  <a:cubicBezTo>
                    <a:pt x="1024" y="233"/>
                    <a:pt x="1024" y="140"/>
                    <a:pt x="978" y="94"/>
                  </a:cubicBezTo>
                  <a:cubicBezTo>
                    <a:pt x="919" y="1"/>
                    <a:pt x="826" y="1"/>
                    <a:pt x="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7"/>
            <p:cNvSpPr/>
            <p:nvPr/>
          </p:nvSpPr>
          <p:spPr>
            <a:xfrm>
              <a:off x="1003750" y="2487750"/>
              <a:ext cx="8750" cy="2350"/>
            </a:xfrm>
            <a:custGeom>
              <a:avLst/>
              <a:gdLst/>
              <a:ahLst/>
              <a:cxnLst/>
              <a:rect l="l" t="t" r="r" b="b"/>
              <a:pathLst>
                <a:path w="350" h="94" extrusionOk="0">
                  <a:moveTo>
                    <a:pt x="350" y="93"/>
                  </a:moveTo>
                  <a:lnTo>
                    <a:pt x="350" y="9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7"/>
            <p:cNvSpPr/>
            <p:nvPr/>
          </p:nvSpPr>
          <p:spPr>
            <a:xfrm>
              <a:off x="988050" y="2480475"/>
              <a:ext cx="3800" cy="7300"/>
            </a:xfrm>
            <a:custGeom>
              <a:avLst/>
              <a:gdLst/>
              <a:ahLst/>
              <a:cxnLst/>
              <a:rect l="l" t="t" r="r" b="b"/>
              <a:pathLst>
                <a:path w="152" h="292" extrusionOk="0">
                  <a:moveTo>
                    <a:pt x="1" y="0"/>
                  </a:moveTo>
                  <a:lnTo>
                    <a:pt x="152" y="291"/>
                  </a:lnTo>
                  <a:lnTo>
                    <a:pt x="152" y="2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7"/>
            <p:cNvSpPr/>
            <p:nvPr/>
          </p:nvSpPr>
          <p:spPr>
            <a:xfrm>
              <a:off x="973500" y="2686350"/>
              <a:ext cx="37550" cy="26775"/>
            </a:xfrm>
            <a:custGeom>
              <a:avLst/>
              <a:gdLst/>
              <a:ahLst/>
              <a:cxnLst/>
              <a:rect l="l" t="t" r="r" b="b"/>
              <a:pathLst>
                <a:path w="1502" h="1071" extrusionOk="0">
                  <a:moveTo>
                    <a:pt x="1362" y="0"/>
                  </a:moveTo>
                  <a:cubicBezTo>
                    <a:pt x="1211" y="0"/>
                    <a:pt x="1071" y="0"/>
                    <a:pt x="1025" y="47"/>
                  </a:cubicBezTo>
                  <a:cubicBezTo>
                    <a:pt x="687" y="338"/>
                    <a:pt x="396" y="629"/>
                    <a:pt x="106" y="919"/>
                  </a:cubicBezTo>
                  <a:cubicBezTo>
                    <a:pt x="47" y="966"/>
                    <a:pt x="47" y="1012"/>
                    <a:pt x="1" y="1071"/>
                  </a:cubicBezTo>
                  <a:lnTo>
                    <a:pt x="199" y="1071"/>
                  </a:lnTo>
                  <a:cubicBezTo>
                    <a:pt x="734" y="675"/>
                    <a:pt x="1118" y="384"/>
                    <a:pt x="1455" y="93"/>
                  </a:cubicBezTo>
                  <a:cubicBezTo>
                    <a:pt x="1501" y="93"/>
                    <a:pt x="1501" y="47"/>
                    <a:pt x="1501" y="47"/>
                  </a:cubicBezTo>
                  <a:cubicBezTo>
                    <a:pt x="1501" y="0"/>
                    <a:pt x="1455" y="0"/>
                    <a:pt x="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
            <p:cNvSpPr/>
            <p:nvPr/>
          </p:nvSpPr>
          <p:spPr>
            <a:xfrm>
              <a:off x="927575" y="3467675"/>
              <a:ext cx="35200" cy="26800"/>
            </a:xfrm>
            <a:custGeom>
              <a:avLst/>
              <a:gdLst/>
              <a:ahLst/>
              <a:cxnLst/>
              <a:rect l="l" t="t" r="r" b="b"/>
              <a:pathLst>
                <a:path w="1408" h="1072" extrusionOk="0">
                  <a:moveTo>
                    <a:pt x="1361" y="1"/>
                  </a:moveTo>
                  <a:cubicBezTo>
                    <a:pt x="919" y="292"/>
                    <a:pt x="489" y="536"/>
                    <a:pt x="47" y="827"/>
                  </a:cubicBezTo>
                  <a:cubicBezTo>
                    <a:pt x="0" y="827"/>
                    <a:pt x="0" y="931"/>
                    <a:pt x="0" y="978"/>
                  </a:cubicBezTo>
                  <a:cubicBezTo>
                    <a:pt x="0" y="978"/>
                    <a:pt x="47" y="1025"/>
                    <a:pt x="93" y="1071"/>
                  </a:cubicBezTo>
                  <a:lnTo>
                    <a:pt x="140" y="1025"/>
                  </a:lnTo>
                  <a:cubicBezTo>
                    <a:pt x="291" y="1025"/>
                    <a:pt x="431" y="1025"/>
                    <a:pt x="535" y="931"/>
                  </a:cubicBezTo>
                  <a:cubicBezTo>
                    <a:pt x="826" y="687"/>
                    <a:pt x="1070" y="396"/>
                    <a:pt x="1303" y="152"/>
                  </a:cubicBezTo>
                  <a:cubicBezTo>
                    <a:pt x="1303" y="106"/>
                    <a:pt x="1361" y="59"/>
                    <a:pt x="14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
            <p:cNvSpPr/>
            <p:nvPr/>
          </p:nvSpPr>
          <p:spPr>
            <a:xfrm>
              <a:off x="904600" y="2732300"/>
              <a:ext cx="23000" cy="28525"/>
            </a:xfrm>
            <a:custGeom>
              <a:avLst/>
              <a:gdLst/>
              <a:ahLst/>
              <a:cxnLst/>
              <a:rect l="l" t="t" r="r" b="b"/>
              <a:pathLst>
                <a:path w="920" h="1141" extrusionOk="0">
                  <a:moveTo>
                    <a:pt x="477" y="0"/>
                  </a:moveTo>
                  <a:cubicBezTo>
                    <a:pt x="384" y="0"/>
                    <a:pt x="338" y="47"/>
                    <a:pt x="291" y="151"/>
                  </a:cubicBezTo>
                  <a:cubicBezTo>
                    <a:pt x="186" y="291"/>
                    <a:pt x="140" y="442"/>
                    <a:pt x="93" y="686"/>
                  </a:cubicBezTo>
                  <a:cubicBezTo>
                    <a:pt x="0" y="826"/>
                    <a:pt x="47" y="977"/>
                    <a:pt x="186" y="1070"/>
                  </a:cubicBezTo>
                  <a:cubicBezTo>
                    <a:pt x="262" y="1117"/>
                    <a:pt x="335" y="1140"/>
                    <a:pt x="407" y="1140"/>
                  </a:cubicBezTo>
                  <a:cubicBezTo>
                    <a:pt x="480" y="1140"/>
                    <a:pt x="553" y="1117"/>
                    <a:pt x="628" y="1070"/>
                  </a:cubicBezTo>
                  <a:cubicBezTo>
                    <a:pt x="826" y="919"/>
                    <a:pt x="919" y="733"/>
                    <a:pt x="919" y="628"/>
                  </a:cubicBezTo>
                  <a:cubicBezTo>
                    <a:pt x="919" y="396"/>
                    <a:pt x="873" y="105"/>
                    <a:pt x="582" y="47"/>
                  </a:cubicBezTo>
                  <a:cubicBezTo>
                    <a:pt x="582" y="0"/>
                    <a:pt x="535"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
            <p:cNvSpPr/>
            <p:nvPr/>
          </p:nvSpPr>
          <p:spPr>
            <a:xfrm>
              <a:off x="875525" y="3460425"/>
              <a:ext cx="45950" cy="35200"/>
            </a:xfrm>
            <a:custGeom>
              <a:avLst/>
              <a:gdLst/>
              <a:ahLst/>
              <a:cxnLst/>
              <a:rect l="l" t="t" r="r" b="b"/>
              <a:pathLst>
                <a:path w="1838" h="1408" extrusionOk="0">
                  <a:moveTo>
                    <a:pt x="1838" y="0"/>
                  </a:moveTo>
                  <a:cubicBezTo>
                    <a:pt x="1791" y="0"/>
                    <a:pt x="1791" y="58"/>
                    <a:pt x="1745" y="58"/>
                  </a:cubicBezTo>
                  <a:cubicBezTo>
                    <a:pt x="1256" y="396"/>
                    <a:pt x="768" y="733"/>
                    <a:pt x="186" y="1117"/>
                  </a:cubicBezTo>
                  <a:cubicBezTo>
                    <a:pt x="140" y="1163"/>
                    <a:pt x="47" y="1221"/>
                    <a:pt x="0" y="1268"/>
                  </a:cubicBezTo>
                  <a:lnTo>
                    <a:pt x="0" y="1408"/>
                  </a:lnTo>
                  <a:lnTo>
                    <a:pt x="93" y="1408"/>
                  </a:lnTo>
                  <a:cubicBezTo>
                    <a:pt x="140" y="1408"/>
                    <a:pt x="186" y="1408"/>
                    <a:pt x="244" y="1361"/>
                  </a:cubicBezTo>
                  <a:cubicBezTo>
                    <a:pt x="337" y="1268"/>
                    <a:pt x="431" y="1221"/>
                    <a:pt x="535" y="1163"/>
                  </a:cubicBezTo>
                  <a:cubicBezTo>
                    <a:pt x="826" y="931"/>
                    <a:pt x="1163" y="686"/>
                    <a:pt x="1454" y="489"/>
                  </a:cubicBezTo>
                  <a:cubicBezTo>
                    <a:pt x="1547" y="349"/>
                    <a:pt x="1698" y="198"/>
                    <a:pt x="1791" y="58"/>
                  </a:cubicBezTo>
                  <a:cubicBezTo>
                    <a:pt x="1791" y="58"/>
                    <a:pt x="1838" y="58"/>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
            <p:cNvSpPr/>
            <p:nvPr/>
          </p:nvSpPr>
          <p:spPr>
            <a:xfrm>
              <a:off x="862150" y="2658400"/>
              <a:ext cx="48575" cy="43675"/>
            </a:xfrm>
            <a:custGeom>
              <a:avLst/>
              <a:gdLst/>
              <a:ahLst/>
              <a:cxnLst/>
              <a:rect l="l" t="t" r="r" b="b"/>
              <a:pathLst>
                <a:path w="1943" h="1747" extrusionOk="0">
                  <a:moveTo>
                    <a:pt x="1073" y="0"/>
                  </a:moveTo>
                  <a:cubicBezTo>
                    <a:pt x="966" y="0"/>
                    <a:pt x="870" y="55"/>
                    <a:pt x="779" y="153"/>
                  </a:cubicBezTo>
                  <a:lnTo>
                    <a:pt x="1070" y="386"/>
                  </a:lnTo>
                  <a:cubicBezTo>
                    <a:pt x="1163" y="490"/>
                    <a:pt x="1210" y="583"/>
                    <a:pt x="1303" y="676"/>
                  </a:cubicBezTo>
                  <a:cubicBezTo>
                    <a:pt x="1408" y="735"/>
                    <a:pt x="1408" y="828"/>
                    <a:pt x="1408" y="874"/>
                  </a:cubicBezTo>
                  <a:cubicBezTo>
                    <a:pt x="1408" y="921"/>
                    <a:pt x="1361" y="1025"/>
                    <a:pt x="1303" y="1072"/>
                  </a:cubicBezTo>
                  <a:cubicBezTo>
                    <a:pt x="1163" y="1165"/>
                    <a:pt x="1012" y="1211"/>
                    <a:pt x="872" y="1258"/>
                  </a:cubicBezTo>
                  <a:cubicBezTo>
                    <a:pt x="824" y="1272"/>
                    <a:pt x="776" y="1280"/>
                    <a:pt x="729" y="1280"/>
                  </a:cubicBezTo>
                  <a:cubicBezTo>
                    <a:pt x="588" y="1280"/>
                    <a:pt x="463" y="1212"/>
                    <a:pt x="384" y="1072"/>
                  </a:cubicBezTo>
                  <a:cubicBezTo>
                    <a:pt x="291" y="874"/>
                    <a:pt x="337" y="676"/>
                    <a:pt x="535" y="537"/>
                  </a:cubicBezTo>
                  <a:cubicBezTo>
                    <a:pt x="628" y="490"/>
                    <a:pt x="675" y="444"/>
                    <a:pt x="779" y="444"/>
                  </a:cubicBezTo>
                  <a:lnTo>
                    <a:pt x="779" y="386"/>
                  </a:lnTo>
                  <a:lnTo>
                    <a:pt x="675" y="293"/>
                  </a:lnTo>
                  <a:cubicBezTo>
                    <a:pt x="675" y="293"/>
                    <a:pt x="628" y="293"/>
                    <a:pt x="582" y="339"/>
                  </a:cubicBezTo>
                  <a:cubicBezTo>
                    <a:pt x="198" y="386"/>
                    <a:pt x="0" y="630"/>
                    <a:pt x="0" y="967"/>
                  </a:cubicBezTo>
                  <a:cubicBezTo>
                    <a:pt x="0" y="1363"/>
                    <a:pt x="198" y="1607"/>
                    <a:pt x="582" y="1700"/>
                  </a:cubicBezTo>
                  <a:cubicBezTo>
                    <a:pt x="628" y="1700"/>
                    <a:pt x="721" y="1747"/>
                    <a:pt x="779" y="1747"/>
                  </a:cubicBezTo>
                  <a:cubicBezTo>
                    <a:pt x="1163" y="1747"/>
                    <a:pt x="1594" y="1502"/>
                    <a:pt x="1791" y="1211"/>
                  </a:cubicBezTo>
                  <a:cubicBezTo>
                    <a:pt x="1884" y="1025"/>
                    <a:pt x="1943" y="874"/>
                    <a:pt x="1838" y="676"/>
                  </a:cubicBezTo>
                  <a:cubicBezTo>
                    <a:pt x="1745" y="386"/>
                    <a:pt x="1547" y="153"/>
                    <a:pt x="1256" y="48"/>
                  </a:cubicBezTo>
                  <a:cubicBezTo>
                    <a:pt x="1191" y="16"/>
                    <a:pt x="1131"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
            <p:cNvSpPr/>
            <p:nvPr/>
          </p:nvSpPr>
          <p:spPr>
            <a:xfrm>
              <a:off x="845275" y="3433950"/>
              <a:ext cx="60500" cy="50925"/>
            </a:xfrm>
            <a:custGeom>
              <a:avLst/>
              <a:gdLst/>
              <a:ahLst/>
              <a:cxnLst/>
              <a:rect l="l" t="t" r="r" b="b"/>
              <a:pathLst>
                <a:path w="2420" h="2037" extrusionOk="0">
                  <a:moveTo>
                    <a:pt x="2420" y="1"/>
                  </a:moveTo>
                  <a:cubicBezTo>
                    <a:pt x="2373" y="1"/>
                    <a:pt x="2373" y="47"/>
                    <a:pt x="2373" y="47"/>
                  </a:cubicBezTo>
                  <a:lnTo>
                    <a:pt x="2420" y="1"/>
                  </a:lnTo>
                  <a:close/>
                  <a:moveTo>
                    <a:pt x="2373" y="47"/>
                  </a:moveTo>
                  <a:cubicBezTo>
                    <a:pt x="2269" y="47"/>
                    <a:pt x="2222" y="94"/>
                    <a:pt x="2176" y="140"/>
                  </a:cubicBezTo>
                  <a:cubicBezTo>
                    <a:pt x="1931" y="292"/>
                    <a:pt x="1745" y="385"/>
                    <a:pt x="1547" y="536"/>
                  </a:cubicBezTo>
                  <a:cubicBezTo>
                    <a:pt x="1012" y="966"/>
                    <a:pt x="524" y="1408"/>
                    <a:pt x="47" y="1838"/>
                  </a:cubicBezTo>
                  <a:cubicBezTo>
                    <a:pt x="0" y="1838"/>
                    <a:pt x="0" y="1932"/>
                    <a:pt x="0" y="1932"/>
                  </a:cubicBezTo>
                  <a:cubicBezTo>
                    <a:pt x="0" y="1990"/>
                    <a:pt x="94" y="2036"/>
                    <a:pt x="94" y="2036"/>
                  </a:cubicBezTo>
                  <a:lnTo>
                    <a:pt x="140" y="2036"/>
                  </a:lnTo>
                  <a:cubicBezTo>
                    <a:pt x="291" y="1990"/>
                    <a:pt x="477" y="1885"/>
                    <a:pt x="582" y="1792"/>
                  </a:cubicBezTo>
                  <a:cubicBezTo>
                    <a:pt x="1105" y="1350"/>
                    <a:pt x="1594" y="873"/>
                    <a:pt x="2036" y="385"/>
                  </a:cubicBezTo>
                  <a:lnTo>
                    <a:pt x="2373" y="4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
            <p:cNvSpPr/>
            <p:nvPr/>
          </p:nvSpPr>
          <p:spPr>
            <a:xfrm>
              <a:off x="842650" y="3404875"/>
              <a:ext cx="47425" cy="43650"/>
            </a:xfrm>
            <a:custGeom>
              <a:avLst/>
              <a:gdLst/>
              <a:ahLst/>
              <a:cxnLst/>
              <a:rect l="l" t="t" r="r" b="b"/>
              <a:pathLst>
                <a:path w="1897" h="1746" extrusionOk="0">
                  <a:moveTo>
                    <a:pt x="1897" y="1"/>
                  </a:moveTo>
                  <a:cubicBezTo>
                    <a:pt x="1850" y="1"/>
                    <a:pt x="1792" y="47"/>
                    <a:pt x="1746" y="94"/>
                  </a:cubicBezTo>
                  <a:cubicBezTo>
                    <a:pt x="1071" y="629"/>
                    <a:pt x="536" y="1164"/>
                    <a:pt x="1" y="1594"/>
                  </a:cubicBezTo>
                  <a:lnTo>
                    <a:pt x="1" y="1745"/>
                  </a:lnTo>
                  <a:lnTo>
                    <a:pt x="152" y="1745"/>
                  </a:lnTo>
                  <a:cubicBezTo>
                    <a:pt x="292" y="1641"/>
                    <a:pt x="489" y="1548"/>
                    <a:pt x="582" y="1408"/>
                  </a:cubicBezTo>
                  <a:cubicBezTo>
                    <a:pt x="920" y="1059"/>
                    <a:pt x="1269" y="722"/>
                    <a:pt x="1559" y="384"/>
                  </a:cubicBezTo>
                  <a:cubicBezTo>
                    <a:pt x="1699" y="245"/>
                    <a:pt x="1792" y="94"/>
                    <a:pt x="18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
            <p:cNvSpPr/>
            <p:nvPr/>
          </p:nvSpPr>
          <p:spPr>
            <a:xfrm>
              <a:off x="856025" y="2746825"/>
              <a:ext cx="20675" cy="24450"/>
            </a:xfrm>
            <a:custGeom>
              <a:avLst/>
              <a:gdLst/>
              <a:ahLst/>
              <a:cxnLst/>
              <a:rect l="l" t="t" r="r" b="b"/>
              <a:pathLst>
                <a:path w="827" h="978" extrusionOk="0">
                  <a:moveTo>
                    <a:pt x="443" y="1"/>
                  </a:moveTo>
                  <a:cubicBezTo>
                    <a:pt x="338" y="1"/>
                    <a:pt x="245" y="105"/>
                    <a:pt x="199" y="152"/>
                  </a:cubicBezTo>
                  <a:cubicBezTo>
                    <a:pt x="47" y="292"/>
                    <a:pt x="1" y="443"/>
                    <a:pt x="1" y="536"/>
                  </a:cubicBezTo>
                  <a:cubicBezTo>
                    <a:pt x="1" y="734"/>
                    <a:pt x="152" y="873"/>
                    <a:pt x="338" y="873"/>
                  </a:cubicBezTo>
                  <a:lnTo>
                    <a:pt x="338" y="978"/>
                  </a:lnTo>
                  <a:lnTo>
                    <a:pt x="385" y="873"/>
                  </a:lnTo>
                  <a:cubicBezTo>
                    <a:pt x="489" y="873"/>
                    <a:pt x="582" y="827"/>
                    <a:pt x="675" y="734"/>
                  </a:cubicBezTo>
                  <a:cubicBezTo>
                    <a:pt x="780" y="687"/>
                    <a:pt x="827" y="536"/>
                    <a:pt x="827" y="443"/>
                  </a:cubicBezTo>
                  <a:cubicBezTo>
                    <a:pt x="827" y="198"/>
                    <a:pt x="629" y="47"/>
                    <a:pt x="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
            <p:cNvSpPr/>
            <p:nvPr/>
          </p:nvSpPr>
          <p:spPr>
            <a:xfrm>
              <a:off x="776075" y="2896000"/>
              <a:ext cx="15725" cy="118675"/>
            </a:xfrm>
            <a:custGeom>
              <a:avLst/>
              <a:gdLst/>
              <a:ahLst/>
              <a:cxnLst/>
              <a:rect l="l" t="t" r="r" b="b"/>
              <a:pathLst>
                <a:path w="629" h="4747" extrusionOk="0">
                  <a:moveTo>
                    <a:pt x="198" y="1"/>
                  </a:moveTo>
                  <a:cubicBezTo>
                    <a:pt x="0" y="1013"/>
                    <a:pt x="244" y="3444"/>
                    <a:pt x="628" y="4746"/>
                  </a:cubicBezTo>
                  <a:lnTo>
                    <a:pt x="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
            <p:cNvSpPr/>
            <p:nvPr/>
          </p:nvSpPr>
          <p:spPr>
            <a:xfrm>
              <a:off x="747000" y="2411275"/>
              <a:ext cx="34025" cy="861600"/>
            </a:xfrm>
            <a:custGeom>
              <a:avLst/>
              <a:gdLst/>
              <a:ahLst/>
              <a:cxnLst/>
              <a:rect l="l" t="t" r="r" b="b"/>
              <a:pathLst>
                <a:path w="1361" h="34464" extrusionOk="0">
                  <a:moveTo>
                    <a:pt x="93" y="0"/>
                  </a:moveTo>
                  <a:lnTo>
                    <a:pt x="93" y="93"/>
                  </a:lnTo>
                  <a:cubicBezTo>
                    <a:pt x="384" y="1698"/>
                    <a:pt x="489" y="3397"/>
                    <a:pt x="535" y="5676"/>
                  </a:cubicBezTo>
                  <a:cubicBezTo>
                    <a:pt x="535" y="6351"/>
                    <a:pt x="489" y="7025"/>
                    <a:pt x="489" y="7712"/>
                  </a:cubicBezTo>
                  <a:lnTo>
                    <a:pt x="489" y="8340"/>
                  </a:lnTo>
                  <a:lnTo>
                    <a:pt x="442" y="8724"/>
                  </a:lnTo>
                  <a:cubicBezTo>
                    <a:pt x="442" y="9643"/>
                    <a:pt x="384" y="10666"/>
                    <a:pt x="384" y="11585"/>
                  </a:cubicBezTo>
                  <a:cubicBezTo>
                    <a:pt x="337" y="12550"/>
                    <a:pt x="291" y="13527"/>
                    <a:pt x="244" y="14493"/>
                  </a:cubicBezTo>
                  <a:cubicBezTo>
                    <a:pt x="198" y="15319"/>
                    <a:pt x="198" y="16145"/>
                    <a:pt x="151" y="16959"/>
                  </a:cubicBezTo>
                  <a:cubicBezTo>
                    <a:pt x="151" y="17354"/>
                    <a:pt x="93" y="17738"/>
                    <a:pt x="93" y="18122"/>
                  </a:cubicBezTo>
                  <a:cubicBezTo>
                    <a:pt x="93" y="18471"/>
                    <a:pt x="93" y="18762"/>
                    <a:pt x="47" y="19099"/>
                  </a:cubicBezTo>
                  <a:cubicBezTo>
                    <a:pt x="0" y="20309"/>
                    <a:pt x="0" y="21762"/>
                    <a:pt x="244" y="23170"/>
                  </a:cubicBezTo>
                  <a:cubicBezTo>
                    <a:pt x="291" y="23507"/>
                    <a:pt x="337" y="23844"/>
                    <a:pt x="442" y="24135"/>
                  </a:cubicBezTo>
                  <a:cubicBezTo>
                    <a:pt x="675" y="25543"/>
                    <a:pt x="919" y="26997"/>
                    <a:pt x="919" y="28451"/>
                  </a:cubicBezTo>
                  <a:cubicBezTo>
                    <a:pt x="965" y="28986"/>
                    <a:pt x="919" y="29521"/>
                    <a:pt x="919" y="30044"/>
                  </a:cubicBezTo>
                  <a:lnTo>
                    <a:pt x="919" y="31312"/>
                  </a:lnTo>
                  <a:lnTo>
                    <a:pt x="919" y="33975"/>
                  </a:lnTo>
                  <a:lnTo>
                    <a:pt x="965" y="34464"/>
                  </a:lnTo>
                  <a:cubicBezTo>
                    <a:pt x="965" y="34115"/>
                    <a:pt x="1024" y="33778"/>
                    <a:pt x="1024" y="33440"/>
                  </a:cubicBezTo>
                  <a:cubicBezTo>
                    <a:pt x="1070" y="33103"/>
                    <a:pt x="1070" y="32766"/>
                    <a:pt x="1117" y="32370"/>
                  </a:cubicBezTo>
                  <a:cubicBezTo>
                    <a:pt x="1163" y="31556"/>
                    <a:pt x="1256" y="30626"/>
                    <a:pt x="1256" y="29753"/>
                  </a:cubicBezTo>
                  <a:cubicBezTo>
                    <a:pt x="1361" y="28253"/>
                    <a:pt x="1210" y="26555"/>
                    <a:pt x="826" y="24519"/>
                  </a:cubicBezTo>
                  <a:cubicBezTo>
                    <a:pt x="535" y="23170"/>
                    <a:pt x="337" y="21716"/>
                    <a:pt x="384" y="20157"/>
                  </a:cubicBezTo>
                  <a:cubicBezTo>
                    <a:pt x="384" y="18808"/>
                    <a:pt x="442" y="17401"/>
                    <a:pt x="489" y="16040"/>
                  </a:cubicBezTo>
                  <a:cubicBezTo>
                    <a:pt x="535" y="15365"/>
                    <a:pt x="535" y="14691"/>
                    <a:pt x="582" y="14004"/>
                  </a:cubicBezTo>
                  <a:cubicBezTo>
                    <a:pt x="628" y="13237"/>
                    <a:pt x="675" y="12457"/>
                    <a:pt x="675" y="11678"/>
                  </a:cubicBezTo>
                  <a:cubicBezTo>
                    <a:pt x="733" y="10131"/>
                    <a:pt x="779" y="8479"/>
                    <a:pt x="826" y="6549"/>
                  </a:cubicBezTo>
                  <a:cubicBezTo>
                    <a:pt x="872" y="5141"/>
                    <a:pt x="779" y="3583"/>
                    <a:pt x="582" y="1896"/>
                  </a:cubicBezTo>
                  <a:cubicBezTo>
                    <a:pt x="535" y="1454"/>
                    <a:pt x="442" y="1024"/>
                    <a:pt x="337" y="582"/>
                  </a:cubicBezTo>
                  <a:lnTo>
                    <a:pt x="291" y="337"/>
                  </a:lnTo>
                  <a:cubicBezTo>
                    <a:pt x="244" y="244"/>
                    <a:pt x="244" y="93"/>
                    <a:pt x="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
            <p:cNvSpPr/>
            <p:nvPr/>
          </p:nvSpPr>
          <p:spPr>
            <a:xfrm>
              <a:off x="749325" y="3378125"/>
              <a:ext cx="8750" cy="94525"/>
            </a:xfrm>
            <a:custGeom>
              <a:avLst/>
              <a:gdLst/>
              <a:ahLst/>
              <a:cxnLst/>
              <a:rect l="l" t="t" r="r" b="b"/>
              <a:pathLst>
                <a:path w="350" h="3781" extrusionOk="0">
                  <a:moveTo>
                    <a:pt x="198" y="1"/>
                  </a:moveTo>
                  <a:lnTo>
                    <a:pt x="198" y="94"/>
                  </a:lnTo>
                  <a:cubicBezTo>
                    <a:pt x="151" y="629"/>
                    <a:pt x="105" y="1164"/>
                    <a:pt x="58" y="1745"/>
                  </a:cubicBezTo>
                  <a:cubicBezTo>
                    <a:pt x="0" y="2525"/>
                    <a:pt x="58" y="3199"/>
                    <a:pt x="151" y="3781"/>
                  </a:cubicBezTo>
                  <a:cubicBezTo>
                    <a:pt x="151" y="3641"/>
                    <a:pt x="151" y="3490"/>
                    <a:pt x="198" y="3350"/>
                  </a:cubicBezTo>
                  <a:cubicBezTo>
                    <a:pt x="244" y="2525"/>
                    <a:pt x="291" y="1699"/>
                    <a:pt x="349" y="826"/>
                  </a:cubicBezTo>
                  <a:cubicBezTo>
                    <a:pt x="349" y="629"/>
                    <a:pt x="291" y="338"/>
                    <a:pt x="244" y="152"/>
                  </a:cubicBezTo>
                  <a:lnTo>
                    <a:pt x="244" y="47"/>
                  </a:lnTo>
                  <a:cubicBezTo>
                    <a:pt x="244" y="47"/>
                    <a:pt x="244"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
            <p:cNvSpPr/>
            <p:nvPr/>
          </p:nvSpPr>
          <p:spPr>
            <a:xfrm>
              <a:off x="2173000" y="2906775"/>
              <a:ext cx="1200" cy="3800"/>
            </a:xfrm>
            <a:custGeom>
              <a:avLst/>
              <a:gdLst/>
              <a:ahLst/>
              <a:cxnLst/>
              <a:rect l="l" t="t" r="r" b="b"/>
              <a:pathLst>
                <a:path w="48" h="152" extrusionOk="0">
                  <a:moveTo>
                    <a:pt x="47" y="0"/>
                  </a:moveTo>
                  <a:cubicBezTo>
                    <a:pt x="47" y="23"/>
                    <a:pt x="36" y="49"/>
                    <a:pt x="24" y="75"/>
                  </a:cubicBezTo>
                  <a:lnTo>
                    <a:pt x="24" y="75"/>
                  </a:lnTo>
                  <a:cubicBezTo>
                    <a:pt x="47" y="44"/>
                    <a:pt x="47" y="37"/>
                    <a:pt x="47" y="0"/>
                  </a:cubicBezTo>
                  <a:close/>
                  <a:moveTo>
                    <a:pt x="24" y="75"/>
                  </a:moveTo>
                  <a:cubicBezTo>
                    <a:pt x="18" y="83"/>
                    <a:pt x="11" y="92"/>
                    <a:pt x="1" y="105"/>
                  </a:cubicBezTo>
                  <a:lnTo>
                    <a:pt x="1" y="151"/>
                  </a:lnTo>
                  <a:cubicBezTo>
                    <a:pt x="1" y="128"/>
                    <a:pt x="13" y="101"/>
                    <a:pt x="24" y="7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
            <p:cNvSpPr/>
            <p:nvPr/>
          </p:nvSpPr>
          <p:spPr>
            <a:xfrm>
              <a:off x="1106975" y="3380450"/>
              <a:ext cx="7300" cy="3800"/>
            </a:xfrm>
            <a:custGeom>
              <a:avLst/>
              <a:gdLst/>
              <a:ahLst/>
              <a:cxnLst/>
              <a:rect l="l" t="t" r="r" b="b"/>
              <a:pathLst>
                <a:path w="292" h="152" extrusionOk="0">
                  <a:moveTo>
                    <a:pt x="1" y="1"/>
                  </a:moveTo>
                  <a:cubicBezTo>
                    <a:pt x="94" y="59"/>
                    <a:pt x="187" y="105"/>
                    <a:pt x="292" y="152"/>
                  </a:cubicBezTo>
                  <a:cubicBezTo>
                    <a:pt x="187" y="105"/>
                    <a:pt x="94" y="5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
            <p:cNvSpPr/>
            <p:nvPr/>
          </p:nvSpPr>
          <p:spPr>
            <a:xfrm>
              <a:off x="1383225" y="2536025"/>
              <a:ext cx="25" cy="0"/>
            </a:xfrm>
            <a:custGeom>
              <a:avLst/>
              <a:gdLst/>
              <a:ahLst/>
              <a:cxnLst/>
              <a:rect l="l" t="t" r="r" b="b"/>
              <a:pathLst>
                <a:path w="1" extrusionOk="0">
                  <a:moveTo>
                    <a:pt x="1" y="0"/>
                  </a:move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
            <p:cNvSpPr/>
            <p:nvPr/>
          </p:nvSpPr>
          <p:spPr>
            <a:xfrm>
              <a:off x="1385550" y="2542125"/>
              <a:ext cx="25" cy="25"/>
            </a:xfrm>
            <a:custGeom>
              <a:avLst/>
              <a:gdLst/>
              <a:ahLst/>
              <a:cxnLst/>
              <a:rect l="l" t="t" r="r" b="b"/>
              <a:pathLst>
                <a:path w="1" h="1" extrusionOk="0">
                  <a:moveTo>
                    <a:pt x="1" y="0"/>
                  </a:moveTo>
                  <a:lnTo>
                    <a:pt x="1" y="0"/>
                  </a:lnTo>
                  <a:lnTo>
                    <a:pt x="1" y="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
            <p:cNvSpPr/>
            <p:nvPr/>
          </p:nvSpPr>
          <p:spPr>
            <a:xfrm>
              <a:off x="1384400" y="2539800"/>
              <a:ext cx="1175" cy="1175"/>
            </a:xfrm>
            <a:custGeom>
              <a:avLst/>
              <a:gdLst/>
              <a:ahLst/>
              <a:cxnLst/>
              <a:rect l="l" t="t" r="r" b="b"/>
              <a:pathLst>
                <a:path w="47" h="47" extrusionOk="0">
                  <a:moveTo>
                    <a:pt x="0" y="0"/>
                  </a:moveTo>
                  <a:cubicBezTo>
                    <a:pt x="47" y="0"/>
                    <a:pt x="47" y="47"/>
                    <a:pt x="47" y="47"/>
                  </a:cubicBezTo>
                  <a:lnTo>
                    <a:pt x="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
            <p:cNvSpPr/>
            <p:nvPr/>
          </p:nvSpPr>
          <p:spPr>
            <a:xfrm>
              <a:off x="721700" y="3437450"/>
              <a:ext cx="1696175" cy="143075"/>
            </a:xfrm>
            <a:custGeom>
              <a:avLst/>
              <a:gdLst/>
              <a:ahLst/>
              <a:cxnLst/>
              <a:rect l="l" t="t" r="r" b="b"/>
              <a:pathLst>
                <a:path w="67847" h="5723" extrusionOk="0">
                  <a:moveTo>
                    <a:pt x="186" y="0"/>
                  </a:moveTo>
                  <a:cubicBezTo>
                    <a:pt x="186" y="47"/>
                    <a:pt x="140" y="47"/>
                    <a:pt x="140" y="105"/>
                  </a:cubicBezTo>
                  <a:lnTo>
                    <a:pt x="93" y="152"/>
                  </a:lnTo>
                  <a:lnTo>
                    <a:pt x="47" y="152"/>
                  </a:lnTo>
                  <a:cubicBezTo>
                    <a:pt x="47" y="198"/>
                    <a:pt x="47" y="198"/>
                    <a:pt x="0" y="198"/>
                  </a:cubicBezTo>
                  <a:lnTo>
                    <a:pt x="0" y="1315"/>
                  </a:lnTo>
                  <a:lnTo>
                    <a:pt x="0" y="1605"/>
                  </a:lnTo>
                  <a:lnTo>
                    <a:pt x="0" y="1745"/>
                  </a:lnTo>
                  <a:lnTo>
                    <a:pt x="0" y="3013"/>
                  </a:lnTo>
                  <a:lnTo>
                    <a:pt x="0" y="4699"/>
                  </a:lnTo>
                  <a:cubicBezTo>
                    <a:pt x="0" y="4944"/>
                    <a:pt x="47" y="5234"/>
                    <a:pt x="47" y="5572"/>
                  </a:cubicBezTo>
                  <a:cubicBezTo>
                    <a:pt x="47" y="5723"/>
                    <a:pt x="93" y="5723"/>
                    <a:pt x="186" y="5723"/>
                  </a:cubicBezTo>
                  <a:lnTo>
                    <a:pt x="477" y="5723"/>
                  </a:lnTo>
                  <a:cubicBezTo>
                    <a:pt x="628" y="5676"/>
                    <a:pt x="768" y="5676"/>
                    <a:pt x="919" y="5676"/>
                  </a:cubicBezTo>
                  <a:lnTo>
                    <a:pt x="67509" y="5676"/>
                  </a:lnTo>
                  <a:cubicBezTo>
                    <a:pt x="67525" y="5692"/>
                    <a:pt x="67540" y="5697"/>
                    <a:pt x="67554" y="5697"/>
                  </a:cubicBezTo>
                  <a:cubicBezTo>
                    <a:pt x="67581" y="5697"/>
                    <a:pt x="67602" y="5676"/>
                    <a:pt x="67602" y="5676"/>
                  </a:cubicBezTo>
                  <a:cubicBezTo>
                    <a:pt x="67695" y="5572"/>
                    <a:pt x="67800" y="5525"/>
                    <a:pt x="67846" y="5432"/>
                  </a:cubicBezTo>
                  <a:lnTo>
                    <a:pt x="67695" y="5432"/>
                  </a:lnTo>
                  <a:cubicBezTo>
                    <a:pt x="67556" y="5386"/>
                    <a:pt x="67404" y="5386"/>
                    <a:pt x="67265" y="5386"/>
                  </a:cubicBezTo>
                  <a:lnTo>
                    <a:pt x="3676" y="5386"/>
                  </a:lnTo>
                  <a:cubicBezTo>
                    <a:pt x="3001" y="5386"/>
                    <a:pt x="2326" y="5432"/>
                    <a:pt x="1687" y="5432"/>
                  </a:cubicBezTo>
                  <a:lnTo>
                    <a:pt x="337" y="5432"/>
                  </a:lnTo>
                  <a:lnTo>
                    <a:pt x="337" y="5339"/>
                  </a:lnTo>
                  <a:lnTo>
                    <a:pt x="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
            <p:cNvSpPr/>
            <p:nvPr/>
          </p:nvSpPr>
          <p:spPr>
            <a:xfrm>
              <a:off x="721700" y="2342350"/>
              <a:ext cx="8450" cy="644400"/>
            </a:xfrm>
            <a:custGeom>
              <a:avLst/>
              <a:gdLst/>
              <a:ahLst/>
              <a:cxnLst/>
              <a:rect l="l" t="t" r="r" b="b"/>
              <a:pathLst>
                <a:path w="338" h="25776" extrusionOk="0">
                  <a:moveTo>
                    <a:pt x="93" y="1"/>
                  </a:moveTo>
                  <a:cubicBezTo>
                    <a:pt x="0" y="2711"/>
                    <a:pt x="47" y="5467"/>
                    <a:pt x="47" y="8084"/>
                  </a:cubicBezTo>
                  <a:lnTo>
                    <a:pt x="47" y="12109"/>
                  </a:lnTo>
                  <a:cubicBezTo>
                    <a:pt x="0" y="14924"/>
                    <a:pt x="47" y="17785"/>
                    <a:pt x="47" y="20588"/>
                  </a:cubicBezTo>
                  <a:lnTo>
                    <a:pt x="47" y="24322"/>
                  </a:lnTo>
                  <a:lnTo>
                    <a:pt x="47" y="24613"/>
                  </a:lnTo>
                  <a:lnTo>
                    <a:pt x="0" y="24566"/>
                  </a:lnTo>
                  <a:lnTo>
                    <a:pt x="0" y="25636"/>
                  </a:lnTo>
                  <a:lnTo>
                    <a:pt x="0" y="25729"/>
                  </a:lnTo>
                  <a:lnTo>
                    <a:pt x="0" y="25776"/>
                  </a:lnTo>
                  <a:lnTo>
                    <a:pt x="291" y="25776"/>
                  </a:lnTo>
                  <a:cubicBezTo>
                    <a:pt x="337" y="25531"/>
                    <a:pt x="337" y="25241"/>
                    <a:pt x="291" y="24950"/>
                  </a:cubicBezTo>
                  <a:lnTo>
                    <a:pt x="291" y="24519"/>
                  </a:lnTo>
                  <a:cubicBezTo>
                    <a:pt x="291" y="21949"/>
                    <a:pt x="291" y="19378"/>
                    <a:pt x="337" y="16808"/>
                  </a:cubicBezTo>
                  <a:cubicBezTo>
                    <a:pt x="337" y="11283"/>
                    <a:pt x="337" y="5618"/>
                    <a:pt x="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
            <p:cNvSpPr/>
            <p:nvPr/>
          </p:nvSpPr>
          <p:spPr>
            <a:xfrm>
              <a:off x="717900" y="2991675"/>
              <a:ext cx="12250" cy="441150"/>
            </a:xfrm>
            <a:custGeom>
              <a:avLst/>
              <a:gdLst/>
              <a:ahLst/>
              <a:cxnLst/>
              <a:rect l="l" t="t" r="r" b="b"/>
              <a:pathLst>
                <a:path w="490" h="17646" extrusionOk="0">
                  <a:moveTo>
                    <a:pt x="152" y="0"/>
                  </a:moveTo>
                  <a:lnTo>
                    <a:pt x="152" y="12120"/>
                  </a:lnTo>
                  <a:lnTo>
                    <a:pt x="152" y="12260"/>
                  </a:lnTo>
                  <a:lnTo>
                    <a:pt x="152" y="12504"/>
                  </a:lnTo>
                  <a:lnTo>
                    <a:pt x="152" y="12993"/>
                  </a:lnTo>
                  <a:lnTo>
                    <a:pt x="152" y="13283"/>
                  </a:lnTo>
                  <a:lnTo>
                    <a:pt x="152" y="14633"/>
                  </a:lnTo>
                  <a:lnTo>
                    <a:pt x="152" y="15796"/>
                  </a:lnTo>
                  <a:lnTo>
                    <a:pt x="152" y="15900"/>
                  </a:lnTo>
                  <a:cubicBezTo>
                    <a:pt x="152" y="15947"/>
                    <a:pt x="152" y="16040"/>
                    <a:pt x="94" y="16087"/>
                  </a:cubicBezTo>
                  <a:lnTo>
                    <a:pt x="94" y="16133"/>
                  </a:lnTo>
                  <a:lnTo>
                    <a:pt x="47" y="16238"/>
                  </a:lnTo>
                  <a:lnTo>
                    <a:pt x="1" y="16238"/>
                  </a:lnTo>
                  <a:lnTo>
                    <a:pt x="1" y="16529"/>
                  </a:lnTo>
                  <a:lnTo>
                    <a:pt x="1" y="16575"/>
                  </a:lnTo>
                  <a:cubicBezTo>
                    <a:pt x="1" y="16668"/>
                    <a:pt x="1" y="16715"/>
                    <a:pt x="47" y="16715"/>
                  </a:cubicBezTo>
                  <a:cubicBezTo>
                    <a:pt x="152" y="16773"/>
                    <a:pt x="152" y="16912"/>
                    <a:pt x="152" y="16912"/>
                  </a:cubicBezTo>
                  <a:lnTo>
                    <a:pt x="152" y="17447"/>
                  </a:lnTo>
                  <a:lnTo>
                    <a:pt x="245" y="17447"/>
                  </a:lnTo>
                  <a:cubicBezTo>
                    <a:pt x="292" y="17494"/>
                    <a:pt x="292" y="17541"/>
                    <a:pt x="338" y="17587"/>
                  </a:cubicBezTo>
                  <a:lnTo>
                    <a:pt x="338" y="17645"/>
                  </a:lnTo>
                  <a:lnTo>
                    <a:pt x="489" y="17645"/>
                  </a:lnTo>
                  <a:lnTo>
                    <a:pt x="489" y="8817"/>
                  </a:lnTo>
                  <a:cubicBezTo>
                    <a:pt x="489" y="5863"/>
                    <a:pt x="489" y="2955"/>
                    <a:pt x="4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
            <p:cNvSpPr/>
            <p:nvPr/>
          </p:nvSpPr>
          <p:spPr>
            <a:xfrm>
              <a:off x="2210525" y="3607275"/>
              <a:ext cx="20675" cy="22975"/>
            </a:xfrm>
            <a:custGeom>
              <a:avLst/>
              <a:gdLst/>
              <a:ahLst/>
              <a:cxnLst/>
              <a:rect l="l" t="t" r="r" b="b"/>
              <a:pathLst>
                <a:path w="827" h="919" extrusionOk="0">
                  <a:moveTo>
                    <a:pt x="826" y="0"/>
                  </a:moveTo>
                  <a:lnTo>
                    <a:pt x="826" y="0"/>
                  </a:lnTo>
                  <a:cubicBezTo>
                    <a:pt x="535" y="47"/>
                    <a:pt x="349" y="140"/>
                    <a:pt x="198" y="337"/>
                  </a:cubicBezTo>
                  <a:cubicBezTo>
                    <a:pt x="105" y="477"/>
                    <a:pt x="0" y="628"/>
                    <a:pt x="0" y="768"/>
                  </a:cubicBezTo>
                  <a:cubicBezTo>
                    <a:pt x="0" y="814"/>
                    <a:pt x="0" y="814"/>
                    <a:pt x="58" y="872"/>
                  </a:cubicBezTo>
                  <a:cubicBezTo>
                    <a:pt x="58" y="872"/>
                    <a:pt x="105" y="919"/>
                    <a:pt x="151" y="919"/>
                  </a:cubicBezTo>
                  <a:cubicBezTo>
                    <a:pt x="151" y="919"/>
                    <a:pt x="198" y="919"/>
                    <a:pt x="198" y="872"/>
                  </a:cubicBezTo>
                  <a:cubicBezTo>
                    <a:pt x="535" y="768"/>
                    <a:pt x="826" y="384"/>
                    <a:pt x="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
            <p:cNvSpPr/>
            <p:nvPr/>
          </p:nvSpPr>
          <p:spPr>
            <a:xfrm>
              <a:off x="2151200" y="3668900"/>
              <a:ext cx="32875" cy="34050"/>
            </a:xfrm>
            <a:custGeom>
              <a:avLst/>
              <a:gdLst/>
              <a:ahLst/>
              <a:cxnLst/>
              <a:rect l="l" t="t" r="r" b="b"/>
              <a:pathLst>
                <a:path w="1315" h="1362" extrusionOk="0">
                  <a:moveTo>
                    <a:pt x="1315" y="1"/>
                  </a:moveTo>
                  <a:cubicBezTo>
                    <a:pt x="1210" y="47"/>
                    <a:pt x="1117" y="47"/>
                    <a:pt x="1070" y="94"/>
                  </a:cubicBezTo>
                  <a:cubicBezTo>
                    <a:pt x="780" y="338"/>
                    <a:pt x="442" y="676"/>
                    <a:pt x="0" y="1071"/>
                  </a:cubicBezTo>
                  <a:lnTo>
                    <a:pt x="0" y="1257"/>
                  </a:lnTo>
                  <a:cubicBezTo>
                    <a:pt x="0" y="1257"/>
                    <a:pt x="47" y="1315"/>
                    <a:pt x="105" y="1362"/>
                  </a:cubicBezTo>
                  <a:lnTo>
                    <a:pt x="152" y="1362"/>
                  </a:lnTo>
                  <a:cubicBezTo>
                    <a:pt x="198" y="1362"/>
                    <a:pt x="245" y="1362"/>
                    <a:pt x="245" y="1315"/>
                  </a:cubicBezTo>
                  <a:cubicBezTo>
                    <a:pt x="338" y="1315"/>
                    <a:pt x="396" y="1257"/>
                    <a:pt x="442" y="1211"/>
                  </a:cubicBezTo>
                  <a:cubicBezTo>
                    <a:pt x="687" y="966"/>
                    <a:pt x="977" y="629"/>
                    <a:pt x="1268" y="245"/>
                  </a:cubicBezTo>
                  <a:cubicBezTo>
                    <a:pt x="1315" y="199"/>
                    <a:pt x="1315" y="94"/>
                    <a:pt x="1315" y="47"/>
                  </a:cubicBezTo>
                  <a:lnTo>
                    <a:pt x="13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
            <p:cNvSpPr/>
            <p:nvPr/>
          </p:nvSpPr>
          <p:spPr>
            <a:xfrm>
              <a:off x="1624300" y="3714325"/>
              <a:ext cx="30250" cy="16550"/>
            </a:xfrm>
            <a:custGeom>
              <a:avLst/>
              <a:gdLst/>
              <a:ahLst/>
              <a:cxnLst/>
              <a:rect l="l" t="t" r="r" b="b"/>
              <a:pathLst>
                <a:path w="1210" h="662" extrusionOk="0">
                  <a:moveTo>
                    <a:pt x="1074" y="1"/>
                  </a:moveTo>
                  <a:cubicBezTo>
                    <a:pt x="1050" y="1"/>
                    <a:pt x="1028" y="6"/>
                    <a:pt x="1012" y="22"/>
                  </a:cubicBezTo>
                  <a:cubicBezTo>
                    <a:pt x="768" y="126"/>
                    <a:pt x="431" y="219"/>
                    <a:pt x="47" y="417"/>
                  </a:cubicBezTo>
                  <a:cubicBezTo>
                    <a:pt x="47" y="417"/>
                    <a:pt x="0" y="464"/>
                    <a:pt x="0" y="510"/>
                  </a:cubicBezTo>
                  <a:lnTo>
                    <a:pt x="0" y="603"/>
                  </a:lnTo>
                  <a:cubicBezTo>
                    <a:pt x="0" y="603"/>
                    <a:pt x="47" y="603"/>
                    <a:pt x="47" y="661"/>
                  </a:cubicBezTo>
                  <a:lnTo>
                    <a:pt x="93" y="661"/>
                  </a:lnTo>
                  <a:cubicBezTo>
                    <a:pt x="140" y="661"/>
                    <a:pt x="186" y="661"/>
                    <a:pt x="244" y="603"/>
                  </a:cubicBezTo>
                  <a:cubicBezTo>
                    <a:pt x="477" y="510"/>
                    <a:pt x="768" y="371"/>
                    <a:pt x="1059" y="219"/>
                  </a:cubicBezTo>
                  <a:cubicBezTo>
                    <a:pt x="1117" y="173"/>
                    <a:pt x="1163" y="126"/>
                    <a:pt x="1210" y="22"/>
                  </a:cubicBezTo>
                  <a:cubicBezTo>
                    <a:pt x="1179" y="22"/>
                    <a:pt x="1122"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
            <p:cNvSpPr/>
            <p:nvPr/>
          </p:nvSpPr>
          <p:spPr>
            <a:xfrm>
              <a:off x="2067750" y="3727075"/>
              <a:ext cx="48275" cy="19500"/>
            </a:xfrm>
            <a:custGeom>
              <a:avLst/>
              <a:gdLst/>
              <a:ahLst/>
              <a:cxnLst/>
              <a:rect l="l" t="t" r="r" b="b"/>
              <a:pathLst>
                <a:path w="1931" h="780" extrusionOk="0">
                  <a:moveTo>
                    <a:pt x="1884" y="0"/>
                  </a:moveTo>
                  <a:cubicBezTo>
                    <a:pt x="1745" y="0"/>
                    <a:pt x="1640" y="0"/>
                    <a:pt x="1501" y="47"/>
                  </a:cubicBezTo>
                  <a:cubicBezTo>
                    <a:pt x="1256" y="151"/>
                    <a:pt x="1012" y="198"/>
                    <a:pt x="768" y="291"/>
                  </a:cubicBezTo>
                  <a:lnTo>
                    <a:pt x="384" y="442"/>
                  </a:lnTo>
                  <a:lnTo>
                    <a:pt x="244" y="442"/>
                  </a:lnTo>
                  <a:cubicBezTo>
                    <a:pt x="186" y="442"/>
                    <a:pt x="140" y="442"/>
                    <a:pt x="140" y="489"/>
                  </a:cubicBezTo>
                  <a:cubicBezTo>
                    <a:pt x="47" y="535"/>
                    <a:pt x="47" y="582"/>
                    <a:pt x="0" y="628"/>
                  </a:cubicBezTo>
                  <a:lnTo>
                    <a:pt x="93" y="733"/>
                  </a:lnTo>
                  <a:cubicBezTo>
                    <a:pt x="186" y="779"/>
                    <a:pt x="244" y="779"/>
                    <a:pt x="337" y="779"/>
                  </a:cubicBezTo>
                  <a:lnTo>
                    <a:pt x="477" y="779"/>
                  </a:lnTo>
                  <a:cubicBezTo>
                    <a:pt x="966" y="779"/>
                    <a:pt x="1303" y="675"/>
                    <a:pt x="1547" y="489"/>
                  </a:cubicBezTo>
                  <a:cubicBezTo>
                    <a:pt x="1698" y="337"/>
                    <a:pt x="1838" y="198"/>
                    <a:pt x="1931" y="47"/>
                  </a:cubicBezTo>
                  <a:lnTo>
                    <a:pt x="1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
            <p:cNvSpPr/>
            <p:nvPr/>
          </p:nvSpPr>
          <p:spPr>
            <a:xfrm>
              <a:off x="1970625" y="3750050"/>
              <a:ext cx="52350" cy="9900"/>
            </a:xfrm>
            <a:custGeom>
              <a:avLst/>
              <a:gdLst/>
              <a:ahLst/>
              <a:cxnLst/>
              <a:rect l="l" t="t" r="r" b="b"/>
              <a:pathLst>
                <a:path w="2094" h="396" extrusionOk="0">
                  <a:moveTo>
                    <a:pt x="931" y="0"/>
                  </a:moveTo>
                  <a:cubicBezTo>
                    <a:pt x="686" y="0"/>
                    <a:pt x="442" y="47"/>
                    <a:pt x="198" y="47"/>
                  </a:cubicBezTo>
                  <a:cubicBezTo>
                    <a:pt x="0" y="47"/>
                    <a:pt x="0" y="151"/>
                    <a:pt x="0" y="198"/>
                  </a:cubicBezTo>
                  <a:cubicBezTo>
                    <a:pt x="0" y="244"/>
                    <a:pt x="58" y="291"/>
                    <a:pt x="198" y="337"/>
                  </a:cubicBezTo>
                  <a:lnTo>
                    <a:pt x="442" y="337"/>
                  </a:lnTo>
                  <a:cubicBezTo>
                    <a:pt x="582" y="396"/>
                    <a:pt x="780" y="396"/>
                    <a:pt x="931" y="396"/>
                  </a:cubicBezTo>
                  <a:lnTo>
                    <a:pt x="1024" y="396"/>
                  </a:lnTo>
                  <a:cubicBezTo>
                    <a:pt x="1361" y="396"/>
                    <a:pt x="1652" y="396"/>
                    <a:pt x="1943" y="337"/>
                  </a:cubicBezTo>
                  <a:cubicBezTo>
                    <a:pt x="1989" y="337"/>
                    <a:pt x="2036" y="291"/>
                    <a:pt x="2094" y="244"/>
                  </a:cubicBezTo>
                  <a:lnTo>
                    <a:pt x="2094" y="198"/>
                  </a:lnTo>
                  <a:cubicBezTo>
                    <a:pt x="2036" y="105"/>
                    <a:pt x="1943" y="47"/>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
            <p:cNvSpPr/>
            <p:nvPr/>
          </p:nvSpPr>
          <p:spPr>
            <a:xfrm>
              <a:off x="1676350" y="3696400"/>
              <a:ext cx="49750" cy="15000"/>
            </a:xfrm>
            <a:custGeom>
              <a:avLst/>
              <a:gdLst/>
              <a:ahLst/>
              <a:cxnLst/>
              <a:rect l="l" t="t" r="r" b="b"/>
              <a:pathLst>
                <a:path w="1990" h="600" extrusionOk="0">
                  <a:moveTo>
                    <a:pt x="1212" y="0"/>
                  </a:moveTo>
                  <a:cubicBezTo>
                    <a:pt x="899" y="0"/>
                    <a:pt x="649" y="52"/>
                    <a:pt x="431" y="157"/>
                  </a:cubicBezTo>
                  <a:cubicBezTo>
                    <a:pt x="244" y="262"/>
                    <a:pt x="93" y="401"/>
                    <a:pt x="0" y="553"/>
                  </a:cubicBezTo>
                  <a:cubicBezTo>
                    <a:pt x="0" y="599"/>
                    <a:pt x="0" y="599"/>
                    <a:pt x="47" y="599"/>
                  </a:cubicBezTo>
                  <a:lnTo>
                    <a:pt x="431" y="599"/>
                  </a:lnTo>
                  <a:cubicBezTo>
                    <a:pt x="675" y="553"/>
                    <a:pt x="919" y="506"/>
                    <a:pt x="1163" y="506"/>
                  </a:cubicBezTo>
                  <a:lnTo>
                    <a:pt x="1594" y="401"/>
                  </a:lnTo>
                  <a:lnTo>
                    <a:pt x="1838" y="401"/>
                  </a:lnTo>
                  <a:cubicBezTo>
                    <a:pt x="1884" y="355"/>
                    <a:pt x="1989" y="308"/>
                    <a:pt x="1989" y="262"/>
                  </a:cubicBezTo>
                  <a:cubicBezTo>
                    <a:pt x="1989" y="215"/>
                    <a:pt x="1943" y="157"/>
                    <a:pt x="1884" y="157"/>
                  </a:cubicBezTo>
                  <a:cubicBezTo>
                    <a:pt x="1838" y="111"/>
                    <a:pt x="1745" y="64"/>
                    <a:pt x="1698" y="64"/>
                  </a:cubicBezTo>
                  <a:cubicBezTo>
                    <a:pt x="1652" y="64"/>
                    <a:pt x="1594" y="18"/>
                    <a:pt x="1547" y="18"/>
                  </a:cubicBezTo>
                  <a:cubicBezTo>
                    <a:pt x="1428" y="6"/>
                    <a:pt x="1317" y="0"/>
                    <a:pt x="1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
            <p:cNvSpPr/>
            <p:nvPr/>
          </p:nvSpPr>
          <p:spPr>
            <a:xfrm>
              <a:off x="1772000" y="3694500"/>
              <a:ext cx="52075" cy="14850"/>
            </a:xfrm>
            <a:custGeom>
              <a:avLst/>
              <a:gdLst/>
              <a:ahLst/>
              <a:cxnLst/>
              <a:rect l="l" t="t" r="r" b="b"/>
              <a:pathLst>
                <a:path w="2083" h="594" extrusionOk="0">
                  <a:moveTo>
                    <a:pt x="199" y="0"/>
                  </a:moveTo>
                  <a:cubicBezTo>
                    <a:pt x="152" y="0"/>
                    <a:pt x="94" y="94"/>
                    <a:pt x="47" y="94"/>
                  </a:cubicBezTo>
                  <a:cubicBezTo>
                    <a:pt x="47" y="140"/>
                    <a:pt x="1" y="140"/>
                    <a:pt x="1" y="140"/>
                  </a:cubicBezTo>
                  <a:cubicBezTo>
                    <a:pt x="47" y="233"/>
                    <a:pt x="152" y="291"/>
                    <a:pt x="199" y="384"/>
                  </a:cubicBezTo>
                  <a:lnTo>
                    <a:pt x="338" y="384"/>
                  </a:lnTo>
                  <a:lnTo>
                    <a:pt x="536" y="431"/>
                  </a:lnTo>
                  <a:lnTo>
                    <a:pt x="1025" y="524"/>
                  </a:lnTo>
                  <a:lnTo>
                    <a:pt x="1164" y="524"/>
                  </a:lnTo>
                  <a:cubicBezTo>
                    <a:pt x="1408" y="582"/>
                    <a:pt x="1606" y="582"/>
                    <a:pt x="1839" y="582"/>
                  </a:cubicBezTo>
                  <a:cubicBezTo>
                    <a:pt x="1873" y="590"/>
                    <a:pt x="1902" y="594"/>
                    <a:pt x="1926" y="594"/>
                  </a:cubicBezTo>
                  <a:cubicBezTo>
                    <a:pt x="2038" y="594"/>
                    <a:pt x="2045" y="516"/>
                    <a:pt x="2083" y="477"/>
                  </a:cubicBezTo>
                  <a:cubicBezTo>
                    <a:pt x="2083" y="431"/>
                    <a:pt x="2083" y="338"/>
                    <a:pt x="1897" y="291"/>
                  </a:cubicBezTo>
                  <a:cubicBezTo>
                    <a:pt x="1839" y="291"/>
                    <a:pt x="1746" y="291"/>
                    <a:pt x="1699" y="233"/>
                  </a:cubicBezTo>
                  <a:cubicBezTo>
                    <a:pt x="1501" y="187"/>
                    <a:pt x="1362" y="140"/>
                    <a:pt x="1164" y="140"/>
                  </a:cubicBezTo>
                  <a:lnTo>
                    <a:pt x="1118" y="94"/>
                  </a:lnTo>
                  <a:cubicBezTo>
                    <a:pt x="780" y="47"/>
                    <a:pt x="489" y="47"/>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
            <p:cNvSpPr/>
            <p:nvPr/>
          </p:nvSpPr>
          <p:spPr>
            <a:xfrm>
              <a:off x="1544325" y="3725900"/>
              <a:ext cx="50925" cy="13200"/>
            </a:xfrm>
            <a:custGeom>
              <a:avLst/>
              <a:gdLst/>
              <a:ahLst/>
              <a:cxnLst/>
              <a:rect l="l" t="t" r="r" b="b"/>
              <a:pathLst>
                <a:path w="2037" h="528" extrusionOk="0">
                  <a:moveTo>
                    <a:pt x="1594" y="1"/>
                  </a:moveTo>
                  <a:cubicBezTo>
                    <a:pt x="1303" y="1"/>
                    <a:pt x="1059" y="1"/>
                    <a:pt x="826" y="47"/>
                  </a:cubicBezTo>
                  <a:lnTo>
                    <a:pt x="140" y="47"/>
                  </a:lnTo>
                  <a:cubicBezTo>
                    <a:pt x="94" y="94"/>
                    <a:pt x="1" y="140"/>
                    <a:pt x="1" y="198"/>
                  </a:cubicBezTo>
                  <a:cubicBezTo>
                    <a:pt x="1" y="198"/>
                    <a:pt x="47" y="291"/>
                    <a:pt x="94" y="291"/>
                  </a:cubicBezTo>
                  <a:cubicBezTo>
                    <a:pt x="140" y="338"/>
                    <a:pt x="187" y="384"/>
                    <a:pt x="291" y="384"/>
                  </a:cubicBezTo>
                  <a:cubicBezTo>
                    <a:pt x="338" y="431"/>
                    <a:pt x="384" y="431"/>
                    <a:pt x="384" y="431"/>
                  </a:cubicBezTo>
                  <a:cubicBezTo>
                    <a:pt x="607" y="500"/>
                    <a:pt x="798" y="528"/>
                    <a:pt x="972" y="528"/>
                  </a:cubicBezTo>
                  <a:cubicBezTo>
                    <a:pt x="1180" y="528"/>
                    <a:pt x="1364" y="488"/>
                    <a:pt x="1547" y="431"/>
                  </a:cubicBezTo>
                  <a:cubicBezTo>
                    <a:pt x="1699" y="338"/>
                    <a:pt x="1885" y="198"/>
                    <a:pt x="1989" y="94"/>
                  </a:cubicBezTo>
                  <a:cubicBezTo>
                    <a:pt x="2036" y="94"/>
                    <a:pt x="2036" y="47"/>
                    <a:pt x="2036" y="47"/>
                  </a:cubicBezTo>
                  <a:lnTo>
                    <a:pt x="1989" y="47"/>
                  </a:lnTo>
                  <a:cubicBezTo>
                    <a:pt x="1838" y="1"/>
                    <a:pt x="1699" y="1"/>
                    <a:pt x="1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
            <p:cNvSpPr/>
            <p:nvPr/>
          </p:nvSpPr>
          <p:spPr>
            <a:xfrm>
              <a:off x="1447200" y="3714550"/>
              <a:ext cx="49750" cy="18650"/>
            </a:xfrm>
            <a:custGeom>
              <a:avLst/>
              <a:gdLst/>
              <a:ahLst/>
              <a:cxnLst/>
              <a:rect l="l" t="t" r="r" b="b"/>
              <a:pathLst>
                <a:path w="1990" h="746" extrusionOk="0">
                  <a:moveTo>
                    <a:pt x="159" y="1"/>
                  </a:moveTo>
                  <a:cubicBezTo>
                    <a:pt x="40" y="1"/>
                    <a:pt x="1" y="79"/>
                    <a:pt x="1" y="117"/>
                  </a:cubicBezTo>
                  <a:cubicBezTo>
                    <a:pt x="1" y="164"/>
                    <a:pt x="1" y="210"/>
                    <a:pt x="152" y="303"/>
                  </a:cubicBezTo>
                  <a:cubicBezTo>
                    <a:pt x="245" y="303"/>
                    <a:pt x="291" y="362"/>
                    <a:pt x="350" y="362"/>
                  </a:cubicBezTo>
                  <a:cubicBezTo>
                    <a:pt x="536" y="408"/>
                    <a:pt x="687" y="501"/>
                    <a:pt x="873" y="548"/>
                  </a:cubicBezTo>
                  <a:lnTo>
                    <a:pt x="931" y="548"/>
                  </a:lnTo>
                  <a:cubicBezTo>
                    <a:pt x="1268" y="652"/>
                    <a:pt x="1559" y="699"/>
                    <a:pt x="1850" y="745"/>
                  </a:cubicBezTo>
                  <a:cubicBezTo>
                    <a:pt x="1850" y="745"/>
                    <a:pt x="1943" y="699"/>
                    <a:pt x="1990" y="652"/>
                  </a:cubicBezTo>
                  <a:cubicBezTo>
                    <a:pt x="1990" y="548"/>
                    <a:pt x="1943" y="455"/>
                    <a:pt x="1897" y="408"/>
                  </a:cubicBezTo>
                  <a:cubicBezTo>
                    <a:pt x="1850" y="408"/>
                    <a:pt x="1850" y="408"/>
                    <a:pt x="1803" y="362"/>
                  </a:cubicBezTo>
                  <a:lnTo>
                    <a:pt x="1699" y="362"/>
                  </a:lnTo>
                  <a:lnTo>
                    <a:pt x="1513" y="303"/>
                  </a:lnTo>
                  <a:lnTo>
                    <a:pt x="1071" y="164"/>
                  </a:lnTo>
                  <a:lnTo>
                    <a:pt x="931" y="117"/>
                  </a:lnTo>
                  <a:cubicBezTo>
                    <a:pt x="687" y="71"/>
                    <a:pt x="443" y="71"/>
                    <a:pt x="245" y="13"/>
                  </a:cubicBezTo>
                  <a:cubicBezTo>
                    <a:pt x="212" y="5"/>
                    <a:pt x="184" y="1"/>
                    <a:pt x="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
            <p:cNvSpPr/>
            <p:nvPr/>
          </p:nvSpPr>
          <p:spPr>
            <a:xfrm>
              <a:off x="1877575" y="3722125"/>
              <a:ext cx="58175" cy="23275"/>
            </a:xfrm>
            <a:custGeom>
              <a:avLst/>
              <a:gdLst/>
              <a:ahLst/>
              <a:cxnLst/>
              <a:rect l="l" t="t" r="r" b="b"/>
              <a:pathLst>
                <a:path w="2327" h="931" extrusionOk="0">
                  <a:moveTo>
                    <a:pt x="140" y="0"/>
                  </a:moveTo>
                  <a:cubicBezTo>
                    <a:pt x="93" y="0"/>
                    <a:pt x="0" y="59"/>
                    <a:pt x="0" y="105"/>
                  </a:cubicBezTo>
                  <a:lnTo>
                    <a:pt x="0" y="245"/>
                  </a:lnTo>
                  <a:cubicBezTo>
                    <a:pt x="47" y="291"/>
                    <a:pt x="93" y="349"/>
                    <a:pt x="140" y="396"/>
                  </a:cubicBezTo>
                  <a:lnTo>
                    <a:pt x="186" y="442"/>
                  </a:lnTo>
                  <a:cubicBezTo>
                    <a:pt x="628" y="733"/>
                    <a:pt x="1105" y="931"/>
                    <a:pt x="1640" y="931"/>
                  </a:cubicBezTo>
                  <a:cubicBezTo>
                    <a:pt x="1884" y="931"/>
                    <a:pt x="2129" y="873"/>
                    <a:pt x="2326" y="826"/>
                  </a:cubicBezTo>
                  <a:cubicBezTo>
                    <a:pt x="2175" y="780"/>
                    <a:pt x="2036" y="733"/>
                    <a:pt x="1884" y="640"/>
                  </a:cubicBezTo>
                  <a:cubicBezTo>
                    <a:pt x="1454" y="489"/>
                    <a:pt x="966" y="291"/>
                    <a:pt x="477" y="105"/>
                  </a:cubicBezTo>
                  <a:lnTo>
                    <a:pt x="431" y="105"/>
                  </a:lnTo>
                  <a:cubicBezTo>
                    <a:pt x="337" y="59"/>
                    <a:pt x="233"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
            <p:cNvSpPr/>
            <p:nvPr/>
          </p:nvSpPr>
          <p:spPr>
            <a:xfrm>
              <a:off x="1364900" y="3666575"/>
              <a:ext cx="50925" cy="36375"/>
            </a:xfrm>
            <a:custGeom>
              <a:avLst/>
              <a:gdLst/>
              <a:ahLst/>
              <a:cxnLst/>
              <a:rect l="l" t="t" r="r" b="b"/>
              <a:pathLst>
                <a:path w="2037" h="1455" extrusionOk="0">
                  <a:moveTo>
                    <a:pt x="1" y="1"/>
                  </a:moveTo>
                  <a:lnTo>
                    <a:pt x="1" y="245"/>
                  </a:lnTo>
                  <a:lnTo>
                    <a:pt x="152" y="385"/>
                  </a:lnTo>
                  <a:cubicBezTo>
                    <a:pt x="292" y="536"/>
                    <a:pt x="443" y="629"/>
                    <a:pt x="582" y="722"/>
                  </a:cubicBezTo>
                  <a:cubicBezTo>
                    <a:pt x="734" y="827"/>
                    <a:pt x="873" y="966"/>
                    <a:pt x="966" y="1059"/>
                  </a:cubicBezTo>
                  <a:cubicBezTo>
                    <a:pt x="1257" y="1304"/>
                    <a:pt x="1606" y="1408"/>
                    <a:pt x="2036" y="1455"/>
                  </a:cubicBezTo>
                  <a:cubicBezTo>
                    <a:pt x="1548" y="873"/>
                    <a:pt x="920" y="478"/>
                    <a:pt x="338" y="94"/>
                  </a:cubicBezTo>
                  <a:lnTo>
                    <a:pt x="1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a:off x="1265450" y="3610750"/>
              <a:ext cx="59650" cy="27950"/>
            </a:xfrm>
            <a:custGeom>
              <a:avLst/>
              <a:gdLst/>
              <a:ahLst/>
              <a:cxnLst/>
              <a:rect l="l" t="t" r="r" b="b"/>
              <a:pathLst>
                <a:path w="2386" h="1118" extrusionOk="0">
                  <a:moveTo>
                    <a:pt x="292" y="1"/>
                  </a:moveTo>
                  <a:cubicBezTo>
                    <a:pt x="59" y="1"/>
                    <a:pt x="1" y="47"/>
                    <a:pt x="1" y="152"/>
                  </a:cubicBezTo>
                  <a:cubicBezTo>
                    <a:pt x="1" y="245"/>
                    <a:pt x="59" y="291"/>
                    <a:pt x="199" y="291"/>
                  </a:cubicBezTo>
                  <a:cubicBezTo>
                    <a:pt x="245" y="338"/>
                    <a:pt x="245" y="338"/>
                    <a:pt x="292" y="338"/>
                  </a:cubicBezTo>
                  <a:cubicBezTo>
                    <a:pt x="583" y="443"/>
                    <a:pt x="978" y="536"/>
                    <a:pt x="1315" y="675"/>
                  </a:cubicBezTo>
                  <a:cubicBezTo>
                    <a:pt x="1408" y="733"/>
                    <a:pt x="1513" y="780"/>
                    <a:pt x="1606" y="873"/>
                  </a:cubicBezTo>
                  <a:cubicBezTo>
                    <a:pt x="1699" y="919"/>
                    <a:pt x="1804" y="966"/>
                    <a:pt x="1897" y="1024"/>
                  </a:cubicBezTo>
                  <a:cubicBezTo>
                    <a:pt x="1990" y="1071"/>
                    <a:pt x="2141" y="1071"/>
                    <a:pt x="2234" y="1117"/>
                  </a:cubicBezTo>
                  <a:lnTo>
                    <a:pt x="2385" y="1117"/>
                  </a:lnTo>
                  <a:cubicBezTo>
                    <a:pt x="2327" y="1071"/>
                    <a:pt x="2327" y="1024"/>
                    <a:pt x="2281" y="1024"/>
                  </a:cubicBezTo>
                  <a:cubicBezTo>
                    <a:pt x="2188" y="873"/>
                    <a:pt x="2141" y="780"/>
                    <a:pt x="2036" y="675"/>
                  </a:cubicBezTo>
                  <a:cubicBezTo>
                    <a:pt x="1513" y="245"/>
                    <a:pt x="1025" y="1"/>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
            <p:cNvSpPr/>
            <p:nvPr/>
          </p:nvSpPr>
          <p:spPr>
            <a:xfrm>
              <a:off x="919125" y="3604650"/>
              <a:ext cx="27950" cy="25700"/>
            </a:xfrm>
            <a:custGeom>
              <a:avLst/>
              <a:gdLst/>
              <a:ahLst/>
              <a:cxnLst/>
              <a:rect l="l" t="t" r="r" b="b"/>
              <a:pathLst>
                <a:path w="1118" h="1028" extrusionOk="0">
                  <a:moveTo>
                    <a:pt x="1059" y="0"/>
                  </a:moveTo>
                  <a:cubicBezTo>
                    <a:pt x="536" y="0"/>
                    <a:pt x="292" y="338"/>
                    <a:pt x="94" y="687"/>
                  </a:cubicBezTo>
                  <a:cubicBezTo>
                    <a:pt x="47" y="780"/>
                    <a:pt x="1" y="873"/>
                    <a:pt x="94" y="977"/>
                  </a:cubicBezTo>
                  <a:cubicBezTo>
                    <a:pt x="129" y="1012"/>
                    <a:pt x="172" y="1027"/>
                    <a:pt x="214" y="1027"/>
                  </a:cubicBezTo>
                  <a:cubicBezTo>
                    <a:pt x="285" y="1027"/>
                    <a:pt x="356" y="985"/>
                    <a:pt x="385" y="919"/>
                  </a:cubicBezTo>
                  <a:cubicBezTo>
                    <a:pt x="629" y="733"/>
                    <a:pt x="827" y="489"/>
                    <a:pt x="1059" y="198"/>
                  </a:cubicBezTo>
                  <a:cubicBezTo>
                    <a:pt x="1117" y="152"/>
                    <a:pt x="1117" y="105"/>
                    <a:pt x="1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
            <p:cNvSpPr/>
            <p:nvPr/>
          </p:nvSpPr>
          <p:spPr>
            <a:xfrm>
              <a:off x="831900" y="3671225"/>
              <a:ext cx="54400" cy="41325"/>
            </a:xfrm>
            <a:custGeom>
              <a:avLst/>
              <a:gdLst/>
              <a:ahLst/>
              <a:cxnLst/>
              <a:rect l="l" t="t" r="r" b="b"/>
              <a:pathLst>
                <a:path w="2176" h="1653" extrusionOk="0">
                  <a:moveTo>
                    <a:pt x="2129" y="1"/>
                  </a:moveTo>
                  <a:cubicBezTo>
                    <a:pt x="2036" y="59"/>
                    <a:pt x="1931" y="106"/>
                    <a:pt x="1838" y="199"/>
                  </a:cubicBezTo>
                  <a:cubicBezTo>
                    <a:pt x="1640" y="292"/>
                    <a:pt x="1501" y="443"/>
                    <a:pt x="1350" y="583"/>
                  </a:cubicBezTo>
                  <a:cubicBezTo>
                    <a:pt x="966" y="873"/>
                    <a:pt x="582" y="1222"/>
                    <a:pt x="93" y="1362"/>
                  </a:cubicBezTo>
                  <a:cubicBezTo>
                    <a:pt x="93" y="1408"/>
                    <a:pt x="47" y="1408"/>
                    <a:pt x="47" y="1408"/>
                  </a:cubicBezTo>
                  <a:cubicBezTo>
                    <a:pt x="47" y="1455"/>
                    <a:pt x="0" y="1560"/>
                    <a:pt x="0" y="1560"/>
                  </a:cubicBezTo>
                  <a:cubicBezTo>
                    <a:pt x="47" y="1606"/>
                    <a:pt x="93" y="1653"/>
                    <a:pt x="140" y="1653"/>
                  </a:cubicBezTo>
                  <a:lnTo>
                    <a:pt x="187" y="1653"/>
                  </a:lnTo>
                  <a:cubicBezTo>
                    <a:pt x="291" y="1653"/>
                    <a:pt x="431" y="1653"/>
                    <a:pt x="535" y="1606"/>
                  </a:cubicBezTo>
                  <a:cubicBezTo>
                    <a:pt x="1012" y="1408"/>
                    <a:pt x="1454" y="1071"/>
                    <a:pt x="1838" y="583"/>
                  </a:cubicBezTo>
                  <a:cubicBezTo>
                    <a:pt x="1931" y="443"/>
                    <a:pt x="2036" y="245"/>
                    <a:pt x="2129" y="106"/>
                  </a:cubicBezTo>
                  <a:cubicBezTo>
                    <a:pt x="2176" y="59"/>
                    <a:pt x="2176" y="59"/>
                    <a:pt x="2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
            <p:cNvSpPr/>
            <p:nvPr/>
          </p:nvSpPr>
          <p:spPr>
            <a:xfrm>
              <a:off x="719075" y="3746550"/>
              <a:ext cx="55850" cy="11650"/>
            </a:xfrm>
            <a:custGeom>
              <a:avLst/>
              <a:gdLst/>
              <a:ahLst/>
              <a:cxnLst/>
              <a:rect l="l" t="t" r="r" b="b"/>
              <a:pathLst>
                <a:path w="2234" h="466" extrusionOk="0">
                  <a:moveTo>
                    <a:pt x="1699" y="0"/>
                  </a:moveTo>
                  <a:cubicBezTo>
                    <a:pt x="1408" y="0"/>
                    <a:pt x="1117" y="47"/>
                    <a:pt x="873" y="47"/>
                  </a:cubicBezTo>
                  <a:lnTo>
                    <a:pt x="198" y="47"/>
                  </a:lnTo>
                  <a:cubicBezTo>
                    <a:pt x="105" y="47"/>
                    <a:pt x="0" y="94"/>
                    <a:pt x="0" y="94"/>
                  </a:cubicBezTo>
                  <a:cubicBezTo>
                    <a:pt x="0" y="140"/>
                    <a:pt x="0" y="245"/>
                    <a:pt x="47" y="245"/>
                  </a:cubicBezTo>
                  <a:cubicBezTo>
                    <a:pt x="152" y="384"/>
                    <a:pt x="291" y="431"/>
                    <a:pt x="396" y="431"/>
                  </a:cubicBezTo>
                  <a:cubicBezTo>
                    <a:pt x="611" y="454"/>
                    <a:pt x="803" y="466"/>
                    <a:pt x="977" y="466"/>
                  </a:cubicBezTo>
                  <a:cubicBezTo>
                    <a:pt x="1152" y="466"/>
                    <a:pt x="1309" y="454"/>
                    <a:pt x="1454" y="431"/>
                  </a:cubicBezTo>
                  <a:cubicBezTo>
                    <a:pt x="1699" y="384"/>
                    <a:pt x="1896" y="338"/>
                    <a:pt x="2187" y="140"/>
                  </a:cubicBezTo>
                  <a:cubicBezTo>
                    <a:pt x="2234" y="140"/>
                    <a:pt x="2234" y="94"/>
                    <a:pt x="2234" y="94"/>
                  </a:cubicBezTo>
                  <a:lnTo>
                    <a:pt x="2141" y="94"/>
                  </a:lnTo>
                  <a:cubicBezTo>
                    <a:pt x="2036" y="47"/>
                    <a:pt x="1850" y="0"/>
                    <a:pt x="1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
            <p:cNvSpPr/>
            <p:nvPr/>
          </p:nvSpPr>
          <p:spPr>
            <a:xfrm>
              <a:off x="606550" y="3709050"/>
              <a:ext cx="47125" cy="39850"/>
            </a:xfrm>
            <a:custGeom>
              <a:avLst/>
              <a:gdLst/>
              <a:ahLst/>
              <a:cxnLst/>
              <a:rect l="l" t="t" r="r" b="b"/>
              <a:pathLst>
                <a:path w="1885" h="1594" extrusionOk="0">
                  <a:moveTo>
                    <a:pt x="47" y="0"/>
                  </a:moveTo>
                  <a:cubicBezTo>
                    <a:pt x="0" y="47"/>
                    <a:pt x="0" y="186"/>
                    <a:pt x="47" y="233"/>
                  </a:cubicBezTo>
                  <a:cubicBezTo>
                    <a:pt x="337" y="582"/>
                    <a:pt x="675" y="965"/>
                    <a:pt x="1059" y="1303"/>
                  </a:cubicBezTo>
                  <a:cubicBezTo>
                    <a:pt x="1163" y="1396"/>
                    <a:pt x="1303" y="1454"/>
                    <a:pt x="1454" y="1500"/>
                  </a:cubicBezTo>
                  <a:cubicBezTo>
                    <a:pt x="1501" y="1547"/>
                    <a:pt x="1594" y="1547"/>
                    <a:pt x="1640" y="1594"/>
                  </a:cubicBezTo>
                  <a:cubicBezTo>
                    <a:pt x="1745" y="1547"/>
                    <a:pt x="1838" y="1500"/>
                    <a:pt x="1884" y="1454"/>
                  </a:cubicBezTo>
                  <a:cubicBezTo>
                    <a:pt x="1838" y="1396"/>
                    <a:pt x="1838" y="1303"/>
                    <a:pt x="1791" y="1303"/>
                  </a:cubicBezTo>
                  <a:cubicBezTo>
                    <a:pt x="1407" y="919"/>
                    <a:pt x="965" y="582"/>
                    <a:pt x="535" y="233"/>
                  </a:cubicBezTo>
                  <a:cubicBezTo>
                    <a:pt x="430" y="140"/>
                    <a:pt x="337" y="47"/>
                    <a:pt x="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
            <p:cNvSpPr/>
            <p:nvPr/>
          </p:nvSpPr>
          <p:spPr>
            <a:xfrm>
              <a:off x="548375" y="3622975"/>
              <a:ext cx="29100" cy="62825"/>
            </a:xfrm>
            <a:custGeom>
              <a:avLst/>
              <a:gdLst/>
              <a:ahLst/>
              <a:cxnLst/>
              <a:rect l="l" t="t" r="r" b="b"/>
              <a:pathLst>
                <a:path w="1164" h="2513" extrusionOk="0">
                  <a:moveTo>
                    <a:pt x="140" y="0"/>
                  </a:moveTo>
                  <a:cubicBezTo>
                    <a:pt x="140" y="0"/>
                    <a:pt x="47" y="47"/>
                    <a:pt x="47" y="140"/>
                  </a:cubicBezTo>
                  <a:cubicBezTo>
                    <a:pt x="1" y="140"/>
                    <a:pt x="1" y="186"/>
                    <a:pt x="1" y="244"/>
                  </a:cubicBezTo>
                  <a:lnTo>
                    <a:pt x="1" y="337"/>
                  </a:lnTo>
                  <a:cubicBezTo>
                    <a:pt x="47" y="1059"/>
                    <a:pt x="292" y="1745"/>
                    <a:pt x="675" y="2222"/>
                  </a:cubicBezTo>
                  <a:cubicBezTo>
                    <a:pt x="768" y="2326"/>
                    <a:pt x="873" y="2419"/>
                    <a:pt x="1059" y="2513"/>
                  </a:cubicBezTo>
                  <a:lnTo>
                    <a:pt x="1164" y="2513"/>
                  </a:lnTo>
                  <a:lnTo>
                    <a:pt x="1164" y="2419"/>
                  </a:lnTo>
                  <a:cubicBezTo>
                    <a:pt x="1117" y="2280"/>
                    <a:pt x="1117" y="2129"/>
                    <a:pt x="1059" y="2036"/>
                  </a:cubicBezTo>
                  <a:cubicBezTo>
                    <a:pt x="873" y="1547"/>
                    <a:pt x="675" y="1059"/>
                    <a:pt x="478" y="582"/>
                  </a:cubicBezTo>
                  <a:lnTo>
                    <a:pt x="338" y="186"/>
                  </a:lnTo>
                  <a:cubicBezTo>
                    <a:pt x="292" y="186"/>
                    <a:pt x="292" y="140"/>
                    <a:pt x="292" y="140"/>
                  </a:cubicBezTo>
                  <a:lnTo>
                    <a:pt x="245" y="93"/>
                  </a:lnTo>
                  <a:cubicBezTo>
                    <a:pt x="245" y="47"/>
                    <a:pt x="187" y="0"/>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542275" y="3551425"/>
              <a:ext cx="18050" cy="43875"/>
            </a:xfrm>
            <a:custGeom>
              <a:avLst/>
              <a:gdLst/>
              <a:ahLst/>
              <a:cxnLst/>
              <a:rect l="l" t="t" r="r" b="b"/>
              <a:pathLst>
                <a:path w="722" h="1755" extrusionOk="0">
                  <a:moveTo>
                    <a:pt x="675" y="1"/>
                  </a:moveTo>
                  <a:cubicBezTo>
                    <a:pt x="629" y="1"/>
                    <a:pt x="536" y="47"/>
                    <a:pt x="489" y="47"/>
                  </a:cubicBezTo>
                  <a:cubicBezTo>
                    <a:pt x="431" y="94"/>
                    <a:pt x="431" y="94"/>
                    <a:pt x="384" y="94"/>
                  </a:cubicBezTo>
                  <a:lnTo>
                    <a:pt x="384" y="140"/>
                  </a:lnTo>
                  <a:lnTo>
                    <a:pt x="94" y="1013"/>
                  </a:lnTo>
                  <a:lnTo>
                    <a:pt x="1" y="1362"/>
                  </a:lnTo>
                  <a:cubicBezTo>
                    <a:pt x="1" y="1408"/>
                    <a:pt x="1" y="1455"/>
                    <a:pt x="47" y="1501"/>
                  </a:cubicBezTo>
                  <a:cubicBezTo>
                    <a:pt x="47" y="1699"/>
                    <a:pt x="94" y="1746"/>
                    <a:pt x="198" y="1746"/>
                  </a:cubicBezTo>
                  <a:cubicBezTo>
                    <a:pt x="210" y="1752"/>
                    <a:pt x="222" y="1755"/>
                    <a:pt x="232" y="1755"/>
                  </a:cubicBezTo>
                  <a:cubicBezTo>
                    <a:pt x="303" y="1755"/>
                    <a:pt x="344" y="1627"/>
                    <a:pt x="384" y="1455"/>
                  </a:cubicBezTo>
                  <a:cubicBezTo>
                    <a:pt x="536" y="1013"/>
                    <a:pt x="629" y="629"/>
                    <a:pt x="722" y="199"/>
                  </a:cubicBezTo>
                  <a:cubicBezTo>
                    <a:pt x="722" y="140"/>
                    <a:pt x="675" y="1"/>
                    <a:pt x="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376225" y="3181850"/>
              <a:ext cx="340550" cy="390250"/>
            </a:xfrm>
            <a:custGeom>
              <a:avLst/>
              <a:gdLst/>
              <a:ahLst/>
              <a:cxnLst/>
              <a:rect l="l" t="t" r="r" b="b"/>
              <a:pathLst>
                <a:path w="13622" h="15610" extrusionOk="0">
                  <a:moveTo>
                    <a:pt x="1408" y="0"/>
                  </a:moveTo>
                  <a:lnTo>
                    <a:pt x="1164" y="47"/>
                  </a:lnTo>
                  <a:cubicBezTo>
                    <a:pt x="1118" y="338"/>
                    <a:pt x="1118" y="582"/>
                    <a:pt x="1071" y="873"/>
                  </a:cubicBezTo>
                  <a:cubicBezTo>
                    <a:pt x="1025" y="1210"/>
                    <a:pt x="1025" y="1605"/>
                    <a:pt x="966" y="1943"/>
                  </a:cubicBezTo>
                  <a:cubicBezTo>
                    <a:pt x="920" y="2664"/>
                    <a:pt x="873" y="3350"/>
                    <a:pt x="827" y="4025"/>
                  </a:cubicBezTo>
                  <a:lnTo>
                    <a:pt x="780" y="4804"/>
                  </a:lnTo>
                  <a:cubicBezTo>
                    <a:pt x="734" y="5188"/>
                    <a:pt x="734" y="5618"/>
                    <a:pt x="676" y="6014"/>
                  </a:cubicBezTo>
                  <a:cubicBezTo>
                    <a:pt x="629" y="6886"/>
                    <a:pt x="583" y="7805"/>
                    <a:pt x="489" y="8724"/>
                  </a:cubicBezTo>
                  <a:cubicBezTo>
                    <a:pt x="443" y="9305"/>
                    <a:pt x="385" y="9934"/>
                    <a:pt x="338" y="10469"/>
                  </a:cubicBezTo>
                  <a:lnTo>
                    <a:pt x="199" y="11632"/>
                  </a:lnTo>
                  <a:cubicBezTo>
                    <a:pt x="94" y="12551"/>
                    <a:pt x="47" y="13330"/>
                    <a:pt x="1" y="14051"/>
                  </a:cubicBezTo>
                  <a:cubicBezTo>
                    <a:pt x="1" y="14156"/>
                    <a:pt x="1" y="14295"/>
                    <a:pt x="47" y="14342"/>
                  </a:cubicBezTo>
                  <a:cubicBezTo>
                    <a:pt x="94" y="14400"/>
                    <a:pt x="152" y="14400"/>
                    <a:pt x="245" y="14400"/>
                  </a:cubicBezTo>
                  <a:cubicBezTo>
                    <a:pt x="292" y="14400"/>
                    <a:pt x="338" y="14446"/>
                    <a:pt x="385" y="14493"/>
                  </a:cubicBezTo>
                  <a:lnTo>
                    <a:pt x="385" y="14540"/>
                  </a:lnTo>
                  <a:cubicBezTo>
                    <a:pt x="489" y="14586"/>
                    <a:pt x="583" y="14691"/>
                    <a:pt x="676" y="14737"/>
                  </a:cubicBezTo>
                  <a:cubicBezTo>
                    <a:pt x="920" y="14923"/>
                    <a:pt x="1118" y="15121"/>
                    <a:pt x="1315" y="15319"/>
                  </a:cubicBezTo>
                  <a:cubicBezTo>
                    <a:pt x="1501" y="15563"/>
                    <a:pt x="1746" y="15610"/>
                    <a:pt x="1990" y="15610"/>
                  </a:cubicBezTo>
                  <a:cubicBezTo>
                    <a:pt x="2083" y="15610"/>
                    <a:pt x="2129" y="15610"/>
                    <a:pt x="2234" y="15563"/>
                  </a:cubicBezTo>
                  <a:cubicBezTo>
                    <a:pt x="2571" y="15563"/>
                    <a:pt x="2862" y="15458"/>
                    <a:pt x="3153" y="15412"/>
                  </a:cubicBezTo>
                  <a:lnTo>
                    <a:pt x="4025" y="15121"/>
                  </a:lnTo>
                  <a:cubicBezTo>
                    <a:pt x="5526" y="14691"/>
                    <a:pt x="7073" y="14202"/>
                    <a:pt x="8585" y="13714"/>
                  </a:cubicBezTo>
                  <a:cubicBezTo>
                    <a:pt x="10178" y="13179"/>
                    <a:pt x="11877" y="12597"/>
                    <a:pt x="13621" y="11922"/>
                  </a:cubicBezTo>
                  <a:lnTo>
                    <a:pt x="13621" y="11434"/>
                  </a:lnTo>
                  <a:lnTo>
                    <a:pt x="13528" y="11387"/>
                  </a:lnTo>
                  <a:cubicBezTo>
                    <a:pt x="13528" y="11434"/>
                    <a:pt x="13470" y="11492"/>
                    <a:pt x="13470" y="11492"/>
                  </a:cubicBezTo>
                  <a:cubicBezTo>
                    <a:pt x="13424" y="11492"/>
                    <a:pt x="13424" y="11539"/>
                    <a:pt x="13377" y="11539"/>
                  </a:cubicBezTo>
                  <a:lnTo>
                    <a:pt x="13086" y="11678"/>
                  </a:lnTo>
                  <a:cubicBezTo>
                    <a:pt x="12947" y="11725"/>
                    <a:pt x="12796" y="11783"/>
                    <a:pt x="12656" y="11829"/>
                  </a:cubicBezTo>
                  <a:cubicBezTo>
                    <a:pt x="12365" y="11969"/>
                    <a:pt x="12121" y="12074"/>
                    <a:pt x="11877" y="12120"/>
                  </a:cubicBezTo>
                  <a:cubicBezTo>
                    <a:pt x="10330" y="12702"/>
                    <a:pt x="8434" y="13330"/>
                    <a:pt x="6491" y="13958"/>
                  </a:cubicBezTo>
                  <a:cubicBezTo>
                    <a:pt x="5770" y="14202"/>
                    <a:pt x="4991" y="14446"/>
                    <a:pt x="4072" y="14737"/>
                  </a:cubicBezTo>
                  <a:cubicBezTo>
                    <a:pt x="3781" y="14784"/>
                    <a:pt x="3490" y="14877"/>
                    <a:pt x="3200" y="14982"/>
                  </a:cubicBezTo>
                  <a:cubicBezTo>
                    <a:pt x="2862" y="15075"/>
                    <a:pt x="2525" y="15168"/>
                    <a:pt x="2188" y="15272"/>
                  </a:cubicBezTo>
                  <a:cubicBezTo>
                    <a:pt x="2188" y="15319"/>
                    <a:pt x="2129" y="15319"/>
                    <a:pt x="2129" y="15319"/>
                  </a:cubicBezTo>
                  <a:cubicBezTo>
                    <a:pt x="2036" y="15319"/>
                    <a:pt x="1943" y="15272"/>
                    <a:pt x="1897" y="15214"/>
                  </a:cubicBezTo>
                  <a:cubicBezTo>
                    <a:pt x="1653" y="15028"/>
                    <a:pt x="1408" y="14830"/>
                    <a:pt x="1164" y="14633"/>
                  </a:cubicBezTo>
                  <a:cubicBezTo>
                    <a:pt x="966" y="14493"/>
                    <a:pt x="734" y="14295"/>
                    <a:pt x="489" y="14109"/>
                  </a:cubicBezTo>
                  <a:lnTo>
                    <a:pt x="443" y="14051"/>
                  </a:lnTo>
                  <a:cubicBezTo>
                    <a:pt x="443" y="14005"/>
                    <a:pt x="385" y="14005"/>
                    <a:pt x="385" y="13958"/>
                  </a:cubicBezTo>
                  <a:cubicBezTo>
                    <a:pt x="385" y="13911"/>
                    <a:pt x="338" y="13865"/>
                    <a:pt x="385" y="13818"/>
                  </a:cubicBezTo>
                  <a:cubicBezTo>
                    <a:pt x="443" y="13376"/>
                    <a:pt x="489" y="12888"/>
                    <a:pt x="536" y="12458"/>
                  </a:cubicBezTo>
                  <a:cubicBezTo>
                    <a:pt x="629" y="11725"/>
                    <a:pt x="780" y="10957"/>
                    <a:pt x="827" y="10224"/>
                  </a:cubicBezTo>
                  <a:cubicBezTo>
                    <a:pt x="873" y="9840"/>
                    <a:pt x="920" y="9457"/>
                    <a:pt x="966" y="8968"/>
                  </a:cubicBezTo>
                  <a:cubicBezTo>
                    <a:pt x="966" y="8677"/>
                    <a:pt x="1025" y="8387"/>
                    <a:pt x="1025" y="8142"/>
                  </a:cubicBezTo>
                  <a:lnTo>
                    <a:pt x="1071" y="7712"/>
                  </a:lnTo>
                  <a:cubicBezTo>
                    <a:pt x="1118" y="6735"/>
                    <a:pt x="1164" y="5816"/>
                    <a:pt x="1257" y="4851"/>
                  </a:cubicBezTo>
                  <a:lnTo>
                    <a:pt x="1315" y="3932"/>
                  </a:lnTo>
                  <a:lnTo>
                    <a:pt x="1455" y="873"/>
                  </a:lnTo>
                  <a:cubicBezTo>
                    <a:pt x="1501" y="582"/>
                    <a:pt x="1455" y="291"/>
                    <a:pt x="14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481800" y="2411275"/>
              <a:ext cx="234975" cy="563550"/>
            </a:xfrm>
            <a:custGeom>
              <a:avLst/>
              <a:gdLst/>
              <a:ahLst/>
              <a:cxnLst/>
              <a:rect l="l" t="t" r="r" b="b"/>
              <a:pathLst>
                <a:path w="9399" h="22542" extrusionOk="0">
                  <a:moveTo>
                    <a:pt x="6293" y="10422"/>
                  </a:moveTo>
                  <a:lnTo>
                    <a:pt x="6397" y="10468"/>
                  </a:lnTo>
                  <a:lnTo>
                    <a:pt x="6491" y="10468"/>
                  </a:lnTo>
                  <a:lnTo>
                    <a:pt x="6630" y="10515"/>
                  </a:lnTo>
                  <a:lnTo>
                    <a:pt x="6491" y="11003"/>
                  </a:lnTo>
                  <a:lnTo>
                    <a:pt x="6397" y="11050"/>
                  </a:lnTo>
                  <a:cubicBezTo>
                    <a:pt x="6246" y="11096"/>
                    <a:pt x="6107" y="11143"/>
                    <a:pt x="5909" y="11201"/>
                  </a:cubicBezTo>
                  <a:cubicBezTo>
                    <a:pt x="5758" y="11248"/>
                    <a:pt x="5618" y="11294"/>
                    <a:pt x="5467" y="11341"/>
                  </a:cubicBezTo>
                  <a:cubicBezTo>
                    <a:pt x="5374" y="11387"/>
                    <a:pt x="5234" y="11434"/>
                    <a:pt x="5130" y="11492"/>
                  </a:cubicBezTo>
                  <a:cubicBezTo>
                    <a:pt x="4944" y="11585"/>
                    <a:pt x="4746" y="11678"/>
                    <a:pt x="4548" y="11783"/>
                  </a:cubicBezTo>
                  <a:cubicBezTo>
                    <a:pt x="4455" y="11829"/>
                    <a:pt x="4362" y="11876"/>
                    <a:pt x="4257" y="11969"/>
                  </a:cubicBezTo>
                  <a:cubicBezTo>
                    <a:pt x="4211" y="12015"/>
                    <a:pt x="4118" y="12120"/>
                    <a:pt x="4013" y="12167"/>
                  </a:cubicBezTo>
                  <a:cubicBezTo>
                    <a:pt x="3966" y="12213"/>
                    <a:pt x="3920" y="12260"/>
                    <a:pt x="3873" y="12260"/>
                  </a:cubicBezTo>
                  <a:cubicBezTo>
                    <a:pt x="3827" y="12260"/>
                    <a:pt x="3827" y="12306"/>
                    <a:pt x="3780" y="12306"/>
                  </a:cubicBezTo>
                  <a:lnTo>
                    <a:pt x="3629" y="12306"/>
                  </a:lnTo>
                  <a:cubicBezTo>
                    <a:pt x="3536" y="12260"/>
                    <a:pt x="3490" y="12213"/>
                    <a:pt x="3431" y="12167"/>
                  </a:cubicBezTo>
                  <a:cubicBezTo>
                    <a:pt x="3141" y="11969"/>
                    <a:pt x="3141" y="11725"/>
                    <a:pt x="3338" y="11434"/>
                  </a:cubicBezTo>
                  <a:cubicBezTo>
                    <a:pt x="3385" y="11387"/>
                    <a:pt x="3490" y="11294"/>
                    <a:pt x="3583" y="11201"/>
                  </a:cubicBezTo>
                  <a:cubicBezTo>
                    <a:pt x="4013" y="10957"/>
                    <a:pt x="4408" y="10759"/>
                    <a:pt x="4792" y="10620"/>
                  </a:cubicBezTo>
                  <a:cubicBezTo>
                    <a:pt x="5130" y="10515"/>
                    <a:pt x="5420" y="10422"/>
                    <a:pt x="5758" y="10422"/>
                  </a:cubicBezTo>
                  <a:close/>
                  <a:moveTo>
                    <a:pt x="1396" y="0"/>
                  </a:moveTo>
                  <a:cubicBezTo>
                    <a:pt x="1396" y="0"/>
                    <a:pt x="1349" y="47"/>
                    <a:pt x="1303" y="47"/>
                  </a:cubicBezTo>
                  <a:cubicBezTo>
                    <a:pt x="1256" y="93"/>
                    <a:pt x="1210" y="151"/>
                    <a:pt x="1210" y="198"/>
                  </a:cubicBezTo>
                  <a:lnTo>
                    <a:pt x="1163" y="244"/>
                  </a:lnTo>
                  <a:cubicBezTo>
                    <a:pt x="1163" y="337"/>
                    <a:pt x="1105" y="442"/>
                    <a:pt x="1105" y="535"/>
                  </a:cubicBezTo>
                  <a:cubicBezTo>
                    <a:pt x="1105" y="733"/>
                    <a:pt x="1059" y="966"/>
                    <a:pt x="1059" y="1163"/>
                  </a:cubicBezTo>
                  <a:cubicBezTo>
                    <a:pt x="1012" y="1547"/>
                    <a:pt x="966" y="1989"/>
                    <a:pt x="919" y="2373"/>
                  </a:cubicBezTo>
                  <a:cubicBezTo>
                    <a:pt x="721" y="3583"/>
                    <a:pt x="524" y="4804"/>
                    <a:pt x="337" y="6014"/>
                  </a:cubicBezTo>
                  <a:lnTo>
                    <a:pt x="140" y="7316"/>
                  </a:lnTo>
                  <a:cubicBezTo>
                    <a:pt x="140" y="7363"/>
                    <a:pt x="93" y="7467"/>
                    <a:pt x="47" y="7514"/>
                  </a:cubicBezTo>
                  <a:lnTo>
                    <a:pt x="0" y="7514"/>
                  </a:lnTo>
                  <a:lnTo>
                    <a:pt x="0" y="7561"/>
                  </a:lnTo>
                  <a:lnTo>
                    <a:pt x="0" y="7607"/>
                  </a:lnTo>
                  <a:lnTo>
                    <a:pt x="0" y="7654"/>
                  </a:lnTo>
                  <a:cubicBezTo>
                    <a:pt x="47" y="7758"/>
                    <a:pt x="93" y="7851"/>
                    <a:pt x="140" y="7944"/>
                  </a:cubicBezTo>
                  <a:cubicBezTo>
                    <a:pt x="186" y="8049"/>
                    <a:pt x="291" y="8142"/>
                    <a:pt x="384" y="8293"/>
                  </a:cubicBezTo>
                  <a:cubicBezTo>
                    <a:pt x="431" y="8340"/>
                    <a:pt x="524" y="8433"/>
                    <a:pt x="628" y="8526"/>
                  </a:cubicBezTo>
                  <a:lnTo>
                    <a:pt x="675" y="8584"/>
                  </a:lnTo>
                  <a:cubicBezTo>
                    <a:pt x="768" y="8677"/>
                    <a:pt x="814" y="8724"/>
                    <a:pt x="873" y="8770"/>
                  </a:cubicBezTo>
                  <a:lnTo>
                    <a:pt x="966" y="8875"/>
                  </a:lnTo>
                  <a:lnTo>
                    <a:pt x="1256" y="9061"/>
                  </a:lnTo>
                  <a:lnTo>
                    <a:pt x="1303" y="9108"/>
                  </a:lnTo>
                  <a:lnTo>
                    <a:pt x="1349" y="9166"/>
                  </a:lnTo>
                  <a:lnTo>
                    <a:pt x="2617" y="10515"/>
                  </a:lnTo>
                  <a:cubicBezTo>
                    <a:pt x="2850" y="10806"/>
                    <a:pt x="3001" y="11096"/>
                    <a:pt x="2803" y="11585"/>
                  </a:cubicBezTo>
                  <a:cubicBezTo>
                    <a:pt x="2757" y="11585"/>
                    <a:pt x="2757" y="11632"/>
                    <a:pt x="2757" y="11678"/>
                  </a:cubicBezTo>
                  <a:cubicBezTo>
                    <a:pt x="2710" y="11725"/>
                    <a:pt x="2710" y="11783"/>
                    <a:pt x="2710" y="11876"/>
                  </a:cubicBezTo>
                  <a:cubicBezTo>
                    <a:pt x="2710" y="11876"/>
                    <a:pt x="2710" y="11922"/>
                    <a:pt x="2757" y="11969"/>
                  </a:cubicBezTo>
                  <a:cubicBezTo>
                    <a:pt x="2757" y="12015"/>
                    <a:pt x="2757" y="12074"/>
                    <a:pt x="2803" y="12167"/>
                  </a:cubicBezTo>
                  <a:cubicBezTo>
                    <a:pt x="2803" y="12213"/>
                    <a:pt x="2850" y="12260"/>
                    <a:pt x="2908" y="12306"/>
                  </a:cubicBezTo>
                  <a:cubicBezTo>
                    <a:pt x="2908" y="12364"/>
                    <a:pt x="2955" y="12411"/>
                    <a:pt x="2955" y="12411"/>
                  </a:cubicBezTo>
                  <a:cubicBezTo>
                    <a:pt x="3001" y="12457"/>
                    <a:pt x="3048" y="12504"/>
                    <a:pt x="3141" y="12550"/>
                  </a:cubicBezTo>
                  <a:cubicBezTo>
                    <a:pt x="3141" y="12597"/>
                    <a:pt x="3199" y="12597"/>
                    <a:pt x="3245" y="12597"/>
                  </a:cubicBezTo>
                  <a:cubicBezTo>
                    <a:pt x="3292" y="12655"/>
                    <a:pt x="3338" y="12702"/>
                    <a:pt x="3431" y="12702"/>
                  </a:cubicBezTo>
                  <a:cubicBezTo>
                    <a:pt x="3490" y="12748"/>
                    <a:pt x="3536" y="12748"/>
                    <a:pt x="3629" y="12748"/>
                  </a:cubicBezTo>
                  <a:lnTo>
                    <a:pt x="3873" y="12748"/>
                  </a:lnTo>
                  <a:lnTo>
                    <a:pt x="3920" y="13039"/>
                  </a:lnTo>
                  <a:lnTo>
                    <a:pt x="3966" y="13039"/>
                  </a:lnTo>
                  <a:lnTo>
                    <a:pt x="4164" y="12992"/>
                  </a:lnTo>
                  <a:lnTo>
                    <a:pt x="4118" y="12841"/>
                  </a:lnTo>
                  <a:cubicBezTo>
                    <a:pt x="4071" y="12597"/>
                    <a:pt x="4118" y="12457"/>
                    <a:pt x="4362" y="12364"/>
                  </a:cubicBezTo>
                  <a:cubicBezTo>
                    <a:pt x="4746" y="12167"/>
                    <a:pt x="5130" y="11969"/>
                    <a:pt x="5572" y="11783"/>
                  </a:cubicBezTo>
                  <a:cubicBezTo>
                    <a:pt x="5711" y="11678"/>
                    <a:pt x="5909" y="11632"/>
                    <a:pt x="6049" y="11538"/>
                  </a:cubicBezTo>
                  <a:lnTo>
                    <a:pt x="6153" y="11492"/>
                  </a:lnTo>
                  <a:lnTo>
                    <a:pt x="6200" y="11585"/>
                  </a:lnTo>
                  <a:cubicBezTo>
                    <a:pt x="6200" y="11678"/>
                    <a:pt x="6246" y="11725"/>
                    <a:pt x="6246" y="11783"/>
                  </a:cubicBezTo>
                  <a:cubicBezTo>
                    <a:pt x="6246" y="11876"/>
                    <a:pt x="6293" y="11969"/>
                    <a:pt x="6293" y="12015"/>
                  </a:cubicBezTo>
                  <a:cubicBezTo>
                    <a:pt x="6491" y="12550"/>
                    <a:pt x="6630" y="13085"/>
                    <a:pt x="6781" y="13667"/>
                  </a:cubicBezTo>
                  <a:cubicBezTo>
                    <a:pt x="7212" y="14923"/>
                    <a:pt x="7607" y="16284"/>
                    <a:pt x="7991" y="17598"/>
                  </a:cubicBezTo>
                  <a:cubicBezTo>
                    <a:pt x="8189" y="18320"/>
                    <a:pt x="8375" y="19099"/>
                    <a:pt x="8573" y="19820"/>
                  </a:cubicBezTo>
                  <a:cubicBezTo>
                    <a:pt x="8619" y="20215"/>
                    <a:pt x="8724" y="20599"/>
                    <a:pt x="8817" y="20983"/>
                  </a:cubicBezTo>
                  <a:cubicBezTo>
                    <a:pt x="8956" y="21565"/>
                    <a:pt x="9108" y="22100"/>
                    <a:pt x="9398" y="22542"/>
                  </a:cubicBezTo>
                  <a:lnTo>
                    <a:pt x="9398" y="21518"/>
                  </a:lnTo>
                  <a:cubicBezTo>
                    <a:pt x="9352" y="21472"/>
                    <a:pt x="9352" y="21425"/>
                    <a:pt x="9352" y="21379"/>
                  </a:cubicBezTo>
                  <a:cubicBezTo>
                    <a:pt x="9305" y="21088"/>
                    <a:pt x="9201" y="20797"/>
                    <a:pt x="9154" y="20506"/>
                  </a:cubicBezTo>
                  <a:cubicBezTo>
                    <a:pt x="9015" y="19820"/>
                    <a:pt x="8863" y="19192"/>
                    <a:pt x="8666" y="18517"/>
                  </a:cubicBezTo>
                  <a:cubicBezTo>
                    <a:pt x="8573" y="18075"/>
                    <a:pt x="8433" y="17645"/>
                    <a:pt x="8282" y="17203"/>
                  </a:cubicBezTo>
                  <a:lnTo>
                    <a:pt x="7851" y="15900"/>
                  </a:lnTo>
                  <a:cubicBezTo>
                    <a:pt x="7502" y="14493"/>
                    <a:pt x="7119" y="13132"/>
                    <a:pt x="6630" y="11829"/>
                  </a:cubicBezTo>
                  <a:lnTo>
                    <a:pt x="6584" y="11783"/>
                  </a:lnTo>
                  <a:cubicBezTo>
                    <a:pt x="6537" y="11585"/>
                    <a:pt x="6444" y="11387"/>
                    <a:pt x="6630" y="11201"/>
                  </a:cubicBezTo>
                  <a:lnTo>
                    <a:pt x="6630" y="11143"/>
                  </a:lnTo>
                  <a:lnTo>
                    <a:pt x="6630" y="11096"/>
                  </a:lnTo>
                  <a:lnTo>
                    <a:pt x="6630" y="11050"/>
                  </a:lnTo>
                  <a:lnTo>
                    <a:pt x="6688" y="11003"/>
                  </a:lnTo>
                  <a:cubicBezTo>
                    <a:pt x="6921" y="10852"/>
                    <a:pt x="7026" y="10713"/>
                    <a:pt x="7026" y="10620"/>
                  </a:cubicBezTo>
                  <a:cubicBezTo>
                    <a:pt x="7072" y="10468"/>
                    <a:pt x="6874" y="10271"/>
                    <a:pt x="6537" y="10038"/>
                  </a:cubicBezTo>
                  <a:lnTo>
                    <a:pt x="6537" y="9980"/>
                  </a:lnTo>
                  <a:lnTo>
                    <a:pt x="6537" y="9933"/>
                  </a:lnTo>
                  <a:lnTo>
                    <a:pt x="6537" y="9747"/>
                  </a:lnTo>
                  <a:cubicBezTo>
                    <a:pt x="6584" y="9596"/>
                    <a:pt x="6584" y="9456"/>
                    <a:pt x="6630" y="9305"/>
                  </a:cubicBezTo>
                  <a:cubicBezTo>
                    <a:pt x="6688" y="9014"/>
                    <a:pt x="6781" y="8724"/>
                    <a:pt x="6828" y="8433"/>
                  </a:cubicBezTo>
                  <a:cubicBezTo>
                    <a:pt x="6921" y="7851"/>
                    <a:pt x="7072" y="7316"/>
                    <a:pt x="7165" y="6735"/>
                  </a:cubicBezTo>
                  <a:cubicBezTo>
                    <a:pt x="7165" y="6688"/>
                    <a:pt x="7212" y="6642"/>
                    <a:pt x="7212" y="6595"/>
                  </a:cubicBezTo>
                  <a:cubicBezTo>
                    <a:pt x="7270" y="6351"/>
                    <a:pt x="7316" y="6107"/>
                    <a:pt x="7165" y="5909"/>
                  </a:cubicBezTo>
                  <a:lnTo>
                    <a:pt x="6979" y="5909"/>
                  </a:lnTo>
                  <a:lnTo>
                    <a:pt x="6049" y="9933"/>
                  </a:lnTo>
                  <a:lnTo>
                    <a:pt x="6002" y="9933"/>
                  </a:lnTo>
                  <a:cubicBezTo>
                    <a:pt x="5957" y="9931"/>
                    <a:pt x="5912" y="9930"/>
                    <a:pt x="5868" y="9930"/>
                  </a:cubicBezTo>
                  <a:cubicBezTo>
                    <a:pt x="5002" y="9930"/>
                    <a:pt x="4220" y="10348"/>
                    <a:pt x="3490" y="10713"/>
                  </a:cubicBezTo>
                  <a:lnTo>
                    <a:pt x="3385" y="10713"/>
                  </a:lnTo>
                  <a:lnTo>
                    <a:pt x="3338" y="10666"/>
                  </a:lnTo>
                  <a:lnTo>
                    <a:pt x="3292" y="10666"/>
                  </a:lnTo>
                  <a:cubicBezTo>
                    <a:pt x="3292" y="10620"/>
                    <a:pt x="3292" y="10620"/>
                    <a:pt x="3245" y="10561"/>
                  </a:cubicBezTo>
                  <a:cubicBezTo>
                    <a:pt x="2710" y="9689"/>
                    <a:pt x="1931" y="9014"/>
                    <a:pt x="1163" y="8386"/>
                  </a:cubicBezTo>
                  <a:cubicBezTo>
                    <a:pt x="1012" y="8235"/>
                    <a:pt x="873" y="8142"/>
                    <a:pt x="721" y="8003"/>
                  </a:cubicBezTo>
                  <a:cubicBezTo>
                    <a:pt x="582" y="7898"/>
                    <a:pt x="524" y="7758"/>
                    <a:pt x="524" y="7607"/>
                  </a:cubicBezTo>
                  <a:lnTo>
                    <a:pt x="524" y="7421"/>
                  </a:lnTo>
                  <a:lnTo>
                    <a:pt x="1256" y="3350"/>
                  </a:lnTo>
                  <a:lnTo>
                    <a:pt x="1349" y="2768"/>
                  </a:lnTo>
                  <a:cubicBezTo>
                    <a:pt x="1349" y="2664"/>
                    <a:pt x="1396" y="2524"/>
                    <a:pt x="1396" y="2419"/>
                  </a:cubicBezTo>
                  <a:lnTo>
                    <a:pt x="1396" y="2326"/>
                  </a:lnTo>
                  <a:cubicBezTo>
                    <a:pt x="1454" y="2187"/>
                    <a:pt x="1454" y="1989"/>
                    <a:pt x="1501" y="1838"/>
                  </a:cubicBezTo>
                  <a:lnTo>
                    <a:pt x="1594" y="1454"/>
                  </a:lnTo>
                  <a:lnTo>
                    <a:pt x="1791" y="2326"/>
                  </a:lnTo>
                  <a:cubicBezTo>
                    <a:pt x="1884" y="2664"/>
                    <a:pt x="1931" y="2955"/>
                    <a:pt x="2036" y="3245"/>
                  </a:cubicBezTo>
                  <a:lnTo>
                    <a:pt x="2129" y="3734"/>
                  </a:lnTo>
                  <a:lnTo>
                    <a:pt x="2513" y="3641"/>
                  </a:lnTo>
                  <a:cubicBezTo>
                    <a:pt x="2466" y="3490"/>
                    <a:pt x="2420" y="3292"/>
                    <a:pt x="2373" y="3152"/>
                  </a:cubicBezTo>
                  <a:lnTo>
                    <a:pt x="2326" y="2955"/>
                  </a:lnTo>
                  <a:cubicBezTo>
                    <a:pt x="2268" y="2710"/>
                    <a:pt x="2222" y="2419"/>
                    <a:pt x="2129" y="2129"/>
                  </a:cubicBezTo>
                  <a:cubicBezTo>
                    <a:pt x="2082" y="1989"/>
                    <a:pt x="2036" y="1791"/>
                    <a:pt x="1978" y="1652"/>
                  </a:cubicBezTo>
                  <a:cubicBezTo>
                    <a:pt x="1884" y="1210"/>
                    <a:pt x="1745" y="779"/>
                    <a:pt x="1547" y="198"/>
                  </a:cubicBezTo>
                  <a:cubicBezTo>
                    <a:pt x="1501" y="93"/>
                    <a:pt x="1454" y="47"/>
                    <a:pt x="1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
            <p:cNvSpPr/>
            <p:nvPr/>
          </p:nvSpPr>
          <p:spPr>
            <a:xfrm>
              <a:off x="240450" y="2906775"/>
              <a:ext cx="476325" cy="405950"/>
            </a:xfrm>
            <a:custGeom>
              <a:avLst/>
              <a:gdLst/>
              <a:ahLst/>
              <a:cxnLst/>
              <a:rect l="l" t="t" r="r" b="b"/>
              <a:pathLst>
                <a:path w="19053" h="16238" extrusionOk="0">
                  <a:moveTo>
                    <a:pt x="6397" y="0"/>
                  </a:moveTo>
                  <a:cubicBezTo>
                    <a:pt x="6304" y="0"/>
                    <a:pt x="6211" y="47"/>
                    <a:pt x="6060" y="105"/>
                  </a:cubicBezTo>
                  <a:lnTo>
                    <a:pt x="5920" y="151"/>
                  </a:lnTo>
                  <a:cubicBezTo>
                    <a:pt x="5676" y="244"/>
                    <a:pt x="5478" y="337"/>
                    <a:pt x="5292" y="442"/>
                  </a:cubicBezTo>
                  <a:cubicBezTo>
                    <a:pt x="3931" y="1117"/>
                    <a:pt x="2478" y="1896"/>
                    <a:pt x="872" y="2722"/>
                  </a:cubicBezTo>
                  <a:cubicBezTo>
                    <a:pt x="640" y="2815"/>
                    <a:pt x="396" y="2954"/>
                    <a:pt x="105" y="3152"/>
                  </a:cubicBezTo>
                  <a:cubicBezTo>
                    <a:pt x="58" y="3199"/>
                    <a:pt x="0" y="3245"/>
                    <a:pt x="0" y="3303"/>
                  </a:cubicBezTo>
                  <a:cubicBezTo>
                    <a:pt x="0" y="3350"/>
                    <a:pt x="0" y="3396"/>
                    <a:pt x="58" y="3443"/>
                  </a:cubicBezTo>
                  <a:cubicBezTo>
                    <a:pt x="244" y="3687"/>
                    <a:pt x="396" y="3885"/>
                    <a:pt x="535" y="4024"/>
                  </a:cubicBezTo>
                  <a:cubicBezTo>
                    <a:pt x="686" y="4222"/>
                    <a:pt x="931" y="4315"/>
                    <a:pt x="1221" y="4315"/>
                  </a:cubicBezTo>
                  <a:lnTo>
                    <a:pt x="1268" y="4315"/>
                  </a:lnTo>
                  <a:cubicBezTo>
                    <a:pt x="1698" y="4315"/>
                    <a:pt x="2094" y="4118"/>
                    <a:pt x="2478" y="3885"/>
                  </a:cubicBezTo>
                  <a:cubicBezTo>
                    <a:pt x="2571" y="3827"/>
                    <a:pt x="2675" y="3780"/>
                    <a:pt x="2722" y="3734"/>
                  </a:cubicBezTo>
                  <a:lnTo>
                    <a:pt x="2966" y="3594"/>
                  </a:lnTo>
                  <a:lnTo>
                    <a:pt x="3106" y="3978"/>
                  </a:lnTo>
                  <a:cubicBezTo>
                    <a:pt x="3199" y="4222"/>
                    <a:pt x="3350" y="4408"/>
                    <a:pt x="3443" y="4653"/>
                  </a:cubicBezTo>
                  <a:cubicBezTo>
                    <a:pt x="3548" y="4850"/>
                    <a:pt x="3641" y="5048"/>
                    <a:pt x="3734" y="5281"/>
                  </a:cubicBezTo>
                  <a:cubicBezTo>
                    <a:pt x="3838" y="5432"/>
                    <a:pt x="3885" y="5571"/>
                    <a:pt x="3978" y="5723"/>
                  </a:cubicBezTo>
                  <a:cubicBezTo>
                    <a:pt x="4804" y="7421"/>
                    <a:pt x="5676" y="9166"/>
                    <a:pt x="6549" y="10864"/>
                  </a:cubicBezTo>
                  <a:lnTo>
                    <a:pt x="6642" y="10864"/>
                  </a:lnTo>
                  <a:lnTo>
                    <a:pt x="6793" y="10806"/>
                  </a:lnTo>
                  <a:cubicBezTo>
                    <a:pt x="6688" y="10515"/>
                    <a:pt x="6595" y="10177"/>
                    <a:pt x="6456" y="9887"/>
                  </a:cubicBezTo>
                  <a:cubicBezTo>
                    <a:pt x="5920" y="8875"/>
                    <a:pt x="5385" y="7851"/>
                    <a:pt x="4897" y="6839"/>
                  </a:cubicBezTo>
                  <a:cubicBezTo>
                    <a:pt x="4711" y="6397"/>
                    <a:pt x="4467" y="5967"/>
                    <a:pt x="4269" y="5525"/>
                  </a:cubicBezTo>
                  <a:lnTo>
                    <a:pt x="4176" y="5339"/>
                  </a:lnTo>
                  <a:cubicBezTo>
                    <a:pt x="4025" y="5048"/>
                    <a:pt x="3885" y="4804"/>
                    <a:pt x="3734" y="4513"/>
                  </a:cubicBezTo>
                  <a:cubicBezTo>
                    <a:pt x="3594" y="4222"/>
                    <a:pt x="3443" y="3931"/>
                    <a:pt x="3257" y="3641"/>
                  </a:cubicBezTo>
                  <a:cubicBezTo>
                    <a:pt x="3106" y="3350"/>
                    <a:pt x="2966" y="3303"/>
                    <a:pt x="2861" y="3303"/>
                  </a:cubicBezTo>
                  <a:cubicBezTo>
                    <a:pt x="2768" y="3303"/>
                    <a:pt x="2675" y="3350"/>
                    <a:pt x="2571" y="3350"/>
                  </a:cubicBezTo>
                  <a:cubicBezTo>
                    <a:pt x="2571" y="3396"/>
                    <a:pt x="2524" y="3396"/>
                    <a:pt x="2478" y="3396"/>
                  </a:cubicBezTo>
                  <a:cubicBezTo>
                    <a:pt x="2431" y="3443"/>
                    <a:pt x="2326" y="3489"/>
                    <a:pt x="2280" y="3489"/>
                  </a:cubicBezTo>
                  <a:lnTo>
                    <a:pt x="2187" y="3536"/>
                  </a:lnTo>
                  <a:cubicBezTo>
                    <a:pt x="2036" y="3641"/>
                    <a:pt x="1849" y="3734"/>
                    <a:pt x="1698" y="3827"/>
                  </a:cubicBezTo>
                  <a:cubicBezTo>
                    <a:pt x="1512" y="3885"/>
                    <a:pt x="1361" y="3931"/>
                    <a:pt x="1268" y="3931"/>
                  </a:cubicBezTo>
                  <a:cubicBezTo>
                    <a:pt x="872" y="3931"/>
                    <a:pt x="686" y="3641"/>
                    <a:pt x="582" y="3396"/>
                  </a:cubicBezTo>
                  <a:lnTo>
                    <a:pt x="535" y="3303"/>
                  </a:lnTo>
                  <a:lnTo>
                    <a:pt x="640" y="3245"/>
                  </a:lnTo>
                  <a:cubicBezTo>
                    <a:pt x="2524" y="2326"/>
                    <a:pt x="4362" y="1361"/>
                    <a:pt x="6258" y="442"/>
                  </a:cubicBezTo>
                  <a:lnTo>
                    <a:pt x="6304" y="442"/>
                  </a:lnTo>
                  <a:lnTo>
                    <a:pt x="6502" y="489"/>
                  </a:lnTo>
                  <a:lnTo>
                    <a:pt x="6502" y="582"/>
                  </a:lnTo>
                  <a:lnTo>
                    <a:pt x="6502" y="733"/>
                  </a:lnTo>
                  <a:lnTo>
                    <a:pt x="6502" y="826"/>
                  </a:lnTo>
                  <a:cubicBezTo>
                    <a:pt x="6456" y="919"/>
                    <a:pt x="6456" y="1024"/>
                    <a:pt x="6456" y="1117"/>
                  </a:cubicBezTo>
                  <a:cubicBezTo>
                    <a:pt x="6397" y="1210"/>
                    <a:pt x="6351" y="1314"/>
                    <a:pt x="6304" y="1454"/>
                  </a:cubicBezTo>
                  <a:cubicBezTo>
                    <a:pt x="6258" y="1559"/>
                    <a:pt x="6211" y="1652"/>
                    <a:pt x="6165" y="1791"/>
                  </a:cubicBezTo>
                  <a:cubicBezTo>
                    <a:pt x="6107" y="1791"/>
                    <a:pt x="6107" y="1849"/>
                    <a:pt x="6107" y="1849"/>
                  </a:cubicBezTo>
                  <a:cubicBezTo>
                    <a:pt x="6060" y="1896"/>
                    <a:pt x="6014" y="1942"/>
                    <a:pt x="5920" y="1989"/>
                  </a:cubicBezTo>
                  <a:cubicBezTo>
                    <a:pt x="5816" y="2082"/>
                    <a:pt x="5723" y="2140"/>
                    <a:pt x="5630" y="2187"/>
                  </a:cubicBezTo>
                  <a:cubicBezTo>
                    <a:pt x="5583" y="2187"/>
                    <a:pt x="5525" y="2233"/>
                    <a:pt x="5478" y="2280"/>
                  </a:cubicBezTo>
                  <a:cubicBezTo>
                    <a:pt x="5292" y="2373"/>
                    <a:pt x="5292" y="2373"/>
                    <a:pt x="5385" y="2617"/>
                  </a:cubicBezTo>
                  <a:cubicBezTo>
                    <a:pt x="5583" y="3013"/>
                    <a:pt x="5769" y="3443"/>
                    <a:pt x="5920" y="3885"/>
                  </a:cubicBezTo>
                  <a:lnTo>
                    <a:pt x="5967" y="4024"/>
                  </a:lnTo>
                  <a:lnTo>
                    <a:pt x="5967" y="4071"/>
                  </a:lnTo>
                  <a:cubicBezTo>
                    <a:pt x="5967" y="4118"/>
                    <a:pt x="5967" y="4176"/>
                    <a:pt x="5920" y="4222"/>
                  </a:cubicBezTo>
                  <a:lnTo>
                    <a:pt x="5874" y="4269"/>
                  </a:lnTo>
                  <a:lnTo>
                    <a:pt x="5816" y="4315"/>
                  </a:lnTo>
                  <a:cubicBezTo>
                    <a:pt x="5723" y="4408"/>
                    <a:pt x="5583" y="4513"/>
                    <a:pt x="5478" y="4560"/>
                  </a:cubicBezTo>
                  <a:cubicBezTo>
                    <a:pt x="5292" y="4699"/>
                    <a:pt x="5095" y="4850"/>
                    <a:pt x="4943" y="5048"/>
                  </a:cubicBezTo>
                  <a:cubicBezTo>
                    <a:pt x="4850" y="5095"/>
                    <a:pt x="4850" y="5141"/>
                    <a:pt x="4804" y="5234"/>
                  </a:cubicBezTo>
                  <a:lnTo>
                    <a:pt x="4804" y="5281"/>
                  </a:lnTo>
                  <a:lnTo>
                    <a:pt x="5095" y="5281"/>
                  </a:lnTo>
                  <a:cubicBezTo>
                    <a:pt x="5478" y="5234"/>
                    <a:pt x="5769" y="4943"/>
                    <a:pt x="6107" y="4653"/>
                  </a:cubicBezTo>
                  <a:lnTo>
                    <a:pt x="6211" y="4560"/>
                  </a:lnTo>
                  <a:lnTo>
                    <a:pt x="6258" y="4653"/>
                  </a:lnTo>
                  <a:cubicBezTo>
                    <a:pt x="6351" y="4850"/>
                    <a:pt x="6456" y="4990"/>
                    <a:pt x="6549" y="5141"/>
                  </a:cubicBezTo>
                  <a:lnTo>
                    <a:pt x="6549" y="5234"/>
                  </a:lnTo>
                  <a:lnTo>
                    <a:pt x="6258" y="5478"/>
                  </a:lnTo>
                  <a:cubicBezTo>
                    <a:pt x="6060" y="5676"/>
                    <a:pt x="5874" y="5816"/>
                    <a:pt x="5676" y="6013"/>
                  </a:cubicBezTo>
                  <a:cubicBezTo>
                    <a:pt x="5478" y="6153"/>
                    <a:pt x="5432" y="6258"/>
                    <a:pt x="5478" y="6351"/>
                  </a:cubicBezTo>
                  <a:cubicBezTo>
                    <a:pt x="5531" y="6397"/>
                    <a:pt x="5592" y="6421"/>
                    <a:pt x="5665" y="6421"/>
                  </a:cubicBezTo>
                  <a:cubicBezTo>
                    <a:pt x="5737" y="6421"/>
                    <a:pt x="5822" y="6397"/>
                    <a:pt x="5920" y="6351"/>
                  </a:cubicBezTo>
                  <a:cubicBezTo>
                    <a:pt x="6107" y="6211"/>
                    <a:pt x="6304" y="6107"/>
                    <a:pt x="6502" y="5967"/>
                  </a:cubicBezTo>
                  <a:cubicBezTo>
                    <a:pt x="6549" y="5920"/>
                    <a:pt x="6642" y="5862"/>
                    <a:pt x="6746" y="5816"/>
                  </a:cubicBezTo>
                  <a:lnTo>
                    <a:pt x="6839" y="5769"/>
                  </a:lnTo>
                  <a:lnTo>
                    <a:pt x="6886" y="5816"/>
                  </a:lnTo>
                  <a:cubicBezTo>
                    <a:pt x="6932" y="5967"/>
                    <a:pt x="7037" y="6107"/>
                    <a:pt x="7130" y="6258"/>
                  </a:cubicBezTo>
                  <a:lnTo>
                    <a:pt x="7270" y="6502"/>
                  </a:lnTo>
                  <a:lnTo>
                    <a:pt x="7037" y="6642"/>
                  </a:lnTo>
                  <a:cubicBezTo>
                    <a:pt x="6839" y="6793"/>
                    <a:pt x="6688" y="6932"/>
                    <a:pt x="6502" y="7084"/>
                  </a:cubicBezTo>
                  <a:cubicBezTo>
                    <a:pt x="6397" y="7177"/>
                    <a:pt x="6351" y="7270"/>
                    <a:pt x="6258" y="7421"/>
                  </a:cubicBezTo>
                  <a:lnTo>
                    <a:pt x="6211" y="7467"/>
                  </a:lnTo>
                  <a:lnTo>
                    <a:pt x="6258" y="7467"/>
                  </a:lnTo>
                  <a:cubicBezTo>
                    <a:pt x="6549" y="7421"/>
                    <a:pt x="6839" y="7316"/>
                    <a:pt x="7130" y="7223"/>
                  </a:cubicBezTo>
                  <a:cubicBezTo>
                    <a:pt x="7177" y="7177"/>
                    <a:pt x="7270" y="7130"/>
                    <a:pt x="7328" y="7084"/>
                  </a:cubicBezTo>
                  <a:cubicBezTo>
                    <a:pt x="7374" y="7025"/>
                    <a:pt x="7421" y="7025"/>
                    <a:pt x="7467" y="6979"/>
                  </a:cubicBezTo>
                  <a:lnTo>
                    <a:pt x="7560" y="6932"/>
                  </a:lnTo>
                  <a:lnTo>
                    <a:pt x="7851" y="7467"/>
                  </a:lnTo>
                  <a:lnTo>
                    <a:pt x="7560" y="7758"/>
                  </a:lnTo>
                  <a:cubicBezTo>
                    <a:pt x="7328" y="7956"/>
                    <a:pt x="7130" y="8142"/>
                    <a:pt x="6932" y="8340"/>
                  </a:cubicBezTo>
                  <a:cubicBezTo>
                    <a:pt x="6886" y="8340"/>
                    <a:pt x="6886" y="8386"/>
                    <a:pt x="6886" y="8433"/>
                  </a:cubicBezTo>
                  <a:cubicBezTo>
                    <a:pt x="6886" y="8479"/>
                    <a:pt x="6886" y="8479"/>
                    <a:pt x="6839" y="8479"/>
                  </a:cubicBezTo>
                  <a:lnTo>
                    <a:pt x="6979" y="8479"/>
                  </a:lnTo>
                  <a:cubicBezTo>
                    <a:pt x="7223" y="8433"/>
                    <a:pt x="7467" y="8340"/>
                    <a:pt x="7805" y="8189"/>
                  </a:cubicBezTo>
                  <a:cubicBezTo>
                    <a:pt x="7851" y="8189"/>
                    <a:pt x="7909" y="8142"/>
                    <a:pt x="7956" y="8095"/>
                  </a:cubicBezTo>
                  <a:cubicBezTo>
                    <a:pt x="8002" y="8049"/>
                    <a:pt x="8002" y="8049"/>
                    <a:pt x="8049" y="8002"/>
                  </a:cubicBezTo>
                  <a:lnTo>
                    <a:pt x="8142" y="7898"/>
                  </a:lnTo>
                  <a:lnTo>
                    <a:pt x="8200" y="8002"/>
                  </a:lnTo>
                  <a:cubicBezTo>
                    <a:pt x="8247" y="8095"/>
                    <a:pt x="8293" y="8189"/>
                    <a:pt x="8386" y="8293"/>
                  </a:cubicBezTo>
                  <a:cubicBezTo>
                    <a:pt x="8491" y="8479"/>
                    <a:pt x="8631" y="8724"/>
                    <a:pt x="8724" y="8968"/>
                  </a:cubicBezTo>
                  <a:cubicBezTo>
                    <a:pt x="8968" y="9596"/>
                    <a:pt x="9410" y="10131"/>
                    <a:pt x="10178" y="10515"/>
                  </a:cubicBezTo>
                  <a:cubicBezTo>
                    <a:pt x="10375" y="10619"/>
                    <a:pt x="10620" y="10759"/>
                    <a:pt x="10817" y="10910"/>
                  </a:cubicBezTo>
                  <a:cubicBezTo>
                    <a:pt x="10957" y="11003"/>
                    <a:pt x="11108" y="11155"/>
                    <a:pt x="11248" y="11201"/>
                  </a:cubicBezTo>
                  <a:cubicBezTo>
                    <a:pt x="11876" y="11631"/>
                    <a:pt x="12504" y="12027"/>
                    <a:pt x="13190" y="12457"/>
                  </a:cubicBezTo>
                  <a:cubicBezTo>
                    <a:pt x="14202" y="13085"/>
                    <a:pt x="15272" y="13772"/>
                    <a:pt x="16342" y="14446"/>
                  </a:cubicBezTo>
                  <a:cubicBezTo>
                    <a:pt x="16924" y="14784"/>
                    <a:pt x="17447" y="15167"/>
                    <a:pt x="17982" y="15516"/>
                  </a:cubicBezTo>
                  <a:cubicBezTo>
                    <a:pt x="18227" y="15702"/>
                    <a:pt x="18471" y="15900"/>
                    <a:pt x="18715" y="16040"/>
                  </a:cubicBezTo>
                  <a:lnTo>
                    <a:pt x="18762" y="16098"/>
                  </a:lnTo>
                  <a:cubicBezTo>
                    <a:pt x="18855" y="16144"/>
                    <a:pt x="18901" y="16191"/>
                    <a:pt x="18959" y="16191"/>
                  </a:cubicBezTo>
                  <a:cubicBezTo>
                    <a:pt x="19006" y="16191"/>
                    <a:pt x="19006" y="16191"/>
                    <a:pt x="19052" y="16237"/>
                  </a:cubicBezTo>
                  <a:lnTo>
                    <a:pt x="19052" y="15749"/>
                  </a:lnTo>
                  <a:lnTo>
                    <a:pt x="18424" y="15319"/>
                  </a:lnTo>
                  <a:cubicBezTo>
                    <a:pt x="17982" y="15074"/>
                    <a:pt x="17598" y="14784"/>
                    <a:pt x="17215" y="14539"/>
                  </a:cubicBezTo>
                  <a:cubicBezTo>
                    <a:pt x="17156" y="14493"/>
                    <a:pt x="17110" y="14400"/>
                    <a:pt x="17110" y="14295"/>
                  </a:cubicBezTo>
                  <a:lnTo>
                    <a:pt x="17110" y="14248"/>
                  </a:lnTo>
                  <a:lnTo>
                    <a:pt x="16773" y="14248"/>
                  </a:lnTo>
                  <a:lnTo>
                    <a:pt x="16726" y="14202"/>
                  </a:lnTo>
                  <a:cubicBezTo>
                    <a:pt x="16238" y="13865"/>
                    <a:pt x="15703" y="13574"/>
                    <a:pt x="15226" y="13283"/>
                  </a:cubicBezTo>
                  <a:lnTo>
                    <a:pt x="15028" y="13132"/>
                  </a:lnTo>
                  <a:cubicBezTo>
                    <a:pt x="14737" y="12992"/>
                    <a:pt x="14493" y="12795"/>
                    <a:pt x="14202" y="12608"/>
                  </a:cubicBezTo>
                  <a:cubicBezTo>
                    <a:pt x="14156" y="12550"/>
                    <a:pt x="14062" y="12457"/>
                    <a:pt x="14016" y="12364"/>
                  </a:cubicBezTo>
                  <a:cubicBezTo>
                    <a:pt x="13958" y="11969"/>
                    <a:pt x="13865" y="11585"/>
                    <a:pt x="13772" y="11155"/>
                  </a:cubicBezTo>
                  <a:lnTo>
                    <a:pt x="13772" y="11096"/>
                  </a:lnTo>
                  <a:lnTo>
                    <a:pt x="13481" y="9794"/>
                  </a:lnTo>
                  <a:lnTo>
                    <a:pt x="13481" y="9701"/>
                  </a:lnTo>
                  <a:lnTo>
                    <a:pt x="13481" y="9549"/>
                  </a:lnTo>
                  <a:cubicBezTo>
                    <a:pt x="13527" y="9456"/>
                    <a:pt x="13527" y="9410"/>
                    <a:pt x="13620" y="9305"/>
                  </a:cubicBezTo>
                  <a:cubicBezTo>
                    <a:pt x="13667" y="9259"/>
                    <a:pt x="13667" y="9212"/>
                    <a:pt x="13725" y="9166"/>
                  </a:cubicBezTo>
                  <a:lnTo>
                    <a:pt x="13725" y="9119"/>
                  </a:lnTo>
                  <a:lnTo>
                    <a:pt x="13667" y="9119"/>
                  </a:lnTo>
                  <a:cubicBezTo>
                    <a:pt x="13574" y="9061"/>
                    <a:pt x="13481" y="9061"/>
                    <a:pt x="13434" y="9014"/>
                  </a:cubicBezTo>
                  <a:cubicBezTo>
                    <a:pt x="13434" y="8968"/>
                    <a:pt x="13376" y="8968"/>
                    <a:pt x="13376" y="8968"/>
                  </a:cubicBezTo>
                  <a:cubicBezTo>
                    <a:pt x="13330" y="8875"/>
                    <a:pt x="13283" y="8828"/>
                    <a:pt x="13237" y="8724"/>
                  </a:cubicBezTo>
                  <a:cubicBezTo>
                    <a:pt x="13237" y="8677"/>
                    <a:pt x="13237" y="8631"/>
                    <a:pt x="13190" y="8584"/>
                  </a:cubicBezTo>
                  <a:lnTo>
                    <a:pt x="13144" y="8293"/>
                  </a:lnTo>
                  <a:lnTo>
                    <a:pt x="13190" y="8247"/>
                  </a:lnTo>
                  <a:cubicBezTo>
                    <a:pt x="13283" y="8189"/>
                    <a:pt x="13330" y="8189"/>
                    <a:pt x="13376" y="8142"/>
                  </a:cubicBezTo>
                  <a:lnTo>
                    <a:pt x="13481" y="8095"/>
                  </a:lnTo>
                  <a:cubicBezTo>
                    <a:pt x="13574" y="8002"/>
                    <a:pt x="13667" y="7956"/>
                    <a:pt x="13772" y="7898"/>
                  </a:cubicBezTo>
                  <a:cubicBezTo>
                    <a:pt x="13772" y="7851"/>
                    <a:pt x="13818" y="7805"/>
                    <a:pt x="13818" y="7758"/>
                  </a:cubicBezTo>
                  <a:lnTo>
                    <a:pt x="13818" y="7712"/>
                  </a:lnTo>
                  <a:cubicBezTo>
                    <a:pt x="13772" y="7665"/>
                    <a:pt x="13667" y="7665"/>
                    <a:pt x="13620" y="7665"/>
                  </a:cubicBezTo>
                  <a:cubicBezTo>
                    <a:pt x="13527" y="7665"/>
                    <a:pt x="13376" y="7665"/>
                    <a:pt x="13283" y="7712"/>
                  </a:cubicBezTo>
                  <a:cubicBezTo>
                    <a:pt x="13190" y="7712"/>
                    <a:pt x="13144" y="7712"/>
                    <a:pt x="13085" y="7758"/>
                  </a:cubicBezTo>
                  <a:lnTo>
                    <a:pt x="12992" y="7758"/>
                  </a:lnTo>
                  <a:lnTo>
                    <a:pt x="12702" y="6793"/>
                  </a:lnTo>
                  <a:lnTo>
                    <a:pt x="12364" y="6839"/>
                  </a:lnTo>
                  <a:cubicBezTo>
                    <a:pt x="12457" y="7316"/>
                    <a:pt x="12609" y="7805"/>
                    <a:pt x="12702" y="8293"/>
                  </a:cubicBezTo>
                  <a:cubicBezTo>
                    <a:pt x="12946" y="9166"/>
                    <a:pt x="13144" y="9991"/>
                    <a:pt x="13283" y="10864"/>
                  </a:cubicBezTo>
                  <a:cubicBezTo>
                    <a:pt x="13376" y="11201"/>
                    <a:pt x="13481" y="11585"/>
                    <a:pt x="13527" y="11922"/>
                  </a:cubicBezTo>
                  <a:lnTo>
                    <a:pt x="13574" y="12027"/>
                  </a:lnTo>
                  <a:lnTo>
                    <a:pt x="13527" y="12073"/>
                  </a:lnTo>
                  <a:lnTo>
                    <a:pt x="13481" y="12073"/>
                  </a:lnTo>
                  <a:lnTo>
                    <a:pt x="13376" y="12120"/>
                  </a:lnTo>
                  <a:lnTo>
                    <a:pt x="12795" y="11783"/>
                  </a:lnTo>
                  <a:cubicBezTo>
                    <a:pt x="12457" y="11538"/>
                    <a:pt x="12074" y="11294"/>
                    <a:pt x="11736" y="11050"/>
                  </a:cubicBezTo>
                  <a:cubicBezTo>
                    <a:pt x="11538" y="10957"/>
                    <a:pt x="11399" y="10864"/>
                    <a:pt x="11248" y="10759"/>
                  </a:cubicBezTo>
                  <a:cubicBezTo>
                    <a:pt x="10910" y="10515"/>
                    <a:pt x="10573" y="10329"/>
                    <a:pt x="10178" y="10084"/>
                  </a:cubicBezTo>
                  <a:cubicBezTo>
                    <a:pt x="9840" y="9933"/>
                    <a:pt x="9654" y="9701"/>
                    <a:pt x="9456" y="9352"/>
                  </a:cubicBezTo>
                  <a:cubicBezTo>
                    <a:pt x="9166" y="8770"/>
                    <a:pt x="8828" y="8189"/>
                    <a:pt x="8491" y="7607"/>
                  </a:cubicBezTo>
                  <a:cubicBezTo>
                    <a:pt x="8293" y="7270"/>
                    <a:pt x="8096" y="6886"/>
                    <a:pt x="7851" y="6548"/>
                  </a:cubicBezTo>
                  <a:cubicBezTo>
                    <a:pt x="7328" y="5571"/>
                    <a:pt x="6886" y="4757"/>
                    <a:pt x="6502" y="3931"/>
                  </a:cubicBezTo>
                  <a:cubicBezTo>
                    <a:pt x="6304" y="3594"/>
                    <a:pt x="6165" y="3303"/>
                    <a:pt x="6060" y="2954"/>
                  </a:cubicBezTo>
                  <a:cubicBezTo>
                    <a:pt x="5967" y="2815"/>
                    <a:pt x="5920" y="2722"/>
                    <a:pt x="5874" y="2571"/>
                  </a:cubicBezTo>
                  <a:lnTo>
                    <a:pt x="5874" y="2524"/>
                  </a:lnTo>
                  <a:lnTo>
                    <a:pt x="5920" y="2478"/>
                  </a:lnTo>
                  <a:cubicBezTo>
                    <a:pt x="6107" y="2233"/>
                    <a:pt x="6304" y="1989"/>
                    <a:pt x="6549" y="1745"/>
                  </a:cubicBezTo>
                  <a:cubicBezTo>
                    <a:pt x="6839" y="1454"/>
                    <a:pt x="6932" y="1024"/>
                    <a:pt x="6886" y="582"/>
                  </a:cubicBezTo>
                  <a:cubicBezTo>
                    <a:pt x="6886" y="198"/>
                    <a:pt x="6688" y="0"/>
                    <a:pt x="6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
            <p:cNvSpPr/>
            <p:nvPr/>
          </p:nvSpPr>
          <p:spPr>
            <a:xfrm>
              <a:off x="406475" y="3176900"/>
              <a:ext cx="3800" cy="1475"/>
            </a:xfrm>
            <a:custGeom>
              <a:avLst/>
              <a:gdLst/>
              <a:ahLst/>
              <a:cxnLst/>
              <a:rect l="l" t="t" r="r" b="b"/>
              <a:pathLst>
                <a:path w="152" h="59" extrusionOk="0">
                  <a:moveTo>
                    <a:pt x="152" y="1"/>
                  </a:moveTo>
                  <a:lnTo>
                    <a:pt x="152" y="1"/>
                  </a:lnTo>
                  <a:lnTo>
                    <a:pt x="1" y="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410250" y="3282450"/>
              <a:ext cx="306525" cy="257950"/>
            </a:xfrm>
            <a:custGeom>
              <a:avLst/>
              <a:gdLst/>
              <a:ahLst/>
              <a:cxnLst/>
              <a:rect l="l" t="t" r="r" b="b"/>
              <a:pathLst>
                <a:path w="12261" h="10318" extrusionOk="0">
                  <a:moveTo>
                    <a:pt x="1013" y="1"/>
                  </a:moveTo>
                  <a:cubicBezTo>
                    <a:pt x="966" y="1"/>
                    <a:pt x="920" y="1"/>
                    <a:pt x="920" y="94"/>
                  </a:cubicBezTo>
                  <a:cubicBezTo>
                    <a:pt x="873" y="245"/>
                    <a:pt x="768" y="385"/>
                    <a:pt x="768" y="536"/>
                  </a:cubicBezTo>
                  <a:cubicBezTo>
                    <a:pt x="582" y="1699"/>
                    <a:pt x="478" y="2816"/>
                    <a:pt x="385" y="3734"/>
                  </a:cubicBezTo>
                  <a:lnTo>
                    <a:pt x="385" y="3781"/>
                  </a:lnTo>
                  <a:cubicBezTo>
                    <a:pt x="385" y="4165"/>
                    <a:pt x="338" y="4560"/>
                    <a:pt x="338" y="4898"/>
                  </a:cubicBezTo>
                  <a:lnTo>
                    <a:pt x="292" y="5479"/>
                  </a:lnTo>
                  <a:cubicBezTo>
                    <a:pt x="292" y="5910"/>
                    <a:pt x="245" y="6398"/>
                    <a:pt x="187" y="6828"/>
                  </a:cubicBezTo>
                  <a:cubicBezTo>
                    <a:pt x="187" y="7026"/>
                    <a:pt x="140" y="7270"/>
                    <a:pt x="140" y="7468"/>
                  </a:cubicBezTo>
                  <a:cubicBezTo>
                    <a:pt x="140" y="7608"/>
                    <a:pt x="94" y="7759"/>
                    <a:pt x="94" y="7898"/>
                  </a:cubicBezTo>
                  <a:lnTo>
                    <a:pt x="94" y="8050"/>
                  </a:lnTo>
                  <a:cubicBezTo>
                    <a:pt x="47" y="8282"/>
                    <a:pt x="47" y="8573"/>
                    <a:pt x="1" y="8817"/>
                  </a:cubicBezTo>
                  <a:lnTo>
                    <a:pt x="1" y="9259"/>
                  </a:lnTo>
                  <a:lnTo>
                    <a:pt x="1" y="9399"/>
                  </a:lnTo>
                  <a:cubicBezTo>
                    <a:pt x="1" y="9445"/>
                    <a:pt x="1" y="9504"/>
                    <a:pt x="47" y="9550"/>
                  </a:cubicBezTo>
                  <a:cubicBezTo>
                    <a:pt x="47" y="9597"/>
                    <a:pt x="94" y="9690"/>
                    <a:pt x="140" y="9736"/>
                  </a:cubicBezTo>
                  <a:cubicBezTo>
                    <a:pt x="140" y="9794"/>
                    <a:pt x="187" y="9841"/>
                    <a:pt x="187" y="9887"/>
                  </a:cubicBezTo>
                  <a:cubicBezTo>
                    <a:pt x="245" y="9934"/>
                    <a:pt x="292" y="9934"/>
                    <a:pt x="338" y="9981"/>
                  </a:cubicBezTo>
                  <a:cubicBezTo>
                    <a:pt x="431" y="10085"/>
                    <a:pt x="536" y="10132"/>
                    <a:pt x="629" y="10178"/>
                  </a:cubicBezTo>
                  <a:cubicBezTo>
                    <a:pt x="675" y="10178"/>
                    <a:pt x="722" y="10225"/>
                    <a:pt x="722" y="10225"/>
                  </a:cubicBezTo>
                  <a:lnTo>
                    <a:pt x="768" y="10225"/>
                  </a:lnTo>
                  <a:cubicBezTo>
                    <a:pt x="1059" y="10271"/>
                    <a:pt x="1350" y="10318"/>
                    <a:pt x="1594" y="10318"/>
                  </a:cubicBezTo>
                  <a:cubicBezTo>
                    <a:pt x="1932" y="10271"/>
                    <a:pt x="2222" y="10225"/>
                    <a:pt x="2571" y="10132"/>
                  </a:cubicBezTo>
                  <a:cubicBezTo>
                    <a:pt x="2618" y="10132"/>
                    <a:pt x="2618" y="10132"/>
                    <a:pt x="2664" y="10085"/>
                  </a:cubicBezTo>
                  <a:cubicBezTo>
                    <a:pt x="3153" y="9934"/>
                    <a:pt x="3676" y="9736"/>
                    <a:pt x="4316" y="9504"/>
                  </a:cubicBezTo>
                  <a:cubicBezTo>
                    <a:pt x="4746" y="9352"/>
                    <a:pt x="5188" y="9155"/>
                    <a:pt x="5619" y="9015"/>
                  </a:cubicBezTo>
                  <a:lnTo>
                    <a:pt x="6538" y="8678"/>
                  </a:lnTo>
                  <a:cubicBezTo>
                    <a:pt x="6980" y="8527"/>
                    <a:pt x="7364" y="8340"/>
                    <a:pt x="7806" y="8189"/>
                  </a:cubicBezTo>
                  <a:cubicBezTo>
                    <a:pt x="8282" y="7992"/>
                    <a:pt x="8678" y="7852"/>
                    <a:pt x="9062" y="7701"/>
                  </a:cubicBezTo>
                  <a:cubicBezTo>
                    <a:pt x="9690" y="7410"/>
                    <a:pt x="10318" y="7119"/>
                    <a:pt x="10853" y="6828"/>
                  </a:cubicBezTo>
                  <a:lnTo>
                    <a:pt x="10899" y="6828"/>
                  </a:lnTo>
                  <a:cubicBezTo>
                    <a:pt x="10946" y="6782"/>
                    <a:pt x="11051" y="6782"/>
                    <a:pt x="11144" y="6735"/>
                  </a:cubicBezTo>
                  <a:cubicBezTo>
                    <a:pt x="11237" y="6689"/>
                    <a:pt x="11295" y="6689"/>
                    <a:pt x="11388" y="6642"/>
                  </a:cubicBezTo>
                  <a:lnTo>
                    <a:pt x="11923" y="6445"/>
                  </a:lnTo>
                  <a:cubicBezTo>
                    <a:pt x="12109" y="6398"/>
                    <a:pt x="12214" y="6352"/>
                    <a:pt x="12260" y="6305"/>
                  </a:cubicBezTo>
                  <a:lnTo>
                    <a:pt x="12260" y="5956"/>
                  </a:lnTo>
                  <a:lnTo>
                    <a:pt x="12214" y="5956"/>
                  </a:lnTo>
                  <a:cubicBezTo>
                    <a:pt x="12109" y="5956"/>
                    <a:pt x="11237" y="6200"/>
                    <a:pt x="11190" y="6247"/>
                  </a:cubicBezTo>
                  <a:cubicBezTo>
                    <a:pt x="11004" y="6305"/>
                    <a:pt x="10806" y="6398"/>
                    <a:pt x="10655" y="6491"/>
                  </a:cubicBezTo>
                  <a:cubicBezTo>
                    <a:pt x="10364" y="6642"/>
                    <a:pt x="10027" y="6782"/>
                    <a:pt x="9690" y="6933"/>
                  </a:cubicBezTo>
                  <a:cubicBezTo>
                    <a:pt x="8573" y="7410"/>
                    <a:pt x="7410" y="7852"/>
                    <a:pt x="6154" y="8340"/>
                  </a:cubicBezTo>
                  <a:cubicBezTo>
                    <a:pt x="4840" y="8864"/>
                    <a:pt x="3537" y="9352"/>
                    <a:pt x="2222" y="9841"/>
                  </a:cubicBezTo>
                  <a:lnTo>
                    <a:pt x="2176" y="9841"/>
                  </a:lnTo>
                  <a:cubicBezTo>
                    <a:pt x="1932" y="9934"/>
                    <a:pt x="1699" y="10027"/>
                    <a:pt x="1455" y="10027"/>
                  </a:cubicBezTo>
                  <a:cubicBezTo>
                    <a:pt x="1304" y="10027"/>
                    <a:pt x="1117" y="9981"/>
                    <a:pt x="966" y="9934"/>
                  </a:cubicBezTo>
                  <a:cubicBezTo>
                    <a:pt x="582" y="9736"/>
                    <a:pt x="338" y="9597"/>
                    <a:pt x="338" y="9062"/>
                  </a:cubicBezTo>
                  <a:cubicBezTo>
                    <a:pt x="338" y="8817"/>
                    <a:pt x="385" y="8631"/>
                    <a:pt x="385" y="8387"/>
                  </a:cubicBezTo>
                  <a:lnTo>
                    <a:pt x="478" y="7410"/>
                  </a:lnTo>
                  <a:cubicBezTo>
                    <a:pt x="536" y="6247"/>
                    <a:pt x="629" y="5084"/>
                    <a:pt x="722" y="3921"/>
                  </a:cubicBezTo>
                  <a:cubicBezTo>
                    <a:pt x="768" y="3444"/>
                    <a:pt x="827" y="2955"/>
                    <a:pt x="827" y="2467"/>
                  </a:cubicBezTo>
                  <a:cubicBezTo>
                    <a:pt x="873" y="2083"/>
                    <a:pt x="920" y="1745"/>
                    <a:pt x="920" y="1362"/>
                  </a:cubicBezTo>
                  <a:cubicBezTo>
                    <a:pt x="966" y="1071"/>
                    <a:pt x="966" y="722"/>
                    <a:pt x="1013" y="385"/>
                  </a:cubicBezTo>
                  <a:lnTo>
                    <a:pt x="1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
            <p:cNvSpPr/>
            <p:nvPr/>
          </p:nvSpPr>
          <p:spPr>
            <a:xfrm>
              <a:off x="716750" y="3431350"/>
              <a:ext cx="25" cy="8725"/>
            </a:xfrm>
            <a:custGeom>
              <a:avLst/>
              <a:gdLst/>
              <a:ahLst/>
              <a:cxnLst/>
              <a:rect l="l" t="t" r="r" b="b"/>
              <a:pathLst>
                <a:path w="1" h="349" extrusionOk="0">
                  <a:moveTo>
                    <a:pt x="0" y="0"/>
                  </a:moveTo>
                  <a:lnTo>
                    <a:pt x="0" y="0"/>
                  </a:lnTo>
                  <a:lnTo>
                    <a:pt x="0" y="349"/>
                  </a:lnTo>
                  <a:lnTo>
                    <a:pt x="0" y="34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p:nvPr/>
          </p:nvSpPr>
          <p:spPr>
            <a:xfrm>
              <a:off x="438175" y="3271300"/>
              <a:ext cx="270175" cy="120225"/>
            </a:xfrm>
            <a:custGeom>
              <a:avLst/>
              <a:gdLst/>
              <a:ahLst/>
              <a:cxnLst/>
              <a:rect l="l" t="t" r="r" b="b"/>
              <a:pathLst>
                <a:path w="10807" h="4809" extrusionOk="0">
                  <a:moveTo>
                    <a:pt x="678" y="1"/>
                  </a:moveTo>
                  <a:cubicBezTo>
                    <a:pt x="508" y="1"/>
                    <a:pt x="331" y="30"/>
                    <a:pt x="140" y="63"/>
                  </a:cubicBezTo>
                  <a:cubicBezTo>
                    <a:pt x="93" y="109"/>
                    <a:pt x="47" y="109"/>
                    <a:pt x="0" y="156"/>
                  </a:cubicBezTo>
                  <a:cubicBezTo>
                    <a:pt x="0" y="203"/>
                    <a:pt x="47" y="249"/>
                    <a:pt x="47" y="296"/>
                  </a:cubicBezTo>
                  <a:cubicBezTo>
                    <a:pt x="140" y="296"/>
                    <a:pt x="233" y="296"/>
                    <a:pt x="338" y="354"/>
                  </a:cubicBezTo>
                  <a:cubicBezTo>
                    <a:pt x="524" y="354"/>
                    <a:pt x="768" y="400"/>
                    <a:pt x="966" y="447"/>
                  </a:cubicBezTo>
                  <a:cubicBezTo>
                    <a:pt x="1303" y="540"/>
                    <a:pt x="1640" y="645"/>
                    <a:pt x="1978" y="831"/>
                  </a:cubicBezTo>
                  <a:cubicBezTo>
                    <a:pt x="2420" y="1075"/>
                    <a:pt x="2908" y="1459"/>
                    <a:pt x="3385" y="1947"/>
                  </a:cubicBezTo>
                  <a:cubicBezTo>
                    <a:pt x="4362" y="2820"/>
                    <a:pt x="5281" y="3494"/>
                    <a:pt x="6340" y="3983"/>
                  </a:cubicBezTo>
                  <a:cubicBezTo>
                    <a:pt x="6630" y="4134"/>
                    <a:pt x="6921" y="4274"/>
                    <a:pt x="7270" y="4367"/>
                  </a:cubicBezTo>
                  <a:cubicBezTo>
                    <a:pt x="7561" y="4471"/>
                    <a:pt x="7852" y="4564"/>
                    <a:pt x="8189" y="4611"/>
                  </a:cubicBezTo>
                  <a:cubicBezTo>
                    <a:pt x="8480" y="4715"/>
                    <a:pt x="8817" y="4762"/>
                    <a:pt x="9154" y="4762"/>
                  </a:cubicBezTo>
                  <a:cubicBezTo>
                    <a:pt x="9445" y="4809"/>
                    <a:pt x="9782" y="4809"/>
                    <a:pt x="10120" y="4809"/>
                  </a:cubicBezTo>
                  <a:cubicBezTo>
                    <a:pt x="10318" y="4809"/>
                    <a:pt x="10515" y="4762"/>
                    <a:pt x="10701" y="4657"/>
                  </a:cubicBezTo>
                  <a:cubicBezTo>
                    <a:pt x="10760" y="4657"/>
                    <a:pt x="10806" y="4657"/>
                    <a:pt x="10806" y="4611"/>
                  </a:cubicBezTo>
                  <a:lnTo>
                    <a:pt x="10760" y="4564"/>
                  </a:lnTo>
                  <a:lnTo>
                    <a:pt x="10701" y="4564"/>
                  </a:lnTo>
                  <a:cubicBezTo>
                    <a:pt x="10655" y="4518"/>
                    <a:pt x="10608" y="4518"/>
                    <a:pt x="10562" y="4471"/>
                  </a:cubicBezTo>
                  <a:lnTo>
                    <a:pt x="10364" y="4471"/>
                  </a:lnTo>
                  <a:cubicBezTo>
                    <a:pt x="10120" y="4425"/>
                    <a:pt x="9887" y="4367"/>
                    <a:pt x="9596" y="4367"/>
                  </a:cubicBezTo>
                  <a:lnTo>
                    <a:pt x="9538" y="4367"/>
                  </a:lnTo>
                  <a:cubicBezTo>
                    <a:pt x="9306" y="4320"/>
                    <a:pt x="9015" y="4274"/>
                    <a:pt x="8771" y="4227"/>
                  </a:cubicBezTo>
                  <a:cubicBezTo>
                    <a:pt x="8573" y="4227"/>
                    <a:pt x="8375" y="4180"/>
                    <a:pt x="8189" y="4134"/>
                  </a:cubicBezTo>
                  <a:cubicBezTo>
                    <a:pt x="7898" y="4076"/>
                    <a:pt x="7561" y="3983"/>
                    <a:pt x="7212" y="3890"/>
                  </a:cubicBezTo>
                  <a:cubicBezTo>
                    <a:pt x="6875" y="3738"/>
                    <a:pt x="6537" y="3599"/>
                    <a:pt x="6200" y="3401"/>
                  </a:cubicBezTo>
                  <a:cubicBezTo>
                    <a:pt x="6002" y="3308"/>
                    <a:pt x="5758" y="3157"/>
                    <a:pt x="5572" y="3017"/>
                  </a:cubicBezTo>
                  <a:cubicBezTo>
                    <a:pt x="5235" y="2820"/>
                    <a:pt x="4944" y="2622"/>
                    <a:pt x="4595" y="2389"/>
                  </a:cubicBezTo>
                  <a:cubicBezTo>
                    <a:pt x="4502" y="2285"/>
                    <a:pt x="4455" y="2238"/>
                    <a:pt x="4362" y="2145"/>
                  </a:cubicBezTo>
                  <a:cubicBezTo>
                    <a:pt x="4258" y="2040"/>
                    <a:pt x="4165" y="1994"/>
                    <a:pt x="4071" y="1901"/>
                  </a:cubicBezTo>
                  <a:lnTo>
                    <a:pt x="3920" y="1808"/>
                  </a:lnTo>
                  <a:cubicBezTo>
                    <a:pt x="3827" y="1656"/>
                    <a:pt x="3676" y="1563"/>
                    <a:pt x="3583" y="1459"/>
                  </a:cubicBezTo>
                  <a:cubicBezTo>
                    <a:pt x="2908" y="877"/>
                    <a:pt x="2129" y="296"/>
                    <a:pt x="1059" y="63"/>
                  </a:cubicBezTo>
                  <a:cubicBezTo>
                    <a:pt x="933" y="18"/>
                    <a:pt x="807" y="1"/>
                    <a:pt x="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
            <p:cNvSpPr/>
            <p:nvPr/>
          </p:nvSpPr>
          <p:spPr>
            <a:xfrm>
              <a:off x="439325" y="3278675"/>
              <a:ext cx="25" cy="25"/>
            </a:xfrm>
            <a:custGeom>
              <a:avLst/>
              <a:gdLst/>
              <a:ahLst/>
              <a:cxnLst/>
              <a:rect l="l" t="t" r="r" b="b"/>
              <a:pathLst>
                <a:path w="1" h="1" extrusionOk="0">
                  <a:moveTo>
                    <a:pt x="1" y="1"/>
                  </a:move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
            <p:cNvSpPr/>
            <p:nvPr/>
          </p:nvSpPr>
          <p:spPr>
            <a:xfrm>
              <a:off x="642875" y="3295825"/>
              <a:ext cx="47150" cy="32600"/>
            </a:xfrm>
            <a:custGeom>
              <a:avLst/>
              <a:gdLst/>
              <a:ahLst/>
              <a:cxnLst/>
              <a:rect l="l" t="t" r="r" b="b"/>
              <a:pathLst>
                <a:path w="1886" h="1304" extrusionOk="0">
                  <a:moveTo>
                    <a:pt x="245" y="1"/>
                  </a:moveTo>
                  <a:cubicBezTo>
                    <a:pt x="187" y="1"/>
                    <a:pt x="141" y="1"/>
                    <a:pt x="141" y="47"/>
                  </a:cubicBezTo>
                  <a:cubicBezTo>
                    <a:pt x="94" y="94"/>
                    <a:pt x="1" y="140"/>
                    <a:pt x="141" y="292"/>
                  </a:cubicBezTo>
                  <a:cubicBezTo>
                    <a:pt x="629" y="873"/>
                    <a:pt x="1211" y="1210"/>
                    <a:pt x="1885" y="1304"/>
                  </a:cubicBezTo>
                  <a:cubicBezTo>
                    <a:pt x="1885" y="1257"/>
                    <a:pt x="1839" y="1210"/>
                    <a:pt x="1839" y="1164"/>
                  </a:cubicBezTo>
                  <a:cubicBezTo>
                    <a:pt x="1792" y="1164"/>
                    <a:pt x="1792" y="1117"/>
                    <a:pt x="1792" y="1117"/>
                  </a:cubicBezTo>
                  <a:cubicBezTo>
                    <a:pt x="1304" y="768"/>
                    <a:pt x="873" y="385"/>
                    <a:pt x="385" y="47"/>
                  </a:cubicBezTo>
                  <a:cubicBezTo>
                    <a:pt x="338" y="1"/>
                    <a:pt x="292"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527725" y="2740725"/>
              <a:ext cx="155025" cy="333275"/>
            </a:xfrm>
            <a:custGeom>
              <a:avLst/>
              <a:gdLst/>
              <a:ahLst/>
              <a:cxnLst/>
              <a:rect l="l" t="t" r="r" b="b"/>
              <a:pathLst>
                <a:path w="6201" h="13331" extrusionOk="0">
                  <a:moveTo>
                    <a:pt x="2374" y="1"/>
                  </a:moveTo>
                  <a:lnTo>
                    <a:pt x="2176" y="59"/>
                  </a:lnTo>
                  <a:lnTo>
                    <a:pt x="2129" y="59"/>
                  </a:lnTo>
                  <a:lnTo>
                    <a:pt x="2176" y="442"/>
                  </a:lnTo>
                  <a:cubicBezTo>
                    <a:pt x="2281" y="1071"/>
                    <a:pt x="2420" y="1699"/>
                    <a:pt x="2467" y="2280"/>
                  </a:cubicBezTo>
                  <a:lnTo>
                    <a:pt x="2467" y="2327"/>
                  </a:lnTo>
                  <a:cubicBezTo>
                    <a:pt x="2665" y="3595"/>
                    <a:pt x="2816" y="4897"/>
                    <a:pt x="2955" y="6107"/>
                  </a:cubicBezTo>
                  <a:cubicBezTo>
                    <a:pt x="2955" y="6351"/>
                    <a:pt x="3002" y="6642"/>
                    <a:pt x="3002" y="6933"/>
                  </a:cubicBezTo>
                  <a:cubicBezTo>
                    <a:pt x="3002" y="7177"/>
                    <a:pt x="3002" y="7514"/>
                    <a:pt x="3048" y="7759"/>
                  </a:cubicBezTo>
                  <a:cubicBezTo>
                    <a:pt x="3107" y="8201"/>
                    <a:pt x="3200" y="8631"/>
                    <a:pt x="3246" y="9073"/>
                  </a:cubicBezTo>
                  <a:cubicBezTo>
                    <a:pt x="3293" y="9259"/>
                    <a:pt x="3293" y="9457"/>
                    <a:pt x="3339" y="9655"/>
                  </a:cubicBezTo>
                  <a:cubicBezTo>
                    <a:pt x="3339" y="9701"/>
                    <a:pt x="3339" y="9748"/>
                    <a:pt x="3397" y="9794"/>
                  </a:cubicBezTo>
                  <a:lnTo>
                    <a:pt x="3397" y="9945"/>
                  </a:lnTo>
                  <a:lnTo>
                    <a:pt x="3293" y="9992"/>
                  </a:lnTo>
                  <a:cubicBezTo>
                    <a:pt x="3246" y="9992"/>
                    <a:pt x="3153" y="10038"/>
                    <a:pt x="3048" y="10038"/>
                  </a:cubicBezTo>
                  <a:cubicBezTo>
                    <a:pt x="2909" y="10085"/>
                    <a:pt x="2711" y="10131"/>
                    <a:pt x="2571" y="10178"/>
                  </a:cubicBezTo>
                  <a:cubicBezTo>
                    <a:pt x="2129" y="10329"/>
                    <a:pt x="1699" y="10527"/>
                    <a:pt x="1211" y="10713"/>
                  </a:cubicBezTo>
                  <a:lnTo>
                    <a:pt x="629" y="10957"/>
                  </a:lnTo>
                  <a:lnTo>
                    <a:pt x="338" y="9887"/>
                  </a:lnTo>
                  <a:lnTo>
                    <a:pt x="1" y="9992"/>
                  </a:lnTo>
                  <a:cubicBezTo>
                    <a:pt x="245" y="11108"/>
                    <a:pt x="536" y="12213"/>
                    <a:pt x="827" y="13330"/>
                  </a:cubicBezTo>
                  <a:lnTo>
                    <a:pt x="1164" y="13237"/>
                  </a:lnTo>
                  <a:lnTo>
                    <a:pt x="1164" y="13190"/>
                  </a:lnTo>
                  <a:lnTo>
                    <a:pt x="1118" y="12993"/>
                  </a:lnTo>
                  <a:cubicBezTo>
                    <a:pt x="1071" y="12702"/>
                    <a:pt x="966" y="12365"/>
                    <a:pt x="920" y="12074"/>
                  </a:cubicBezTo>
                  <a:lnTo>
                    <a:pt x="722" y="11341"/>
                  </a:lnTo>
                  <a:lnTo>
                    <a:pt x="827" y="11341"/>
                  </a:lnTo>
                  <a:cubicBezTo>
                    <a:pt x="1746" y="11050"/>
                    <a:pt x="2571" y="10818"/>
                    <a:pt x="3339" y="10329"/>
                  </a:cubicBezTo>
                  <a:lnTo>
                    <a:pt x="3444" y="10283"/>
                  </a:lnTo>
                  <a:lnTo>
                    <a:pt x="3490" y="10376"/>
                  </a:lnTo>
                  <a:cubicBezTo>
                    <a:pt x="3490" y="10527"/>
                    <a:pt x="3537" y="10666"/>
                    <a:pt x="3537" y="10760"/>
                  </a:cubicBezTo>
                  <a:lnTo>
                    <a:pt x="3583" y="10864"/>
                  </a:lnTo>
                  <a:lnTo>
                    <a:pt x="3688" y="10864"/>
                  </a:lnTo>
                  <a:lnTo>
                    <a:pt x="3979" y="10818"/>
                  </a:lnTo>
                  <a:cubicBezTo>
                    <a:pt x="3921" y="10713"/>
                    <a:pt x="3921" y="10666"/>
                    <a:pt x="3921" y="10573"/>
                  </a:cubicBezTo>
                  <a:lnTo>
                    <a:pt x="3828" y="10178"/>
                  </a:lnTo>
                  <a:lnTo>
                    <a:pt x="3921" y="10178"/>
                  </a:lnTo>
                  <a:lnTo>
                    <a:pt x="4409" y="9992"/>
                  </a:lnTo>
                  <a:cubicBezTo>
                    <a:pt x="4898" y="9841"/>
                    <a:pt x="5328" y="9701"/>
                    <a:pt x="5817" y="9550"/>
                  </a:cubicBezTo>
                  <a:cubicBezTo>
                    <a:pt x="5863" y="9503"/>
                    <a:pt x="5863" y="9503"/>
                    <a:pt x="5910" y="9503"/>
                  </a:cubicBezTo>
                  <a:cubicBezTo>
                    <a:pt x="6014" y="9457"/>
                    <a:pt x="6061" y="9410"/>
                    <a:pt x="6154" y="9306"/>
                  </a:cubicBezTo>
                  <a:cubicBezTo>
                    <a:pt x="6200" y="9306"/>
                    <a:pt x="6200" y="9259"/>
                    <a:pt x="6200" y="9213"/>
                  </a:cubicBezTo>
                  <a:lnTo>
                    <a:pt x="5956" y="9213"/>
                  </a:lnTo>
                  <a:cubicBezTo>
                    <a:pt x="5724" y="9213"/>
                    <a:pt x="5479" y="9213"/>
                    <a:pt x="5235" y="9259"/>
                  </a:cubicBezTo>
                  <a:cubicBezTo>
                    <a:pt x="4898" y="9306"/>
                    <a:pt x="4607" y="9410"/>
                    <a:pt x="4270" y="9503"/>
                  </a:cubicBezTo>
                  <a:cubicBezTo>
                    <a:pt x="4118" y="9550"/>
                    <a:pt x="3979" y="9596"/>
                    <a:pt x="3828" y="9655"/>
                  </a:cubicBezTo>
                  <a:lnTo>
                    <a:pt x="3735" y="9701"/>
                  </a:lnTo>
                  <a:lnTo>
                    <a:pt x="3735" y="9550"/>
                  </a:lnTo>
                  <a:cubicBezTo>
                    <a:pt x="3630" y="9166"/>
                    <a:pt x="3583" y="8782"/>
                    <a:pt x="3537" y="8387"/>
                  </a:cubicBezTo>
                  <a:lnTo>
                    <a:pt x="3490" y="8049"/>
                  </a:lnTo>
                  <a:lnTo>
                    <a:pt x="3781" y="8003"/>
                  </a:lnTo>
                  <a:cubicBezTo>
                    <a:pt x="3921" y="8003"/>
                    <a:pt x="4072" y="7956"/>
                    <a:pt x="4270" y="7956"/>
                  </a:cubicBezTo>
                  <a:cubicBezTo>
                    <a:pt x="4793" y="7852"/>
                    <a:pt x="5375" y="7666"/>
                    <a:pt x="5910" y="7270"/>
                  </a:cubicBezTo>
                  <a:lnTo>
                    <a:pt x="5956" y="7224"/>
                  </a:lnTo>
                  <a:cubicBezTo>
                    <a:pt x="5956" y="7177"/>
                    <a:pt x="5910" y="7177"/>
                    <a:pt x="5910" y="7177"/>
                  </a:cubicBezTo>
                  <a:lnTo>
                    <a:pt x="5863" y="7177"/>
                  </a:lnTo>
                  <a:cubicBezTo>
                    <a:pt x="5433" y="7224"/>
                    <a:pt x="4991" y="7270"/>
                    <a:pt x="4607" y="7328"/>
                  </a:cubicBezTo>
                  <a:cubicBezTo>
                    <a:pt x="4363" y="7375"/>
                    <a:pt x="4118" y="7421"/>
                    <a:pt x="3874" y="7468"/>
                  </a:cubicBezTo>
                  <a:cubicBezTo>
                    <a:pt x="3781" y="7468"/>
                    <a:pt x="3688" y="7514"/>
                    <a:pt x="3583" y="7514"/>
                  </a:cubicBezTo>
                  <a:lnTo>
                    <a:pt x="3444" y="7561"/>
                  </a:lnTo>
                  <a:lnTo>
                    <a:pt x="3293" y="6060"/>
                  </a:lnTo>
                  <a:lnTo>
                    <a:pt x="3397" y="6060"/>
                  </a:lnTo>
                  <a:cubicBezTo>
                    <a:pt x="3537" y="6014"/>
                    <a:pt x="3688" y="6014"/>
                    <a:pt x="3828" y="5967"/>
                  </a:cubicBezTo>
                  <a:cubicBezTo>
                    <a:pt x="4212" y="5921"/>
                    <a:pt x="4560" y="5816"/>
                    <a:pt x="4898" y="5770"/>
                  </a:cubicBezTo>
                  <a:cubicBezTo>
                    <a:pt x="5037" y="5723"/>
                    <a:pt x="5235" y="5584"/>
                    <a:pt x="5375" y="5525"/>
                  </a:cubicBezTo>
                  <a:cubicBezTo>
                    <a:pt x="5433" y="5479"/>
                    <a:pt x="5479" y="5432"/>
                    <a:pt x="5572" y="5432"/>
                  </a:cubicBezTo>
                  <a:lnTo>
                    <a:pt x="5572" y="5386"/>
                  </a:lnTo>
                  <a:lnTo>
                    <a:pt x="5572" y="5339"/>
                  </a:lnTo>
                  <a:lnTo>
                    <a:pt x="5328" y="5339"/>
                  </a:lnTo>
                  <a:cubicBezTo>
                    <a:pt x="5189" y="5339"/>
                    <a:pt x="5084" y="5386"/>
                    <a:pt x="4944" y="5386"/>
                  </a:cubicBezTo>
                  <a:cubicBezTo>
                    <a:pt x="4700" y="5386"/>
                    <a:pt x="4502" y="5386"/>
                    <a:pt x="4316" y="5432"/>
                  </a:cubicBezTo>
                  <a:cubicBezTo>
                    <a:pt x="4118" y="5432"/>
                    <a:pt x="3921" y="5479"/>
                    <a:pt x="3688" y="5525"/>
                  </a:cubicBezTo>
                  <a:cubicBezTo>
                    <a:pt x="3583" y="5584"/>
                    <a:pt x="3490" y="5584"/>
                    <a:pt x="3397" y="5630"/>
                  </a:cubicBezTo>
                  <a:lnTo>
                    <a:pt x="3293" y="5630"/>
                  </a:lnTo>
                  <a:lnTo>
                    <a:pt x="3293" y="5525"/>
                  </a:lnTo>
                  <a:cubicBezTo>
                    <a:pt x="3246" y="5293"/>
                    <a:pt x="3246" y="5049"/>
                    <a:pt x="3200" y="4851"/>
                  </a:cubicBezTo>
                  <a:lnTo>
                    <a:pt x="3153" y="4362"/>
                  </a:lnTo>
                  <a:lnTo>
                    <a:pt x="3688" y="4362"/>
                  </a:lnTo>
                  <a:cubicBezTo>
                    <a:pt x="3828" y="4362"/>
                    <a:pt x="3921" y="4362"/>
                    <a:pt x="4072" y="4316"/>
                  </a:cubicBezTo>
                  <a:cubicBezTo>
                    <a:pt x="4456" y="4269"/>
                    <a:pt x="4793" y="4130"/>
                    <a:pt x="5084" y="3781"/>
                  </a:cubicBezTo>
                  <a:cubicBezTo>
                    <a:pt x="4747" y="3781"/>
                    <a:pt x="4409" y="3839"/>
                    <a:pt x="4072" y="3885"/>
                  </a:cubicBezTo>
                  <a:cubicBezTo>
                    <a:pt x="3781" y="3932"/>
                    <a:pt x="3490" y="3978"/>
                    <a:pt x="3200" y="3978"/>
                  </a:cubicBezTo>
                  <a:lnTo>
                    <a:pt x="3107" y="3978"/>
                  </a:lnTo>
                  <a:lnTo>
                    <a:pt x="3048" y="3641"/>
                  </a:lnTo>
                  <a:cubicBezTo>
                    <a:pt x="3048" y="3443"/>
                    <a:pt x="3002" y="3257"/>
                    <a:pt x="2955" y="3060"/>
                  </a:cubicBezTo>
                  <a:lnTo>
                    <a:pt x="2909" y="2769"/>
                  </a:lnTo>
                  <a:cubicBezTo>
                    <a:pt x="2816" y="2327"/>
                    <a:pt x="2758" y="1896"/>
                    <a:pt x="2665" y="1513"/>
                  </a:cubicBezTo>
                  <a:cubicBezTo>
                    <a:pt x="2571" y="1024"/>
                    <a:pt x="2467" y="489"/>
                    <a:pt x="2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582125" y="2740725"/>
              <a:ext cx="4950" cy="1475"/>
            </a:xfrm>
            <a:custGeom>
              <a:avLst/>
              <a:gdLst/>
              <a:ahLst/>
              <a:cxnLst/>
              <a:rect l="l" t="t" r="r" b="b"/>
              <a:pathLst>
                <a:path w="198" h="59" extrusionOk="0">
                  <a:moveTo>
                    <a:pt x="198" y="1"/>
                  </a:moveTo>
                  <a:lnTo>
                    <a:pt x="0" y="5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548375" y="3071650"/>
              <a:ext cx="8475" cy="2350"/>
            </a:xfrm>
            <a:custGeom>
              <a:avLst/>
              <a:gdLst/>
              <a:ahLst/>
              <a:cxnLst/>
              <a:rect l="l" t="t" r="r" b="b"/>
              <a:pathLst>
                <a:path w="339" h="94" extrusionOk="0">
                  <a:moveTo>
                    <a:pt x="1" y="93"/>
                  </a:moveTo>
                  <a:lnTo>
                    <a:pt x="338" y="0"/>
                  </a:lnTo>
                  <a:lnTo>
                    <a:pt x="338" y="0"/>
                  </a:lnTo>
                  <a:lnTo>
                    <a:pt x="1" y="9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610025" y="2852375"/>
              <a:ext cx="25" cy="25"/>
            </a:xfrm>
            <a:custGeom>
              <a:avLst/>
              <a:gdLst/>
              <a:ahLst/>
              <a:cxnLst/>
              <a:rect l="l" t="t" r="r" b="b"/>
              <a:pathLst>
                <a:path w="1" h="1" extrusionOk="0">
                  <a:moveTo>
                    <a:pt x="1" y="1"/>
                  </a:moveTo>
                  <a:lnTo>
                    <a:pt x="1" y="1"/>
                  </a:ln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608875" y="2852375"/>
              <a:ext cx="1175" cy="25"/>
            </a:xfrm>
            <a:custGeom>
              <a:avLst/>
              <a:gdLst/>
              <a:ahLst/>
              <a:cxnLst/>
              <a:rect l="l" t="t" r="r" b="b"/>
              <a:pathLst>
                <a:path w="47" h="1" extrusionOk="0">
                  <a:moveTo>
                    <a:pt x="47" y="1"/>
                  </a:moveTo>
                  <a:lnTo>
                    <a:pt x="47" y="1"/>
                  </a:ln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p:nvPr/>
          </p:nvSpPr>
          <p:spPr>
            <a:xfrm>
              <a:off x="608875" y="2852375"/>
              <a:ext cx="25" cy="25"/>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
            <p:cNvSpPr/>
            <p:nvPr/>
          </p:nvSpPr>
          <p:spPr>
            <a:xfrm>
              <a:off x="610025" y="2852375"/>
              <a:ext cx="25" cy="25"/>
            </a:xfrm>
            <a:custGeom>
              <a:avLst/>
              <a:gdLst/>
              <a:ahLst/>
              <a:cxnLst/>
              <a:rect l="l" t="t" r="r" b="b"/>
              <a:pathLst>
                <a:path w="1" h="1" extrusionOk="0">
                  <a:moveTo>
                    <a:pt x="1" y="1"/>
                  </a:moveTo>
                  <a:lnTo>
                    <a:pt x="1" y="1"/>
                  </a:lnTo>
                  <a:lnTo>
                    <a:pt x="1" y="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p:nvPr/>
          </p:nvSpPr>
          <p:spPr>
            <a:xfrm>
              <a:off x="680400" y="2920150"/>
              <a:ext cx="25" cy="25"/>
            </a:xfrm>
            <a:custGeom>
              <a:avLst/>
              <a:gdLst/>
              <a:ahLst/>
              <a:cxnLst/>
              <a:rect l="l" t="t" r="r" b="b"/>
              <a:pathLst>
                <a:path w="1" h="1" extrusionOk="0">
                  <a:moveTo>
                    <a:pt x="0" y="0"/>
                  </a:moveTo>
                  <a:lnTo>
                    <a:pt x="0" y="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
            <p:cNvSpPr/>
            <p:nvPr/>
          </p:nvSpPr>
          <p:spPr>
            <a:xfrm>
              <a:off x="618450" y="3013475"/>
              <a:ext cx="55875" cy="244875"/>
            </a:xfrm>
            <a:custGeom>
              <a:avLst/>
              <a:gdLst/>
              <a:ahLst/>
              <a:cxnLst/>
              <a:rect l="l" t="t" r="r" b="b"/>
              <a:pathLst>
                <a:path w="2235" h="9795" extrusionOk="0">
                  <a:moveTo>
                    <a:pt x="2141" y="1"/>
                  </a:moveTo>
                  <a:cubicBezTo>
                    <a:pt x="1943" y="47"/>
                    <a:pt x="1699" y="47"/>
                    <a:pt x="1455" y="140"/>
                  </a:cubicBezTo>
                  <a:cubicBezTo>
                    <a:pt x="1269" y="198"/>
                    <a:pt x="1025" y="292"/>
                    <a:pt x="780" y="385"/>
                  </a:cubicBezTo>
                  <a:lnTo>
                    <a:pt x="443" y="489"/>
                  </a:lnTo>
                  <a:lnTo>
                    <a:pt x="350" y="94"/>
                  </a:lnTo>
                  <a:lnTo>
                    <a:pt x="1" y="140"/>
                  </a:lnTo>
                  <a:cubicBezTo>
                    <a:pt x="1" y="292"/>
                    <a:pt x="59" y="431"/>
                    <a:pt x="59" y="629"/>
                  </a:cubicBezTo>
                  <a:cubicBezTo>
                    <a:pt x="152" y="1117"/>
                    <a:pt x="199" y="1652"/>
                    <a:pt x="292" y="2176"/>
                  </a:cubicBezTo>
                  <a:cubicBezTo>
                    <a:pt x="443" y="3153"/>
                    <a:pt x="536" y="4118"/>
                    <a:pt x="734" y="5084"/>
                  </a:cubicBezTo>
                  <a:cubicBezTo>
                    <a:pt x="931" y="6154"/>
                    <a:pt x="1164" y="7224"/>
                    <a:pt x="1408" y="8236"/>
                  </a:cubicBezTo>
                  <a:cubicBezTo>
                    <a:pt x="1455" y="8631"/>
                    <a:pt x="1560" y="9015"/>
                    <a:pt x="1653" y="9399"/>
                  </a:cubicBezTo>
                  <a:cubicBezTo>
                    <a:pt x="1653" y="9504"/>
                    <a:pt x="1699" y="9597"/>
                    <a:pt x="1746" y="9690"/>
                  </a:cubicBezTo>
                  <a:lnTo>
                    <a:pt x="1746" y="9794"/>
                  </a:lnTo>
                  <a:lnTo>
                    <a:pt x="1990" y="9794"/>
                  </a:lnTo>
                  <a:cubicBezTo>
                    <a:pt x="1990" y="9550"/>
                    <a:pt x="1943" y="9306"/>
                    <a:pt x="1897" y="9062"/>
                  </a:cubicBezTo>
                  <a:cubicBezTo>
                    <a:pt x="1850" y="8817"/>
                    <a:pt x="1804" y="8527"/>
                    <a:pt x="1746" y="8282"/>
                  </a:cubicBezTo>
                  <a:cubicBezTo>
                    <a:pt x="1699" y="8096"/>
                    <a:pt x="1653" y="7945"/>
                    <a:pt x="1606" y="7759"/>
                  </a:cubicBezTo>
                  <a:cubicBezTo>
                    <a:pt x="1606" y="7515"/>
                    <a:pt x="1560" y="7270"/>
                    <a:pt x="1513" y="7026"/>
                  </a:cubicBezTo>
                  <a:cubicBezTo>
                    <a:pt x="1408" y="6689"/>
                    <a:pt x="1362" y="6305"/>
                    <a:pt x="1269" y="5956"/>
                  </a:cubicBezTo>
                  <a:lnTo>
                    <a:pt x="1222" y="5619"/>
                  </a:lnTo>
                  <a:lnTo>
                    <a:pt x="1025" y="4746"/>
                  </a:lnTo>
                  <a:lnTo>
                    <a:pt x="1164" y="4746"/>
                  </a:lnTo>
                  <a:cubicBezTo>
                    <a:pt x="1201" y="4752"/>
                    <a:pt x="1235" y="4755"/>
                    <a:pt x="1265" y="4755"/>
                  </a:cubicBezTo>
                  <a:cubicBezTo>
                    <a:pt x="1470" y="4755"/>
                    <a:pt x="1519" y="4622"/>
                    <a:pt x="1560" y="4409"/>
                  </a:cubicBezTo>
                  <a:cubicBezTo>
                    <a:pt x="1606" y="4409"/>
                    <a:pt x="1606" y="4409"/>
                    <a:pt x="1606" y="4363"/>
                  </a:cubicBezTo>
                  <a:lnTo>
                    <a:pt x="1606" y="4363"/>
                  </a:lnTo>
                  <a:cubicBezTo>
                    <a:pt x="1513" y="4409"/>
                    <a:pt x="1455" y="4409"/>
                    <a:pt x="1408" y="4409"/>
                  </a:cubicBezTo>
                  <a:lnTo>
                    <a:pt x="1118" y="4502"/>
                  </a:lnTo>
                  <a:lnTo>
                    <a:pt x="1071" y="4456"/>
                  </a:lnTo>
                  <a:lnTo>
                    <a:pt x="1025" y="4409"/>
                  </a:lnTo>
                  <a:lnTo>
                    <a:pt x="978" y="4363"/>
                  </a:lnTo>
                  <a:lnTo>
                    <a:pt x="1025" y="4269"/>
                  </a:lnTo>
                  <a:lnTo>
                    <a:pt x="1025" y="4211"/>
                  </a:lnTo>
                  <a:cubicBezTo>
                    <a:pt x="1071" y="4165"/>
                    <a:pt x="1071" y="4118"/>
                    <a:pt x="1164" y="4072"/>
                  </a:cubicBezTo>
                  <a:cubicBezTo>
                    <a:pt x="1315" y="3979"/>
                    <a:pt x="1455" y="3827"/>
                    <a:pt x="1513" y="3630"/>
                  </a:cubicBezTo>
                  <a:cubicBezTo>
                    <a:pt x="1362" y="3630"/>
                    <a:pt x="1164" y="3583"/>
                    <a:pt x="978" y="3583"/>
                  </a:cubicBezTo>
                  <a:lnTo>
                    <a:pt x="931" y="3583"/>
                  </a:lnTo>
                  <a:lnTo>
                    <a:pt x="780" y="2571"/>
                  </a:lnTo>
                  <a:lnTo>
                    <a:pt x="873" y="2525"/>
                  </a:lnTo>
                  <a:lnTo>
                    <a:pt x="1071" y="2525"/>
                  </a:lnTo>
                  <a:cubicBezTo>
                    <a:pt x="1164" y="2467"/>
                    <a:pt x="1315" y="2467"/>
                    <a:pt x="1408" y="2420"/>
                  </a:cubicBezTo>
                  <a:cubicBezTo>
                    <a:pt x="1653" y="2374"/>
                    <a:pt x="1850" y="2280"/>
                    <a:pt x="1990" y="2129"/>
                  </a:cubicBezTo>
                  <a:lnTo>
                    <a:pt x="2036" y="2083"/>
                  </a:lnTo>
                  <a:lnTo>
                    <a:pt x="2095" y="2036"/>
                  </a:lnTo>
                  <a:lnTo>
                    <a:pt x="2095" y="1990"/>
                  </a:lnTo>
                  <a:lnTo>
                    <a:pt x="2095" y="1943"/>
                  </a:lnTo>
                  <a:cubicBezTo>
                    <a:pt x="2095" y="1943"/>
                    <a:pt x="2036" y="1885"/>
                    <a:pt x="1990" y="1885"/>
                  </a:cubicBezTo>
                  <a:cubicBezTo>
                    <a:pt x="1990" y="1839"/>
                    <a:pt x="1943" y="1839"/>
                    <a:pt x="1897" y="1839"/>
                  </a:cubicBezTo>
                  <a:cubicBezTo>
                    <a:pt x="1846" y="1823"/>
                    <a:pt x="1792" y="1818"/>
                    <a:pt x="1737" y="1818"/>
                  </a:cubicBezTo>
                  <a:cubicBezTo>
                    <a:pt x="1625" y="1818"/>
                    <a:pt x="1509" y="1839"/>
                    <a:pt x="1408" y="1839"/>
                  </a:cubicBezTo>
                  <a:cubicBezTo>
                    <a:pt x="1269" y="1885"/>
                    <a:pt x="1118" y="1885"/>
                    <a:pt x="978" y="1943"/>
                  </a:cubicBezTo>
                  <a:cubicBezTo>
                    <a:pt x="931" y="1990"/>
                    <a:pt x="873" y="1990"/>
                    <a:pt x="780" y="1990"/>
                  </a:cubicBezTo>
                  <a:lnTo>
                    <a:pt x="687" y="2036"/>
                  </a:lnTo>
                  <a:lnTo>
                    <a:pt x="536" y="1071"/>
                  </a:lnTo>
                  <a:lnTo>
                    <a:pt x="583" y="1013"/>
                  </a:lnTo>
                  <a:cubicBezTo>
                    <a:pt x="734" y="966"/>
                    <a:pt x="827" y="966"/>
                    <a:pt x="931" y="920"/>
                  </a:cubicBezTo>
                  <a:cubicBezTo>
                    <a:pt x="1222" y="827"/>
                    <a:pt x="1455" y="722"/>
                    <a:pt x="1699" y="582"/>
                  </a:cubicBezTo>
                  <a:cubicBezTo>
                    <a:pt x="1850" y="489"/>
                    <a:pt x="1990" y="338"/>
                    <a:pt x="2188" y="140"/>
                  </a:cubicBezTo>
                  <a:cubicBezTo>
                    <a:pt x="2234" y="94"/>
                    <a:pt x="2234" y="94"/>
                    <a:pt x="2234" y="47"/>
                  </a:cubicBezTo>
                  <a:cubicBezTo>
                    <a:pt x="2234" y="47"/>
                    <a:pt x="2188"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a:off x="637950" y="3318800"/>
              <a:ext cx="30250" cy="23000"/>
            </a:xfrm>
            <a:custGeom>
              <a:avLst/>
              <a:gdLst/>
              <a:ahLst/>
              <a:cxnLst/>
              <a:rect l="l" t="t" r="r" b="b"/>
              <a:pathLst>
                <a:path w="1210" h="920" extrusionOk="0">
                  <a:moveTo>
                    <a:pt x="198" y="1"/>
                  </a:moveTo>
                  <a:cubicBezTo>
                    <a:pt x="151" y="1"/>
                    <a:pt x="151" y="1"/>
                    <a:pt x="93" y="47"/>
                  </a:cubicBezTo>
                  <a:cubicBezTo>
                    <a:pt x="0" y="94"/>
                    <a:pt x="0" y="198"/>
                    <a:pt x="151" y="385"/>
                  </a:cubicBezTo>
                  <a:cubicBezTo>
                    <a:pt x="245" y="536"/>
                    <a:pt x="384" y="675"/>
                    <a:pt x="582" y="780"/>
                  </a:cubicBezTo>
                  <a:cubicBezTo>
                    <a:pt x="733" y="827"/>
                    <a:pt x="919" y="873"/>
                    <a:pt x="1163" y="920"/>
                  </a:cubicBezTo>
                  <a:lnTo>
                    <a:pt x="1210" y="873"/>
                  </a:lnTo>
                  <a:cubicBezTo>
                    <a:pt x="1210" y="873"/>
                    <a:pt x="1210" y="827"/>
                    <a:pt x="1163" y="780"/>
                  </a:cubicBezTo>
                  <a:cubicBezTo>
                    <a:pt x="1024" y="629"/>
                    <a:pt x="826" y="431"/>
                    <a:pt x="628" y="291"/>
                  </a:cubicBezTo>
                  <a:lnTo>
                    <a:pt x="384" y="94"/>
                  </a:lnTo>
                  <a:cubicBezTo>
                    <a:pt x="338" y="47"/>
                    <a:pt x="245"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
            <p:cNvSpPr/>
            <p:nvPr/>
          </p:nvSpPr>
          <p:spPr>
            <a:xfrm>
              <a:off x="537325" y="2407775"/>
              <a:ext cx="123625" cy="162275"/>
            </a:xfrm>
            <a:custGeom>
              <a:avLst/>
              <a:gdLst/>
              <a:ahLst/>
              <a:cxnLst/>
              <a:rect l="l" t="t" r="r" b="b"/>
              <a:pathLst>
                <a:path w="4945" h="6491" extrusionOk="0">
                  <a:moveTo>
                    <a:pt x="152" y="1"/>
                  </a:moveTo>
                  <a:cubicBezTo>
                    <a:pt x="152" y="1"/>
                    <a:pt x="105" y="1"/>
                    <a:pt x="47" y="47"/>
                  </a:cubicBezTo>
                  <a:cubicBezTo>
                    <a:pt x="1" y="94"/>
                    <a:pt x="1" y="140"/>
                    <a:pt x="47" y="338"/>
                  </a:cubicBezTo>
                  <a:cubicBezTo>
                    <a:pt x="105" y="431"/>
                    <a:pt x="105" y="524"/>
                    <a:pt x="152" y="629"/>
                  </a:cubicBezTo>
                  <a:cubicBezTo>
                    <a:pt x="199" y="768"/>
                    <a:pt x="199" y="919"/>
                    <a:pt x="245" y="1059"/>
                  </a:cubicBezTo>
                  <a:cubicBezTo>
                    <a:pt x="245" y="1257"/>
                    <a:pt x="292" y="1454"/>
                    <a:pt x="338" y="1594"/>
                  </a:cubicBezTo>
                  <a:cubicBezTo>
                    <a:pt x="396" y="1745"/>
                    <a:pt x="396" y="1838"/>
                    <a:pt x="443" y="1931"/>
                  </a:cubicBezTo>
                  <a:cubicBezTo>
                    <a:pt x="734" y="2559"/>
                    <a:pt x="873" y="3199"/>
                    <a:pt x="1024" y="3827"/>
                  </a:cubicBezTo>
                  <a:lnTo>
                    <a:pt x="1164" y="4409"/>
                  </a:lnTo>
                  <a:cubicBezTo>
                    <a:pt x="1315" y="4990"/>
                    <a:pt x="1501" y="5619"/>
                    <a:pt x="1652" y="6247"/>
                  </a:cubicBezTo>
                  <a:cubicBezTo>
                    <a:pt x="1745" y="6398"/>
                    <a:pt x="1850" y="6491"/>
                    <a:pt x="1990" y="6491"/>
                  </a:cubicBezTo>
                  <a:lnTo>
                    <a:pt x="2141" y="6444"/>
                  </a:lnTo>
                  <a:lnTo>
                    <a:pt x="2281" y="6398"/>
                  </a:lnTo>
                  <a:cubicBezTo>
                    <a:pt x="2234" y="6398"/>
                    <a:pt x="2187" y="6340"/>
                    <a:pt x="2187" y="6340"/>
                  </a:cubicBezTo>
                  <a:lnTo>
                    <a:pt x="2083" y="6340"/>
                  </a:lnTo>
                  <a:lnTo>
                    <a:pt x="2083" y="6293"/>
                  </a:lnTo>
                  <a:cubicBezTo>
                    <a:pt x="1897" y="5665"/>
                    <a:pt x="1745" y="5037"/>
                    <a:pt x="1652" y="4409"/>
                  </a:cubicBezTo>
                  <a:cubicBezTo>
                    <a:pt x="1455" y="3385"/>
                    <a:pt x="1210" y="2373"/>
                    <a:pt x="734" y="1396"/>
                  </a:cubicBezTo>
                  <a:lnTo>
                    <a:pt x="338" y="582"/>
                  </a:lnTo>
                  <a:lnTo>
                    <a:pt x="338" y="582"/>
                  </a:lnTo>
                  <a:lnTo>
                    <a:pt x="920" y="1303"/>
                  </a:lnTo>
                  <a:cubicBezTo>
                    <a:pt x="978" y="1396"/>
                    <a:pt x="1071" y="1501"/>
                    <a:pt x="1117" y="1548"/>
                  </a:cubicBezTo>
                  <a:lnTo>
                    <a:pt x="1699" y="2269"/>
                  </a:lnTo>
                  <a:cubicBezTo>
                    <a:pt x="2187" y="2955"/>
                    <a:pt x="2723" y="3583"/>
                    <a:pt x="3199" y="4211"/>
                  </a:cubicBezTo>
                  <a:cubicBezTo>
                    <a:pt x="3304" y="4362"/>
                    <a:pt x="3444" y="4548"/>
                    <a:pt x="3537" y="4700"/>
                  </a:cubicBezTo>
                  <a:cubicBezTo>
                    <a:pt x="3595" y="4793"/>
                    <a:pt x="3688" y="4944"/>
                    <a:pt x="3781" y="5037"/>
                  </a:cubicBezTo>
                  <a:cubicBezTo>
                    <a:pt x="4025" y="5421"/>
                    <a:pt x="4316" y="5665"/>
                    <a:pt x="4700" y="5863"/>
                  </a:cubicBezTo>
                  <a:lnTo>
                    <a:pt x="4898" y="5863"/>
                  </a:lnTo>
                  <a:cubicBezTo>
                    <a:pt x="4944" y="5665"/>
                    <a:pt x="4898" y="5572"/>
                    <a:pt x="4758" y="5421"/>
                  </a:cubicBezTo>
                  <a:lnTo>
                    <a:pt x="4700" y="5421"/>
                  </a:lnTo>
                  <a:cubicBezTo>
                    <a:pt x="4653" y="5328"/>
                    <a:pt x="4560" y="5235"/>
                    <a:pt x="4467" y="5130"/>
                  </a:cubicBezTo>
                  <a:cubicBezTo>
                    <a:pt x="4363" y="4990"/>
                    <a:pt x="4270" y="4886"/>
                    <a:pt x="4118" y="4746"/>
                  </a:cubicBezTo>
                  <a:cubicBezTo>
                    <a:pt x="3734" y="4258"/>
                    <a:pt x="3397" y="3723"/>
                    <a:pt x="3013" y="3246"/>
                  </a:cubicBezTo>
                  <a:cubicBezTo>
                    <a:pt x="2571" y="2711"/>
                    <a:pt x="2187" y="2129"/>
                    <a:pt x="1745" y="1594"/>
                  </a:cubicBezTo>
                  <a:lnTo>
                    <a:pt x="1699" y="1548"/>
                  </a:lnTo>
                  <a:cubicBezTo>
                    <a:pt x="1315" y="1059"/>
                    <a:pt x="920" y="524"/>
                    <a:pt x="396" y="140"/>
                  </a:cubicBezTo>
                  <a:cubicBezTo>
                    <a:pt x="396" y="94"/>
                    <a:pt x="338" y="94"/>
                    <a:pt x="338" y="94"/>
                  </a:cubicBezTo>
                  <a:cubicBezTo>
                    <a:pt x="292" y="47"/>
                    <a:pt x="199"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
            <p:cNvSpPr/>
            <p:nvPr/>
          </p:nvSpPr>
          <p:spPr>
            <a:xfrm>
              <a:off x="549550" y="3255700"/>
              <a:ext cx="57025" cy="58175"/>
            </a:xfrm>
            <a:custGeom>
              <a:avLst/>
              <a:gdLst/>
              <a:ahLst/>
              <a:cxnLst/>
              <a:rect l="l" t="t" r="r" b="b"/>
              <a:pathLst>
                <a:path w="2281" h="2327" extrusionOk="0">
                  <a:moveTo>
                    <a:pt x="780" y="291"/>
                  </a:moveTo>
                  <a:cubicBezTo>
                    <a:pt x="873" y="291"/>
                    <a:pt x="966" y="338"/>
                    <a:pt x="1070" y="396"/>
                  </a:cubicBezTo>
                  <a:cubicBezTo>
                    <a:pt x="1210" y="443"/>
                    <a:pt x="1361" y="489"/>
                    <a:pt x="1501" y="582"/>
                  </a:cubicBezTo>
                  <a:cubicBezTo>
                    <a:pt x="1698" y="733"/>
                    <a:pt x="1792" y="920"/>
                    <a:pt x="1838" y="1117"/>
                  </a:cubicBezTo>
                  <a:cubicBezTo>
                    <a:pt x="1838" y="1315"/>
                    <a:pt x="1792" y="1501"/>
                    <a:pt x="1698" y="1652"/>
                  </a:cubicBezTo>
                  <a:cubicBezTo>
                    <a:pt x="1547" y="1792"/>
                    <a:pt x="1361" y="1897"/>
                    <a:pt x="1163" y="1897"/>
                  </a:cubicBezTo>
                  <a:cubicBezTo>
                    <a:pt x="919" y="1897"/>
                    <a:pt x="721" y="1792"/>
                    <a:pt x="628" y="1652"/>
                  </a:cubicBezTo>
                  <a:cubicBezTo>
                    <a:pt x="489" y="1501"/>
                    <a:pt x="431" y="1362"/>
                    <a:pt x="384" y="1210"/>
                  </a:cubicBezTo>
                  <a:cubicBezTo>
                    <a:pt x="338" y="1164"/>
                    <a:pt x="338" y="1117"/>
                    <a:pt x="291" y="1024"/>
                  </a:cubicBezTo>
                  <a:lnTo>
                    <a:pt x="245" y="978"/>
                  </a:lnTo>
                  <a:lnTo>
                    <a:pt x="338" y="920"/>
                  </a:lnTo>
                  <a:lnTo>
                    <a:pt x="338" y="873"/>
                  </a:lnTo>
                  <a:cubicBezTo>
                    <a:pt x="338" y="827"/>
                    <a:pt x="384" y="780"/>
                    <a:pt x="384" y="733"/>
                  </a:cubicBezTo>
                  <a:cubicBezTo>
                    <a:pt x="431" y="536"/>
                    <a:pt x="535" y="291"/>
                    <a:pt x="780" y="291"/>
                  </a:cubicBezTo>
                  <a:close/>
                  <a:moveTo>
                    <a:pt x="1070" y="1"/>
                  </a:moveTo>
                  <a:cubicBezTo>
                    <a:pt x="873" y="1"/>
                    <a:pt x="721" y="47"/>
                    <a:pt x="582" y="47"/>
                  </a:cubicBezTo>
                  <a:cubicBezTo>
                    <a:pt x="489" y="105"/>
                    <a:pt x="384" y="152"/>
                    <a:pt x="338" y="198"/>
                  </a:cubicBezTo>
                  <a:cubicBezTo>
                    <a:pt x="245" y="291"/>
                    <a:pt x="198" y="338"/>
                    <a:pt x="140" y="443"/>
                  </a:cubicBezTo>
                  <a:cubicBezTo>
                    <a:pt x="47" y="582"/>
                    <a:pt x="0" y="780"/>
                    <a:pt x="0" y="1024"/>
                  </a:cubicBezTo>
                  <a:cubicBezTo>
                    <a:pt x="0" y="1745"/>
                    <a:pt x="535" y="2327"/>
                    <a:pt x="1256" y="2327"/>
                  </a:cubicBezTo>
                  <a:cubicBezTo>
                    <a:pt x="1792" y="2327"/>
                    <a:pt x="2280" y="1792"/>
                    <a:pt x="2280" y="1164"/>
                  </a:cubicBezTo>
                  <a:cubicBezTo>
                    <a:pt x="2280" y="536"/>
                    <a:pt x="1745" y="1"/>
                    <a:pt x="1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
            <p:cNvSpPr/>
            <p:nvPr/>
          </p:nvSpPr>
          <p:spPr>
            <a:xfrm>
              <a:off x="536175" y="2506925"/>
              <a:ext cx="72725" cy="118975"/>
            </a:xfrm>
            <a:custGeom>
              <a:avLst/>
              <a:gdLst/>
              <a:ahLst/>
              <a:cxnLst/>
              <a:rect l="l" t="t" r="r" b="b"/>
              <a:pathLst>
                <a:path w="2909" h="4759" extrusionOk="0">
                  <a:moveTo>
                    <a:pt x="384" y="1"/>
                  </a:moveTo>
                  <a:lnTo>
                    <a:pt x="47" y="106"/>
                  </a:lnTo>
                  <a:lnTo>
                    <a:pt x="0" y="106"/>
                  </a:lnTo>
                  <a:cubicBezTo>
                    <a:pt x="198" y="873"/>
                    <a:pt x="384" y="1653"/>
                    <a:pt x="582" y="2478"/>
                  </a:cubicBezTo>
                  <a:cubicBezTo>
                    <a:pt x="628" y="2571"/>
                    <a:pt x="582" y="2723"/>
                    <a:pt x="489" y="2816"/>
                  </a:cubicBezTo>
                  <a:cubicBezTo>
                    <a:pt x="245" y="3153"/>
                    <a:pt x="198" y="3781"/>
                    <a:pt x="442" y="4177"/>
                  </a:cubicBezTo>
                  <a:cubicBezTo>
                    <a:pt x="628" y="4514"/>
                    <a:pt x="1024" y="4758"/>
                    <a:pt x="1408" y="4758"/>
                  </a:cubicBezTo>
                  <a:cubicBezTo>
                    <a:pt x="1501" y="4758"/>
                    <a:pt x="1547" y="4700"/>
                    <a:pt x="1652" y="4700"/>
                  </a:cubicBezTo>
                  <a:cubicBezTo>
                    <a:pt x="2373" y="4560"/>
                    <a:pt x="2908" y="3886"/>
                    <a:pt x="2815" y="3106"/>
                  </a:cubicBezTo>
                  <a:cubicBezTo>
                    <a:pt x="2769" y="2862"/>
                    <a:pt x="2664" y="2664"/>
                    <a:pt x="2524" y="2525"/>
                  </a:cubicBezTo>
                  <a:lnTo>
                    <a:pt x="2187" y="2664"/>
                  </a:lnTo>
                  <a:lnTo>
                    <a:pt x="2187" y="2723"/>
                  </a:lnTo>
                  <a:cubicBezTo>
                    <a:pt x="2233" y="2816"/>
                    <a:pt x="2280" y="2909"/>
                    <a:pt x="2327" y="3013"/>
                  </a:cubicBezTo>
                  <a:cubicBezTo>
                    <a:pt x="2373" y="3304"/>
                    <a:pt x="2327" y="3641"/>
                    <a:pt x="2129" y="3886"/>
                  </a:cubicBezTo>
                  <a:cubicBezTo>
                    <a:pt x="1943" y="4118"/>
                    <a:pt x="1698" y="4270"/>
                    <a:pt x="1408" y="4270"/>
                  </a:cubicBezTo>
                  <a:cubicBezTo>
                    <a:pt x="1070" y="4270"/>
                    <a:pt x="873" y="4118"/>
                    <a:pt x="780" y="3828"/>
                  </a:cubicBezTo>
                  <a:cubicBezTo>
                    <a:pt x="675" y="3688"/>
                    <a:pt x="582" y="3351"/>
                    <a:pt x="826" y="3106"/>
                  </a:cubicBezTo>
                  <a:cubicBezTo>
                    <a:pt x="1070" y="2909"/>
                    <a:pt x="1117" y="2723"/>
                    <a:pt x="1024" y="2432"/>
                  </a:cubicBezTo>
                  <a:lnTo>
                    <a:pt x="919" y="2036"/>
                  </a:lnTo>
                  <a:cubicBezTo>
                    <a:pt x="733" y="1408"/>
                    <a:pt x="582" y="780"/>
                    <a:pt x="384" y="152"/>
                  </a:cubicBezTo>
                  <a:lnTo>
                    <a:pt x="3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561750" y="3058550"/>
              <a:ext cx="29100" cy="14275"/>
            </a:xfrm>
            <a:custGeom>
              <a:avLst/>
              <a:gdLst/>
              <a:ahLst/>
              <a:cxnLst/>
              <a:rect l="l" t="t" r="r" b="b"/>
              <a:pathLst>
                <a:path w="1164" h="571" extrusionOk="0">
                  <a:moveTo>
                    <a:pt x="708" y="1"/>
                  </a:moveTo>
                  <a:cubicBezTo>
                    <a:pt x="416" y="1"/>
                    <a:pt x="176" y="108"/>
                    <a:pt x="1" y="326"/>
                  </a:cubicBezTo>
                  <a:lnTo>
                    <a:pt x="47" y="524"/>
                  </a:lnTo>
                  <a:cubicBezTo>
                    <a:pt x="140" y="524"/>
                    <a:pt x="233" y="571"/>
                    <a:pt x="338" y="571"/>
                  </a:cubicBezTo>
                  <a:cubicBezTo>
                    <a:pt x="582" y="571"/>
                    <a:pt x="768" y="477"/>
                    <a:pt x="1059" y="233"/>
                  </a:cubicBezTo>
                  <a:cubicBezTo>
                    <a:pt x="1106" y="187"/>
                    <a:pt x="1164" y="140"/>
                    <a:pt x="1106" y="82"/>
                  </a:cubicBezTo>
                  <a:cubicBezTo>
                    <a:pt x="1106" y="82"/>
                    <a:pt x="1059" y="36"/>
                    <a:pt x="1013" y="36"/>
                  </a:cubicBezTo>
                  <a:cubicBezTo>
                    <a:pt x="906" y="12"/>
                    <a:pt x="804"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561750" y="3066700"/>
              <a:ext cx="1200" cy="4975"/>
            </a:xfrm>
            <a:custGeom>
              <a:avLst/>
              <a:gdLst/>
              <a:ahLst/>
              <a:cxnLst/>
              <a:rect l="l" t="t" r="r" b="b"/>
              <a:pathLst>
                <a:path w="48" h="199" extrusionOk="0">
                  <a:moveTo>
                    <a:pt x="47" y="198"/>
                  </a:move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480350" y="2797025"/>
              <a:ext cx="92200" cy="156000"/>
            </a:xfrm>
            <a:custGeom>
              <a:avLst/>
              <a:gdLst/>
              <a:ahLst/>
              <a:cxnLst/>
              <a:rect l="l" t="t" r="r" b="b"/>
              <a:pathLst>
                <a:path w="3688" h="6240" extrusionOk="0">
                  <a:moveTo>
                    <a:pt x="3438" y="1"/>
                  </a:moveTo>
                  <a:cubicBezTo>
                    <a:pt x="3367" y="1"/>
                    <a:pt x="3286" y="12"/>
                    <a:pt x="3199" y="28"/>
                  </a:cubicBezTo>
                  <a:cubicBezTo>
                    <a:pt x="2617" y="226"/>
                    <a:pt x="2094" y="424"/>
                    <a:pt x="1559" y="610"/>
                  </a:cubicBezTo>
                  <a:lnTo>
                    <a:pt x="872" y="808"/>
                  </a:lnTo>
                  <a:cubicBezTo>
                    <a:pt x="779" y="854"/>
                    <a:pt x="733" y="854"/>
                    <a:pt x="640" y="901"/>
                  </a:cubicBezTo>
                  <a:lnTo>
                    <a:pt x="535" y="947"/>
                  </a:lnTo>
                  <a:lnTo>
                    <a:pt x="489" y="854"/>
                  </a:lnTo>
                  <a:lnTo>
                    <a:pt x="349" y="273"/>
                  </a:lnTo>
                  <a:lnTo>
                    <a:pt x="151" y="319"/>
                  </a:lnTo>
                  <a:lnTo>
                    <a:pt x="0" y="366"/>
                  </a:lnTo>
                  <a:cubicBezTo>
                    <a:pt x="58" y="610"/>
                    <a:pt x="105" y="947"/>
                    <a:pt x="105" y="1296"/>
                  </a:cubicBezTo>
                  <a:lnTo>
                    <a:pt x="105" y="1343"/>
                  </a:lnTo>
                  <a:lnTo>
                    <a:pt x="151" y="1389"/>
                  </a:lnTo>
                  <a:cubicBezTo>
                    <a:pt x="151" y="1436"/>
                    <a:pt x="151" y="1436"/>
                    <a:pt x="198" y="1436"/>
                  </a:cubicBezTo>
                  <a:cubicBezTo>
                    <a:pt x="198" y="1482"/>
                    <a:pt x="244" y="1529"/>
                    <a:pt x="244" y="1633"/>
                  </a:cubicBezTo>
                  <a:lnTo>
                    <a:pt x="489" y="2401"/>
                  </a:lnTo>
                  <a:cubicBezTo>
                    <a:pt x="686" y="3134"/>
                    <a:pt x="872" y="3913"/>
                    <a:pt x="1070" y="4634"/>
                  </a:cubicBezTo>
                  <a:lnTo>
                    <a:pt x="1512" y="6239"/>
                  </a:lnTo>
                  <a:lnTo>
                    <a:pt x="1849" y="6135"/>
                  </a:lnTo>
                  <a:lnTo>
                    <a:pt x="1745" y="5751"/>
                  </a:lnTo>
                  <a:cubicBezTo>
                    <a:pt x="1698" y="5507"/>
                    <a:pt x="1652" y="5309"/>
                    <a:pt x="1605" y="5123"/>
                  </a:cubicBezTo>
                  <a:lnTo>
                    <a:pt x="1559" y="5018"/>
                  </a:lnTo>
                  <a:lnTo>
                    <a:pt x="1652" y="5018"/>
                  </a:lnTo>
                  <a:cubicBezTo>
                    <a:pt x="1745" y="4972"/>
                    <a:pt x="1849" y="4925"/>
                    <a:pt x="1942" y="4925"/>
                  </a:cubicBezTo>
                  <a:cubicBezTo>
                    <a:pt x="2187" y="4832"/>
                    <a:pt x="2384" y="4727"/>
                    <a:pt x="2617" y="4634"/>
                  </a:cubicBezTo>
                  <a:cubicBezTo>
                    <a:pt x="2675" y="4588"/>
                    <a:pt x="2722" y="4541"/>
                    <a:pt x="2768" y="4437"/>
                  </a:cubicBezTo>
                  <a:lnTo>
                    <a:pt x="2768" y="4390"/>
                  </a:lnTo>
                  <a:lnTo>
                    <a:pt x="2722" y="4390"/>
                  </a:lnTo>
                  <a:cubicBezTo>
                    <a:pt x="2675" y="4343"/>
                    <a:pt x="2571" y="4297"/>
                    <a:pt x="2478" y="4297"/>
                  </a:cubicBezTo>
                  <a:cubicBezTo>
                    <a:pt x="2326" y="4297"/>
                    <a:pt x="2187" y="4297"/>
                    <a:pt x="2036" y="4343"/>
                  </a:cubicBezTo>
                  <a:cubicBezTo>
                    <a:pt x="1989" y="4390"/>
                    <a:pt x="1896" y="4390"/>
                    <a:pt x="1849" y="4390"/>
                  </a:cubicBezTo>
                  <a:cubicBezTo>
                    <a:pt x="1803" y="4390"/>
                    <a:pt x="1745" y="4437"/>
                    <a:pt x="1652" y="4437"/>
                  </a:cubicBezTo>
                  <a:lnTo>
                    <a:pt x="1454" y="4541"/>
                  </a:lnTo>
                  <a:lnTo>
                    <a:pt x="1407" y="4437"/>
                  </a:lnTo>
                  <a:cubicBezTo>
                    <a:pt x="1361" y="4146"/>
                    <a:pt x="1268" y="3855"/>
                    <a:pt x="1221" y="3564"/>
                  </a:cubicBezTo>
                  <a:lnTo>
                    <a:pt x="1163" y="3471"/>
                  </a:lnTo>
                  <a:lnTo>
                    <a:pt x="1268" y="3425"/>
                  </a:lnTo>
                  <a:cubicBezTo>
                    <a:pt x="1314" y="3425"/>
                    <a:pt x="1407" y="3378"/>
                    <a:pt x="1454" y="3378"/>
                  </a:cubicBezTo>
                  <a:cubicBezTo>
                    <a:pt x="1605" y="3378"/>
                    <a:pt x="1745" y="3332"/>
                    <a:pt x="1849" y="3273"/>
                  </a:cubicBezTo>
                  <a:cubicBezTo>
                    <a:pt x="2094" y="3180"/>
                    <a:pt x="2233" y="3087"/>
                    <a:pt x="2384" y="2983"/>
                  </a:cubicBezTo>
                  <a:cubicBezTo>
                    <a:pt x="2431" y="2936"/>
                    <a:pt x="2431" y="2890"/>
                    <a:pt x="2431" y="2843"/>
                  </a:cubicBezTo>
                  <a:cubicBezTo>
                    <a:pt x="2431" y="2843"/>
                    <a:pt x="2384" y="2843"/>
                    <a:pt x="2280" y="2797"/>
                  </a:cubicBezTo>
                  <a:lnTo>
                    <a:pt x="2233" y="2797"/>
                  </a:lnTo>
                  <a:cubicBezTo>
                    <a:pt x="2036" y="2797"/>
                    <a:pt x="1849" y="2843"/>
                    <a:pt x="1698" y="2890"/>
                  </a:cubicBezTo>
                  <a:lnTo>
                    <a:pt x="1512" y="2890"/>
                  </a:lnTo>
                  <a:cubicBezTo>
                    <a:pt x="1454" y="2890"/>
                    <a:pt x="1361" y="2936"/>
                    <a:pt x="1268" y="2983"/>
                  </a:cubicBezTo>
                  <a:lnTo>
                    <a:pt x="1117" y="2983"/>
                  </a:lnTo>
                  <a:lnTo>
                    <a:pt x="1024" y="3041"/>
                  </a:lnTo>
                  <a:lnTo>
                    <a:pt x="977" y="2843"/>
                  </a:lnTo>
                  <a:cubicBezTo>
                    <a:pt x="872" y="2401"/>
                    <a:pt x="779" y="2017"/>
                    <a:pt x="640" y="1529"/>
                  </a:cubicBezTo>
                  <a:lnTo>
                    <a:pt x="640" y="1482"/>
                  </a:lnTo>
                  <a:lnTo>
                    <a:pt x="1221" y="1296"/>
                  </a:lnTo>
                  <a:cubicBezTo>
                    <a:pt x="1652" y="1145"/>
                    <a:pt x="2036" y="1005"/>
                    <a:pt x="2478" y="854"/>
                  </a:cubicBezTo>
                  <a:cubicBezTo>
                    <a:pt x="2815" y="761"/>
                    <a:pt x="3106" y="656"/>
                    <a:pt x="3396" y="517"/>
                  </a:cubicBezTo>
                  <a:cubicBezTo>
                    <a:pt x="3594" y="424"/>
                    <a:pt x="3687" y="273"/>
                    <a:pt x="3687" y="179"/>
                  </a:cubicBezTo>
                  <a:lnTo>
                    <a:pt x="3687" y="133"/>
                  </a:lnTo>
                  <a:cubicBezTo>
                    <a:pt x="3657" y="36"/>
                    <a:pt x="3565" y="1"/>
                    <a:pt x="3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377400" y="2364150"/>
              <a:ext cx="182925" cy="77375"/>
            </a:xfrm>
            <a:custGeom>
              <a:avLst/>
              <a:gdLst/>
              <a:ahLst/>
              <a:cxnLst/>
              <a:rect l="l" t="t" r="r" b="b"/>
              <a:pathLst>
                <a:path w="7317" h="3095" extrusionOk="0">
                  <a:moveTo>
                    <a:pt x="6212" y="1"/>
                  </a:moveTo>
                  <a:cubicBezTo>
                    <a:pt x="6014" y="1"/>
                    <a:pt x="5863" y="47"/>
                    <a:pt x="5677" y="140"/>
                  </a:cubicBezTo>
                  <a:cubicBezTo>
                    <a:pt x="4804" y="524"/>
                    <a:pt x="3932" y="966"/>
                    <a:pt x="3106" y="1350"/>
                  </a:cubicBezTo>
                  <a:cubicBezTo>
                    <a:pt x="2327" y="1687"/>
                    <a:pt x="1559" y="2083"/>
                    <a:pt x="780" y="2420"/>
                  </a:cubicBezTo>
                  <a:cubicBezTo>
                    <a:pt x="536" y="2513"/>
                    <a:pt x="338" y="2664"/>
                    <a:pt x="198" y="2757"/>
                  </a:cubicBezTo>
                  <a:cubicBezTo>
                    <a:pt x="0" y="2909"/>
                    <a:pt x="0" y="2909"/>
                    <a:pt x="105" y="3095"/>
                  </a:cubicBezTo>
                  <a:lnTo>
                    <a:pt x="291" y="3048"/>
                  </a:lnTo>
                  <a:lnTo>
                    <a:pt x="245" y="3048"/>
                  </a:lnTo>
                  <a:lnTo>
                    <a:pt x="338" y="3002"/>
                  </a:lnTo>
                  <a:lnTo>
                    <a:pt x="6305" y="292"/>
                  </a:lnTo>
                  <a:lnTo>
                    <a:pt x="6351" y="524"/>
                  </a:lnTo>
                  <a:cubicBezTo>
                    <a:pt x="6502" y="920"/>
                    <a:pt x="6689" y="1304"/>
                    <a:pt x="6979" y="1594"/>
                  </a:cubicBezTo>
                  <a:cubicBezTo>
                    <a:pt x="7084" y="1687"/>
                    <a:pt x="7177" y="1746"/>
                    <a:pt x="7317" y="1792"/>
                  </a:cubicBezTo>
                  <a:cubicBezTo>
                    <a:pt x="7270" y="1746"/>
                    <a:pt x="7270" y="1641"/>
                    <a:pt x="7270" y="1641"/>
                  </a:cubicBezTo>
                  <a:cubicBezTo>
                    <a:pt x="7084" y="1211"/>
                    <a:pt x="6886" y="675"/>
                    <a:pt x="6596" y="140"/>
                  </a:cubicBezTo>
                  <a:cubicBezTo>
                    <a:pt x="6596" y="94"/>
                    <a:pt x="6444" y="47"/>
                    <a:pt x="6398" y="47"/>
                  </a:cubicBezTo>
                  <a:cubicBezTo>
                    <a:pt x="6351" y="1"/>
                    <a:pt x="6258" y="1"/>
                    <a:pt x="6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536175" y="3415625"/>
              <a:ext cx="21825" cy="25625"/>
            </a:xfrm>
            <a:custGeom>
              <a:avLst/>
              <a:gdLst/>
              <a:ahLst/>
              <a:cxnLst/>
              <a:rect l="l" t="t" r="r" b="b"/>
              <a:pathLst>
                <a:path w="873" h="1025" extrusionOk="0">
                  <a:moveTo>
                    <a:pt x="442" y="1"/>
                  </a:moveTo>
                  <a:cubicBezTo>
                    <a:pt x="338" y="1"/>
                    <a:pt x="291" y="47"/>
                    <a:pt x="198" y="106"/>
                  </a:cubicBezTo>
                  <a:cubicBezTo>
                    <a:pt x="151" y="152"/>
                    <a:pt x="93" y="199"/>
                    <a:pt x="93" y="292"/>
                  </a:cubicBezTo>
                  <a:cubicBezTo>
                    <a:pt x="47" y="292"/>
                    <a:pt x="47" y="338"/>
                    <a:pt x="47" y="396"/>
                  </a:cubicBezTo>
                  <a:cubicBezTo>
                    <a:pt x="0" y="443"/>
                    <a:pt x="0" y="536"/>
                    <a:pt x="0" y="629"/>
                  </a:cubicBezTo>
                  <a:lnTo>
                    <a:pt x="0" y="734"/>
                  </a:lnTo>
                  <a:cubicBezTo>
                    <a:pt x="47" y="780"/>
                    <a:pt x="47" y="827"/>
                    <a:pt x="93" y="873"/>
                  </a:cubicBezTo>
                  <a:cubicBezTo>
                    <a:pt x="93" y="920"/>
                    <a:pt x="151" y="920"/>
                    <a:pt x="151" y="978"/>
                  </a:cubicBezTo>
                  <a:cubicBezTo>
                    <a:pt x="245" y="1025"/>
                    <a:pt x="291" y="1025"/>
                    <a:pt x="384" y="1025"/>
                  </a:cubicBezTo>
                  <a:cubicBezTo>
                    <a:pt x="489" y="1025"/>
                    <a:pt x="628" y="978"/>
                    <a:pt x="733" y="873"/>
                  </a:cubicBezTo>
                  <a:cubicBezTo>
                    <a:pt x="826" y="780"/>
                    <a:pt x="873" y="629"/>
                    <a:pt x="873" y="489"/>
                  </a:cubicBezTo>
                  <a:cubicBezTo>
                    <a:pt x="873" y="396"/>
                    <a:pt x="826" y="292"/>
                    <a:pt x="733" y="199"/>
                  </a:cubicBezTo>
                  <a:cubicBezTo>
                    <a:pt x="675" y="152"/>
                    <a:pt x="628" y="106"/>
                    <a:pt x="582" y="47"/>
                  </a:cubicBezTo>
                  <a:cubicBezTo>
                    <a:pt x="535" y="47"/>
                    <a:pt x="489" y="1"/>
                    <a:pt x="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533850" y="3431350"/>
              <a:ext cx="25" cy="25"/>
            </a:xfrm>
            <a:custGeom>
              <a:avLst/>
              <a:gdLst/>
              <a:ahLst/>
              <a:cxnLst/>
              <a:rect l="l" t="t" r="r" b="b"/>
              <a:pathLst>
                <a:path w="1" h="1" extrusionOk="0">
                  <a:moveTo>
                    <a:pt x="0" y="0"/>
                  </a:move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
            <p:cNvSpPr/>
            <p:nvPr/>
          </p:nvSpPr>
          <p:spPr>
            <a:xfrm>
              <a:off x="519300" y="2955325"/>
              <a:ext cx="32600" cy="31425"/>
            </a:xfrm>
            <a:custGeom>
              <a:avLst/>
              <a:gdLst/>
              <a:ahLst/>
              <a:cxnLst/>
              <a:rect l="l" t="t" r="r" b="b"/>
              <a:pathLst>
                <a:path w="1304" h="1257" extrusionOk="0">
                  <a:moveTo>
                    <a:pt x="338" y="0"/>
                  </a:moveTo>
                  <a:lnTo>
                    <a:pt x="1" y="94"/>
                  </a:lnTo>
                  <a:lnTo>
                    <a:pt x="291" y="1257"/>
                  </a:lnTo>
                  <a:lnTo>
                    <a:pt x="582" y="1164"/>
                  </a:lnTo>
                  <a:lnTo>
                    <a:pt x="722" y="1117"/>
                  </a:lnTo>
                  <a:cubicBezTo>
                    <a:pt x="768" y="1071"/>
                    <a:pt x="826" y="1012"/>
                    <a:pt x="873" y="1012"/>
                  </a:cubicBezTo>
                  <a:lnTo>
                    <a:pt x="1257" y="629"/>
                  </a:lnTo>
                  <a:lnTo>
                    <a:pt x="1303" y="582"/>
                  </a:lnTo>
                  <a:lnTo>
                    <a:pt x="1210" y="582"/>
                  </a:lnTo>
                  <a:cubicBezTo>
                    <a:pt x="1117" y="536"/>
                    <a:pt x="966" y="536"/>
                    <a:pt x="768" y="536"/>
                  </a:cubicBezTo>
                  <a:lnTo>
                    <a:pt x="478" y="536"/>
                  </a:lnTo>
                  <a:lnTo>
                    <a:pt x="431" y="431"/>
                  </a:lnTo>
                  <a:cubicBezTo>
                    <a:pt x="431" y="338"/>
                    <a:pt x="384" y="198"/>
                    <a:pt x="338" y="47"/>
                  </a:cubicBezTo>
                  <a:lnTo>
                    <a:pt x="3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
            <p:cNvSpPr/>
            <p:nvPr/>
          </p:nvSpPr>
          <p:spPr>
            <a:xfrm>
              <a:off x="526575" y="2984400"/>
              <a:ext cx="7300" cy="2350"/>
            </a:xfrm>
            <a:custGeom>
              <a:avLst/>
              <a:gdLst/>
              <a:ahLst/>
              <a:cxnLst/>
              <a:rect l="l" t="t" r="r" b="b"/>
              <a:pathLst>
                <a:path w="292" h="94" extrusionOk="0">
                  <a:moveTo>
                    <a:pt x="0" y="94"/>
                  </a:moveTo>
                  <a:lnTo>
                    <a:pt x="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
            <p:cNvSpPr/>
            <p:nvPr/>
          </p:nvSpPr>
          <p:spPr>
            <a:xfrm>
              <a:off x="519300" y="2955325"/>
              <a:ext cx="8450" cy="2350"/>
            </a:xfrm>
            <a:custGeom>
              <a:avLst/>
              <a:gdLst/>
              <a:ahLst/>
              <a:cxnLst/>
              <a:rect l="l" t="t" r="r" b="b"/>
              <a:pathLst>
                <a:path w="338" h="94" extrusionOk="0">
                  <a:moveTo>
                    <a:pt x="338" y="0"/>
                  </a:moveTo>
                  <a:lnTo>
                    <a:pt x="1" y="94"/>
                  </a:lnTo>
                  <a:lnTo>
                    <a:pt x="1" y="9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
            <p:cNvSpPr/>
            <p:nvPr/>
          </p:nvSpPr>
          <p:spPr>
            <a:xfrm>
              <a:off x="528900" y="2936050"/>
              <a:ext cx="25625" cy="14350"/>
            </a:xfrm>
            <a:custGeom>
              <a:avLst/>
              <a:gdLst/>
              <a:ahLst/>
              <a:cxnLst/>
              <a:rect l="l" t="t" r="r" b="b"/>
              <a:pathLst>
                <a:path w="1025" h="574" extrusionOk="0">
                  <a:moveTo>
                    <a:pt x="664" y="0"/>
                  </a:moveTo>
                  <a:cubicBezTo>
                    <a:pt x="496" y="0"/>
                    <a:pt x="282" y="61"/>
                    <a:pt x="0" y="190"/>
                  </a:cubicBezTo>
                  <a:lnTo>
                    <a:pt x="94" y="574"/>
                  </a:lnTo>
                  <a:cubicBezTo>
                    <a:pt x="489" y="527"/>
                    <a:pt x="780" y="388"/>
                    <a:pt x="1024" y="143"/>
                  </a:cubicBezTo>
                  <a:cubicBezTo>
                    <a:pt x="930" y="50"/>
                    <a:pt x="816"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462300" y="3340625"/>
              <a:ext cx="64300" cy="68925"/>
            </a:xfrm>
            <a:custGeom>
              <a:avLst/>
              <a:gdLst/>
              <a:ahLst/>
              <a:cxnLst/>
              <a:rect l="l" t="t" r="r" b="b"/>
              <a:pathLst>
                <a:path w="2572" h="2757" extrusionOk="0">
                  <a:moveTo>
                    <a:pt x="966" y="244"/>
                  </a:moveTo>
                  <a:cubicBezTo>
                    <a:pt x="1257" y="244"/>
                    <a:pt x="1594" y="337"/>
                    <a:pt x="1792" y="582"/>
                  </a:cubicBezTo>
                  <a:cubicBezTo>
                    <a:pt x="2036" y="779"/>
                    <a:pt x="2129" y="1070"/>
                    <a:pt x="2129" y="1361"/>
                  </a:cubicBezTo>
                  <a:cubicBezTo>
                    <a:pt x="2129" y="1594"/>
                    <a:pt x="2129" y="1989"/>
                    <a:pt x="1699" y="2175"/>
                  </a:cubicBezTo>
                  <a:cubicBezTo>
                    <a:pt x="1548" y="2233"/>
                    <a:pt x="1408" y="2280"/>
                    <a:pt x="1257" y="2280"/>
                  </a:cubicBezTo>
                  <a:cubicBezTo>
                    <a:pt x="1013" y="2280"/>
                    <a:pt x="827" y="2175"/>
                    <a:pt x="629" y="2036"/>
                  </a:cubicBezTo>
                  <a:cubicBezTo>
                    <a:pt x="338" y="1791"/>
                    <a:pt x="245" y="1407"/>
                    <a:pt x="338" y="1012"/>
                  </a:cubicBezTo>
                  <a:cubicBezTo>
                    <a:pt x="385" y="779"/>
                    <a:pt x="536" y="582"/>
                    <a:pt x="629" y="430"/>
                  </a:cubicBezTo>
                  <a:cubicBezTo>
                    <a:pt x="722" y="337"/>
                    <a:pt x="827" y="291"/>
                    <a:pt x="966" y="244"/>
                  </a:cubicBezTo>
                  <a:close/>
                  <a:moveTo>
                    <a:pt x="1455" y="0"/>
                  </a:moveTo>
                  <a:cubicBezTo>
                    <a:pt x="1257" y="0"/>
                    <a:pt x="1117" y="47"/>
                    <a:pt x="966" y="93"/>
                  </a:cubicBezTo>
                  <a:cubicBezTo>
                    <a:pt x="920" y="140"/>
                    <a:pt x="873" y="140"/>
                    <a:pt x="827" y="140"/>
                  </a:cubicBezTo>
                  <a:lnTo>
                    <a:pt x="780" y="140"/>
                  </a:lnTo>
                  <a:cubicBezTo>
                    <a:pt x="722" y="198"/>
                    <a:pt x="722" y="198"/>
                    <a:pt x="675" y="198"/>
                  </a:cubicBezTo>
                  <a:cubicBezTo>
                    <a:pt x="582" y="244"/>
                    <a:pt x="489" y="291"/>
                    <a:pt x="431" y="337"/>
                  </a:cubicBezTo>
                  <a:cubicBezTo>
                    <a:pt x="338" y="430"/>
                    <a:pt x="245" y="535"/>
                    <a:pt x="199" y="628"/>
                  </a:cubicBezTo>
                  <a:cubicBezTo>
                    <a:pt x="94" y="779"/>
                    <a:pt x="47" y="872"/>
                    <a:pt x="47" y="1012"/>
                  </a:cubicBezTo>
                  <a:cubicBezTo>
                    <a:pt x="1" y="1303"/>
                    <a:pt x="1" y="1594"/>
                    <a:pt x="94" y="1838"/>
                  </a:cubicBezTo>
                  <a:cubicBezTo>
                    <a:pt x="292" y="2326"/>
                    <a:pt x="780" y="2664"/>
                    <a:pt x="1304" y="2664"/>
                  </a:cubicBezTo>
                  <a:lnTo>
                    <a:pt x="1362" y="2757"/>
                  </a:lnTo>
                  <a:lnTo>
                    <a:pt x="1362" y="2664"/>
                  </a:lnTo>
                  <a:cubicBezTo>
                    <a:pt x="1746" y="2664"/>
                    <a:pt x="2036" y="2524"/>
                    <a:pt x="2281" y="2280"/>
                  </a:cubicBezTo>
                  <a:cubicBezTo>
                    <a:pt x="2327" y="2233"/>
                    <a:pt x="2327" y="2175"/>
                    <a:pt x="2374" y="2129"/>
                  </a:cubicBezTo>
                  <a:cubicBezTo>
                    <a:pt x="2374" y="2082"/>
                    <a:pt x="2420" y="2036"/>
                    <a:pt x="2420" y="1989"/>
                  </a:cubicBezTo>
                  <a:cubicBezTo>
                    <a:pt x="2525" y="1838"/>
                    <a:pt x="2571" y="1698"/>
                    <a:pt x="2571" y="1501"/>
                  </a:cubicBezTo>
                  <a:lnTo>
                    <a:pt x="2571" y="1361"/>
                  </a:lnTo>
                  <a:lnTo>
                    <a:pt x="2571" y="1210"/>
                  </a:lnTo>
                  <a:cubicBezTo>
                    <a:pt x="2571" y="1070"/>
                    <a:pt x="2525" y="872"/>
                    <a:pt x="2467" y="721"/>
                  </a:cubicBezTo>
                  <a:cubicBezTo>
                    <a:pt x="2327" y="291"/>
                    <a:pt x="1885" y="0"/>
                    <a:pt x="1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489050" y="3237675"/>
              <a:ext cx="31450" cy="30275"/>
            </a:xfrm>
            <a:custGeom>
              <a:avLst/>
              <a:gdLst/>
              <a:ahLst/>
              <a:cxnLst/>
              <a:rect l="l" t="t" r="r" b="b"/>
              <a:pathLst>
                <a:path w="1258" h="1211" extrusionOk="0">
                  <a:moveTo>
                    <a:pt x="676" y="1"/>
                  </a:moveTo>
                  <a:cubicBezTo>
                    <a:pt x="338" y="47"/>
                    <a:pt x="1" y="338"/>
                    <a:pt x="1" y="675"/>
                  </a:cubicBezTo>
                  <a:lnTo>
                    <a:pt x="1" y="826"/>
                  </a:lnTo>
                  <a:cubicBezTo>
                    <a:pt x="1" y="826"/>
                    <a:pt x="47" y="873"/>
                    <a:pt x="47" y="919"/>
                  </a:cubicBezTo>
                  <a:cubicBezTo>
                    <a:pt x="47" y="966"/>
                    <a:pt x="94" y="1059"/>
                    <a:pt x="141" y="1117"/>
                  </a:cubicBezTo>
                  <a:cubicBezTo>
                    <a:pt x="234" y="1164"/>
                    <a:pt x="292" y="1164"/>
                    <a:pt x="338" y="1210"/>
                  </a:cubicBezTo>
                  <a:lnTo>
                    <a:pt x="583" y="1210"/>
                  </a:lnTo>
                  <a:cubicBezTo>
                    <a:pt x="722" y="1164"/>
                    <a:pt x="815" y="1117"/>
                    <a:pt x="920" y="1059"/>
                  </a:cubicBezTo>
                  <a:cubicBezTo>
                    <a:pt x="966" y="1012"/>
                    <a:pt x="966" y="1012"/>
                    <a:pt x="1013" y="1012"/>
                  </a:cubicBezTo>
                  <a:cubicBezTo>
                    <a:pt x="1106" y="919"/>
                    <a:pt x="1164" y="768"/>
                    <a:pt x="1211" y="629"/>
                  </a:cubicBezTo>
                  <a:cubicBezTo>
                    <a:pt x="1257" y="582"/>
                    <a:pt x="1257" y="477"/>
                    <a:pt x="1257" y="431"/>
                  </a:cubicBezTo>
                  <a:cubicBezTo>
                    <a:pt x="1257" y="384"/>
                    <a:pt x="1257" y="338"/>
                    <a:pt x="1211" y="291"/>
                  </a:cubicBezTo>
                  <a:cubicBezTo>
                    <a:pt x="1164" y="187"/>
                    <a:pt x="1106" y="94"/>
                    <a:pt x="1013" y="47"/>
                  </a:cubicBezTo>
                  <a:cubicBezTo>
                    <a:pt x="920" y="1"/>
                    <a:pt x="873" y="1"/>
                    <a:pt x="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429450" y="2617150"/>
              <a:ext cx="80000" cy="184375"/>
            </a:xfrm>
            <a:custGeom>
              <a:avLst/>
              <a:gdLst/>
              <a:ahLst/>
              <a:cxnLst/>
              <a:rect l="l" t="t" r="r" b="b"/>
              <a:pathLst>
                <a:path w="3200" h="7375" extrusionOk="0">
                  <a:moveTo>
                    <a:pt x="291" y="0"/>
                  </a:moveTo>
                  <a:lnTo>
                    <a:pt x="0" y="105"/>
                  </a:lnTo>
                  <a:cubicBezTo>
                    <a:pt x="291" y="1221"/>
                    <a:pt x="582" y="2326"/>
                    <a:pt x="873" y="3397"/>
                  </a:cubicBezTo>
                  <a:cubicBezTo>
                    <a:pt x="1164" y="4467"/>
                    <a:pt x="1513" y="5583"/>
                    <a:pt x="1803" y="6688"/>
                  </a:cubicBezTo>
                  <a:cubicBezTo>
                    <a:pt x="1803" y="6793"/>
                    <a:pt x="1850" y="6932"/>
                    <a:pt x="1896" y="7084"/>
                  </a:cubicBezTo>
                  <a:cubicBezTo>
                    <a:pt x="1943" y="7177"/>
                    <a:pt x="1943" y="7270"/>
                    <a:pt x="1989" y="7374"/>
                  </a:cubicBezTo>
                  <a:lnTo>
                    <a:pt x="2327" y="7270"/>
                  </a:lnTo>
                  <a:cubicBezTo>
                    <a:pt x="2280" y="7084"/>
                    <a:pt x="2234" y="6839"/>
                    <a:pt x="2187" y="6642"/>
                  </a:cubicBezTo>
                  <a:lnTo>
                    <a:pt x="2141" y="6397"/>
                  </a:lnTo>
                  <a:lnTo>
                    <a:pt x="2327" y="6304"/>
                  </a:lnTo>
                  <a:cubicBezTo>
                    <a:pt x="2431" y="6258"/>
                    <a:pt x="2525" y="6211"/>
                    <a:pt x="2571" y="6107"/>
                  </a:cubicBezTo>
                  <a:cubicBezTo>
                    <a:pt x="2676" y="6060"/>
                    <a:pt x="2769" y="6014"/>
                    <a:pt x="2815" y="5967"/>
                  </a:cubicBezTo>
                  <a:cubicBezTo>
                    <a:pt x="2862" y="5874"/>
                    <a:pt x="2862" y="5723"/>
                    <a:pt x="2862" y="5723"/>
                  </a:cubicBezTo>
                  <a:cubicBezTo>
                    <a:pt x="2862" y="5690"/>
                    <a:pt x="2792" y="5657"/>
                    <a:pt x="2714" y="5657"/>
                  </a:cubicBezTo>
                  <a:cubicBezTo>
                    <a:pt x="2682" y="5657"/>
                    <a:pt x="2648" y="5663"/>
                    <a:pt x="2618" y="5676"/>
                  </a:cubicBezTo>
                  <a:cubicBezTo>
                    <a:pt x="2525" y="5676"/>
                    <a:pt x="2385" y="5723"/>
                    <a:pt x="2280" y="5769"/>
                  </a:cubicBezTo>
                  <a:cubicBezTo>
                    <a:pt x="2187" y="5769"/>
                    <a:pt x="2141" y="5816"/>
                    <a:pt x="2094" y="5816"/>
                  </a:cubicBezTo>
                  <a:lnTo>
                    <a:pt x="1989" y="5874"/>
                  </a:lnTo>
                  <a:lnTo>
                    <a:pt x="1803" y="5188"/>
                  </a:lnTo>
                  <a:lnTo>
                    <a:pt x="1896" y="5141"/>
                  </a:lnTo>
                  <a:lnTo>
                    <a:pt x="2094" y="5141"/>
                  </a:lnTo>
                  <a:cubicBezTo>
                    <a:pt x="2234" y="5095"/>
                    <a:pt x="2385" y="5048"/>
                    <a:pt x="2525" y="5002"/>
                  </a:cubicBezTo>
                  <a:cubicBezTo>
                    <a:pt x="2676" y="5002"/>
                    <a:pt x="2769" y="4944"/>
                    <a:pt x="2815" y="4897"/>
                  </a:cubicBezTo>
                  <a:cubicBezTo>
                    <a:pt x="2908" y="4757"/>
                    <a:pt x="2967" y="4653"/>
                    <a:pt x="2967" y="4606"/>
                  </a:cubicBezTo>
                  <a:cubicBezTo>
                    <a:pt x="2908" y="4560"/>
                    <a:pt x="2815" y="4513"/>
                    <a:pt x="2722" y="4513"/>
                  </a:cubicBezTo>
                  <a:cubicBezTo>
                    <a:pt x="2525" y="4513"/>
                    <a:pt x="2327" y="4606"/>
                    <a:pt x="2141" y="4653"/>
                  </a:cubicBezTo>
                  <a:cubicBezTo>
                    <a:pt x="2036" y="4653"/>
                    <a:pt x="1989" y="4711"/>
                    <a:pt x="1896" y="4711"/>
                  </a:cubicBezTo>
                  <a:lnTo>
                    <a:pt x="1850" y="4711"/>
                  </a:lnTo>
                  <a:lnTo>
                    <a:pt x="1652" y="4804"/>
                  </a:lnTo>
                  <a:lnTo>
                    <a:pt x="1408" y="3885"/>
                  </a:lnTo>
                  <a:lnTo>
                    <a:pt x="1513" y="3839"/>
                  </a:lnTo>
                  <a:cubicBezTo>
                    <a:pt x="1559" y="3839"/>
                    <a:pt x="1606" y="3780"/>
                    <a:pt x="1652" y="3780"/>
                  </a:cubicBezTo>
                  <a:cubicBezTo>
                    <a:pt x="1803" y="3734"/>
                    <a:pt x="1896" y="3734"/>
                    <a:pt x="1989" y="3687"/>
                  </a:cubicBezTo>
                  <a:cubicBezTo>
                    <a:pt x="2141" y="3594"/>
                    <a:pt x="2280" y="3490"/>
                    <a:pt x="2431" y="3350"/>
                  </a:cubicBezTo>
                  <a:cubicBezTo>
                    <a:pt x="2431" y="3350"/>
                    <a:pt x="2478" y="3350"/>
                    <a:pt x="2478" y="3303"/>
                  </a:cubicBezTo>
                  <a:lnTo>
                    <a:pt x="2385" y="3303"/>
                  </a:lnTo>
                  <a:cubicBezTo>
                    <a:pt x="2280" y="3257"/>
                    <a:pt x="2141" y="3257"/>
                    <a:pt x="2036" y="3257"/>
                  </a:cubicBezTo>
                  <a:cubicBezTo>
                    <a:pt x="1896" y="3257"/>
                    <a:pt x="1745" y="3303"/>
                    <a:pt x="1606" y="3303"/>
                  </a:cubicBezTo>
                  <a:cubicBezTo>
                    <a:pt x="1559" y="3350"/>
                    <a:pt x="1454" y="3350"/>
                    <a:pt x="1408" y="3397"/>
                  </a:cubicBezTo>
                  <a:lnTo>
                    <a:pt x="1315" y="3397"/>
                  </a:lnTo>
                  <a:lnTo>
                    <a:pt x="873" y="1803"/>
                  </a:lnTo>
                  <a:lnTo>
                    <a:pt x="978" y="1745"/>
                  </a:lnTo>
                  <a:cubicBezTo>
                    <a:pt x="1164" y="1698"/>
                    <a:pt x="1408" y="1698"/>
                    <a:pt x="1606" y="1652"/>
                  </a:cubicBezTo>
                  <a:cubicBezTo>
                    <a:pt x="1989" y="1559"/>
                    <a:pt x="2385" y="1454"/>
                    <a:pt x="2769" y="1361"/>
                  </a:cubicBezTo>
                  <a:cubicBezTo>
                    <a:pt x="3013" y="1268"/>
                    <a:pt x="3153" y="1163"/>
                    <a:pt x="3199" y="977"/>
                  </a:cubicBezTo>
                  <a:lnTo>
                    <a:pt x="2967" y="779"/>
                  </a:lnTo>
                  <a:lnTo>
                    <a:pt x="733" y="1315"/>
                  </a:lnTo>
                  <a:lnTo>
                    <a:pt x="3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479175" y="2798875"/>
              <a:ext cx="8450" cy="2650"/>
            </a:xfrm>
            <a:custGeom>
              <a:avLst/>
              <a:gdLst/>
              <a:ahLst/>
              <a:cxnLst/>
              <a:rect l="l" t="t" r="r" b="b"/>
              <a:pathLst>
                <a:path w="338" h="106" extrusionOk="0">
                  <a:moveTo>
                    <a:pt x="0" y="105"/>
                  </a:moveTo>
                  <a:lnTo>
                    <a:pt x="338" y="1"/>
                  </a:lnTo>
                  <a:lnTo>
                    <a:pt x="3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450100" y="3425525"/>
              <a:ext cx="50900" cy="49450"/>
            </a:xfrm>
            <a:custGeom>
              <a:avLst/>
              <a:gdLst/>
              <a:ahLst/>
              <a:cxnLst/>
              <a:rect l="l" t="t" r="r" b="b"/>
              <a:pathLst>
                <a:path w="2036" h="1978" extrusionOk="0">
                  <a:moveTo>
                    <a:pt x="1163" y="431"/>
                  </a:moveTo>
                  <a:cubicBezTo>
                    <a:pt x="1361" y="431"/>
                    <a:pt x="1559" y="722"/>
                    <a:pt x="1559" y="919"/>
                  </a:cubicBezTo>
                  <a:cubicBezTo>
                    <a:pt x="1559" y="1059"/>
                    <a:pt x="1501" y="1210"/>
                    <a:pt x="1408" y="1303"/>
                  </a:cubicBezTo>
                  <a:cubicBezTo>
                    <a:pt x="1268" y="1396"/>
                    <a:pt x="1070" y="1501"/>
                    <a:pt x="919" y="1501"/>
                  </a:cubicBezTo>
                  <a:cubicBezTo>
                    <a:pt x="687" y="1501"/>
                    <a:pt x="442" y="1257"/>
                    <a:pt x="442" y="1012"/>
                  </a:cubicBezTo>
                  <a:cubicBezTo>
                    <a:pt x="442" y="675"/>
                    <a:pt x="733" y="431"/>
                    <a:pt x="1163" y="431"/>
                  </a:cubicBezTo>
                  <a:close/>
                  <a:moveTo>
                    <a:pt x="1210" y="0"/>
                  </a:moveTo>
                  <a:cubicBezTo>
                    <a:pt x="873" y="47"/>
                    <a:pt x="489" y="140"/>
                    <a:pt x="291" y="384"/>
                  </a:cubicBezTo>
                  <a:cubicBezTo>
                    <a:pt x="152" y="582"/>
                    <a:pt x="47" y="815"/>
                    <a:pt x="0" y="1012"/>
                  </a:cubicBezTo>
                  <a:lnTo>
                    <a:pt x="0" y="1105"/>
                  </a:lnTo>
                  <a:cubicBezTo>
                    <a:pt x="0" y="1164"/>
                    <a:pt x="47" y="1164"/>
                    <a:pt x="47" y="1210"/>
                  </a:cubicBezTo>
                  <a:cubicBezTo>
                    <a:pt x="47" y="1303"/>
                    <a:pt x="47" y="1396"/>
                    <a:pt x="105" y="1454"/>
                  </a:cubicBezTo>
                  <a:cubicBezTo>
                    <a:pt x="152" y="1547"/>
                    <a:pt x="198" y="1594"/>
                    <a:pt x="198" y="1640"/>
                  </a:cubicBezTo>
                  <a:cubicBezTo>
                    <a:pt x="396" y="1838"/>
                    <a:pt x="628" y="1978"/>
                    <a:pt x="919" y="1978"/>
                  </a:cubicBezTo>
                  <a:cubicBezTo>
                    <a:pt x="1024" y="1978"/>
                    <a:pt x="1163" y="1978"/>
                    <a:pt x="1268" y="1931"/>
                  </a:cubicBezTo>
                  <a:cubicBezTo>
                    <a:pt x="1315" y="1931"/>
                    <a:pt x="1408" y="1885"/>
                    <a:pt x="1454" y="1885"/>
                  </a:cubicBezTo>
                  <a:cubicBezTo>
                    <a:pt x="1850" y="1687"/>
                    <a:pt x="2036" y="1350"/>
                    <a:pt x="2036" y="966"/>
                  </a:cubicBezTo>
                  <a:lnTo>
                    <a:pt x="2036" y="768"/>
                  </a:lnTo>
                  <a:cubicBezTo>
                    <a:pt x="1989" y="675"/>
                    <a:pt x="1989" y="629"/>
                    <a:pt x="1943" y="524"/>
                  </a:cubicBezTo>
                  <a:cubicBezTo>
                    <a:pt x="1896" y="477"/>
                    <a:pt x="1850" y="431"/>
                    <a:pt x="1850" y="384"/>
                  </a:cubicBezTo>
                  <a:cubicBezTo>
                    <a:pt x="1745" y="233"/>
                    <a:pt x="1652" y="187"/>
                    <a:pt x="1559" y="93"/>
                  </a:cubicBezTo>
                  <a:cubicBezTo>
                    <a:pt x="1501" y="93"/>
                    <a:pt x="1454" y="47"/>
                    <a:pt x="1408" y="47"/>
                  </a:cubicBezTo>
                  <a:cubicBezTo>
                    <a:pt x="1361" y="47"/>
                    <a:pt x="1315" y="0"/>
                    <a:pt x="1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382350" y="2445300"/>
              <a:ext cx="79975" cy="169550"/>
            </a:xfrm>
            <a:custGeom>
              <a:avLst/>
              <a:gdLst/>
              <a:ahLst/>
              <a:cxnLst/>
              <a:rect l="l" t="t" r="r" b="b"/>
              <a:pathLst>
                <a:path w="3199" h="6782" extrusionOk="0">
                  <a:moveTo>
                    <a:pt x="140" y="0"/>
                  </a:moveTo>
                  <a:lnTo>
                    <a:pt x="0" y="47"/>
                  </a:lnTo>
                  <a:cubicBezTo>
                    <a:pt x="47" y="244"/>
                    <a:pt x="47" y="384"/>
                    <a:pt x="93" y="582"/>
                  </a:cubicBezTo>
                  <a:cubicBezTo>
                    <a:pt x="140" y="965"/>
                    <a:pt x="244" y="1407"/>
                    <a:pt x="384" y="1745"/>
                  </a:cubicBezTo>
                  <a:cubicBezTo>
                    <a:pt x="873" y="3094"/>
                    <a:pt x="1210" y="4501"/>
                    <a:pt x="1594" y="5909"/>
                  </a:cubicBezTo>
                  <a:lnTo>
                    <a:pt x="1698" y="6397"/>
                  </a:lnTo>
                  <a:cubicBezTo>
                    <a:pt x="1745" y="6537"/>
                    <a:pt x="1791" y="6642"/>
                    <a:pt x="1838" y="6781"/>
                  </a:cubicBezTo>
                  <a:lnTo>
                    <a:pt x="2280" y="6688"/>
                  </a:lnTo>
                  <a:cubicBezTo>
                    <a:pt x="2326" y="6642"/>
                    <a:pt x="2420" y="6583"/>
                    <a:pt x="2524" y="6537"/>
                  </a:cubicBezTo>
                  <a:cubicBezTo>
                    <a:pt x="2664" y="6444"/>
                    <a:pt x="2815" y="6397"/>
                    <a:pt x="2955" y="6293"/>
                  </a:cubicBezTo>
                  <a:cubicBezTo>
                    <a:pt x="3152" y="6153"/>
                    <a:pt x="3199" y="6060"/>
                    <a:pt x="3152" y="5909"/>
                  </a:cubicBezTo>
                  <a:cubicBezTo>
                    <a:pt x="3152" y="5909"/>
                    <a:pt x="3048" y="5862"/>
                    <a:pt x="2908" y="5862"/>
                  </a:cubicBezTo>
                  <a:lnTo>
                    <a:pt x="2710" y="5862"/>
                  </a:lnTo>
                  <a:cubicBezTo>
                    <a:pt x="2664" y="5909"/>
                    <a:pt x="2571" y="5955"/>
                    <a:pt x="2524" y="5955"/>
                  </a:cubicBezTo>
                  <a:lnTo>
                    <a:pt x="2466" y="6002"/>
                  </a:lnTo>
                  <a:cubicBezTo>
                    <a:pt x="2373" y="6002"/>
                    <a:pt x="2326" y="6060"/>
                    <a:pt x="2280" y="6106"/>
                  </a:cubicBezTo>
                  <a:cubicBezTo>
                    <a:pt x="2233" y="6106"/>
                    <a:pt x="2233" y="6153"/>
                    <a:pt x="2175" y="6153"/>
                  </a:cubicBezTo>
                  <a:lnTo>
                    <a:pt x="2036" y="6200"/>
                  </a:lnTo>
                  <a:lnTo>
                    <a:pt x="1791" y="5129"/>
                  </a:lnTo>
                  <a:lnTo>
                    <a:pt x="1838" y="5083"/>
                  </a:lnTo>
                  <a:cubicBezTo>
                    <a:pt x="1943" y="5036"/>
                    <a:pt x="2036" y="5036"/>
                    <a:pt x="2129" y="4990"/>
                  </a:cubicBezTo>
                  <a:cubicBezTo>
                    <a:pt x="2326" y="4943"/>
                    <a:pt x="2571" y="4839"/>
                    <a:pt x="2757" y="4746"/>
                  </a:cubicBezTo>
                  <a:cubicBezTo>
                    <a:pt x="2815" y="4699"/>
                    <a:pt x="2908" y="4606"/>
                    <a:pt x="2908" y="4501"/>
                  </a:cubicBezTo>
                  <a:cubicBezTo>
                    <a:pt x="2908" y="4455"/>
                    <a:pt x="2908" y="4408"/>
                    <a:pt x="2710" y="4408"/>
                  </a:cubicBezTo>
                  <a:lnTo>
                    <a:pt x="2664" y="4408"/>
                  </a:lnTo>
                  <a:cubicBezTo>
                    <a:pt x="2524" y="4408"/>
                    <a:pt x="2373" y="4455"/>
                    <a:pt x="2280" y="4455"/>
                  </a:cubicBezTo>
                  <a:cubicBezTo>
                    <a:pt x="2129" y="4501"/>
                    <a:pt x="2036" y="4548"/>
                    <a:pt x="1884" y="4548"/>
                  </a:cubicBezTo>
                  <a:lnTo>
                    <a:pt x="1652" y="4653"/>
                  </a:lnTo>
                  <a:lnTo>
                    <a:pt x="1652" y="4548"/>
                  </a:lnTo>
                  <a:cubicBezTo>
                    <a:pt x="1594" y="4362"/>
                    <a:pt x="1547" y="4211"/>
                    <a:pt x="1501" y="4071"/>
                  </a:cubicBezTo>
                  <a:lnTo>
                    <a:pt x="1501" y="3966"/>
                  </a:lnTo>
                  <a:lnTo>
                    <a:pt x="1547" y="3920"/>
                  </a:lnTo>
                  <a:cubicBezTo>
                    <a:pt x="1652" y="3920"/>
                    <a:pt x="1745" y="3873"/>
                    <a:pt x="1791" y="3873"/>
                  </a:cubicBezTo>
                  <a:cubicBezTo>
                    <a:pt x="1989" y="3827"/>
                    <a:pt x="2082" y="3780"/>
                    <a:pt x="2233" y="3734"/>
                  </a:cubicBezTo>
                  <a:cubicBezTo>
                    <a:pt x="2420" y="3676"/>
                    <a:pt x="2617" y="3582"/>
                    <a:pt x="2571" y="3443"/>
                  </a:cubicBezTo>
                  <a:cubicBezTo>
                    <a:pt x="2571" y="3292"/>
                    <a:pt x="2420" y="3292"/>
                    <a:pt x="2326" y="3292"/>
                  </a:cubicBezTo>
                  <a:lnTo>
                    <a:pt x="2129" y="3292"/>
                  </a:lnTo>
                  <a:cubicBezTo>
                    <a:pt x="1989" y="3338"/>
                    <a:pt x="1838" y="3385"/>
                    <a:pt x="1698" y="3443"/>
                  </a:cubicBezTo>
                  <a:cubicBezTo>
                    <a:pt x="1594" y="3443"/>
                    <a:pt x="1501" y="3443"/>
                    <a:pt x="1454" y="3489"/>
                  </a:cubicBezTo>
                  <a:lnTo>
                    <a:pt x="1361" y="3489"/>
                  </a:lnTo>
                  <a:lnTo>
                    <a:pt x="1303" y="3443"/>
                  </a:lnTo>
                  <a:cubicBezTo>
                    <a:pt x="1163" y="2954"/>
                    <a:pt x="1012" y="2512"/>
                    <a:pt x="826" y="2036"/>
                  </a:cubicBezTo>
                  <a:lnTo>
                    <a:pt x="780" y="1931"/>
                  </a:lnTo>
                  <a:lnTo>
                    <a:pt x="919" y="1884"/>
                  </a:lnTo>
                  <a:cubicBezTo>
                    <a:pt x="1652" y="1838"/>
                    <a:pt x="2175" y="1698"/>
                    <a:pt x="2617" y="1454"/>
                  </a:cubicBezTo>
                  <a:cubicBezTo>
                    <a:pt x="2757" y="1407"/>
                    <a:pt x="2862" y="1303"/>
                    <a:pt x="2955" y="1210"/>
                  </a:cubicBezTo>
                  <a:cubicBezTo>
                    <a:pt x="3001" y="1163"/>
                    <a:pt x="3001" y="1058"/>
                    <a:pt x="3001" y="1012"/>
                  </a:cubicBezTo>
                  <a:cubicBezTo>
                    <a:pt x="2955" y="965"/>
                    <a:pt x="2908" y="919"/>
                    <a:pt x="2815" y="919"/>
                  </a:cubicBezTo>
                  <a:cubicBezTo>
                    <a:pt x="2710" y="919"/>
                    <a:pt x="2571" y="965"/>
                    <a:pt x="2466" y="1012"/>
                  </a:cubicBezTo>
                  <a:lnTo>
                    <a:pt x="2373" y="1012"/>
                  </a:lnTo>
                  <a:cubicBezTo>
                    <a:pt x="1884" y="1163"/>
                    <a:pt x="1454" y="1303"/>
                    <a:pt x="1012" y="1407"/>
                  </a:cubicBezTo>
                  <a:lnTo>
                    <a:pt x="675" y="1500"/>
                  </a:lnTo>
                  <a:lnTo>
                    <a:pt x="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428275" y="2612500"/>
              <a:ext cx="11075" cy="2350"/>
            </a:xfrm>
            <a:custGeom>
              <a:avLst/>
              <a:gdLst/>
              <a:ahLst/>
              <a:cxnLst/>
              <a:rect l="l" t="t" r="r" b="b"/>
              <a:pathLst>
                <a:path w="443" h="94" extrusionOk="0">
                  <a:moveTo>
                    <a:pt x="1" y="93"/>
                  </a:moveTo>
                  <a:lnTo>
                    <a:pt x="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453875" y="3207425"/>
              <a:ext cx="3525" cy="3525"/>
            </a:xfrm>
            <a:custGeom>
              <a:avLst/>
              <a:gdLst/>
              <a:ahLst/>
              <a:cxnLst/>
              <a:rect l="l" t="t" r="r" b="b"/>
              <a:pathLst>
                <a:path w="141" h="141" extrusionOk="0">
                  <a:moveTo>
                    <a:pt x="47" y="1"/>
                  </a:moveTo>
                  <a:lnTo>
                    <a:pt x="47" y="47"/>
                  </a:lnTo>
                  <a:cubicBezTo>
                    <a:pt x="47" y="94"/>
                    <a:pt x="1" y="94"/>
                    <a:pt x="1" y="94"/>
                  </a:cubicBezTo>
                  <a:lnTo>
                    <a:pt x="47" y="140"/>
                  </a:lnTo>
                  <a:lnTo>
                    <a:pt x="94" y="140"/>
                  </a:lnTo>
                  <a:lnTo>
                    <a:pt x="140" y="94"/>
                  </a:lnTo>
                  <a:lnTo>
                    <a:pt x="140" y="47"/>
                  </a:lnTo>
                  <a:cubicBezTo>
                    <a:pt x="94" y="47"/>
                    <a:pt x="94" y="47"/>
                    <a:pt x="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307325" y="2822150"/>
              <a:ext cx="87250" cy="77550"/>
            </a:xfrm>
            <a:custGeom>
              <a:avLst/>
              <a:gdLst/>
              <a:ahLst/>
              <a:cxnLst/>
              <a:rect l="l" t="t" r="r" b="b"/>
              <a:pathLst>
                <a:path w="3490" h="3102" extrusionOk="0">
                  <a:moveTo>
                    <a:pt x="1396" y="431"/>
                  </a:moveTo>
                  <a:cubicBezTo>
                    <a:pt x="1687" y="431"/>
                    <a:pt x="2036" y="477"/>
                    <a:pt x="2373" y="768"/>
                  </a:cubicBezTo>
                  <a:cubicBezTo>
                    <a:pt x="2513" y="919"/>
                    <a:pt x="2664" y="1105"/>
                    <a:pt x="2803" y="1350"/>
                  </a:cubicBezTo>
                  <a:cubicBezTo>
                    <a:pt x="2955" y="1547"/>
                    <a:pt x="2908" y="1792"/>
                    <a:pt x="2757" y="2036"/>
                  </a:cubicBezTo>
                  <a:cubicBezTo>
                    <a:pt x="2420" y="2420"/>
                    <a:pt x="1978" y="2617"/>
                    <a:pt x="1547" y="2617"/>
                  </a:cubicBezTo>
                  <a:lnTo>
                    <a:pt x="1303" y="2617"/>
                  </a:lnTo>
                  <a:cubicBezTo>
                    <a:pt x="1012" y="2559"/>
                    <a:pt x="768" y="2420"/>
                    <a:pt x="582" y="2175"/>
                  </a:cubicBezTo>
                  <a:cubicBezTo>
                    <a:pt x="431" y="1885"/>
                    <a:pt x="384" y="1547"/>
                    <a:pt x="524" y="1256"/>
                  </a:cubicBezTo>
                  <a:cubicBezTo>
                    <a:pt x="582" y="1059"/>
                    <a:pt x="675" y="873"/>
                    <a:pt x="721" y="721"/>
                  </a:cubicBezTo>
                  <a:cubicBezTo>
                    <a:pt x="768" y="675"/>
                    <a:pt x="814" y="582"/>
                    <a:pt x="873" y="524"/>
                  </a:cubicBezTo>
                  <a:lnTo>
                    <a:pt x="873" y="477"/>
                  </a:lnTo>
                  <a:lnTo>
                    <a:pt x="966" y="477"/>
                  </a:lnTo>
                  <a:cubicBezTo>
                    <a:pt x="1105" y="431"/>
                    <a:pt x="1256" y="431"/>
                    <a:pt x="1396" y="431"/>
                  </a:cubicBezTo>
                  <a:close/>
                  <a:moveTo>
                    <a:pt x="1640" y="0"/>
                  </a:moveTo>
                  <a:cubicBezTo>
                    <a:pt x="1594" y="0"/>
                    <a:pt x="1547" y="0"/>
                    <a:pt x="1501" y="47"/>
                  </a:cubicBezTo>
                  <a:cubicBezTo>
                    <a:pt x="919" y="93"/>
                    <a:pt x="524" y="384"/>
                    <a:pt x="186" y="1105"/>
                  </a:cubicBezTo>
                  <a:cubicBezTo>
                    <a:pt x="0" y="1547"/>
                    <a:pt x="93" y="2129"/>
                    <a:pt x="338" y="2559"/>
                  </a:cubicBezTo>
                  <a:cubicBezTo>
                    <a:pt x="557" y="2915"/>
                    <a:pt x="852" y="3101"/>
                    <a:pt x="1223" y="3101"/>
                  </a:cubicBezTo>
                  <a:cubicBezTo>
                    <a:pt x="1264" y="3101"/>
                    <a:pt x="1306" y="3099"/>
                    <a:pt x="1350" y="3094"/>
                  </a:cubicBezTo>
                  <a:cubicBezTo>
                    <a:pt x="2129" y="3094"/>
                    <a:pt x="2617" y="2908"/>
                    <a:pt x="3048" y="2466"/>
                  </a:cubicBezTo>
                  <a:cubicBezTo>
                    <a:pt x="3385" y="2129"/>
                    <a:pt x="3490" y="1687"/>
                    <a:pt x="3339" y="1256"/>
                  </a:cubicBezTo>
                  <a:cubicBezTo>
                    <a:pt x="3141" y="675"/>
                    <a:pt x="2757" y="291"/>
                    <a:pt x="2175" y="93"/>
                  </a:cubicBezTo>
                  <a:cubicBezTo>
                    <a:pt x="2036" y="47"/>
                    <a:pt x="1838" y="0"/>
                    <a:pt x="1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264875" y="2762525"/>
              <a:ext cx="61650" cy="49750"/>
            </a:xfrm>
            <a:custGeom>
              <a:avLst/>
              <a:gdLst/>
              <a:ahLst/>
              <a:cxnLst/>
              <a:rect l="l" t="t" r="r" b="b"/>
              <a:pathLst>
                <a:path w="2466" h="1990" extrusionOk="0">
                  <a:moveTo>
                    <a:pt x="430" y="1"/>
                  </a:moveTo>
                  <a:cubicBezTo>
                    <a:pt x="337" y="1"/>
                    <a:pt x="244" y="59"/>
                    <a:pt x="140" y="199"/>
                  </a:cubicBezTo>
                  <a:cubicBezTo>
                    <a:pt x="140" y="245"/>
                    <a:pt x="93" y="350"/>
                    <a:pt x="93" y="396"/>
                  </a:cubicBezTo>
                  <a:cubicBezTo>
                    <a:pt x="0" y="734"/>
                    <a:pt x="0" y="1117"/>
                    <a:pt x="186" y="1455"/>
                  </a:cubicBezTo>
                  <a:cubicBezTo>
                    <a:pt x="337" y="1699"/>
                    <a:pt x="535" y="1897"/>
                    <a:pt x="826" y="1943"/>
                  </a:cubicBezTo>
                  <a:cubicBezTo>
                    <a:pt x="919" y="1990"/>
                    <a:pt x="1012" y="1990"/>
                    <a:pt x="1163" y="1990"/>
                  </a:cubicBezTo>
                  <a:cubicBezTo>
                    <a:pt x="1791" y="1990"/>
                    <a:pt x="2280" y="1606"/>
                    <a:pt x="2419" y="1024"/>
                  </a:cubicBezTo>
                  <a:cubicBezTo>
                    <a:pt x="2466" y="687"/>
                    <a:pt x="2326" y="396"/>
                    <a:pt x="2082" y="245"/>
                  </a:cubicBezTo>
                  <a:cubicBezTo>
                    <a:pt x="1931" y="152"/>
                    <a:pt x="1745" y="106"/>
                    <a:pt x="1547" y="106"/>
                  </a:cubicBezTo>
                  <a:cubicBezTo>
                    <a:pt x="1501" y="106"/>
                    <a:pt x="1349" y="106"/>
                    <a:pt x="1256" y="152"/>
                  </a:cubicBezTo>
                  <a:cubicBezTo>
                    <a:pt x="1408" y="245"/>
                    <a:pt x="1501" y="292"/>
                    <a:pt x="1594" y="350"/>
                  </a:cubicBezTo>
                  <a:cubicBezTo>
                    <a:pt x="1698" y="443"/>
                    <a:pt x="1931" y="582"/>
                    <a:pt x="1884" y="873"/>
                  </a:cubicBezTo>
                  <a:cubicBezTo>
                    <a:pt x="1791" y="1164"/>
                    <a:pt x="1408" y="1455"/>
                    <a:pt x="1059" y="1455"/>
                  </a:cubicBezTo>
                  <a:cubicBezTo>
                    <a:pt x="721" y="1455"/>
                    <a:pt x="535" y="1222"/>
                    <a:pt x="430" y="873"/>
                  </a:cubicBezTo>
                  <a:cubicBezTo>
                    <a:pt x="337" y="489"/>
                    <a:pt x="430" y="292"/>
                    <a:pt x="721" y="106"/>
                  </a:cubicBezTo>
                  <a:cubicBezTo>
                    <a:pt x="628" y="59"/>
                    <a:pt x="535"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236950" y="2854275"/>
              <a:ext cx="47125" cy="45250"/>
            </a:xfrm>
            <a:custGeom>
              <a:avLst/>
              <a:gdLst/>
              <a:ahLst/>
              <a:cxnLst/>
              <a:rect l="l" t="t" r="r" b="b"/>
              <a:pathLst>
                <a:path w="1885" h="1810" extrusionOk="0">
                  <a:moveTo>
                    <a:pt x="1153" y="1"/>
                  </a:moveTo>
                  <a:cubicBezTo>
                    <a:pt x="1046" y="1"/>
                    <a:pt x="943" y="55"/>
                    <a:pt x="873" y="169"/>
                  </a:cubicBezTo>
                  <a:lnTo>
                    <a:pt x="919" y="169"/>
                  </a:lnTo>
                  <a:cubicBezTo>
                    <a:pt x="966" y="216"/>
                    <a:pt x="1012" y="216"/>
                    <a:pt x="1012" y="262"/>
                  </a:cubicBezTo>
                  <a:cubicBezTo>
                    <a:pt x="1257" y="507"/>
                    <a:pt x="1303" y="646"/>
                    <a:pt x="1257" y="797"/>
                  </a:cubicBezTo>
                  <a:cubicBezTo>
                    <a:pt x="1257" y="890"/>
                    <a:pt x="1164" y="1088"/>
                    <a:pt x="919" y="1228"/>
                  </a:cubicBezTo>
                  <a:cubicBezTo>
                    <a:pt x="820" y="1280"/>
                    <a:pt x="736" y="1306"/>
                    <a:pt x="671" y="1306"/>
                  </a:cubicBezTo>
                  <a:cubicBezTo>
                    <a:pt x="605" y="1306"/>
                    <a:pt x="559" y="1280"/>
                    <a:pt x="536" y="1228"/>
                  </a:cubicBezTo>
                  <a:cubicBezTo>
                    <a:pt x="431" y="1181"/>
                    <a:pt x="431" y="1088"/>
                    <a:pt x="431" y="937"/>
                  </a:cubicBezTo>
                  <a:cubicBezTo>
                    <a:pt x="431" y="797"/>
                    <a:pt x="489" y="646"/>
                    <a:pt x="536" y="507"/>
                  </a:cubicBezTo>
                  <a:lnTo>
                    <a:pt x="536" y="460"/>
                  </a:lnTo>
                  <a:cubicBezTo>
                    <a:pt x="582" y="402"/>
                    <a:pt x="582" y="309"/>
                    <a:pt x="582" y="309"/>
                  </a:cubicBezTo>
                  <a:lnTo>
                    <a:pt x="536" y="309"/>
                  </a:lnTo>
                  <a:cubicBezTo>
                    <a:pt x="536" y="262"/>
                    <a:pt x="536" y="262"/>
                    <a:pt x="489" y="262"/>
                  </a:cubicBezTo>
                  <a:cubicBezTo>
                    <a:pt x="384" y="262"/>
                    <a:pt x="338" y="309"/>
                    <a:pt x="291" y="309"/>
                  </a:cubicBezTo>
                  <a:cubicBezTo>
                    <a:pt x="94" y="507"/>
                    <a:pt x="47" y="751"/>
                    <a:pt x="0" y="1042"/>
                  </a:cubicBezTo>
                  <a:cubicBezTo>
                    <a:pt x="0" y="1518"/>
                    <a:pt x="291" y="1809"/>
                    <a:pt x="722" y="1809"/>
                  </a:cubicBezTo>
                  <a:lnTo>
                    <a:pt x="873" y="1809"/>
                  </a:lnTo>
                  <a:cubicBezTo>
                    <a:pt x="1303" y="1763"/>
                    <a:pt x="1745" y="1332"/>
                    <a:pt x="1838" y="937"/>
                  </a:cubicBezTo>
                  <a:cubicBezTo>
                    <a:pt x="1885" y="553"/>
                    <a:pt x="1652" y="169"/>
                    <a:pt x="1257" y="18"/>
                  </a:cubicBezTo>
                  <a:cubicBezTo>
                    <a:pt x="1222" y="7"/>
                    <a:pt x="1187" y="1"/>
                    <a:pt x="1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250325" y="2859650"/>
              <a:ext cx="19225" cy="24625"/>
            </a:xfrm>
            <a:custGeom>
              <a:avLst/>
              <a:gdLst/>
              <a:ahLst/>
              <a:cxnLst/>
              <a:rect l="l" t="t" r="r" b="b"/>
              <a:pathLst>
                <a:path w="769" h="985" extrusionOk="0">
                  <a:moveTo>
                    <a:pt x="94" y="1"/>
                  </a:moveTo>
                  <a:cubicBezTo>
                    <a:pt x="187" y="47"/>
                    <a:pt x="140" y="187"/>
                    <a:pt x="94" y="292"/>
                  </a:cubicBezTo>
                  <a:cubicBezTo>
                    <a:pt x="47" y="431"/>
                    <a:pt x="1" y="582"/>
                    <a:pt x="1" y="722"/>
                  </a:cubicBezTo>
                  <a:cubicBezTo>
                    <a:pt x="1" y="889"/>
                    <a:pt x="44" y="985"/>
                    <a:pt x="149" y="985"/>
                  </a:cubicBezTo>
                  <a:cubicBezTo>
                    <a:pt x="198" y="985"/>
                    <a:pt x="260" y="964"/>
                    <a:pt x="338" y="920"/>
                  </a:cubicBezTo>
                  <a:cubicBezTo>
                    <a:pt x="722" y="722"/>
                    <a:pt x="768" y="431"/>
                    <a:pt x="431" y="140"/>
                  </a:cubicBezTo>
                  <a:cubicBezTo>
                    <a:pt x="384" y="94"/>
                    <a:pt x="338" y="47"/>
                    <a:pt x="291" y="1"/>
                  </a:cubicBezTo>
                  <a:close/>
                </a:path>
              </a:pathLst>
            </a:custGeom>
            <a:solidFill>
              <a:schemeClr val="accent5"/>
            </a:solidFill>
            <a:ln w="9600" cap="flat" cmpd="sng">
              <a:solidFill>
                <a:schemeClr val="accent5"/>
              </a:solidFill>
              <a:prstDash val="solid"/>
              <a:miter lim="116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 name="Google Shape;901;p7"/>
          <p:cNvSpPr txBox="1">
            <a:spLocks noGrp="1"/>
          </p:cNvSpPr>
          <p:nvPr>
            <p:ph type="title"/>
          </p:nvPr>
        </p:nvSpPr>
        <p:spPr>
          <a:xfrm>
            <a:off x="3308963" y="2091400"/>
            <a:ext cx="2438400" cy="561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02" name="Google Shape;902;p7"/>
          <p:cNvSpPr txBox="1">
            <a:spLocks noGrp="1"/>
          </p:cNvSpPr>
          <p:nvPr>
            <p:ph type="body" idx="1"/>
          </p:nvPr>
        </p:nvSpPr>
        <p:spPr>
          <a:xfrm>
            <a:off x="3308963" y="2493075"/>
            <a:ext cx="2438400" cy="11820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03" name="Google Shape;903;p7"/>
          <p:cNvSpPr/>
          <p:nvPr/>
        </p:nvSpPr>
        <p:spPr>
          <a:xfrm>
            <a:off x="1262685" y="2489017"/>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7"/>
          <p:cNvGrpSpPr/>
          <p:nvPr/>
        </p:nvGrpSpPr>
        <p:grpSpPr>
          <a:xfrm>
            <a:off x="271005" y="1135966"/>
            <a:ext cx="8600462" cy="2643102"/>
            <a:chOff x="271005" y="1135966"/>
            <a:chExt cx="8600462" cy="2643102"/>
          </a:xfrm>
        </p:grpSpPr>
        <p:sp>
          <p:nvSpPr>
            <p:cNvPr id="905" name="Google Shape;905;p7"/>
            <p:cNvSpPr/>
            <p:nvPr/>
          </p:nvSpPr>
          <p:spPr>
            <a:xfrm>
              <a:off x="999908" y="2827628"/>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1218158" y="33525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1307512" y="3381528"/>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382276"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430325"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490681"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832183"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1129632" y="1135966"/>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325124"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a:off x="271005"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28702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flipH="1">
              <a:off x="7835280" y="2489017"/>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flipH="1">
              <a:off x="8101259" y="2827628"/>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flipH="1">
              <a:off x="7879806" y="33525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flipH="1">
              <a:off x="7793655" y="3381528"/>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flipH="1">
              <a:off x="8718891"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flipH="1">
              <a:off x="8670842"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flipH="1">
              <a:off x="8610486"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flipH="1">
              <a:off x="8223970"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flipH="1">
              <a:off x="7834976" y="1135966"/>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flipH="1">
              <a:off x="8642519"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flipH="1">
              <a:off x="8782113"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flipH="1">
              <a:off x="876913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946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021"/>
        <p:cNvGrpSpPr/>
        <p:nvPr/>
      </p:nvGrpSpPr>
      <p:grpSpPr>
        <a:xfrm>
          <a:off x="0" y="0"/>
          <a:ext cx="0" cy="0"/>
          <a:chOff x="0" y="0"/>
          <a:chExt cx="0" cy="0"/>
        </a:xfrm>
      </p:grpSpPr>
    </p:spTree>
    <p:extLst>
      <p:ext uri="{BB962C8B-B14F-4D97-AF65-F5344CB8AC3E}">
        <p14:creationId xmlns:p14="http://schemas.microsoft.com/office/powerpoint/2010/main" val="2652970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021"/>
        <p:cNvGrpSpPr/>
        <p:nvPr/>
      </p:nvGrpSpPr>
      <p:grpSpPr>
        <a:xfrm>
          <a:off x="0" y="0"/>
          <a:ext cx="0" cy="0"/>
          <a:chOff x="0" y="0"/>
          <a:chExt cx="0" cy="0"/>
        </a:xfrm>
      </p:grpSpPr>
    </p:spTree>
    <p:extLst>
      <p:ext uri="{BB962C8B-B14F-4D97-AF65-F5344CB8AC3E}">
        <p14:creationId xmlns:p14="http://schemas.microsoft.com/office/powerpoint/2010/main" val="3762342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096"/>
        <p:cNvGrpSpPr/>
        <p:nvPr/>
      </p:nvGrpSpPr>
      <p:grpSpPr>
        <a:xfrm>
          <a:off x="0" y="0"/>
          <a:ext cx="0" cy="0"/>
          <a:chOff x="0" y="0"/>
          <a:chExt cx="0" cy="0"/>
        </a:xfrm>
      </p:grpSpPr>
      <p:sp>
        <p:nvSpPr>
          <p:cNvPr id="2097" name="Google Shape;2097;p14"/>
          <p:cNvSpPr txBox="1">
            <a:spLocks noGrp="1"/>
          </p:cNvSpPr>
          <p:nvPr>
            <p:ph type="title"/>
          </p:nvPr>
        </p:nvSpPr>
        <p:spPr>
          <a:xfrm>
            <a:off x="1266900" y="1477000"/>
            <a:ext cx="6610200" cy="1977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98" name="Google Shape;2098;p14"/>
          <p:cNvSpPr txBox="1">
            <a:spLocks noGrp="1"/>
          </p:cNvSpPr>
          <p:nvPr>
            <p:ph type="title" idx="2"/>
          </p:nvPr>
        </p:nvSpPr>
        <p:spPr>
          <a:xfrm>
            <a:off x="3160600" y="3296750"/>
            <a:ext cx="2822700" cy="398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None/>
              <a:defRPr sz="1400" b="0">
                <a:solidFill>
                  <a:schemeClr val="dk2"/>
                </a:solidFill>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2099" name="Google Shape;2099;p14"/>
          <p:cNvSpPr/>
          <p:nvPr/>
        </p:nvSpPr>
        <p:spPr>
          <a:xfrm rot="9234458">
            <a:off x="-367420" y="-294943"/>
            <a:ext cx="2065233" cy="1105851"/>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0" name="Google Shape;2100;p14"/>
          <p:cNvGrpSpPr/>
          <p:nvPr/>
        </p:nvGrpSpPr>
        <p:grpSpPr>
          <a:xfrm rot="8820624">
            <a:off x="7872127" y="-217232"/>
            <a:ext cx="2052321" cy="1362055"/>
            <a:chOff x="508625" y="1276225"/>
            <a:chExt cx="388750" cy="258000"/>
          </a:xfrm>
        </p:grpSpPr>
        <p:sp>
          <p:nvSpPr>
            <p:cNvPr id="2101" name="Google Shape;2101;p14"/>
            <p:cNvSpPr/>
            <p:nvPr/>
          </p:nvSpPr>
          <p:spPr>
            <a:xfrm>
              <a:off x="508625" y="1276225"/>
              <a:ext cx="323725" cy="25800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732450" y="1423900"/>
              <a:ext cx="38700" cy="10475"/>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774400" y="1415925"/>
              <a:ext cx="32050" cy="9975"/>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772475" y="1448025"/>
              <a:ext cx="29225" cy="9425"/>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800750" y="1436725"/>
              <a:ext cx="29225" cy="9425"/>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789900" y="1398400"/>
              <a:ext cx="36325" cy="12500"/>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853125" y="1419600"/>
              <a:ext cx="26375" cy="12075"/>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831850" y="1465825"/>
              <a:ext cx="24575" cy="9400"/>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874275" y="1443175"/>
              <a:ext cx="23100" cy="10650"/>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757900" y="1486475"/>
              <a:ext cx="27850" cy="10550"/>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709375" y="1462625"/>
              <a:ext cx="30100" cy="1087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797475" y="1482300"/>
              <a:ext cx="29650" cy="12925"/>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862500" y="1486275"/>
              <a:ext cx="24000" cy="10300"/>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725900" y="1389450"/>
              <a:ext cx="31575" cy="12975"/>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832775" y="1514325"/>
              <a:ext cx="23200" cy="11525"/>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686750" y="1435600"/>
              <a:ext cx="30125" cy="1205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766375" y="1520425"/>
              <a:ext cx="26375" cy="10650"/>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708925" y="1491350"/>
              <a:ext cx="29650" cy="10475"/>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14"/>
          <p:cNvSpPr/>
          <p:nvPr/>
        </p:nvSpPr>
        <p:spPr>
          <a:xfrm>
            <a:off x="8080477" y="3916602"/>
            <a:ext cx="1634561" cy="1506200"/>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0" name="Google Shape;2120;p14"/>
          <p:cNvGrpSpPr/>
          <p:nvPr/>
        </p:nvGrpSpPr>
        <p:grpSpPr>
          <a:xfrm>
            <a:off x="7958346" y="3529986"/>
            <a:ext cx="890665" cy="960198"/>
            <a:chOff x="7769968" y="3326773"/>
            <a:chExt cx="1079332" cy="1163594"/>
          </a:xfrm>
        </p:grpSpPr>
        <p:sp>
          <p:nvSpPr>
            <p:cNvPr id="2121" name="Google Shape;2121;p14"/>
            <p:cNvSpPr/>
            <p:nvPr/>
          </p:nvSpPr>
          <p:spPr>
            <a:xfrm>
              <a:off x="7769968" y="3842816"/>
              <a:ext cx="177694" cy="133976"/>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7946723" y="4115117"/>
              <a:ext cx="195440" cy="156422"/>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8179889" y="4303624"/>
              <a:ext cx="217534" cy="18674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8461475" y="3897347"/>
              <a:ext cx="241626" cy="17828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8175541" y="3783115"/>
              <a:ext cx="223998" cy="199906"/>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8630003" y="4213131"/>
              <a:ext cx="219297" cy="208132"/>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
            <p:cNvSpPr/>
            <p:nvPr/>
          </p:nvSpPr>
          <p:spPr>
            <a:xfrm>
              <a:off x="7996436" y="3540900"/>
              <a:ext cx="130332" cy="111059"/>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
            <p:cNvSpPr/>
            <p:nvPr/>
          </p:nvSpPr>
          <p:spPr>
            <a:xfrm>
              <a:off x="8188939" y="3326773"/>
              <a:ext cx="265836" cy="19438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
            <p:cNvSpPr/>
            <p:nvPr/>
          </p:nvSpPr>
          <p:spPr>
            <a:xfrm>
              <a:off x="8428098" y="4228409"/>
              <a:ext cx="97426" cy="79915"/>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8536572" y="3552887"/>
              <a:ext cx="153249" cy="10483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1" name="Google Shape;2131;p14"/>
          <p:cNvSpPr/>
          <p:nvPr/>
        </p:nvSpPr>
        <p:spPr>
          <a:xfrm>
            <a:off x="-1874319" y="4005519"/>
            <a:ext cx="3227084" cy="1328350"/>
          </a:xfrm>
          <a:custGeom>
            <a:avLst/>
            <a:gdLst/>
            <a:ahLst/>
            <a:cxnLst/>
            <a:rect l="l" t="t" r="r" b="b"/>
            <a:pathLst>
              <a:path w="16911" h="6961" extrusionOk="0">
                <a:moveTo>
                  <a:pt x="9306" y="0"/>
                </a:moveTo>
                <a:cubicBezTo>
                  <a:pt x="9111" y="0"/>
                  <a:pt x="8916" y="29"/>
                  <a:pt x="8727" y="88"/>
                </a:cubicBezTo>
                <a:cubicBezTo>
                  <a:pt x="7506" y="468"/>
                  <a:pt x="6524" y="1843"/>
                  <a:pt x="5881" y="3462"/>
                </a:cubicBezTo>
                <a:cubicBezTo>
                  <a:pt x="5359" y="2585"/>
                  <a:pt x="4588" y="2102"/>
                  <a:pt x="3816" y="2102"/>
                </a:cubicBezTo>
                <a:cubicBezTo>
                  <a:pt x="3446" y="2102"/>
                  <a:pt x="3076" y="2213"/>
                  <a:pt x="2733" y="2445"/>
                </a:cubicBezTo>
                <a:cubicBezTo>
                  <a:pt x="1679" y="3164"/>
                  <a:pt x="1" y="6498"/>
                  <a:pt x="1150" y="6688"/>
                </a:cubicBezTo>
                <a:cubicBezTo>
                  <a:pt x="2175" y="6870"/>
                  <a:pt x="4434" y="6960"/>
                  <a:pt x="6935" y="6960"/>
                </a:cubicBezTo>
                <a:cubicBezTo>
                  <a:pt x="10646" y="6960"/>
                  <a:pt x="14888" y="6761"/>
                  <a:pt x="16417" y="6367"/>
                </a:cubicBezTo>
                <a:cubicBezTo>
                  <a:pt x="16911" y="6236"/>
                  <a:pt x="15929" y="3105"/>
                  <a:pt x="15327" y="2445"/>
                </a:cubicBezTo>
                <a:cubicBezTo>
                  <a:pt x="14799" y="1857"/>
                  <a:pt x="14145" y="1559"/>
                  <a:pt x="13493" y="1559"/>
                </a:cubicBezTo>
                <a:cubicBezTo>
                  <a:pt x="12910" y="1559"/>
                  <a:pt x="12328" y="1797"/>
                  <a:pt x="11839" y="2277"/>
                </a:cubicBezTo>
                <a:cubicBezTo>
                  <a:pt x="11427" y="831"/>
                  <a:pt x="10356" y="0"/>
                  <a:pt x="9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2" name="Google Shape;2132;p14"/>
          <p:cNvGrpSpPr/>
          <p:nvPr/>
        </p:nvGrpSpPr>
        <p:grpSpPr>
          <a:xfrm>
            <a:off x="617775" y="4381922"/>
            <a:ext cx="1217971" cy="575552"/>
            <a:chOff x="617775" y="4327922"/>
            <a:chExt cx="1217971" cy="575552"/>
          </a:xfrm>
        </p:grpSpPr>
        <p:sp>
          <p:nvSpPr>
            <p:cNvPr id="2133" name="Google Shape;2133;p14"/>
            <p:cNvSpPr/>
            <p:nvPr/>
          </p:nvSpPr>
          <p:spPr>
            <a:xfrm>
              <a:off x="617775" y="4657765"/>
              <a:ext cx="1217971" cy="245709"/>
            </a:xfrm>
            <a:custGeom>
              <a:avLst/>
              <a:gdLst/>
              <a:ahLst/>
              <a:cxnLst/>
              <a:rect l="l" t="t" r="r" b="b"/>
              <a:pathLst>
                <a:path w="13984" h="2821" extrusionOk="0">
                  <a:moveTo>
                    <a:pt x="2093" y="0"/>
                  </a:moveTo>
                  <a:cubicBezTo>
                    <a:pt x="1914" y="0"/>
                    <a:pt x="1732" y="38"/>
                    <a:pt x="1561" y="108"/>
                  </a:cubicBezTo>
                  <a:cubicBezTo>
                    <a:pt x="1239" y="221"/>
                    <a:pt x="959" y="429"/>
                    <a:pt x="733" y="714"/>
                  </a:cubicBezTo>
                  <a:cubicBezTo>
                    <a:pt x="507" y="1013"/>
                    <a:pt x="335" y="1352"/>
                    <a:pt x="204" y="1691"/>
                  </a:cubicBezTo>
                  <a:cubicBezTo>
                    <a:pt x="149" y="1863"/>
                    <a:pt x="90" y="2053"/>
                    <a:pt x="36" y="2221"/>
                  </a:cubicBezTo>
                  <a:cubicBezTo>
                    <a:pt x="1" y="2335"/>
                    <a:pt x="97" y="2415"/>
                    <a:pt x="190" y="2415"/>
                  </a:cubicBezTo>
                  <a:cubicBezTo>
                    <a:pt x="252" y="2415"/>
                    <a:pt x="313" y="2380"/>
                    <a:pt x="335" y="2297"/>
                  </a:cubicBezTo>
                  <a:cubicBezTo>
                    <a:pt x="543" y="1673"/>
                    <a:pt x="769" y="940"/>
                    <a:pt x="1375" y="542"/>
                  </a:cubicBezTo>
                  <a:cubicBezTo>
                    <a:pt x="1577" y="419"/>
                    <a:pt x="1816" y="320"/>
                    <a:pt x="2064" y="320"/>
                  </a:cubicBezTo>
                  <a:cubicBezTo>
                    <a:pt x="2116" y="320"/>
                    <a:pt x="2168" y="325"/>
                    <a:pt x="2221" y="334"/>
                  </a:cubicBezTo>
                  <a:cubicBezTo>
                    <a:pt x="2484" y="375"/>
                    <a:pt x="2692" y="524"/>
                    <a:pt x="2864" y="714"/>
                  </a:cubicBezTo>
                  <a:cubicBezTo>
                    <a:pt x="3203" y="1072"/>
                    <a:pt x="3465" y="1578"/>
                    <a:pt x="3918" y="1827"/>
                  </a:cubicBezTo>
                  <a:cubicBezTo>
                    <a:pt x="4062" y="1899"/>
                    <a:pt x="4221" y="1940"/>
                    <a:pt x="4383" y="1940"/>
                  </a:cubicBezTo>
                  <a:cubicBezTo>
                    <a:pt x="4474" y="1940"/>
                    <a:pt x="4565" y="1927"/>
                    <a:pt x="4655" y="1899"/>
                  </a:cubicBezTo>
                  <a:cubicBezTo>
                    <a:pt x="4881" y="1845"/>
                    <a:pt x="5085" y="1714"/>
                    <a:pt x="5257" y="1560"/>
                  </a:cubicBezTo>
                  <a:cubicBezTo>
                    <a:pt x="5447" y="1393"/>
                    <a:pt x="5614" y="1221"/>
                    <a:pt x="5763" y="1053"/>
                  </a:cubicBezTo>
                  <a:cubicBezTo>
                    <a:pt x="5935" y="882"/>
                    <a:pt x="6084" y="732"/>
                    <a:pt x="6274" y="619"/>
                  </a:cubicBezTo>
                  <a:cubicBezTo>
                    <a:pt x="6399" y="548"/>
                    <a:pt x="6536" y="510"/>
                    <a:pt x="6676" y="510"/>
                  </a:cubicBezTo>
                  <a:cubicBezTo>
                    <a:pt x="6725" y="510"/>
                    <a:pt x="6773" y="515"/>
                    <a:pt x="6822" y="524"/>
                  </a:cubicBezTo>
                  <a:cubicBezTo>
                    <a:pt x="6935" y="542"/>
                    <a:pt x="7007" y="583"/>
                    <a:pt x="7102" y="655"/>
                  </a:cubicBezTo>
                  <a:cubicBezTo>
                    <a:pt x="7179" y="714"/>
                    <a:pt x="7274" y="787"/>
                    <a:pt x="7347" y="863"/>
                  </a:cubicBezTo>
                  <a:cubicBezTo>
                    <a:pt x="7668" y="1221"/>
                    <a:pt x="7912" y="1673"/>
                    <a:pt x="8328" y="1940"/>
                  </a:cubicBezTo>
                  <a:cubicBezTo>
                    <a:pt x="8509" y="2037"/>
                    <a:pt x="8702" y="2092"/>
                    <a:pt x="8904" y="2092"/>
                  </a:cubicBezTo>
                  <a:cubicBezTo>
                    <a:pt x="8975" y="2092"/>
                    <a:pt x="9047" y="2085"/>
                    <a:pt x="9120" y="2071"/>
                  </a:cubicBezTo>
                  <a:cubicBezTo>
                    <a:pt x="9423" y="2012"/>
                    <a:pt x="9685" y="1827"/>
                    <a:pt x="9912" y="1655"/>
                  </a:cubicBezTo>
                  <a:cubicBezTo>
                    <a:pt x="10156" y="1465"/>
                    <a:pt x="10400" y="1280"/>
                    <a:pt x="10685" y="1148"/>
                  </a:cubicBezTo>
                  <a:cubicBezTo>
                    <a:pt x="10868" y="1067"/>
                    <a:pt x="11064" y="1034"/>
                    <a:pt x="11256" y="1034"/>
                  </a:cubicBezTo>
                  <a:cubicBezTo>
                    <a:pt x="11383" y="1034"/>
                    <a:pt x="11508" y="1048"/>
                    <a:pt x="11626" y="1072"/>
                  </a:cubicBezTo>
                  <a:cubicBezTo>
                    <a:pt x="12345" y="1239"/>
                    <a:pt x="12888" y="1768"/>
                    <a:pt x="13341" y="2334"/>
                  </a:cubicBezTo>
                  <a:cubicBezTo>
                    <a:pt x="13436" y="2465"/>
                    <a:pt x="13549" y="2596"/>
                    <a:pt x="13662" y="2750"/>
                  </a:cubicBezTo>
                  <a:cubicBezTo>
                    <a:pt x="13691" y="2789"/>
                    <a:pt x="13746" y="2821"/>
                    <a:pt x="13803" y="2821"/>
                  </a:cubicBezTo>
                  <a:cubicBezTo>
                    <a:pt x="13825" y="2821"/>
                    <a:pt x="13848" y="2816"/>
                    <a:pt x="13870" y="2804"/>
                  </a:cubicBezTo>
                  <a:cubicBezTo>
                    <a:pt x="13947" y="2750"/>
                    <a:pt x="13983" y="2655"/>
                    <a:pt x="13929" y="2578"/>
                  </a:cubicBezTo>
                  <a:cubicBezTo>
                    <a:pt x="13476" y="1976"/>
                    <a:pt x="12983" y="1352"/>
                    <a:pt x="12305" y="995"/>
                  </a:cubicBezTo>
                  <a:cubicBezTo>
                    <a:pt x="11983" y="827"/>
                    <a:pt x="11608" y="714"/>
                    <a:pt x="11251" y="714"/>
                  </a:cubicBezTo>
                  <a:cubicBezTo>
                    <a:pt x="10893" y="714"/>
                    <a:pt x="10572" y="827"/>
                    <a:pt x="10269" y="1013"/>
                  </a:cubicBezTo>
                  <a:cubicBezTo>
                    <a:pt x="10007" y="1185"/>
                    <a:pt x="9762" y="1393"/>
                    <a:pt x="9495" y="1560"/>
                  </a:cubicBezTo>
                  <a:cubicBezTo>
                    <a:pt x="9325" y="1670"/>
                    <a:pt x="9111" y="1782"/>
                    <a:pt x="8893" y="1782"/>
                  </a:cubicBezTo>
                  <a:cubicBezTo>
                    <a:pt x="8849" y="1782"/>
                    <a:pt x="8806" y="1778"/>
                    <a:pt x="8763" y="1768"/>
                  </a:cubicBezTo>
                  <a:cubicBezTo>
                    <a:pt x="8536" y="1732"/>
                    <a:pt x="8364" y="1601"/>
                    <a:pt x="8215" y="1429"/>
                  </a:cubicBezTo>
                  <a:cubicBezTo>
                    <a:pt x="8048" y="1239"/>
                    <a:pt x="7894" y="1035"/>
                    <a:pt x="7745" y="845"/>
                  </a:cubicBezTo>
                  <a:cubicBezTo>
                    <a:pt x="7573" y="655"/>
                    <a:pt x="7405" y="470"/>
                    <a:pt x="7197" y="334"/>
                  </a:cubicBezTo>
                  <a:cubicBezTo>
                    <a:pt x="7026" y="235"/>
                    <a:pt x="6844" y="190"/>
                    <a:pt x="6659" y="190"/>
                  </a:cubicBezTo>
                  <a:cubicBezTo>
                    <a:pt x="6600" y="190"/>
                    <a:pt x="6541" y="194"/>
                    <a:pt x="6483" y="203"/>
                  </a:cubicBezTo>
                  <a:cubicBezTo>
                    <a:pt x="5989" y="298"/>
                    <a:pt x="5650" y="714"/>
                    <a:pt x="5334" y="1053"/>
                  </a:cubicBezTo>
                  <a:cubicBezTo>
                    <a:pt x="5162" y="1221"/>
                    <a:pt x="5012" y="1393"/>
                    <a:pt x="4822" y="1506"/>
                  </a:cubicBezTo>
                  <a:cubicBezTo>
                    <a:pt x="4709" y="1560"/>
                    <a:pt x="4655" y="1578"/>
                    <a:pt x="4542" y="1619"/>
                  </a:cubicBezTo>
                  <a:lnTo>
                    <a:pt x="4406" y="1619"/>
                  </a:lnTo>
                  <a:cubicBezTo>
                    <a:pt x="4334" y="1619"/>
                    <a:pt x="4293" y="1619"/>
                    <a:pt x="4239" y="1601"/>
                  </a:cubicBezTo>
                  <a:cubicBezTo>
                    <a:pt x="4126" y="1578"/>
                    <a:pt x="4049" y="1542"/>
                    <a:pt x="3936" y="1465"/>
                  </a:cubicBezTo>
                  <a:cubicBezTo>
                    <a:pt x="3863" y="1411"/>
                    <a:pt x="3768" y="1298"/>
                    <a:pt x="3691" y="1221"/>
                  </a:cubicBezTo>
                  <a:cubicBezTo>
                    <a:pt x="3501" y="1013"/>
                    <a:pt x="3352" y="809"/>
                    <a:pt x="3185" y="601"/>
                  </a:cubicBezTo>
                  <a:cubicBezTo>
                    <a:pt x="3013" y="393"/>
                    <a:pt x="2805" y="203"/>
                    <a:pt x="2542" y="90"/>
                  </a:cubicBezTo>
                  <a:cubicBezTo>
                    <a:pt x="2401" y="29"/>
                    <a:pt x="2248" y="0"/>
                    <a:pt x="20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617862" y="4495239"/>
              <a:ext cx="1217884" cy="245186"/>
            </a:xfrm>
            <a:custGeom>
              <a:avLst/>
              <a:gdLst/>
              <a:ahLst/>
              <a:cxnLst/>
              <a:rect l="l" t="t" r="r" b="b"/>
              <a:pathLst>
                <a:path w="13983" h="2815" extrusionOk="0">
                  <a:moveTo>
                    <a:pt x="2076" y="0"/>
                  </a:moveTo>
                  <a:cubicBezTo>
                    <a:pt x="1902" y="0"/>
                    <a:pt x="1726" y="33"/>
                    <a:pt x="1560" y="92"/>
                  </a:cubicBezTo>
                  <a:cubicBezTo>
                    <a:pt x="1238" y="223"/>
                    <a:pt x="958" y="431"/>
                    <a:pt x="732" y="712"/>
                  </a:cubicBezTo>
                  <a:cubicBezTo>
                    <a:pt x="506" y="997"/>
                    <a:pt x="334" y="1354"/>
                    <a:pt x="203" y="1693"/>
                  </a:cubicBezTo>
                  <a:cubicBezTo>
                    <a:pt x="148" y="1861"/>
                    <a:pt x="89" y="2051"/>
                    <a:pt x="35" y="2223"/>
                  </a:cubicBezTo>
                  <a:cubicBezTo>
                    <a:pt x="0" y="2333"/>
                    <a:pt x="93" y="2405"/>
                    <a:pt x="186" y="2405"/>
                  </a:cubicBezTo>
                  <a:cubicBezTo>
                    <a:pt x="249" y="2405"/>
                    <a:pt x="312" y="2372"/>
                    <a:pt x="334" y="2295"/>
                  </a:cubicBezTo>
                  <a:cubicBezTo>
                    <a:pt x="542" y="1675"/>
                    <a:pt x="768" y="920"/>
                    <a:pt x="1374" y="544"/>
                  </a:cubicBezTo>
                  <a:cubicBezTo>
                    <a:pt x="1584" y="412"/>
                    <a:pt x="1835" y="310"/>
                    <a:pt x="2094" y="310"/>
                  </a:cubicBezTo>
                  <a:cubicBezTo>
                    <a:pt x="2136" y="310"/>
                    <a:pt x="2178" y="313"/>
                    <a:pt x="2220" y="318"/>
                  </a:cubicBezTo>
                  <a:cubicBezTo>
                    <a:pt x="2483" y="373"/>
                    <a:pt x="2691" y="526"/>
                    <a:pt x="2863" y="694"/>
                  </a:cubicBezTo>
                  <a:cubicBezTo>
                    <a:pt x="3202" y="1069"/>
                    <a:pt x="3464" y="1580"/>
                    <a:pt x="3917" y="1807"/>
                  </a:cubicBezTo>
                  <a:cubicBezTo>
                    <a:pt x="4065" y="1893"/>
                    <a:pt x="4230" y="1930"/>
                    <a:pt x="4396" y="1930"/>
                  </a:cubicBezTo>
                  <a:cubicBezTo>
                    <a:pt x="4482" y="1930"/>
                    <a:pt x="4569" y="1920"/>
                    <a:pt x="4654" y="1902"/>
                  </a:cubicBezTo>
                  <a:cubicBezTo>
                    <a:pt x="4880" y="1843"/>
                    <a:pt x="5084" y="1712"/>
                    <a:pt x="5256" y="1562"/>
                  </a:cubicBezTo>
                  <a:cubicBezTo>
                    <a:pt x="5446" y="1390"/>
                    <a:pt x="5613" y="1223"/>
                    <a:pt x="5762" y="1033"/>
                  </a:cubicBezTo>
                  <a:cubicBezTo>
                    <a:pt x="5934" y="884"/>
                    <a:pt x="6083" y="730"/>
                    <a:pt x="6273" y="617"/>
                  </a:cubicBezTo>
                  <a:cubicBezTo>
                    <a:pt x="6394" y="552"/>
                    <a:pt x="6527" y="503"/>
                    <a:pt x="6663" y="503"/>
                  </a:cubicBezTo>
                  <a:cubicBezTo>
                    <a:pt x="6715" y="503"/>
                    <a:pt x="6768" y="510"/>
                    <a:pt x="6821" y="526"/>
                  </a:cubicBezTo>
                  <a:cubicBezTo>
                    <a:pt x="6934" y="544"/>
                    <a:pt x="7006" y="581"/>
                    <a:pt x="7101" y="658"/>
                  </a:cubicBezTo>
                  <a:cubicBezTo>
                    <a:pt x="7178" y="694"/>
                    <a:pt x="7273" y="789"/>
                    <a:pt x="7346" y="866"/>
                  </a:cubicBezTo>
                  <a:cubicBezTo>
                    <a:pt x="7667" y="1223"/>
                    <a:pt x="7911" y="1675"/>
                    <a:pt x="8327" y="1938"/>
                  </a:cubicBezTo>
                  <a:cubicBezTo>
                    <a:pt x="8507" y="2034"/>
                    <a:pt x="8699" y="2092"/>
                    <a:pt x="8900" y="2092"/>
                  </a:cubicBezTo>
                  <a:cubicBezTo>
                    <a:pt x="8972" y="2092"/>
                    <a:pt x="9045" y="2084"/>
                    <a:pt x="9119" y="2069"/>
                  </a:cubicBezTo>
                  <a:cubicBezTo>
                    <a:pt x="9422" y="2015"/>
                    <a:pt x="9684" y="1825"/>
                    <a:pt x="9911" y="1657"/>
                  </a:cubicBezTo>
                  <a:cubicBezTo>
                    <a:pt x="10155" y="1467"/>
                    <a:pt x="10399" y="1259"/>
                    <a:pt x="10684" y="1146"/>
                  </a:cubicBezTo>
                  <a:cubicBezTo>
                    <a:pt x="10872" y="1065"/>
                    <a:pt x="11073" y="1027"/>
                    <a:pt x="11270" y="1027"/>
                  </a:cubicBezTo>
                  <a:cubicBezTo>
                    <a:pt x="11391" y="1027"/>
                    <a:pt x="11511" y="1042"/>
                    <a:pt x="11625" y="1069"/>
                  </a:cubicBezTo>
                  <a:cubicBezTo>
                    <a:pt x="12344" y="1241"/>
                    <a:pt x="12887" y="1770"/>
                    <a:pt x="13340" y="2313"/>
                  </a:cubicBezTo>
                  <a:cubicBezTo>
                    <a:pt x="13435" y="2467"/>
                    <a:pt x="13548" y="2598"/>
                    <a:pt x="13661" y="2729"/>
                  </a:cubicBezTo>
                  <a:cubicBezTo>
                    <a:pt x="13688" y="2781"/>
                    <a:pt x="13738" y="2814"/>
                    <a:pt x="13791" y="2814"/>
                  </a:cubicBezTo>
                  <a:cubicBezTo>
                    <a:pt x="13817" y="2814"/>
                    <a:pt x="13844" y="2806"/>
                    <a:pt x="13869" y="2788"/>
                  </a:cubicBezTo>
                  <a:cubicBezTo>
                    <a:pt x="13946" y="2748"/>
                    <a:pt x="13982" y="2653"/>
                    <a:pt x="13928" y="2580"/>
                  </a:cubicBezTo>
                  <a:cubicBezTo>
                    <a:pt x="13475" y="1974"/>
                    <a:pt x="12982" y="1354"/>
                    <a:pt x="12304" y="997"/>
                  </a:cubicBezTo>
                  <a:cubicBezTo>
                    <a:pt x="11982" y="825"/>
                    <a:pt x="11607" y="712"/>
                    <a:pt x="11250" y="712"/>
                  </a:cubicBezTo>
                  <a:cubicBezTo>
                    <a:pt x="10892" y="712"/>
                    <a:pt x="10571" y="825"/>
                    <a:pt x="10268" y="1015"/>
                  </a:cubicBezTo>
                  <a:cubicBezTo>
                    <a:pt x="10006" y="1182"/>
                    <a:pt x="9761" y="1390"/>
                    <a:pt x="9494" y="1562"/>
                  </a:cubicBezTo>
                  <a:cubicBezTo>
                    <a:pt x="9323" y="1673"/>
                    <a:pt x="9107" y="1783"/>
                    <a:pt x="8887" y="1783"/>
                  </a:cubicBezTo>
                  <a:cubicBezTo>
                    <a:pt x="8845" y="1783"/>
                    <a:pt x="8803" y="1779"/>
                    <a:pt x="8762" y="1770"/>
                  </a:cubicBezTo>
                  <a:cubicBezTo>
                    <a:pt x="8535" y="1712"/>
                    <a:pt x="8363" y="1598"/>
                    <a:pt x="8214" y="1431"/>
                  </a:cubicBezTo>
                  <a:cubicBezTo>
                    <a:pt x="8047" y="1241"/>
                    <a:pt x="7893" y="1033"/>
                    <a:pt x="7744" y="843"/>
                  </a:cubicBezTo>
                  <a:cubicBezTo>
                    <a:pt x="7572" y="658"/>
                    <a:pt x="7404" y="468"/>
                    <a:pt x="7196" y="336"/>
                  </a:cubicBezTo>
                  <a:cubicBezTo>
                    <a:pt x="7026" y="238"/>
                    <a:pt x="6845" y="190"/>
                    <a:pt x="6662" y="190"/>
                  </a:cubicBezTo>
                  <a:cubicBezTo>
                    <a:pt x="6602" y="190"/>
                    <a:pt x="6542" y="195"/>
                    <a:pt x="6482" y="205"/>
                  </a:cubicBezTo>
                  <a:cubicBezTo>
                    <a:pt x="5988" y="300"/>
                    <a:pt x="5649" y="712"/>
                    <a:pt x="5333" y="1051"/>
                  </a:cubicBezTo>
                  <a:cubicBezTo>
                    <a:pt x="5161" y="1223"/>
                    <a:pt x="5011" y="1372"/>
                    <a:pt x="4821" y="1503"/>
                  </a:cubicBezTo>
                  <a:cubicBezTo>
                    <a:pt x="4708" y="1562"/>
                    <a:pt x="4654" y="1580"/>
                    <a:pt x="4541" y="1598"/>
                  </a:cubicBezTo>
                  <a:cubicBezTo>
                    <a:pt x="4518" y="1617"/>
                    <a:pt x="4500" y="1617"/>
                    <a:pt x="4482" y="1617"/>
                  </a:cubicBezTo>
                  <a:lnTo>
                    <a:pt x="4405" y="1617"/>
                  </a:lnTo>
                  <a:cubicBezTo>
                    <a:pt x="4333" y="1617"/>
                    <a:pt x="4292" y="1617"/>
                    <a:pt x="4238" y="1598"/>
                  </a:cubicBezTo>
                  <a:cubicBezTo>
                    <a:pt x="4125" y="1580"/>
                    <a:pt x="4048" y="1544"/>
                    <a:pt x="3935" y="1467"/>
                  </a:cubicBezTo>
                  <a:cubicBezTo>
                    <a:pt x="3862" y="1408"/>
                    <a:pt x="3767" y="1295"/>
                    <a:pt x="3690" y="1223"/>
                  </a:cubicBezTo>
                  <a:cubicBezTo>
                    <a:pt x="3500" y="1015"/>
                    <a:pt x="3351" y="789"/>
                    <a:pt x="3184" y="599"/>
                  </a:cubicBezTo>
                  <a:cubicBezTo>
                    <a:pt x="3012" y="391"/>
                    <a:pt x="2804" y="205"/>
                    <a:pt x="2541" y="92"/>
                  </a:cubicBezTo>
                  <a:cubicBezTo>
                    <a:pt x="2395" y="29"/>
                    <a:pt x="2237" y="0"/>
                    <a:pt x="20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617775" y="4327922"/>
              <a:ext cx="1217971" cy="245622"/>
            </a:xfrm>
            <a:custGeom>
              <a:avLst/>
              <a:gdLst/>
              <a:ahLst/>
              <a:cxnLst/>
              <a:rect l="l" t="t" r="r" b="b"/>
              <a:pathLst>
                <a:path w="13984" h="2820" extrusionOk="0">
                  <a:moveTo>
                    <a:pt x="2093" y="1"/>
                  </a:moveTo>
                  <a:cubicBezTo>
                    <a:pt x="1914" y="1"/>
                    <a:pt x="1732" y="38"/>
                    <a:pt x="1561" y="109"/>
                  </a:cubicBezTo>
                  <a:cubicBezTo>
                    <a:pt x="1239" y="222"/>
                    <a:pt x="959" y="430"/>
                    <a:pt x="733" y="710"/>
                  </a:cubicBezTo>
                  <a:cubicBezTo>
                    <a:pt x="507" y="1013"/>
                    <a:pt x="335" y="1353"/>
                    <a:pt x="204" y="1692"/>
                  </a:cubicBezTo>
                  <a:cubicBezTo>
                    <a:pt x="149" y="1882"/>
                    <a:pt x="90" y="2049"/>
                    <a:pt x="36" y="2221"/>
                  </a:cubicBezTo>
                  <a:cubicBezTo>
                    <a:pt x="1" y="2333"/>
                    <a:pt x="96" y="2411"/>
                    <a:pt x="190" y="2411"/>
                  </a:cubicBezTo>
                  <a:cubicBezTo>
                    <a:pt x="252" y="2411"/>
                    <a:pt x="313" y="2377"/>
                    <a:pt x="335" y="2294"/>
                  </a:cubicBezTo>
                  <a:cubicBezTo>
                    <a:pt x="543" y="1674"/>
                    <a:pt x="769" y="936"/>
                    <a:pt x="1375" y="543"/>
                  </a:cubicBezTo>
                  <a:cubicBezTo>
                    <a:pt x="1575" y="417"/>
                    <a:pt x="1810" y="319"/>
                    <a:pt x="2055" y="319"/>
                  </a:cubicBezTo>
                  <a:cubicBezTo>
                    <a:pt x="2110" y="319"/>
                    <a:pt x="2165" y="324"/>
                    <a:pt x="2221" y="335"/>
                  </a:cubicBezTo>
                  <a:cubicBezTo>
                    <a:pt x="2484" y="371"/>
                    <a:pt x="2692" y="525"/>
                    <a:pt x="2864" y="710"/>
                  </a:cubicBezTo>
                  <a:cubicBezTo>
                    <a:pt x="3203" y="1068"/>
                    <a:pt x="3465" y="1579"/>
                    <a:pt x="3918" y="1823"/>
                  </a:cubicBezTo>
                  <a:cubicBezTo>
                    <a:pt x="4064" y="1896"/>
                    <a:pt x="4226" y="1937"/>
                    <a:pt x="4390" y="1937"/>
                  </a:cubicBezTo>
                  <a:cubicBezTo>
                    <a:pt x="4478" y="1937"/>
                    <a:pt x="4568" y="1925"/>
                    <a:pt x="4655" y="1900"/>
                  </a:cubicBezTo>
                  <a:cubicBezTo>
                    <a:pt x="4881" y="1841"/>
                    <a:pt x="5085" y="1710"/>
                    <a:pt x="5257" y="1561"/>
                  </a:cubicBezTo>
                  <a:cubicBezTo>
                    <a:pt x="5447" y="1389"/>
                    <a:pt x="5614" y="1221"/>
                    <a:pt x="5763" y="1050"/>
                  </a:cubicBezTo>
                  <a:cubicBezTo>
                    <a:pt x="5935" y="882"/>
                    <a:pt x="6084" y="728"/>
                    <a:pt x="6274" y="615"/>
                  </a:cubicBezTo>
                  <a:cubicBezTo>
                    <a:pt x="6398" y="549"/>
                    <a:pt x="6533" y="509"/>
                    <a:pt x="6672" y="509"/>
                  </a:cubicBezTo>
                  <a:cubicBezTo>
                    <a:pt x="6722" y="509"/>
                    <a:pt x="6772" y="514"/>
                    <a:pt x="6822" y="525"/>
                  </a:cubicBezTo>
                  <a:cubicBezTo>
                    <a:pt x="6935" y="543"/>
                    <a:pt x="7007" y="579"/>
                    <a:pt x="7102" y="656"/>
                  </a:cubicBezTo>
                  <a:cubicBezTo>
                    <a:pt x="7179" y="710"/>
                    <a:pt x="7274" y="787"/>
                    <a:pt x="7347" y="864"/>
                  </a:cubicBezTo>
                  <a:cubicBezTo>
                    <a:pt x="7668" y="1221"/>
                    <a:pt x="7912" y="1674"/>
                    <a:pt x="8328" y="1936"/>
                  </a:cubicBezTo>
                  <a:cubicBezTo>
                    <a:pt x="8508" y="2033"/>
                    <a:pt x="8700" y="2090"/>
                    <a:pt x="8901" y="2090"/>
                  </a:cubicBezTo>
                  <a:cubicBezTo>
                    <a:pt x="8973" y="2090"/>
                    <a:pt x="9046" y="2083"/>
                    <a:pt x="9120" y="2067"/>
                  </a:cubicBezTo>
                  <a:cubicBezTo>
                    <a:pt x="9423" y="2013"/>
                    <a:pt x="9685" y="1823"/>
                    <a:pt x="9912" y="1656"/>
                  </a:cubicBezTo>
                  <a:cubicBezTo>
                    <a:pt x="10156" y="1466"/>
                    <a:pt x="10400" y="1276"/>
                    <a:pt x="10685" y="1145"/>
                  </a:cubicBezTo>
                  <a:cubicBezTo>
                    <a:pt x="10857" y="1070"/>
                    <a:pt x="11040" y="1038"/>
                    <a:pt x="11221" y="1038"/>
                  </a:cubicBezTo>
                  <a:cubicBezTo>
                    <a:pt x="11360" y="1038"/>
                    <a:pt x="11497" y="1057"/>
                    <a:pt x="11626" y="1090"/>
                  </a:cubicBezTo>
                  <a:cubicBezTo>
                    <a:pt x="12345" y="1240"/>
                    <a:pt x="12888" y="1769"/>
                    <a:pt x="13341" y="2334"/>
                  </a:cubicBezTo>
                  <a:cubicBezTo>
                    <a:pt x="13436" y="2465"/>
                    <a:pt x="13549" y="2597"/>
                    <a:pt x="13662" y="2746"/>
                  </a:cubicBezTo>
                  <a:cubicBezTo>
                    <a:pt x="13691" y="2788"/>
                    <a:pt x="13747" y="2819"/>
                    <a:pt x="13804" y="2819"/>
                  </a:cubicBezTo>
                  <a:cubicBezTo>
                    <a:pt x="13826" y="2819"/>
                    <a:pt x="13849" y="2815"/>
                    <a:pt x="13870" y="2805"/>
                  </a:cubicBezTo>
                  <a:cubicBezTo>
                    <a:pt x="13947" y="2764"/>
                    <a:pt x="13983" y="2651"/>
                    <a:pt x="13929" y="2579"/>
                  </a:cubicBezTo>
                  <a:cubicBezTo>
                    <a:pt x="13476" y="1972"/>
                    <a:pt x="12983" y="1353"/>
                    <a:pt x="12305" y="995"/>
                  </a:cubicBezTo>
                  <a:cubicBezTo>
                    <a:pt x="11983" y="823"/>
                    <a:pt x="11608" y="728"/>
                    <a:pt x="11251" y="710"/>
                  </a:cubicBezTo>
                  <a:cubicBezTo>
                    <a:pt x="10893" y="710"/>
                    <a:pt x="10572" y="823"/>
                    <a:pt x="10269" y="1013"/>
                  </a:cubicBezTo>
                  <a:cubicBezTo>
                    <a:pt x="10007" y="1181"/>
                    <a:pt x="9762" y="1389"/>
                    <a:pt x="9495" y="1561"/>
                  </a:cubicBezTo>
                  <a:cubicBezTo>
                    <a:pt x="9324" y="1671"/>
                    <a:pt x="9108" y="1781"/>
                    <a:pt x="8888" y="1781"/>
                  </a:cubicBezTo>
                  <a:cubicBezTo>
                    <a:pt x="8846" y="1781"/>
                    <a:pt x="8804" y="1777"/>
                    <a:pt x="8763" y="1769"/>
                  </a:cubicBezTo>
                  <a:cubicBezTo>
                    <a:pt x="8536" y="1728"/>
                    <a:pt x="8364" y="1597"/>
                    <a:pt x="8215" y="1430"/>
                  </a:cubicBezTo>
                  <a:cubicBezTo>
                    <a:pt x="8048" y="1240"/>
                    <a:pt x="7894" y="1031"/>
                    <a:pt x="7745" y="841"/>
                  </a:cubicBezTo>
                  <a:cubicBezTo>
                    <a:pt x="7573" y="656"/>
                    <a:pt x="7405" y="466"/>
                    <a:pt x="7197" y="335"/>
                  </a:cubicBezTo>
                  <a:cubicBezTo>
                    <a:pt x="7027" y="236"/>
                    <a:pt x="6846" y="188"/>
                    <a:pt x="6663" y="188"/>
                  </a:cubicBezTo>
                  <a:cubicBezTo>
                    <a:pt x="6603" y="188"/>
                    <a:pt x="6543" y="194"/>
                    <a:pt x="6483" y="204"/>
                  </a:cubicBezTo>
                  <a:cubicBezTo>
                    <a:pt x="5989" y="299"/>
                    <a:pt x="5650" y="710"/>
                    <a:pt x="5334" y="1050"/>
                  </a:cubicBezTo>
                  <a:cubicBezTo>
                    <a:pt x="5162" y="1221"/>
                    <a:pt x="5012" y="1389"/>
                    <a:pt x="4822" y="1502"/>
                  </a:cubicBezTo>
                  <a:cubicBezTo>
                    <a:pt x="4709" y="1561"/>
                    <a:pt x="4655" y="1579"/>
                    <a:pt x="4542" y="1615"/>
                  </a:cubicBezTo>
                  <a:lnTo>
                    <a:pt x="4239" y="1615"/>
                  </a:lnTo>
                  <a:cubicBezTo>
                    <a:pt x="4126" y="1579"/>
                    <a:pt x="4049" y="1543"/>
                    <a:pt x="3936" y="1466"/>
                  </a:cubicBezTo>
                  <a:cubicBezTo>
                    <a:pt x="3863" y="1407"/>
                    <a:pt x="3768" y="1316"/>
                    <a:pt x="3691" y="1221"/>
                  </a:cubicBezTo>
                  <a:cubicBezTo>
                    <a:pt x="3501" y="1013"/>
                    <a:pt x="3352" y="805"/>
                    <a:pt x="3185" y="597"/>
                  </a:cubicBezTo>
                  <a:cubicBezTo>
                    <a:pt x="3013" y="389"/>
                    <a:pt x="2805" y="204"/>
                    <a:pt x="2542" y="90"/>
                  </a:cubicBezTo>
                  <a:cubicBezTo>
                    <a:pt x="2401" y="29"/>
                    <a:pt x="2248"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8543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94964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91003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836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22249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91623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19998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6" y="91426"/>
            <a:ext cx="973981" cy="753848"/>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
          <p:cNvGrpSpPr/>
          <p:nvPr/>
        </p:nvGrpSpPr>
        <p:grpSpPr>
          <a:xfrm rot="1024943">
            <a:off x="7935185" y="51235"/>
            <a:ext cx="1167069" cy="834182"/>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4"/>
          <p:cNvGrpSpPr/>
          <p:nvPr/>
        </p:nvGrpSpPr>
        <p:grpSpPr>
          <a:xfrm>
            <a:off x="8185518" y="4127845"/>
            <a:ext cx="882445" cy="951313"/>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5960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7001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076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4549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42975" y="118750"/>
            <a:ext cx="878525" cy="627975"/>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8" name="Google Shape;2328;p17"/>
          <p:cNvGrpSpPr/>
          <p:nvPr/>
        </p:nvGrpSpPr>
        <p:grpSpPr>
          <a:xfrm>
            <a:off x="8043068" y="66315"/>
            <a:ext cx="1006274" cy="876685"/>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17"/>
          <p:cNvGrpSpPr/>
          <p:nvPr/>
        </p:nvGrpSpPr>
        <p:grpSpPr>
          <a:xfrm>
            <a:off x="67029" y="4188513"/>
            <a:ext cx="769875" cy="829975"/>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1117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8142422" y="-897857"/>
            <a:ext cx="2683335" cy="2138545"/>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9"/>
          <p:cNvSpPr/>
          <p:nvPr/>
        </p:nvSpPr>
        <p:spPr>
          <a:xfrm rot="-4452864">
            <a:off x="7890656" y="4190515"/>
            <a:ext cx="2683326"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9"/>
          <p:cNvSpPr/>
          <p:nvPr/>
        </p:nvSpPr>
        <p:spPr>
          <a:xfrm rot="-4452864">
            <a:off x="-1829069" y="4433515"/>
            <a:ext cx="2683326"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9"/>
          <p:cNvSpPr/>
          <p:nvPr/>
        </p:nvSpPr>
        <p:spPr>
          <a:xfrm rot="5595821">
            <a:off x="-1361465" y="-897865"/>
            <a:ext cx="2683338" cy="2138548"/>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9"/>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724125"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92" name="Google Shape;2392;p19"/>
          <p:cNvSpPr txBox="1">
            <a:spLocks noGrp="1"/>
          </p:cNvSpPr>
          <p:nvPr>
            <p:ph type="title" idx="2"/>
          </p:nvPr>
        </p:nvSpPr>
        <p:spPr>
          <a:xfrm>
            <a:off x="724125" y="2116520"/>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724137" y="1540773"/>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94" name="Google Shape;2394;p19"/>
          <p:cNvSpPr txBox="1">
            <a:spLocks noGrp="1"/>
          </p:cNvSpPr>
          <p:nvPr>
            <p:ph type="subTitle" idx="4"/>
          </p:nvPr>
        </p:nvSpPr>
        <p:spPr>
          <a:xfrm>
            <a:off x="3413996"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95" name="Google Shape;2395;p19"/>
          <p:cNvSpPr txBox="1">
            <a:spLocks noGrp="1"/>
          </p:cNvSpPr>
          <p:nvPr>
            <p:ph type="title" idx="5"/>
          </p:nvPr>
        </p:nvSpPr>
        <p:spPr>
          <a:xfrm>
            <a:off x="3413999" y="2116520"/>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3414008" y="1540773"/>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97" name="Google Shape;2397;p19"/>
          <p:cNvSpPr txBox="1">
            <a:spLocks noGrp="1"/>
          </p:cNvSpPr>
          <p:nvPr>
            <p:ph type="subTitle" idx="7"/>
          </p:nvPr>
        </p:nvSpPr>
        <p:spPr>
          <a:xfrm>
            <a:off x="6103866"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98" name="Google Shape;2398;p19"/>
          <p:cNvSpPr txBox="1">
            <a:spLocks noGrp="1"/>
          </p:cNvSpPr>
          <p:nvPr>
            <p:ph type="title" idx="8"/>
          </p:nvPr>
        </p:nvSpPr>
        <p:spPr>
          <a:xfrm>
            <a:off x="6103872" y="2116520"/>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6103879" y="1540773"/>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0" name="Google Shape;2400;p19"/>
          <p:cNvSpPr txBox="1">
            <a:spLocks noGrp="1"/>
          </p:cNvSpPr>
          <p:nvPr>
            <p:ph type="subTitle" idx="13"/>
          </p:nvPr>
        </p:nvSpPr>
        <p:spPr>
          <a:xfrm>
            <a:off x="724125" y="39047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1" name="Google Shape;2401;p19"/>
          <p:cNvSpPr txBox="1">
            <a:spLocks noGrp="1"/>
          </p:cNvSpPr>
          <p:nvPr>
            <p:ph type="title" idx="14"/>
          </p:nvPr>
        </p:nvSpPr>
        <p:spPr>
          <a:xfrm>
            <a:off x="724125" y="3677861"/>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724137" y="3102114"/>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3" name="Google Shape;2403;p19"/>
          <p:cNvSpPr txBox="1">
            <a:spLocks noGrp="1"/>
          </p:cNvSpPr>
          <p:nvPr>
            <p:ph type="subTitle" idx="16"/>
          </p:nvPr>
        </p:nvSpPr>
        <p:spPr>
          <a:xfrm>
            <a:off x="3413996" y="39047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4" name="Google Shape;2404;p19"/>
          <p:cNvSpPr txBox="1">
            <a:spLocks noGrp="1"/>
          </p:cNvSpPr>
          <p:nvPr>
            <p:ph type="title" idx="17"/>
          </p:nvPr>
        </p:nvSpPr>
        <p:spPr>
          <a:xfrm>
            <a:off x="3413999" y="3677861"/>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3414008" y="3102114"/>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6" name="Google Shape;2406;p19"/>
          <p:cNvSpPr txBox="1">
            <a:spLocks noGrp="1"/>
          </p:cNvSpPr>
          <p:nvPr>
            <p:ph type="subTitle" idx="19"/>
          </p:nvPr>
        </p:nvSpPr>
        <p:spPr>
          <a:xfrm>
            <a:off x="6103866" y="39047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7" name="Google Shape;2407;p19"/>
          <p:cNvSpPr txBox="1">
            <a:spLocks noGrp="1"/>
          </p:cNvSpPr>
          <p:nvPr>
            <p:ph type="title" idx="20"/>
          </p:nvPr>
        </p:nvSpPr>
        <p:spPr>
          <a:xfrm>
            <a:off x="6103872" y="3677861"/>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6103879" y="3102114"/>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409" name="Google Shape;2409;p19"/>
          <p:cNvGrpSpPr/>
          <p:nvPr/>
        </p:nvGrpSpPr>
        <p:grpSpPr>
          <a:xfrm rot="9401011">
            <a:off x="123746" y="91426"/>
            <a:ext cx="973981" cy="753848"/>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6" name="Google Shape;2426;p19"/>
          <p:cNvGrpSpPr/>
          <p:nvPr/>
        </p:nvGrpSpPr>
        <p:grpSpPr>
          <a:xfrm rot="1024943">
            <a:off x="7935185" y="51235"/>
            <a:ext cx="1167069" cy="834182"/>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8" name="Google Shape;2448;p19"/>
          <p:cNvGrpSpPr/>
          <p:nvPr/>
        </p:nvGrpSpPr>
        <p:grpSpPr>
          <a:xfrm>
            <a:off x="8185518" y="4127845"/>
            <a:ext cx="882445" cy="951313"/>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9" name="Google Shape;2459;p19"/>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964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8142422" y="-897857"/>
            <a:ext cx="2683335" cy="2138545"/>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9"/>
          <p:cNvSpPr/>
          <p:nvPr/>
        </p:nvSpPr>
        <p:spPr>
          <a:xfrm rot="-4452864">
            <a:off x="7890656" y="4190515"/>
            <a:ext cx="2683326"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9"/>
          <p:cNvSpPr/>
          <p:nvPr/>
        </p:nvSpPr>
        <p:spPr>
          <a:xfrm rot="-4452864">
            <a:off x="-1829069" y="4433515"/>
            <a:ext cx="2683326" cy="213853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9"/>
          <p:cNvSpPr/>
          <p:nvPr/>
        </p:nvSpPr>
        <p:spPr>
          <a:xfrm rot="5595821">
            <a:off x="-1361465" y="-897865"/>
            <a:ext cx="2683338" cy="2138548"/>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9"/>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724125"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92" name="Google Shape;2392;p19"/>
          <p:cNvSpPr txBox="1">
            <a:spLocks noGrp="1"/>
          </p:cNvSpPr>
          <p:nvPr>
            <p:ph type="title" idx="2"/>
          </p:nvPr>
        </p:nvSpPr>
        <p:spPr>
          <a:xfrm>
            <a:off x="724125" y="2116520"/>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724137" y="1540773"/>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94" name="Google Shape;2394;p19"/>
          <p:cNvSpPr txBox="1">
            <a:spLocks noGrp="1"/>
          </p:cNvSpPr>
          <p:nvPr>
            <p:ph type="subTitle" idx="4"/>
          </p:nvPr>
        </p:nvSpPr>
        <p:spPr>
          <a:xfrm>
            <a:off x="3413996"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95" name="Google Shape;2395;p19"/>
          <p:cNvSpPr txBox="1">
            <a:spLocks noGrp="1"/>
          </p:cNvSpPr>
          <p:nvPr>
            <p:ph type="title" idx="5"/>
          </p:nvPr>
        </p:nvSpPr>
        <p:spPr>
          <a:xfrm>
            <a:off x="3413999" y="2116520"/>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3414008" y="1540773"/>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97" name="Google Shape;2397;p19"/>
          <p:cNvSpPr txBox="1">
            <a:spLocks noGrp="1"/>
          </p:cNvSpPr>
          <p:nvPr>
            <p:ph type="subTitle" idx="7"/>
          </p:nvPr>
        </p:nvSpPr>
        <p:spPr>
          <a:xfrm>
            <a:off x="6103866"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98" name="Google Shape;2398;p19"/>
          <p:cNvSpPr txBox="1">
            <a:spLocks noGrp="1"/>
          </p:cNvSpPr>
          <p:nvPr>
            <p:ph type="title" idx="8"/>
          </p:nvPr>
        </p:nvSpPr>
        <p:spPr>
          <a:xfrm>
            <a:off x="6103872" y="2116520"/>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6103879" y="1540773"/>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0" name="Google Shape;2400;p19"/>
          <p:cNvSpPr txBox="1">
            <a:spLocks noGrp="1"/>
          </p:cNvSpPr>
          <p:nvPr>
            <p:ph type="subTitle" idx="13"/>
          </p:nvPr>
        </p:nvSpPr>
        <p:spPr>
          <a:xfrm>
            <a:off x="724125" y="39047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1" name="Google Shape;2401;p19"/>
          <p:cNvSpPr txBox="1">
            <a:spLocks noGrp="1"/>
          </p:cNvSpPr>
          <p:nvPr>
            <p:ph type="title" idx="14"/>
          </p:nvPr>
        </p:nvSpPr>
        <p:spPr>
          <a:xfrm>
            <a:off x="724125" y="3677861"/>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724137" y="3102114"/>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3" name="Google Shape;2403;p19"/>
          <p:cNvSpPr txBox="1">
            <a:spLocks noGrp="1"/>
          </p:cNvSpPr>
          <p:nvPr>
            <p:ph type="subTitle" idx="16"/>
          </p:nvPr>
        </p:nvSpPr>
        <p:spPr>
          <a:xfrm>
            <a:off x="3413996" y="39047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4" name="Google Shape;2404;p19"/>
          <p:cNvSpPr txBox="1">
            <a:spLocks noGrp="1"/>
          </p:cNvSpPr>
          <p:nvPr>
            <p:ph type="title" idx="17"/>
          </p:nvPr>
        </p:nvSpPr>
        <p:spPr>
          <a:xfrm>
            <a:off x="3413999" y="3677861"/>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3414008" y="3102114"/>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4"/>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6" name="Google Shape;2406;p19"/>
          <p:cNvSpPr txBox="1">
            <a:spLocks noGrp="1"/>
          </p:cNvSpPr>
          <p:nvPr>
            <p:ph type="subTitle" idx="19"/>
          </p:nvPr>
        </p:nvSpPr>
        <p:spPr>
          <a:xfrm>
            <a:off x="6103866" y="39047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07" name="Google Shape;2407;p19"/>
          <p:cNvSpPr txBox="1">
            <a:spLocks noGrp="1"/>
          </p:cNvSpPr>
          <p:nvPr>
            <p:ph type="title" idx="20"/>
          </p:nvPr>
        </p:nvSpPr>
        <p:spPr>
          <a:xfrm>
            <a:off x="6103872" y="3677861"/>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6103879" y="3102114"/>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409" name="Google Shape;2409;p19"/>
          <p:cNvGrpSpPr/>
          <p:nvPr/>
        </p:nvGrpSpPr>
        <p:grpSpPr>
          <a:xfrm rot="9401011">
            <a:off x="123746" y="91426"/>
            <a:ext cx="973981" cy="753848"/>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6" name="Google Shape;2426;p19"/>
          <p:cNvGrpSpPr/>
          <p:nvPr/>
        </p:nvGrpSpPr>
        <p:grpSpPr>
          <a:xfrm rot="1024943">
            <a:off x="7935185" y="51235"/>
            <a:ext cx="1167069" cy="834182"/>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8" name="Google Shape;2448;p19"/>
          <p:cNvGrpSpPr/>
          <p:nvPr/>
        </p:nvGrpSpPr>
        <p:grpSpPr>
          <a:xfrm>
            <a:off x="8185518" y="4127845"/>
            <a:ext cx="882445" cy="951313"/>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9" name="Google Shape;2459;p19"/>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00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1_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8895368" y="4774235"/>
            <a:ext cx="71631" cy="5401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rot="10800000">
            <a:off x="8816961" y="4655415"/>
            <a:ext cx="78785" cy="6305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rot="10800000">
            <a:off x="8714060" y="4567200"/>
            <a:ext cx="87691" cy="7528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rot="10800000">
            <a:off x="8590836" y="4734391"/>
            <a:ext cx="97403" cy="7187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rot="10800000">
            <a:off x="8713207" y="4771723"/>
            <a:ext cx="90297" cy="80589"/>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1"/>
          <p:cNvSpPr/>
          <p:nvPr/>
        </p:nvSpPr>
        <p:spPr>
          <a:xfrm rot="10800000">
            <a:off x="8531900" y="4595057"/>
            <a:ext cx="88402" cy="83906"/>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1"/>
          <p:cNvSpPr/>
          <p:nvPr/>
        </p:nvSpPr>
        <p:spPr>
          <a:xfrm rot="10800000">
            <a:off x="8823166" y="4905183"/>
            <a:ext cx="52539" cy="44772"/>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rot="10800000">
            <a:off x="8690941" y="4957911"/>
            <a:ext cx="107162" cy="7836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rot="10800000">
            <a:off x="8662419" y="4640587"/>
            <a:ext cx="39274" cy="32217"/>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rot="10800000">
            <a:off x="8596188" y="4902861"/>
            <a:ext cx="61777" cy="42261"/>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rot="3182689">
            <a:off x="356132" y="283205"/>
            <a:ext cx="157564" cy="42648"/>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rot="3182689">
            <a:off x="490967" y="389763"/>
            <a:ext cx="130489" cy="40612"/>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rot="3182689">
            <a:off x="385002" y="457918"/>
            <a:ext cx="118987" cy="38373"/>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rot="3182689">
            <a:off x="490973" y="522256"/>
            <a:ext cx="118987" cy="38373"/>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rot="3182689">
            <a:off x="578346" y="402205"/>
            <a:ext cx="147894" cy="50893"/>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rot="3182689">
            <a:off x="672886" y="643963"/>
            <a:ext cx="107384" cy="49162"/>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1"/>
          <p:cNvSpPr/>
          <p:nvPr/>
        </p:nvSpPr>
        <p:spPr>
          <a:xfrm rot="3182689">
            <a:off x="476228" y="687124"/>
            <a:ext cx="100055" cy="38271"/>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1"/>
          <p:cNvSpPr/>
          <p:nvPr/>
        </p:nvSpPr>
        <p:spPr>
          <a:xfrm rot="3182689">
            <a:off x="652925" y="766307"/>
            <a:ext cx="94050" cy="43361"/>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1"/>
          <p:cNvSpPr/>
          <p:nvPr/>
        </p:nvSpPr>
        <p:spPr>
          <a:xfrm rot="3182689">
            <a:off x="223513" y="501455"/>
            <a:ext cx="113389" cy="42954"/>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1"/>
          <p:cNvSpPr/>
          <p:nvPr/>
        </p:nvSpPr>
        <p:spPr>
          <a:xfrm rot="3182689">
            <a:off x="179989" y="288595"/>
            <a:ext cx="122550" cy="44277"/>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1"/>
          <p:cNvSpPr/>
          <p:nvPr/>
        </p:nvSpPr>
        <p:spPr>
          <a:xfrm rot="3182689">
            <a:off x="328635" y="620998"/>
            <a:ext cx="120718" cy="52623"/>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1"/>
          <p:cNvSpPr/>
          <p:nvPr/>
        </p:nvSpPr>
        <p:spPr>
          <a:xfrm rot="3182689">
            <a:off x="483712" y="835234"/>
            <a:ext cx="97714" cy="41936"/>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1"/>
          <p:cNvSpPr/>
          <p:nvPr/>
        </p:nvSpPr>
        <p:spPr>
          <a:xfrm rot="3182689">
            <a:off x="453905" y="163955"/>
            <a:ext cx="128555" cy="52827"/>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1"/>
          <p:cNvSpPr/>
          <p:nvPr/>
        </p:nvSpPr>
        <p:spPr>
          <a:xfrm rot="3182689">
            <a:off x="318350" y="804878"/>
            <a:ext cx="94457" cy="46923"/>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1"/>
          <p:cNvSpPr/>
          <p:nvPr/>
        </p:nvSpPr>
        <p:spPr>
          <a:xfrm rot="3182689">
            <a:off x="210610" y="147923"/>
            <a:ext cx="122652" cy="49061"/>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1"/>
          <p:cNvSpPr/>
          <p:nvPr/>
        </p:nvSpPr>
        <p:spPr>
          <a:xfrm rot="3182689">
            <a:off x="134831" y="609643"/>
            <a:ext cx="107384" cy="43361"/>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1"/>
          <p:cNvSpPr/>
          <p:nvPr/>
        </p:nvSpPr>
        <p:spPr>
          <a:xfrm rot="3182689">
            <a:off x="86443" y="357030"/>
            <a:ext cx="120718" cy="42648"/>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7" name="Google Shape;2557;p21"/>
          <p:cNvGrpSpPr/>
          <p:nvPr/>
        </p:nvGrpSpPr>
        <p:grpSpPr>
          <a:xfrm>
            <a:off x="8127197" y="108689"/>
            <a:ext cx="924350" cy="660700"/>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9" name="Google Shape;2579;p21"/>
          <p:cNvGrpSpPr/>
          <p:nvPr/>
        </p:nvGrpSpPr>
        <p:grpSpPr>
          <a:xfrm>
            <a:off x="108203" y="4255182"/>
            <a:ext cx="819952" cy="80301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91292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1_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8895368" y="4774235"/>
            <a:ext cx="71631" cy="5401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rot="10800000">
            <a:off x="8816961" y="4655415"/>
            <a:ext cx="78785" cy="6305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rot="10800000">
            <a:off x="8714060" y="4567200"/>
            <a:ext cx="87691" cy="7528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rot="10800000">
            <a:off x="8590836" y="4734391"/>
            <a:ext cx="97403" cy="7187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rot="10800000">
            <a:off x="8713207" y="4771723"/>
            <a:ext cx="90297" cy="80589"/>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1"/>
          <p:cNvSpPr/>
          <p:nvPr/>
        </p:nvSpPr>
        <p:spPr>
          <a:xfrm rot="10800000">
            <a:off x="8531900" y="4595057"/>
            <a:ext cx="88402" cy="83906"/>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1"/>
          <p:cNvSpPr/>
          <p:nvPr/>
        </p:nvSpPr>
        <p:spPr>
          <a:xfrm rot="10800000">
            <a:off x="8823166" y="4905183"/>
            <a:ext cx="52539" cy="44772"/>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rot="10800000">
            <a:off x="8690941" y="4957911"/>
            <a:ext cx="107162" cy="7836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rot="10800000">
            <a:off x="8662419" y="4640587"/>
            <a:ext cx="39274" cy="32217"/>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rot="10800000">
            <a:off x="8596188" y="4902861"/>
            <a:ext cx="61777" cy="42261"/>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rot="3182689">
            <a:off x="356132" y="283205"/>
            <a:ext cx="157564" cy="42648"/>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rot="3182689">
            <a:off x="490967" y="389763"/>
            <a:ext cx="130489" cy="40612"/>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rot="3182689">
            <a:off x="385002" y="457918"/>
            <a:ext cx="118987" cy="38373"/>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rot="3182689">
            <a:off x="490973" y="522256"/>
            <a:ext cx="118987" cy="38373"/>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rot="3182689">
            <a:off x="578346" y="402205"/>
            <a:ext cx="147894" cy="50893"/>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rot="3182689">
            <a:off x="672886" y="643963"/>
            <a:ext cx="107384" cy="49162"/>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1"/>
          <p:cNvSpPr/>
          <p:nvPr/>
        </p:nvSpPr>
        <p:spPr>
          <a:xfrm rot="3182689">
            <a:off x="476228" y="687124"/>
            <a:ext cx="100055" cy="38271"/>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1"/>
          <p:cNvSpPr/>
          <p:nvPr/>
        </p:nvSpPr>
        <p:spPr>
          <a:xfrm rot="3182689">
            <a:off x="652925" y="766307"/>
            <a:ext cx="94050" cy="43361"/>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1"/>
          <p:cNvSpPr/>
          <p:nvPr/>
        </p:nvSpPr>
        <p:spPr>
          <a:xfrm rot="3182689">
            <a:off x="223513" y="501455"/>
            <a:ext cx="113389" cy="42954"/>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1"/>
          <p:cNvSpPr/>
          <p:nvPr/>
        </p:nvSpPr>
        <p:spPr>
          <a:xfrm rot="3182689">
            <a:off x="179989" y="288595"/>
            <a:ext cx="122550" cy="44277"/>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1"/>
          <p:cNvSpPr/>
          <p:nvPr/>
        </p:nvSpPr>
        <p:spPr>
          <a:xfrm rot="3182689">
            <a:off x="328635" y="620998"/>
            <a:ext cx="120718" cy="52623"/>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1"/>
          <p:cNvSpPr/>
          <p:nvPr/>
        </p:nvSpPr>
        <p:spPr>
          <a:xfrm rot="3182689">
            <a:off x="483712" y="835234"/>
            <a:ext cx="97714" cy="41936"/>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1"/>
          <p:cNvSpPr/>
          <p:nvPr/>
        </p:nvSpPr>
        <p:spPr>
          <a:xfrm rot="3182689">
            <a:off x="453905" y="163955"/>
            <a:ext cx="128555" cy="52827"/>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1"/>
          <p:cNvSpPr/>
          <p:nvPr/>
        </p:nvSpPr>
        <p:spPr>
          <a:xfrm rot="3182689">
            <a:off x="318350" y="804878"/>
            <a:ext cx="94457" cy="46923"/>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1"/>
          <p:cNvSpPr/>
          <p:nvPr/>
        </p:nvSpPr>
        <p:spPr>
          <a:xfrm rot="3182689">
            <a:off x="210610" y="147923"/>
            <a:ext cx="122652" cy="49061"/>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1"/>
          <p:cNvSpPr/>
          <p:nvPr/>
        </p:nvSpPr>
        <p:spPr>
          <a:xfrm rot="3182689">
            <a:off x="134831" y="609643"/>
            <a:ext cx="107384" cy="43361"/>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1"/>
          <p:cNvSpPr/>
          <p:nvPr/>
        </p:nvSpPr>
        <p:spPr>
          <a:xfrm rot="3182689">
            <a:off x="86443" y="357030"/>
            <a:ext cx="120718" cy="42648"/>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7" name="Google Shape;2557;p21"/>
          <p:cNvGrpSpPr/>
          <p:nvPr/>
        </p:nvGrpSpPr>
        <p:grpSpPr>
          <a:xfrm>
            <a:off x="8127197" y="108689"/>
            <a:ext cx="924350" cy="660700"/>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9" name="Google Shape;2579;p21"/>
          <p:cNvGrpSpPr/>
          <p:nvPr/>
        </p:nvGrpSpPr>
        <p:grpSpPr>
          <a:xfrm>
            <a:off x="108203" y="4255182"/>
            <a:ext cx="819952" cy="80301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12962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CUSTOM_6_1_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1758200" y="2832900"/>
            <a:ext cx="2316000" cy="12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4" name="Google Shape;2604;p22"/>
          <p:cNvSpPr txBox="1">
            <a:spLocks noGrp="1"/>
          </p:cNvSpPr>
          <p:nvPr>
            <p:ph type="title" idx="2"/>
          </p:nvPr>
        </p:nvSpPr>
        <p:spPr>
          <a:xfrm>
            <a:off x="1758200" y="2606045"/>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1758212" y="20740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06" name="Google Shape;2606;p22"/>
          <p:cNvSpPr txBox="1">
            <a:spLocks noGrp="1"/>
          </p:cNvSpPr>
          <p:nvPr>
            <p:ph type="subTitle" idx="4"/>
          </p:nvPr>
        </p:nvSpPr>
        <p:spPr>
          <a:xfrm>
            <a:off x="5069425" y="2832900"/>
            <a:ext cx="2316000" cy="12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7" name="Google Shape;2607;p22"/>
          <p:cNvSpPr txBox="1">
            <a:spLocks noGrp="1"/>
          </p:cNvSpPr>
          <p:nvPr>
            <p:ph type="title" idx="5"/>
          </p:nvPr>
        </p:nvSpPr>
        <p:spPr>
          <a:xfrm>
            <a:off x="5069422" y="2606045"/>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5069429" y="20740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609" name="Google Shape;2609;p22"/>
          <p:cNvGrpSpPr/>
          <p:nvPr/>
        </p:nvGrpSpPr>
        <p:grpSpPr>
          <a:xfrm>
            <a:off x="-462800" y="3147505"/>
            <a:ext cx="1606980" cy="2271789"/>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22"/>
          <p:cNvGrpSpPr/>
          <p:nvPr/>
        </p:nvGrpSpPr>
        <p:grpSpPr>
          <a:xfrm>
            <a:off x="-102051" y="4099744"/>
            <a:ext cx="1210840" cy="1568321"/>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22"/>
          <p:cNvGrpSpPr/>
          <p:nvPr/>
        </p:nvGrpSpPr>
        <p:grpSpPr>
          <a:xfrm>
            <a:off x="7864278" y="4137775"/>
            <a:ext cx="1813649" cy="1203647"/>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3" name="Google Shape;2653;p22"/>
          <p:cNvGrpSpPr/>
          <p:nvPr/>
        </p:nvGrpSpPr>
        <p:grpSpPr>
          <a:xfrm>
            <a:off x="8067739" y="3527340"/>
            <a:ext cx="1499664" cy="1946517"/>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3" name="Google Shape;2673;p22"/>
          <p:cNvGrpSpPr/>
          <p:nvPr/>
        </p:nvGrpSpPr>
        <p:grpSpPr>
          <a:xfrm>
            <a:off x="-102039" y="-203622"/>
            <a:ext cx="1872975" cy="1829015"/>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4" name="Google Shape;2704;p22"/>
          <p:cNvGrpSpPr/>
          <p:nvPr/>
        </p:nvGrpSpPr>
        <p:grpSpPr>
          <a:xfrm>
            <a:off x="7350636" y="-203622"/>
            <a:ext cx="1872975" cy="1829015"/>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1758200" y="2832900"/>
            <a:ext cx="2316000" cy="12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4" name="Google Shape;2604;p22"/>
          <p:cNvSpPr txBox="1">
            <a:spLocks noGrp="1"/>
          </p:cNvSpPr>
          <p:nvPr>
            <p:ph type="title" idx="2"/>
          </p:nvPr>
        </p:nvSpPr>
        <p:spPr>
          <a:xfrm>
            <a:off x="1758200" y="2606045"/>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1758212" y="20740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06" name="Google Shape;2606;p22"/>
          <p:cNvSpPr txBox="1">
            <a:spLocks noGrp="1"/>
          </p:cNvSpPr>
          <p:nvPr>
            <p:ph type="subTitle" idx="4"/>
          </p:nvPr>
        </p:nvSpPr>
        <p:spPr>
          <a:xfrm>
            <a:off x="5069425" y="2832900"/>
            <a:ext cx="2316000" cy="121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7" name="Google Shape;2607;p22"/>
          <p:cNvSpPr txBox="1">
            <a:spLocks noGrp="1"/>
          </p:cNvSpPr>
          <p:nvPr>
            <p:ph type="title" idx="5"/>
          </p:nvPr>
        </p:nvSpPr>
        <p:spPr>
          <a:xfrm>
            <a:off x="5069422" y="2606045"/>
            <a:ext cx="23160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5069429" y="2074048"/>
            <a:ext cx="2316000" cy="4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609" name="Google Shape;2609;p22"/>
          <p:cNvGrpSpPr/>
          <p:nvPr/>
        </p:nvGrpSpPr>
        <p:grpSpPr>
          <a:xfrm>
            <a:off x="-462800" y="3147505"/>
            <a:ext cx="1606980" cy="2271789"/>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22"/>
          <p:cNvGrpSpPr/>
          <p:nvPr/>
        </p:nvGrpSpPr>
        <p:grpSpPr>
          <a:xfrm>
            <a:off x="-102051" y="4099744"/>
            <a:ext cx="1210840" cy="1568321"/>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22"/>
          <p:cNvGrpSpPr/>
          <p:nvPr/>
        </p:nvGrpSpPr>
        <p:grpSpPr>
          <a:xfrm>
            <a:off x="7864278" y="4137775"/>
            <a:ext cx="1813649" cy="1203647"/>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3" name="Google Shape;2653;p22"/>
          <p:cNvGrpSpPr/>
          <p:nvPr/>
        </p:nvGrpSpPr>
        <p:grpSpPr>
          <a:xfrm>
            <a:off x="8067739" y="3527340"/>
            <a:ext cx="1499664" cy="1946517"/>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3" name="Google Shape;2673;p22"/>
          <p:cNvGrpSpPr/>
          <p:nvPr/>
        </p:nvGrpSpPr>
        <p:grpSpPr>
          <a:xfrm>
            <a:off x="-102039" y="-203622"/>
            <a:ext cx="1872975" cy="1829015"/>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4" name="Google Shape;2704;p22"/>
          <p:cNvGrpSpPr/>
          <p:nvPr/>
        </p:nvGrpSpPr>
        <p:grpSpPr>
          <a:xfrm>
            <a:off x="7350636" y="-203622"/>
            <a:ext cx="1872975" cy="1829015"/>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426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6" y="91426"/>
            <a:ext cx="973981" cy="753848"/>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
          <p:cNvGrpSpPr/>
          <p:nvPr/>
        </p:nvGrpSpPr>
        <p:grpSpPr>
          <a:xfrm rot="1024943">
            <a:off x="7935185" y="51235"/>
            <a:ext cx="1167069" cy="834182"/>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4"/>
          <p:cNvGrpSpPr/>
          <p:nvPr/>
        </p:nvGrpSpPr>
        <p:grpSpPr>
          <a:xfrm>
            <a:off x="8185518" y="4127845"/>
            <a:ext cx="882445" cy="951313"/>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45767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3260"/>
        <p:cNvGrpSpPr/>
        <p:nvPr/>
      </p:nvGrpSpPr>
      <p:grpSpPr>
        <a:xfrm>
          <a:off x="0" y="0"/>
          <a:ext cx="0" cy="0"/>
          <a:chOff x="0" y="0"/>
          <a:chExt cx="0" cy="0"/>
        </a:xfrm>
      </p:grpSpPr>
      <p:sp>
        <p:nvSpPr>
          <p:cNvPr id="3261" name="Google Shape;3261;p31"/>
          <p:cNvSpPr/>
          <p:nvPr/>
        </p:nvSpPr>
        <p:spPr>
          <a:xfrm>
            <a:off x="1597888" y="1335300"/>
            <a:ext cx="6201084" cy="3750350"/>
          </a:xfrm>
          <a:custGeom>
            <a:avLst/>
            <a:gdLst/>
            <a:ahLst/>
            <a:cxnLst/>
            <a:rect l="l" t="t" r="r" b="b"/>
            <a:pathLst>
              <a:path w="32988" h="20487" extrusionOk="0">
                <a:moveTo>
                  <a:pt x="15765" y="1"/>
                </a:moveTo>
                <a:cubicBezTo>
                  <a:pt x="13318" y="1"/>
                  <a:pt x="10884" y="513"/>
                  <a:pt x="8446" y="1688"/>
                </a:cubicBezTo>
                <a:cubicBezTo>
                  <a:pt x="4560" y="3575"/>
                  <a:pt x="1" y="8397"/>
                  <a:pt x="1036" y="13129"/>
                </a:cubicBezTo>
                <a:lnTo>
                  <a:pt x="1036" y="13391"/>
                </a:lnTo>
                <a:cubicBezTo>
                  <a:pt x="3715" y="13658"/>
                  <a:pt x="7071" y="14337"/>
                  <a:pt x="9559" y="15373"/>
                </a:cubicBezTo>
                <a:cubicBezTo>
                  <a:pt x="9840" y="15486"/>
                  <a:pt x="10125" y="15617"/>
                  <a:pt x="10405" y="15748"/>
                </a:cubicBezTo>
                <a:cubicBezTo>
                  <a:pt x="10464" y="15748"/>
                  <a:pt x="10518" y="15766"/>
                  <a:pt x="10595" y="15789"/>
                </a:cubicBezTo>
                <a:cubicBezTo>
                  <a:pt x="10650" y="15807"/>
                  <a:pt x="10708" y="15825"/>
                  <a:pt x="10745" y="15861"/>
                </a:cubicBezTo>
                <a:cubicBezTo>
                  <a:pt x="11500" y="16164"/>
                  <a:pt x="12215" y="16522"/>
                  <a:pt x="12875" y="16974"/>
                </a:cubicBezTo>
                <a:cubicBezTo>
                  <a:pt x="12911" y="16974"/>
                  <a:pt x="12952" y="16992"/>
                  <a:pt x="12988" y="17010"/>
                </a:cubicBezTo>
                <a:cubicBezTo>
                  <a:pt x="13215" y="17123"/>
                  <a:pt x="13423" y="17259"/>
                  <a:pt x="13608" y="17408"/>
                </a:cubicBezTo>
                <a:cubicBezTo>
                  <a:pt x="14137" y="17689"/>
                  <a:pt x="14667" y="18010"/>
                  <a:pt x="15137" y="18390"/>
                </a:cubicBezTo>
                <a:cubicBezTo>
                  <a:pt x="15739" y="18842"/>
                  <a:pt x="16530" y="19521"/>
                  <a:pt x="16739" y="20290"/>
                </a:cubicBezTo>
                <a:cubicBezTo>
                  <a:pt x="16944" y="20410"/>
                  <a:pt x="17138" y="20486"/>
                  <a:pt x="17352" y="20486"/>
                </a:cubicBezTo>
                <a:cubicBezTo>
                  <a:pt x="17509" y="20486"/>
                  <a:pt x="17678" y="20445"/>
                  <a:pt x="17869" y="20349"/>
                </a:cubicBezTo>
                <a:cubicBezTo>
                  <a:pt x="18114" y="19951"/>
                  <a:pt x="18471" y="19634"/>
                  <a:pt x="18833" y="19349"/>
                </a:cubicBezTo>
                <a:cubicBezTo>
                  <a:pt x="18982" y="19254"/>
                  <a:pt x="19114" y="19141"/>
                  <a:pt x="19227" y="19028"/>
                </a:cubicBezTo>
                <a:cubicBezTo>
                  <a:pt x="19625" y="18557"/>
                  <a:pt x="20036" y="18105"/>
                  <a:pt x="20584" y="17711"/>
                </a:cubicBezTo>
                <a:cubicBezTo>
                  <a:pt x="21000" y="17426"/>
                  <a:pt x="21434" y="17164"/>
                  <a:pt x="21864" y="16938"/>
                </a:cubicBezTo>
                <a:cubicBezTo>
                  <a:pt x="22696" y="16354"/>
                  <a:pt x="23583" y="15861"/>
                  <a:pt x="24560" y="15504"/>
                </a:cubicBezTo>
                <a:cubicBezTo>
                  <a:pt x="26049" y="14957"/>
                  <a:pt x="27596" y="14599"/>
                  <a:pt x="29143" y="14296"/>
                </a:cubicBezTo>
                <a:cubicBezTo>
                  <a:pt x="30369" y="14070"/>
                  <a:pt x="31590" y="13807"/>
                  <a:pt x="32834" y="13617"/>
                </a:cubicBezTo>
                <a:cubicBezTo>
                  <a:pt x="32893" y="13599"/>
                  <a:pt x="32947" y="13581"/>
                  <a:pt x="32988" y="13563"/>
                </a:cubicBezTo>
                <a:cubicBezTo>
                  <a:pt x="32477" y="7361"/>
                  <a:pt x="28161" y="3064"/>
                  <a:pt x="22488" y="1159"/>
                </a:cubicBezTo>
                <a:cubicBezTo>
                  <a:pt x="20226" y="424"/>
                  <a:pt x="17990" y="1"/>
                  <a:pt x="157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1"/>
          <p:cNvSpPr txBox="1">
            <a:spLocks noGrp="1"/>
          </p:cNvSpPr>
          <p:nvPr>
            <p:ph type="subTitle" idx="1"/>
          </p:nvPr>
        </p:nvSpPr>
        <p:spPr>
          <a:xfrm>
            <a:off x="2967438" y="1658600"/>
            <a:ext cx="3196500" cy="94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63" name="Google Shape;3263;p31"/>
          <p:cNvSpPr txBox="1">
            <a:spLocks noGrp="1"/>
          </p:cNvSpPr>
          <p:nvPr>
            <p:ph type="ctrTitle"/>
          </p:nvPr>
        </p:nvSpPr>
        <p:spPr>
          <a:xfrm flipH="1">
            <a:off x="2543325" y="630550"/>
            <a:ext cx="4057500" cy="83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4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64" name="Google Shape;3264;p31"/>
          <p:cNvSpPr/>
          <p:nvPr/>
        </p:nvSpPr>
        <p:spPr>
          <a:xfrm>
            <a:off x="503298" y="4735299"/>
            <a:ext cx="2478984" cy="1322777"/>
          </a:xfrm>
          <a:custGeom>
            <a:avLst/>
            <a:gdLst/>
            <a:ahLst/>
            <a:cxnLst/>
            <a:rect l="l" t="t" r="r" b="b"/>
            <a:pathLst>
              <a:path w="14704" h="7846" extrusionOk="0">
                <a:moveTo>
                  <a:pt x="5072" y="1"/>
                </a:moveTo>
                <a:cubicBezTo>
                  <a:pt x="4823" y="1"/>
                  <a:pt x="4543" y="60"/>
                  <a:pt x="4258" y="227"/>
                </a:cubicBezTo>
                <a:cubicBezTo>
                  <a:pt x="2941" y="906"/>
                  <a:pt x="3222" y="2869"/>
                  <a:pt x="3543" y="4072"/>
                </a:cubicBezTo>
                <a:cubicBezTo>
                  <a:pt x="3014" y="3679"/>
                  <a:pt x="2543" y="3507"/>
                  <a:pt x="2132" y="3507"/>
                </a:cubicBezTo>
                <a:cubicBezTo>
                  <a:pt x="453" y="3507"/>
                  <a:pt x="1" y="6334"/>
                  <a:pt x="2507" y="7185"/>
                </a:cubicBezTo>
                <a:cubicBezTo>
                  <a:pt x="3959" y="7768"/>
                  <a:pt x="5751" y="7786"/>
                  <a:pt x="7424" y="7786"/>
                </a:cubicBezTo>
                <a:lnTo>
                  <a:pt x="7764" y="7786"/>
                </a:lnTo>
                <a:cubicBezTo>
                  <a:pt x="8275" y="7786"/>
                  <a:pt x="8763" y="7786"/>
                  <a:pt x="9216" y="7804"/>
                </a:cubicBezTo>
                <a:cubicBezTo>
                  <a:pt x="11722" y="7732"/>
                  <a:pt x="14495" y="7845"/>
                  <a:pt x="14590" y="5357"/>
                </a:cubicBezTo>
                <a:cubicBezTo>
                  <a:pt x="14703" y="3923"/>
                  <a:pt x="13911" y="2774"/>
                  <a:pt x="12781" y="2774"/>
                </a:cubicBezTo>
                <a:cubicBezTo>
                  <a:pt x="12310" y="2774"/>
                  <a:pt x="11781" y="2982"/>
                  <a:pt x="11233" y="3452"/>
                </a:cubicBezTo>
                <a:cubicBezTo>
                  <a:pt x="11007" y="2245"/>
                  <a:pt x="11536" y="792"/>
                  <a:pt x="9989" y="268"/>
                </a:cubicBezTo>
                <a:cubicBezTo>
                  <a:pt x="9745" y="191"/>
                  <a:pt x="9537" y="155"/>
                  <a:pt x="9329" y="155"/>
                </a:cubicBezTo>
                <a:cubicBezTo>
                  <a:pt x="8275" y="155"/>
                  <a:pt x="7673" y="1191"/>
                  <a:pt x="7311" y="2190"/>
                </a:cubicBezTo>
                <a:cubicBezTo>
                  <a:pt x="6746" y="1340"/>
                  <a:pt x="6144" y="1"/>
                  <a:pt x="5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1"/>
          <p:cNvSpPr/>
          <p:nvPr/>
        </p:nvSpPr>
        <p:spPr>
          <a:xfrm>
            <a:off x="5466830" y="4716248"/>
            <a:ext cx="2478816" cy="1322608"/>
          </a:xfrm>
          <a:custGeom>
            <a:avLst/>
            <a:gdLst/>
            <a:ahLst/>
            <a:cxnLst/>
            <a:rect l="l" t="t" r="r" b="b"/>
            <a:pathLst>
              <a:path w="14703" h="7845" extrusionOk="0">
                <a:moveTo>
                  <a:pt x="5072" y="1"/>
                </a:moveTo>
                <a:cubicBezTo>
                  <a:pt x="4828" y="1"/>
                  <a:pt x="4561" y="60"/>
                  <a:pt x="4262" y="227"/>
                </a:cubicBezTo>
                <a:cubicBezTo>
                  <a:pt x="2941" y="905"/>
                  <a:pt x="3226" y="2869"/>
                  <a:pt x="3543" y="4072"/>
                </a:cubicBezTo>
                <a:cubicBezTo>
                  <a:pt x="3036" y="3679"/>
                  <a:pt x="2548" y="3507"/>
                  <a:pt x="2149" y="3507"/>
                </a:cubicBezTo>
                <a:cubicBezTo>
                  <a:pt x="471" y="3507"/>
                  <a:pt x="1" y="6334"/>
                  <a:pt x="2507" y="7184"/>
                </a:cubicBezTo>
                <a:cubicBezTo>
                  <a:pt x="3959" y="7768"/>
                  <a:pt x="5750" y="7786"/>
                  <a:pt x="7429" y="7786"/>
                </a:cubicBezTo>
                <a:lnTo>
                  <a:pt x="7768" y="7786"/>
                </a:lnTo>
                <a:cubicBezTo>
                  <a:pt x="8275" y="7786"/>
                  <a:pt x="8768" y="7786"/>
                  <a:pt x="9220" y="7804"/>
                </a:cubicBezTo>
                <a:cubicBezTo>
                  <a:pt x="11744" y="7732"/>
                  <a:pt x="14495" y="7845"/>
                  <a:pt x="14590" y="5357"/>
                </a:cubicBezTo>
                <a:cubicBezTo>
                  <a:pt x="14703" y="3923"/>
                  <a:pt x="13911" y="2774"/>
                  <a:pt x="12780" y="2774"/>
                </a:cubicBezTo>
                <a:cubicBezTo>
                  <a:pt x="12310" y="2774"/>
                  <a:pt x="11781" y="2982"/>
                  <a:pt x="11256" y="3452"/>
                </a:cubicBezTo>
                <a:cubicBezTo>
                  <a:pt x="11007" y="2244"/>
                  <a:pt x="11536" y="792"/>
                  <a:pt x="9989" y="268"/>
                </a:cubicBezTo>
                <a:cubicBezTo>
                  <a:pt x="9763" y="191"/>
                  <a:pt x="9537" y="155"/>
                  <a:pt x="9351" y="155"/>
                </a:cubicBezTo>
                <a:cubicBezTo>
                  <a:pt x="8293" y="155"/>
                  <a:pt x="7673" y="1190"/>
                  <a:pt x="7316" y="2190"/>
                </a:cubicBezTo>
                <a:cubicBezTo>
                  <a:pt x="6750" y="1340"/>
                  <a:pt x="6144" y="1"/>
                  <a:pt x="5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1"/>
          <p:cNvSpPr/>
          <p:nvPr/>
        </p:nvSpPr>
        <p:spPr>
          <a:xfrm>
            <a:off x="3623439" y="-914573"/>
            <a:ext cx="1827543" cy="975645"/>
          </a:xfrm>
          <a:custGeom>
            <a:avLst/>
            <a:gdLst/>
            <a:ahLst/>
            <a:cxnLst/>
            <a:rect l="l" t="t" r="r" b="b"/>
            <a:pathLst>
              <a:path w="10840" h="5787" extrusionOk="0">
                <a:moveTo>
                  <a:pt x="4054" y="19"/>
                </a:moveTo>
                <a:cubicBezTo>
                  <a:pt x="2208" y="78"/>
                  <a:pt x="173" y="1"/>
                  <a:pt x="96" y="1846"/>
                </a:cubicBezTo>
                <a:cubicBezTo>
                  <a:pt x="1" y="2882"/>
                  <a:pt x="607" y="3733"/>
                  <a:pt x="1417" y="3733"/>
                </a:cubicBezTo>
                <a:cubicBezTo>
                  <a:pt x="1774" y="3733"/>
                  <a:pt x="2172" y="3584"/>
                  <a:pt x="2566" y="3222"/>
                </a:cubicBezTo>
                <a:lnTo>
                  <a:pt x="2566" y="3222"/>
                </a:lnTo>
                <a:cubicBezTo>
                  <a:pt x="2738" y="4126"/>
                  <a:pt x="2339" y="5203"/>
                  <a:pt x="3489" y="5578"/>
                </a:cubicBezTo>
                <a:cubicBezTo>
                  <a:pt x="3660" y="5637"/>
                  <a:pt x="3810" y="5673"/>
                  <a:pt x="3959" y="5673"/>
                </a:cubicBezTo>
                <a:cubicBezTo>
                  <a:pt x="4733" y="5673"/>
                  <a:pt x="5185" y="4900"/>
                  <a:pt x="5452" y="4167"/>
                </a:cubicBezTo>
                <a:cubicBezTo>
                  <a:pt x="5863" y="4787"/>
                  <a:pt x="6316" y="5787"/>
                  <a:pt x="7108" y="5787"/>
                </a:cubicBezTo>
                <a:cubicBezTo>
                  <a:pt x="7298" y="5787"/>
                  <a:pt x="7488" y="5732"/>
                  <a:pt x="7714" y="5619"/>
                </a:cubicBezTo>
                <a:cubicBezTo>
                  <a:pt x="8673" y="5108"/>
                  <a:pt x="8465" y="3674"/>
                  <a:pt x="8220" y="2769"/>
                </a:cubicBezTo>
                <a:lnTo>
                  <a:pt x="8220" y="2769"/>
                </a:lnTo>
                <a:cubicBezTo>
                  <a:pt x="8618" y="3072"/>
                  <a:pt x="8976" y="3185"/>
                  <a:pt x="9274" y="3185"/>
                </a:cubicBezTo>
                <a:cubicBezTo>
                  <a:pt x="10500" y="3185"/>
                  <a:pt x="10840" y="1114"/>
                  <a:pt x="8994" y="489"/>
                </a:cubicBezTo>
                <a:cubicBezTo>
                  <a:pt x="7917" y="55"/>
                  <a:pt x="6619" y="37"/>
                  <a:pt x="5393" y="37"/>
                </a:cubicBezTo>
                <a:lnTo>
                  <a:pt x="5113" y="37"/>
                </a:lnTo>
                <a:cubicBezTo>
                  <a:pt x="4751" y="37"/>
                  <a:pt x="4393" y="37"/>
                  <a:pt x="4054"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1"/>
          <p:cNvSpPr/>
          <p:nvPr/>
        </p:nvSpPr>
        <p:spPr>
          <a:xfrm>
            <a:off x="8111035" y="-253353"/>
            <a:ext cx="2151746" cy="1147272"/>
          </a:xfrm>
          <a:custGeom>
            <a:avLst/>
            <a:gdLst/>
            <a:ahLst/>
            <a:cxnLst/>
            <a:rect l="l" t="t" r="r" b="b"/>
            <a:pathLst>
              <a:path w="12763" h="6805" extrusionOk="0">
                <a:moveTo>
                  <a:pt x="4393" y="1"/>
                </a:moveTo>
                <a:cubicBezTo>
                  <a:pt x="4185" y="1"/>
                  <a:pt x="3959" y="55"/>
                  <a:pt x="3692" y="186"/>
                </a:cubicBezTo>
                <a:cubicBezTo>
                  <a:pt x="2543" y="792"/>
                  <a:pt x="2810" y="2466"/>
                  <a:pt x="3090" y="3525"/>
                </a:cubicBezTo>
                <a:cubicBezTo>
                  <a:pt x="2620" y="3186"/>
                  <a:pt x="2204" y="3032"/>
                  <a:pt x="1864" y="3032"/>
                </a:cubicBezTo>
                <a:cubicBezTo>
                  <a:pt x="394" y="3032"/>
                  <a:pt x="1" y="5484"/>
                  <a:pt x="2168" y="6221"/>
                </a:cubicBezTo>
                <a:cubicBezTo>
                  <a:pt x="3448" y="6746"/>
                  <a:pt x="4977" y="6746"/>
                  <a:pt x="6447" y="6746"/>
                </a:cubicBezTo>
                <a:lnTo>
                  <a:pt x="6746" y="6746"/>
                </a:lnTo>
                <a:cubicBezTo>
                  <a:pt x="7180" y="6746"/>
                  <a:pt x="7596" y="6764"/>
                  <a:pt x="8012" y="6764"/>
                </a:cubicBezTo>
                <a:cubicBezTo>
                  <a:pt x="10179" y="6710"/>
                  <a:pt x="12572" y="6805"/>
                  <a:pt x="12667" y="4638"/>
                </a:cubicBezTo>
                <a:cubicBezTo>
                  <a:pt x="12762" y="3394"/>
                  <a:pt x="12061" y="2412"/>
                  <a:pt x="11102" y="2412"/>
                </a:cubicBezTo>
                <a:cubicBezTo>
                  <a:pt x="10686" y="2412"/>
                  <a:pt x="10233" y="2579"/>
                  <a:pt x="9763" y="2996"/>
                </a:cubicBezTo>
                <a:cubicBezTo>
                  <a:pt x="9555" y="1941"/>
                  <a:pt x="10007" y="679"/>
                  <a:pt x="8668" y="227"/>
                </a:cubicBezTo>
                <a:cubicBezTo>
                  <a:pt x="8465" y="150"/>
                  <a:pt x="8275" y="132"/>
                  <a:pt x="8103" y="132"/>
                </a:cubicBezTo>
                <a:cubicBezTo>
                  <a:pt x="7180" y="132"/>
                  <a:pt x="6655" y="1037"/>
                  <a:pt x="6352" y="1901"/>
                </a:cubicBezTo>
                <a:cubicBezTo>
                  <a:pt x="5864" y="1168"/>
                  <a:pt x="5334" y="1"/>
                  <a:pt x="4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1"/>
          <p:cNvSpPr/>
          <p:nvPr/>
        </p:nvSpPr>
        <p:spPr>
          <a:xfrm>
            <a:off x="-1130363" y="-367659"/>
            <a:ext cx="2151746" cy="1147103"/>
          </a:xfrm>
          <a:custGeom>
            <a:avLst/>
            <a:gdLst/>
            <a:ahLst/>
            <a:cxnLst/>
            <a:rect l="l" t="t" r="r" b="b"/>
            <a:pathLst>
              <a:path w="12763" h="6804" extrusionOk="0">
                <a:moveTo>
                  <a:pt x="4393" y="0"/>
                </a:moveTo>
                <a:cubicBezTo>
                  <a:pt x="4185" y="0"/>
                  <a:pt x="3941" y="55"/>
                  <a:pt x="3697" y="186"/>
                </a:cubicBezTo>
                <a:cubicBezTo>
                  <a:pt x="2548" y="792"/>
                  <a:pt x="2792" y="2488"/>
                  <a:pt x="3073" y="3524"/>
                </a:cubicBezTo>
                <a:cubicBezTo>
                  <a:pt x="2620" y="3185"/>
                  <a:pt x="2208" y="3031"/>
                  <a:pt x="1847" y="3031"/>
                </a:cubicBezTo>
                <a:cubicBezTo>
                  <a:pt x="399" y="3031"/>
                  <a:pt x="1" y="5483"/>
                  <a:pt x="2168" y="6220"/>
                </a:cubicBezTo>
                <a:cubicBezTo>
                  <a:pt x="3430" y="6745"/>
                  <a:pt x="4977" y="6763"/>
                  <a:pt x="6429" y="6763"/>
                </a:cubicBezTo>
                <a:lnTo>
                  <a:pt x="7994" y="6763"/>
                </a:lnTo>
                <a:cubicBezTo>
                  <a:pt x="10179" y="6709"/>
                  <a:pt x="12572" y="6804"/>
                  <a:pt x="12649" y="4637"/>
                </a:cubicBezTo>
                <a:cubicBezTo>
                  <a:pt x="12762" y="3393"/>
                  <a:pt x="12066" y="2411"/>
                  <a:pt x="11084" y="2411"/>
                </a:cubicBezTo>
                <a:cubicBezTo>
                  <a:pt x="10691" y="2411"/>
                  <a:pt x="10216" y="2579"/>
                  <a:pt x="9745" y="2995"/>
                </a:cubicBezTo>
                <a:cubicBezTo>
                  <a:pt x="9560" y="1941"/>
                  <a:pt x="10012" y="679"/>
                  <a:pt x="8655" y="226"/>
                </a:cubicBezTo>
                <a:cubicBezTo>
                  <a:pt x="8465" y="150"/>
                  <a:pt x="8275" y="131"/>
                  <a:pt x="8107" y="131"/>
                </a:cubicBezTo>
                <a:cubicBezTo>
                  <a:pt x="7185" y="131"/>
                  <a:pt x="6655" y="1036"/>
                  <a:pt x="6352" y="1900"/>
                </a:cubicBezTo>
                <a:cubicBezTo>
                  <a:pt x="5864" y="1167"/>
                  <a:pt x="5316" y="0"/>
                  <a:pt x="4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1"/>
          <p:cNvSpPr/>
          <p:nvPr/>
        </p:nvSpPr>
        <p:spPr>
          <a:xfrm>
            <a:off x="6163117" y="2901855"/>
            <a:ext cx="44508" cy="32201"/>
          </a:xfrm>
          <a:custGeom>
            <a:avLst/>
            <a:gdLst/>
            <a:ahLst/>
            <a:cxnLst/>
            <a:rect l="l" t="t" r="r" b="b"/>
            <a:pathLst>
              <a:path w="264" h="191" extrusionOk="0">
                <a:moveTo>
                  <a:pt x="132" y="1"/>
                </a:moveTo>
                <a:cubicBezTo>
                  <a:pt x="1" y="1"/>
                  <a:pt x="1" y="191"/>
                  <a:pt x="132" y="191"/>
                </a:cubicBezTo>
                <a:cubicBezTo>
                  <a:pt x="263" y="191"/>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1"/>
          <p:cNvSpPr/>
          <p:nvPr/>
        </p:nvSpPr>
        <p:spPr>
          <a:xfrm>
            <a:off x="6197510" y="2806601"/>
            <a:ext cx="45183" cy="35236"/>
          </a:xfrm>
          <a:custGeom>
            <a:avLst/>
            <a:gdLst/>
            <a:ahLst/>
            <a:cxnLst/>
            <a:rect l="l" t="t" r="r" b="b"/>
            <a:pathLst>
              <a:path w="268" h="209" extrusionOk="0">
                <a:moveTo>
                  <a:pt x="136" y="0"/>
                </a:moveTo>
                <a:cubicBezTo>
                  <a:pt x="0" y="0"/>
                  <a:pt x="0" y="208"/>
                  <a:pt x="136" y="208"/>
                </a:cubicBezTo>
                <a:cubicBezTo>
                  <a:pt x="267" y="208"/>
                  <a:pt x="267"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1"/>
          <p:cNvSpPr/>
          <p:nvPr/>
        </p:nvSpPr>
        <p:spPr>
          <a:xfrm>
            <a:off x="6353795" y="3048362"/>
            <a:ext cx="41474" cy="35236"/>
          </a:xfrm>
          <a:custGeom>
            <a:avLst/>
            <a:gdLst/>
            <a:ahLst/>
            <a:cxnLst/>
            <a:rect l="l" t="t" r="r" b="b"/>
            <a:pathLst>
              <a:path w="246" h="209" extrusionOk="0">
                <a:moveTo>
                  <a:pt x="132" y="0"/>
                </a:moveTo>
                <a:cubicBezTo>
                  <a:pt x="1" y="0"/>
                  <a:pt x="1" y="208"/>
                  <a:pt x="132" y="208"/>
                </a:cubicBezTo>
                <a:cubicBezTo>
                  <a:pt x="245" y="208"/>
                  <a:pt x="245"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1"/>
          <p:cNvSpPr/>
          <p:nvPr/>
        </p:nvSpPr>
        <p:spPr>
          <a:xfrm>
            <a:off x="6420220" y="3041450"/>
            <a:ext cx="44340" cy="35236"/>
          </a:xfrm>
          <a:custGeom>
            <a:avLst/>
            <a:gdLst/>
            <a:ahLst/>
            <a:cxnLst/>
            <a:rect l="l" t="t" r="r" b="b"/>
            <a:pathLst>
              <a:path w="263" h="209" extrusionOk="0">
                <a:moveTo>
                  <a:pt x="132" y="0"/>
                </a:moveTo>
                <a:cubicBezTo>
                  <a:pt x="0" y="0"/>
                  <a:pt x="0" y="209"/>
                  <a:pt x="132" y="209"/>
                </a:cubicBezTo>
                <a:cubicBezTo>
                  <a:pt x="263" y="209"/>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1"/>
          <p:cNvSpPr/>
          <p:nvPr/>
        </p:nvSpPr>
        <p:spPr>
          <a:xfrm>
            <a:off x="968201" y="4024931"/>
            <a:ext cx="108574" cy="82610"/>
          </a:xfrm>
          <a:custGeom>
            <a:avLst/>
            <a:gdLst/>
            <a:ahLst/>
            <a:cxnLst/>
            <a:rect l="l" t="t" r="r" b="b"/>
            <a:pathLst>
              <a:path w="644" h="490" extrusionOk="0">
                <a:moveTo>
                  <a:pt x="322" y="0"/>
                </a:moveTo>
                <a:cubicBezTo>
                  <a:pt x="1" y="0"/>
                  <a:pt x="1" y="489"/>
                  <a:pt x="322" y="489"/>
                </a:cubicBezTo>
                <a:cubicBezTo>
                  <a:pt x="643" y="489"/>
                  <a:pt x="643" y="0"/>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1"/>
          <p:cNvSpPr/>
          <p:nvPr/>
        </p:nvSpPr>
        <p:spPr>
          <a:xfrm>
            <a:off x="1374214" y="4530289"/>
            <a:ext cx="105539" cy="82442"/>
          </a:xfrm>
          <a:custGeom>
            <a:avLst/>
            <a:gdLst/>
            <a:ahLst/>
            <a:cxnLst/>
            <a:rect l="l" t="t" r="r" b="b"/>
            <a:pathLst>
              <a:path w="626" h="489" extrusionOk="0">
                <a:moveTo>
                  <a:pt x="304" y="0"/>
                </a:moveTo>
                <a:cubicBezTo>
                  <a:pt x="1" y="0"/>
                  <a:pt x="1" y="489"/>
                  <a:pt x="304" y="489"/>
                </a:cubicBezTo>
                <a:cubicBezTo>
                  <a:pt x="625" y="489"/>
                  <a:pt x="625" y="0"/>
                  <a:pt x="3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1"/>
          <p:cNvSpPr/>
          <p:nvPr/>
        </p:nvSpPr>
        <p:spPr>
          <a:xfrm>
            <a:off x="7726644" y="1204972"/>
            <a:ext cx="110765" cy="86319"/>
          </a:xfrm>
          <a:custGeom>
            <a:avLst/>
            <a:gdLst/>
            <a:ahLst/>
            <a:cxnLst/>
            <a:rect l="l" t="t" r="r" b="b"/>
            <a:pathLst>
              <a:path w="657" h="512" extrusionOk="0">
                <a:moveTo>
                  <a:pt x="317" y="0"/>
                </a:moveTo>
                <a:cubicBezTo>
                  <a:pt x="1" y="0"/>
                  <a:pt x="1" y="511"/>
                  <a:pt x="317" y="511"/>
                </a:cubicBezTo>
                <a:cubicBezTo>
                  <a:pt x="657" y="511"/>
                  <a:pt x="657"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1"/>
          <p:cNvSpPr/>
          <p:nvPr/>
        </p:nvSpPr>
        <p:spPr>
          <a:xfrm>
            <a:off x="4553135" y="216090"/>
            <a:ext cx="32201" cy="321506"/>
          </a:xfrm>
          <a:custGeom>
            <a:avLst/>
            <a:gdLst/>
            <a:ahLst/>
            <a:cxnLst/>
            <a:rect l="l" t="t" r="r" b="b"/>
            <a:pathLst>
              <a:path w="191" h="1907" extrusionOk="0">
                <a:moveTo>
                  <a:pt x="95" y="0"/>
                </a:moveTo>
                <a:cubicBezTo>
                  <a:pt x="48" y="0"/>
                  <a:pt x="0" y="28"/>
                  <a:pt x="0" y="85"/>
                </a:cubicBezTo>
                <a:lnTo>
                  <a:pt x="0" y="1822"/>
                </a:lnTo>
                <a:cubicBezTo>
                  <a:pt x="0" y="1879"/>
                  <a:pt x="48" y="1907"/>
                  <a:pt x="95" y="1907"/>
                </a:cubicBezTo>
                <a:cubicBezTo>
                  <a:pt x="143" y="1907"/>
                  <a:pt x="190" y="1879"/>
                  <a:pt x="190" y="1822"/>
                </a:cubicBezTo>
                <a:lnTo>
                  <a:pt x="190" y="85"/>
                </a:lnTo>
                <a:cubicBezTo>
                  <a:pt x="190" y="28"/>
                  <a:pt x="143" y="0"/>
                  <a:pt x="95" y="0"/>
                </a:cubicBezTo>
                <a:close/>
              </a:path>
            </a:pathLst>
          </a:custGeom>
          <a:solidFill>
            <a:srgbClr val="006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1"/>
          <p:cNvSpPr/>
          <p:nvPr/>
        </p:nvSpPr>
        <p:spPr>
          <a:xfrm>
            <a:off x="4635576" y="431383"/>
            <a:ext cx="111440" cy="100481"/>
          </a:xfrm>
          <a:custGeom>
            <a:avLst/>
            <a:gdLst/>
            <a:ahLst/>
            <a:cxnLst/>
            <a:rect l="l" t="t" r="r" b="b"/>
            <a:pathLst>
              <a:path w="661" h="596" extrusionOk="0">
                <a:moveTo>
                  <a:pt x="525" y="1"/>
                </a:moveTo>
                <a:cubicBezTo>
                  <a:pt x="501" y="1"/>
                  <a:pt x="475" y="11"/>
                  <a:pt x="452" y="34"/>
                </a:cubicBezTo>
                <a:cubicBezTo>
                  <a:pt x="321" y="165"/>
                  <a:pt x="190" y="296"/>
                  <a:pt x="58" y="432"/>
                </a:cubicBezTo>
                <a:cubicBezTo>
                  <a:pt x="0" y="501"/>
                  <a:pt x="62" y="596"/>
                  <a:pt x="128" y="596"/>
                </a:cubicBezTo>
                <a:cubicBezTo>
                  <a:pt x="150" y="596"/>
                  <a:pt x="171" y="586"/>
                  <a:pt x="190" y="563"/>
                </a:cubicBezTo>
                <a:cubicBezTo>
                  <a:pt x="321" y="432"/>
                  <a:pt x="452" y="296"/>
                  <a:pt x="606" y="165"/>
                </a:cubicBezTo>
                <a:cubicBezTo>
                  <a:pt x="660" y="93"/>
                  <a:pt x="599" y="1"/>
                  <a:pt x="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1"/>
          <p:cNvSpPr/>
          <p:nvPr/>
        </p:nvSpPr>
        <p:spPr>
          <a:xfrm>
            <a:off x="4385385" y="431383"/>
            <a:ext cx="104865" cy="92052"/>
          </a:xfrm>
          <a:custGeom>
            <a:avLst/>
            <a:gdLst/>
            <a:ahLst/>
            <a:cxnLst/>
            <a:rect l="l" t="t" r="r" b="b"/>
            <a:pathLst>
              <a:path w="622" h="546" extrusionOk="0">
                <a:moveTo>
                  <a:pt x="131" y="1"/>
                </a:moveTo>
                <a:cubicBezTo>
                  <a:pt x="58" y="1"/>
                  <a:pt x="0" y="93"/>
                  <a:pt x="72" y="165"/>
                </a:cubicBezTo>
                <a:cubicBezTo>
                  <a:pt x="185" y="278"/>
                  <a:pt x="298" y="409"/>
                  <a:pt x="430" y="522"/>
                </a:cubicBezTo>
                <a:cubicBezTo>
                  <a:pt x="446" y="539"/>
                  <a:pt x="465" y="546"/>
                  <a:pt x="484" y="546"/>
                </a:cubicBezTo>
                <a:cubicBezTo>
                  <a:pt x="553" y="546"/>
                  <a:pt x="621" y="452"/>
                  <a:pt x="561" y="391"/>
                </a:cubicBezTo>
                <a:cubicBezTo>
                  <a:pt x="448" y="260"/>
                  <a:pt x="317" y="147"/>
                  <a:pt x="203" y="34"/>
                </a:cubicBezTo>
                <a:cubicBezTo>
                  <a:pt x="180" y="11"/>
                  <a:pt x="15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1"/>
          <p:cNvSpPr/>
          <p:nvPr/>
        </p:nvSpPr>
        <p:spPr>
          <a:xfrm>
            <a:off x="1507285" y="2273192"/>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1"/>
          <p:cNvSpPr/>
          <p:nvPr/>
        </p:nvSpPr>
        <p:spPr>
          <a:xfrm>
            <a:off x="1244508" y="26118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1"/>
          <p:cNvSpPr/>
          <p:nvPr/>
        </p:nvSpPr>
        <p:spPr>
          <a:xfrm>
            <a:off x="1462758" y="3136705"/>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1"/>
          <p:cNvSpPr/>
          <p:nvPr/>
        </p:nvSpPr>
        <p:spPr>
          <a:xfrm>
            <a:off x="1552112" y="3165703"/>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1"/>
          <p:cNvSpPr/>
          <p:nvPr/>
        </p:nvSpPr>
        <p:spPr>
          <a:xfrm>
            <a:off x="626876" y="3528008"/>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1"/>
          <p:cNvSpPr/>
          <p:nvPr/>
        </p:nvSpPr>
        <p:spPr>
          <a:xfrm>
            <a:off x="674925" y="3441857"/>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1"/>
          <p:cNvSpPr/>
          <p:nvPr/>
        </p:nvSpPr>
        <p:spPr>
          <a:xfrm>
            <a:off x="735281" y="3528008"/>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6" name="Google Shape;3286;p31"/>
          <p:cNvGrpSpPr/>
          <p:nvPr/>
        </p:nvGrpSpPr>
        <p:grpSpPr>
          <a:xfrm>
            <a:off x="668181" y="3689222"/>
            <a:ext cx="7635158" cy="1325310"/>
            <a:chOff x="5618150" y="3885575"/>
            <a:chExt cx="1216700" cy="262625"/>
          </a:xfrm>
        </p:grpSpPr>
        <p:sp>
          <p:nvSpPr>
            <p:cNvPr id="3287" name="Google Shape;3287;p31"/>
            <p:cNvSpPr/>
            <p:nvPr/>
          </p:nvSpPr>
          <p:spPr>
            <a:xfrm>
              <a:off x="5619500" y="3886575"/>
              <a:ext cx="1213550" cy="258250"/>
            </a:xfrm>
            <a:custGeom>
              <a:avLst/>
              <a:gdLst/>
              <a:ahLst/>
              <a:cxnLst/>
              <a:rect l="l" t="t" r="r" b="b"/>
              <a:pathLst>
                <a:path w="48542" h="10330" extrusionOk="0">
                  <a:moveTo>
                    <a:pt x="2358" y="1"/>
                  </a:moveTo>
                  <a:lnTo>
                    <a:pt x="2113" y="1095"/>
                  </a:lnTo>
                  <a:lnTo>
                    <a:pt x="1399" y="1037"/>
                  </a:lnTo>
                  <a:cubicBezTo>
                    <a:pt x="1233" y="996"/>
                    <a:pt x="1087" y="979"/>
                    <a:pt x="958" y="979"/>
                  </a:cubicBezTo>
                  <a:cubicBezTo>
                    <a:pt x="1" y="979"/>
                    <a:pt x="1" y="1959"/>
                    <a:pt x="1" y="1959"/>
                  </a:cubicBezTo>
                  <a:lnTo>
                    <a:pt x="6976" y="3995"/>
                  </a:lnTo>
                  <a:lnTo>
                    <a:pt x="21077" y="8858"/>
                  </a:lnTo>
                  <a:cubicBezTo>
                    <a:pt x="21887" y="10161"/>
                    <a:pt x="22339" y="10102"/>
                    <a:pt x="24375" y="10310"/>
                  </a:cubicBezTo>
                  <a:cubicBezTo>
                    <a:pt x="24503" y="10323"/>
                    <a:pt x="24627" y="10329"/>
                    <a:pt x="24748" y="10329"/>
                  </a:cubicBezTo>
                  <a:cubicBezTo>
                    <a:pt x="26568" y="10329"/>
                    <a:pt x="27578" y="8953"/>
                    <a:pt x="27578" y="8953"/>
                  </a:cubicBezTo>
                  <a:lnTo>
                    <a:pt x="30351" y="7917"/>
                  </a:lnTo>
                  <a:lnTo>
                    <a:pt x="37983" y="5352"/>
                  </a:lnTo>
                  <a:lnTo>
                    <a:pt x="48541" y="1959"/>
                  </a:lnTo>
                  <a:cubicBezTo>
                    <a:pt x="48479" y="1154"/>
                    <a:pt x="47958" y="972"/>
                    <a:pt x="47499" y="972"/>
                  </a:cubicBezTo>
                  <a:cubicBezTo>
                    <a:pt x="47121" y="972"/>
                    <a:pt x="46786" y="1095"/>
                    <a:pt x="46786" y="1095"/>
                  </a:cubicBezTo>
                  <a:lnTo>
                    <a:pt x="46523" y="1"/>
                  </a:lnTo>
                  <a:lnTo>
                    <a:pt x="42941" y="828"/>
                  </a:lnTo>
                  <a:cubicBezTo>
                    <a:pt x="42000" y="887"/>
                    <a:pt x="40982" y="1018"/>
                    <a:pt x="39964" y="1190"/>
                  </a:cubicBezTo>
                  <a:lnTo>
                    <a:pt x="39964" y="1055"/>
                  </a:lnTo>
                  <a:cubicBezTo>
                    <a:pt x="39907" y="1046"/>
                    <a:pt x="39851" y="1041"/>
                    <a:pt x="39797" y="1041"/>
                  </a:cubicBezTo>
                  <a:cubicBezTo>
                    <a:pt x="39742" y="1041"/>
                    <a:pt x="39690" y="1046"/>
                    <a:pt x="39643" y="1055"/>
                  </a:cubicBezTo>
                  <a:cubicBezTo>
                    <a:pt x="39493" y="1055"/>
                    <a:pt x="39340" y="1077"/>
                    <a:pt x="39190" y="1095"/>
                  </a:cubicBezTo>
                  <a:cubicBezTo>
                    <a:pt x="39041" y="1113"/>
                    <a:pt x="38905" y="1132"/>
                    <a:pt x="38774" y="1168"/>
                  </a:cubicBezTo>
                  <a:lnTo>
                    <a:pt x="38702" y="1168"/>
                  </a:lnTo>
                  <a:lnTo>
                    <a:pt x="38679" y="1394"/>
                  </a:lnTo>
                  <a:cubicBezTo>
                    <a:pt x="35345" y="2036"/>
                    <a:pt x="32368" y="2923"/>
                    <a:pt x="32368" y="2923"/>
                  </a:cubicBezTo>
                  <a:cubicBezTo>
                    <a:pt x="26732" y="5013"/>
                    <a:pt x="24655" y="8465"/>
                    <a:pt x="24655" y="8465"/>
                  </a:cubicBezTo>
                  <a:lnTo>
                    <a:pt x="24298" y="8406"/>
                  </a:lnTo>
                  <a:cubicBezTo>
                    <a:pt x="19756" y="2584"/>
                    <a:pt x="11559" y="1584"/>
                    <a:pt x="11559" y="1584"/>
                  </a:cubicBezTo>
                  <a:lnTo>
                    <a:pt x="11577" y="1566"/>
                  </a:lnTo>
                  <a:cubicBezTo>
                    <a:pt x="11466" y="1545"/>
                    <a:pt x="11362" y="1536"/>
                    <a:pt x="11261" y="1536"/>
                  </a:cubicBezTo>
                  <a:cubicBezTo>
                    <a:pt x="11189" y="1536"/>
                    <a:pt x="11119" y="1540"/>
                    <a:pt x="11048" y="1548"/>
                  </a:cubicBezTo>
                  <a:lnTo>
                    <a:pt x="10428" y="1548"/>
                  </a:lnTo>
                  <a:cubicBezTo>
                    <a:pt x="9994" y="1507"/>
                    <a:pt x="9559" y="1417"/>
                    <a:pt x="9125" y="1358"/>
                  </a:cubicBezTo>
                  <a:cubicBezTo>
                    <a:pt x="7917" y="1190"/>
                    <a:pt x="6750" y="828"/>
                    <a:pt x="5542" y="661"/>
                  </a:cubicBezTo>
                  <a:lnTo>
                    <a:pt x="23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1"/>
            <p:cNvSpPr/>
            <p:nvPr/>
          </p:nvSpPr>
          <p:spPr>
            <a:xfrm>
              <a:off x="5619500" y="3910675"/>
              <a:ext cx="1213550" cy="234600"/>
            </a:xfrm>
            <a:custGeom>
              <a:avLst/>
              <a:gdLst/>
              <a:ahLst/>
              <a:cxnLst/>
              <a:rect l="l" t="t" r="r" b="b"/>
              <a:pathLst>
                <a:path w="48542" h="9384" extrusionOk="0">
                  <a:moveTo>
                    <a:pt x="2131" y="0"/>
                  </a:moveTo>
                  <a:lnTo>
                    <a:pt x="2113" y="131"/>
                  </a:lnTo>
                  <a:lnTo>
                    <a:pt x="1399" y="73"/>
                  </a:lnTo>
                  <a:cubicBezTo>
                    <a:pt x="1233" y="32"/>
                    <a:pt x="1087" y="15"/>
                    <a:pt x="958" y="15"/>
                  </a:cubicBezTo>
                  <a:cubicBezTo>
                    <a:pt x="1" y="15"/>
                    <a:pt x="1" y="995"/>
                    <a:pt x="1" y="995"/>
                  </a:cubicBezTo>
                  <a:lnTo>
                    <a:pt x="6976" y="3031"/>
                  </a:lnTo>
                  <a:lnTo>
                    <a:pt x="21077" y="7894"/>
                  </a:lnTo>
                  <a:cubicBezTo>
                    <a:pt x="21887" y="9197"/>
                    <a:pt x="22054" y="9161"/>
                    <a:pt x="24090" y="9364"/>
                  </a:cubicBezTo>
                  <a:cubicBezTo>
                    <a:pt x="24217" y="9377"/>
                    <a:pt x="24341" y="9383"/>
                    <a:pt x="24463" y="9383"/>
                  </a:cubicBezTo>
                  <a:cubicBezTo>
                    <a:pt x="26319" y="9383"/>
                    <a:pt x="27578" y="7989"/>
                    <a:pt x="27578" y="7989"/>
                  </a:cubicBezTo>
                  <a:lnTo>
                    <a:pt x="30351" y="6953"/>
                  </a:lnTo>
                  <a:lnTo>
                    <a:pt x="37983" y="4388"/>
                  </a:lnTo>
                  <a:lnTo>
                    <a:pt x="48541" y="995"/>
                  </a:lnTo>
                  <a:cubicBezTo>
                    <a:pt x="48479" y="190"/>
                    <a:pt x="47958" y="8"/>
                    <a:pt x="47499" y="8"/>
                  </a:cubicBezTo>
                  <a:cubicBezTo>
                    <a:pt x="47121" y="8"/>
                    <a:pt x="46786" y="131"/>
                    <a:pt x="46786" y="131"/>
                  </a:cubicBezTo>
                  <a:lnTo>
                    <a:pt x="46768" y="73"/>
                  </a:lnTo>
                  <a:cubicBezTo>
                    <a:pt x="44899" y="751"/>
                    <a:pt x="42999" y="1317"/>
                    <a:pt x="41113" y="1923"/>
                  </a:cubicBezTo>
                  <a:cubicBezTo>
                    <a:pt x="38815" y="2674"/>
                    <a:pt x="36571" y="3506"/>
                    <a:pt x="34291" y="4275"/>
                  </a:cubicBezTo>
                  <a:cubicBezTo>
                    <a:pt x="33138" y="4655"/>
                    <a:pt x="32007" y="5031"/>
                    <a:pt x="30898" y="5447"/>
                  </a:cubicBezTo>
                  <a:cubicBezTo>
                    <a:pt x="30143" y="5727"/>
                    <a:pt x="29202" y="6030"/>
                    <a:pt x="28464" y="6333"/>
                  </a:cubicBezTo>
                  <a:cubicBezTo>
                    <a:pt x="26975" y="6930"/>
                    <a:pt x="26241" y="7371"/>
                    <a:pt x="24909" y="7371"/>
                  </a:cubicBezTo>
                  <a:cubicBezTo>
                    <a:pt x="24857" y="7371"/>
                    <a:pt x="24804" y="7371"/>
                    <a:pt x="24750" y="7369"/>
                  </a:cubicBezTo>
                  <a:cubicBezTo>
                    <a:pt x="24678" y="7442"/>
                    <a:pt x="24655" y="7501"/>
                    <a:pt x="24655" y="7501"/>
                  </a:cubicBezTo>
                  <a:lnTo>
                    <a:pt x="24298" y="7442"/>
                  </a:lnTo>
                  <a:cubicBezTo>
                    <a:pt x="24244" y="7387"/>
                    <a:pt x="24203" y="7329"/>
                    <a:pt x="24167" y="7274"/>
                  </a:cubicBezTo>
                  <a:cubicBezTo>
                    <a:pt x="23923" y="7339"/>
                    <a:pt x="23671" y="7377"/>
                    <a:pt x="23403" y="7377"/>
                  </a:cubicBezTo>
                  <a:cubicBezTo>
                    <a:pt x="23278" y="7377"/>
                    <a:pt x="23150" y="7369"/>
                    <a:pt x="23018" y="7351"/>
                  </a:cubicBezTo>
                  <a:cubicBezTo>
                    <a:pt x="21810" y="7197"/>
                    <a:pt x="20810" y="6501"/>
                    <a:pt x="19679" y="6067"/>
                  </a:cubicBezTo>
                  <a:cubicBezTo>
                    <a:pt x="18476" y="5596"/>
                    <a:pt x="17232" y="5162"/>
                    <a:pt x="15970" y="4822"/>
                  </a:cubicBezTo>
                  <a:cubicBezTo>
                    <a:pt x="14703" y="4465"/>
                    <a:pt x="13423" y="4185"/>
                    <a:pt x="12161" y="3768"/>
                  </a:cubicBezTo>
                  <a:cubicBezTo>
                    <a:pt x="10899" y="3352"/>
                    <a:pt x="9636" y="2900"/>
                    <a:pt x="8392" y="2429"/>
                  </a:cubicBezTo>
                  <a:cubicBezTo>
                    <a:pt x="7578" y="2108"/>
                    <a:pt x="6786" y="1787"/>
                    <a:pt x="5940" y="1583"/>
                  </a:cubicBezTo>
                  <a:cubicBezTo>
                    <a:pt x="5167" y="1375"/>
                    <a:pt x="4357" y="1203"/>
                    <a:pt x="3602" y="923"/>
                  </a:cubicBezTo>
                  <a:cubicBezTo>
                    <a:pt x="3095" y="751"/>
                    <a:pt x="2416" y="525"/>
                    <a:pt x="2150" y="36"/>
                  </a:cubicBezTo>
                  <a:cubicBezTo>
                    <a:pt x="2150" y="18"/>
                    <a:pt x="2150" y="18"/>
                    <a:pt x="2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1"/>
            <p:cNvSpPr/>
            <p:nvPr/>
          </p:nvSpPr>
          <p:spPr>
            <a:xfrm>
              <a:off x="6296075" y="3908550"/>
              <a:ext cx="538775" cy="203475"/>
            </a:xfrm>
            <a:custGeom>
              <a:avLst/>
              <a:gdLst/>
              <a:ahLst/>
              <a:cxnLst/>
              <a:rect l="l" t="t" r="r" b="b"/>
              <a:pathLst>
                <a:path w="21551" h="8139" extrusionOk="0">
                  <a:moveTo>
                    <a:pt x="20479" y="0"/>
                  </a:moveTo>
                  <a:cubicBezTo>
                    <a:pt x="20101" y="0"/>
                    <a:pt x="19670" y="123"/>
                    <a:pt x="19270" y="271"/>
                  </a:cubicBezTo>
                  <a:cubicBezTo>
                    <a:pt x="18515" y="556"/>
                    <a:pt x="17782" y="877"/>
                    <a:pt x="17009" y="1139"/>
                  </a:cubicBezTo>
                  <a:cubicBezTo>
                    <a:pt x="15801" y="1515"/>
                    <a:pt x="14597" y="1872"/>
                    <a:pt x="13389" y="2270"/>
                  </a:cubicBezTo>
                  <a:cubicBezTo>
                    <a:pt x="8943" y="3740"/>
                    <a:pt x="4360" y="5061"/>
                    <a:pt x="80" y="7002"/>
                  </a:cubicBezTo>
                  <a:cubicBezTo>
                    <a:pt x="1" y="7034"/>
                    <a:pt x="47" y="7139"/>
                    <a:pt x="125" y="7139"/>
                  </a:cubicBezTo>
                  <a:cubicBezTo>
                    <a:pt x="135" y="7139"/>
                    <a:pt x="146" y="7138"/>
                    <a:pt x="157" y="7133"/>
                  </a:cubicBezTo>
                  <a:cubicBezTo>
                    <a:pt x="3853" y="5455"/>
                    <a:pt x="7771" y="4360"/>
                    <a:pt x="11616" y="3062"/>
                  </a:cubicBezTo>
                  <a:cubicBezTo>
                    <a:pt x="13579" y="2383"/>
                    <a:pt x="15556" y="1759"/>
                    <a:pt x="17538" y="1139"/>
                  </a:cubicBezTo>
                  <a:cubicBezTo>
                    <a:pt x="18103" y="949"/>
                    <a:pt x="18628" y="705"/>
                    <a:pt x="19194" y="479"/>
                  </a:cubicBezTo>
                  <a:cubicBezTo>
                    <a:pt x="19567" y="332"/>
                    <a:pt x="20045" y="128"/>
                    <a:pt x="20485" y="128"/>
                  </a:cubicBezTo>
                  <a:cubicBezTo>
                    <a:pt x="20667" y="128"/>
                    <a:pt x="20844" y="164"/>
                    <a:pt x="21003" y="253"/>
                  </a:cubicBezTo>
                  <a:cubicBezTo>
                    <a:pt x="21211" y="348"/>
                    <a:pt x="21550" y="895"/>
                    <a:pt x="21252" y="967"/>
                  </a:cubicBezTo>
                  <a:cubicBezTo>
                    <a:pt x="21098" y="1026"/>
                    <a:pt x="20949" y="1062"/>
                    <a:pt x="20818" y="1103"/>
                  </a:cubicBezTo>
                  <a:cubicBezTo>
                    <a:pt x="20419" y="1234"/>
                    <a:pt x="20026" y="1347"/>
                    <a:pt x="19646" y="1460"/>
                  </a:cubicBezTo>
                  <a:cubicBezTo>
                    <a:pt x="18669" y="1782"/>
                    <a:pt x="17669" y="2080"/>
                    <a:pt x="16687" y="2401"/>
                  </a:cubicBezTo>
                  <a:cubicBezTo>
                    <a:pt x="14240" y="3193"/>
                    <a:pt x="11806" y="4003"/>
                    <a:pt x="9377" y="4812"/>
                  </a:cubicBezTo>
                  <a:cubicBezTo>
                    <a:pt x="6378" y="5812"/>
                    <a:pt x="3342" y="6776"/>
                    <a:pt x="420" y="7979"/>
                  </a:cubicBezTo>
                  <a:cubicBezTo>
                    <a:pt x="339" y="8016"/>
                    <a:pt x="359" y="8139"/>
                    <a:pt x="432" y="8139"/>
                  </a:cubicBezTo>
                  <a:cubicBezTo>
                    <a:pt x="441" y="8139"/>
                    <a:pt x="450" y="8137"/>
                    <a:pt x="460" y="8133"/>
                  </a:cubicBezTo>
                  <a:cubicBezTo>
                    <a:pt x="3871" y="6735"/>
                    <a:pt x="7432" y="5627"/>
                    <a:pt x="10920" y="4473"/>
                  </a:cubicBezTo>
                  <a:cubicBezTo>
                    <a:pt x="14425" y="3306"/>
                    <a:pt x="17931" y="2121"/>
                    <a:pt x="21478" y="1080"/>
                  </a:cubicBezTo>
                  <a:cubicBezTo>
                    <a:pt x="21514" y="1062"/>
                    <a:pt x="21532" y="1026"/>
                    <a:pt x="21532" y="1008"/>
                  </a:cubicBezTo>
                  <a:cubicBezTo>
                    <a:pt x="21445" y="245"/>
                    <a:pt x="21014" y="0"/>
                    <a:pt x="20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1"/>
            <p:cNvSpPr/>
            <p:nvPr/>
          </p:nvSpPr>
          <p:spPr>
            <a:xfrm>
              <a:off x="5618150" y="3908475"/>
              <a:ext cx="538875" cy="203550"/>
            </a:xfrm>
            <a:custGeom>
              <a:avLst/>
              <a:gdLst/>
              <a:ahLst/>
              <a:cxnLst/>
              <a:rect l="l" t="t" r="r" b="b"/>
              <a:pathLst>
                <a:path w="21555" h="8142" extrusionOk="0">
                  <a:moveTo>
                    <a:pt x="1084" y="1"/>
                  </a:moveTo>
                  <a:cubicBezTo>
                    <a:pt x="543" y="1"/>
                    <a:pt x="99" y="251"/>
                    <a:pt x="0" y="1011"/>
                  </a:cubicBezTo>
                  <a:cubicBezTo>
                    <a:pt x="0" y="1029"/>
                    <a:pt x="37" y="1065"/>
                    <a:pt x="55" y="1083"/>
                  </a:cubicBezTo>
                  <a:cubicBezTo>
                    <a:pt x="3619" y="2124"/>
                    <a:pt x="7125" y="3309"/>
                    <a:pt x="10631" y="4476"/>
                  </a:cubicBezTo>
                  <a:cubicBezTo>
                    <a:pt x="14119" y="5630"/>
                    <a:pt x="17661" y="6738"/>
                    <a:pt x="21072" y="8136"/>
                  </a:cubicBezTo>
                  <a:cubicBezTo>
                    <a:pt x="21082" y="8140"/>
                    <a:pt x="21092" y="8142"/>
                    <a:pt x="21101" y="8142"/>
                  </a:cubicBezTo>
                  <a:cubicBezTo>
                    <a:pt x="21178" y="8142"/>
                    <a:pt x="21216" y="8019"/>
                    <a:pt x="21131" y="7982"/>
                  </a:cubicBezTo>
                  <a:cubicBezTo>
                    <a:pt x="17078" y="6326"/>
                    <a:pt x="12857" y="5024"/>
                    <a:pt x="8709" y="3666"/>
                  </a:cubicBezTo>
                  <a:cubicBezTo>
                    <a:pt x="6501" y="2952"/>
                    <a:pt x="4316" y="2237"/>
                    <a:pt x="2113" y="1536"/>
                  </a:cubicBezTo>
                  <a:cubicBezTo>
                    <a:pt x="1733" y="1423"/>
                    <a:pt x="1358" y="1291"/>
                    <a:pt x="982" y="1178"/>
                  </a:cubicBezTo>
                  <a:cubicBezTo>
                    <a:pt x="810" y="1142"/>
                    <a:pt x="661" y="1083"/>
                    <a:pt x="507" y="1047"/>
                  </a:cubicBezTo>
                  <a:cubicBezTo>
                    <a:pt x="168" y="934"/>
                    <a:pt x="114" y="916"/>
                    <a:pt x="281" y="518"/>
                  </a:cubicBezTo>
                  <a:cubicBezTo>
                    <a:pt x="417" y="216"/>
                    <a:pt x="688" y="104"/>
                    <a:pt x="1020" y="104"/>
                  </a:cubicBezTo>
                  <a:cubicBezTo>
                    <a:pt x="1846" y="104"/>
                    <a:pt x="3053" y="796"/>
                    <a:pt x="3524" y="970"/>
                  </a:cubicBezTo>
                  <a:cubicBezTo>
                    <a:pt x="5013" y="1558"/>
                    <a:pt x="6596" y="1934"/>
                    <a:pt x="8107" y="2422"/>
                  </a:cubicBezTo>
                  <a:cubicBezTo>
                    <a:pt x="9537" y="2916"/>
                    <a:pt x="10971" y="3404"/>
                    <a:pt x="12423" y="3875"/>
                  </a:cubicBezTo>
                  <a:cubicBezTo>
                    <a:pt x="15436" y="4856"/>
                    <a:pt x="18489" y="5815"/>
                    <a:pt x="21393" y="7136"/>
                  </a:cubicBezTo>
                  <a:cubicBezTo>
                    <a:pt x="21405" y="7141"/>
                    <a:pt x="21416" y="7142"/>
                    <a:pt x="21426" y="7142"/>
                  </a:cubicBezTo>
                  <a:cubicBezTo>
                    <a:pt x="21504" y="7142"/>
                    <a:pt x="21554" y="7037"/>
                    <a:pt x="21470" y="7005"/>
                  </a:cubicBezTo>
                  <a:cubicBezTo>
                    <a:pt x="17191" y="5064"/>
                    <a:pt x="12608" y="3780"/>
                    <a:pt x="8143" y="2273"/>
                  </a:cubicBezTo>
                  <a:cubicBezTo>
                    <a:pt x="6184" y="1613"/>
                    <a:pt x="4203" y="1047"/>
                    <a:pt x="2262" y="274"/>
                  </a:cubicBezTo>
                  <a:cubicBezTo>
                    <a:pt x="1878" y="120"/>
                    <a:pt x="1458" y="1"/>
                    <a:pt x="1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1"/>
            <p:cNvSpPr/>
            <p:nvPr/>
          </p:nvSpPr>
          <p:spPr>
            <a:xfrm>
              <a:off x="6143050" y="4107950"/>
              <a:ext cx="166500" cy="40250"/>
            </a:xfrm>
            <a:custGeom>
              <a:avLst/>
              <a:gdLst/>
              <a:ahLst/>
              <a:cxnLst/>
              <a:rect l="l" t="t" r="r" b="b"/>
              <a:pathLst>
                <a:path w="6660" h="1610" extrusionOk="0">
                  <a:moveTo>
                    <a:pt x="102" y="0"/>
                  </a:moveTo>
                  <a:cubicBezTo>
                    <a:pt x="49" y="0"/>
                    <a:pt x="0" y="55"/>
                    <a:pt x="40" y="116"/>
                  </a:cubicBezTo>
                  <a:cubicBezTo>
                    <a:pt x="850" y="1383"/>
                    <a:pt x="2243" y="1609"/>
                    <a:pt x="3659" y="1609"/>
                  </a:cubicBezTo>
                  <a:cubicBezTo>
                    <a:pt x="3683" y="1610"/>
                    <a:pt x="3707" y="1610"/>
                    <a:pt x="3730" y="1610"/>
                  </a:cubicBezTo>
                  <a:cubicBezTo>
                    <a:pt x="4495" y="1610"/>
                    <a:pt x="5203" y="1329"/>
                    <a:pt x="5844" y="890"/>
                  </a:cubicBezTo>
                  <a:cubicBezTo>
                    <a:pt x="6129" y="704"/>
                    <a:pt x="6505" y="419"/>
                    <a:pt x="6636" y="98"/>
                  </a:cubicBezTo>
                  <a:cubicBezTo>
                    <a:pt x="6660" y="42"/>
                    <a:pt x="6616" y="6"/>
                    <a:pt x="6568" y="6"/>
                  </a:cubicBezTo>
                  <a:cubicBezTo>
                    <a:pt x="6536" y="6"/>
                    <a:pt x="6501" y="23"/>
                    <a:pt x="6486" y="62"/>
                  </a:cubicBezTo>
                  <a:cubicBezTo>
                    <a:pt x="6355" y="383"/>
                    <a:pt x="5903" y="664"/>
                    <a:pt x="5636" y="836"/>
                  </a:cubicBezTo>
                  <a:cubicBezTo>
                    <a:pt x="4980" y="1288"/>
                    <a:pt x="4225" y="1455"/>
                    <a:pt x="3433" y="1455"/>
                  </a:cubicBezTo>
                  <a:cubicBezTo>
                    <a:pt x="2171" y="1437"/>
                    <a:pt x="909" y="1157"/>
                    <a:pt x="171" y="44"/>
                  </a:cubicBezTo>
                  <a:cubicBezTo>
                    <a:pt x="154" y="13"/>
                    <a:pt x="127"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1"/>
            <p:cNvSpPr/>
            <p:nvPr/>
          </p:nvSpPr>
          <p:spPr>
            <a:xfrm>
              <a:off x="6151950" y="4082975"/>
              <a:ext cx="150075" cy="15300"/>
            </a:xfrm>
            <a:custGeom>
              <a:avLst/>
              <a:gdLst/>
              <a:ahLst/>
              <a:cxnLst/>
              <a:rect l="l" t="t" r="r" b="b"/>
              <a:pathLst>
                <a:path w="6003" h="612" extrusionOk="0">
                  <a:moveTo>
                    <a:pt x="105" y="0"/>
                  </a:moveTo>
                  <a:cubicBezTo>
                    <a:pt x="31" y="0"/>
                    <a:pt x="0" y="124"/>
                    <a:pt x="100" y="156"/>
                  </a:cubicBezTo>
                  <a:cubicBezTo>
                    <a:pt x="1013" y="529"/>
                    <a:pt x="2031" y="612"/>
                    <a:pt x="3017" y="612"/>
                  </a:cubicBezTo>
                  <a:cubicBezTo>
                    <a:pt x="3131" y="612"/>
                    <a:pt x="3245" y="610"/>
                    <a:pt x="3357" y="609"/>
                  </a:cubicBezTo>
                  <a:cubicBezTo>
                    <a:pt x="4190" y="572"/>
                    <a:pt x="5149" y="514"/>
                    <a:pt x="5922" y="156"/>
                  </a:cubicBezTo>
                  <a:cubicBezTo>
                    <a:pt x="6002" y="126"/>
                    <a:pt x="5960" y="12"/>
                    <a:pt x="5888" y="12"/>
                  </a:cubicBezTo>
                  <a:cubicBezTo>
                    <a:pt x="5875" y="12"/>
                    <a:pt x="5860" y="16"/>
                    <a:pt x="5845" y="25"/>
                  </a:cubicBezTo>
                  <a:cubicBezTo>
                    <a:pt x="5095" y="364"/>
                    <a:pt x="4172" y="400"/>
                    <a:pt x="3357" y="437"/>
                  </a:cubicBezTo>
                  <a:cubicBezTo>
                    <a:pt x="3168" y="447"/>
                    <a:pt x="2977" y="453"/>
                    <a:pt x="2785" y="453"/>
                  </a:cubicBezTo>
                  <a:cubicBezTo>
                    <a:pt x="1890" y="453"/>
                    <a:pt x="975" y="331"/>
                    <a:pt x="136" y="7"/>
                  </a:cubicBezTo>
                  <a:cubicBezTo>
                    <a:pt x="126" y="2"/>
                    <a:pt x="115"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1"/>
            <p:cNvSpPr/>
            <p:nvPr/>
          </p:nvSpPr>
          <p:spPr>
            <a:xfrm>
              <a:off x="6231249" y="3885575"/>
              <a:ext cx="560800" cy="210925"/>
            </a:xfrm>
            <a:custGeom>
              <a:avLst/>
              <a:gdLst/>
              <a:ahLst/>
              <a:cxnLst/>
              <a:rect l="l" t="t" r="r" b="b"/>
              <a:pathLst>
                <a:path w="22432" h="8437" extrusionOk="0">
                  <a:moveTo>
                    <a:pt x="22119" y="1"/>
                  </a:moveTo>
                  <a:cubicBezTo>
                    <a:pt x="22113" y="1"/>
                    <a:pt x="22106" y="2"/>
                    <a:pt x="22099" y="6"/>
                  </a:cubicBezTo>
                  <a:cubicBezTo>
                    <a:pt x="17969" y="947"/>
                    <a:pt x="13690" y="1173"/>
                    <a:pt x="9600" y="2326"/>
                  </a:cubicBezTo>
                  <a:cubicBezTo>
                    <a:pt x="5832" y="3398"/>
                    <a:pt x="2665" y="5380"/>
                    <a:pt x="46" y="8298"/>
                  </a:cubicBezTo>
                  <a:cubicBezTo>
                    <a:pt x="1" y="8356"/>
                    <a:pt x="56" y="8436"/>
                    <a:pt x="111" y="8436"/>
                  </a:cubicBezTo>
                  <a:cubicBezTo>
                    <a:pt x="128" y="8436"/>
                    <a:pt x="145" y="8429"/>
                    <a:pt x="159" y="8411"/>
                  </a:cubicBezTo>
                  <a:cubicBezTo>
                    <a:pt x="1439" y="6999"/>
                    <a:pt x="2814" y="5755"/>
                    <a:pt x="4416" y="4737"/>
                  </a:cubicBezTo>
                  <a:cubicBezTo>
                    <a:pt x="6225" y="3588"/>
                    <a:pt x="8261" y="2851"/>
                    <a:pt x="10319" y="2304"/>
                  </a:cubicBezTo>
                  <a:cubicBezTo>
                    <a:pt x="12373" y="1761"/>
                    <a:pt x="14463" y="1440"/>
                    <a:pt x="16558" y="1137"/>
                  </a:cubicBezTo>
                  <a:cubicBezTo>
                    <a:pt x="17612" y="987"/>
                    <a:pt x="18648" y="833"/>
                    <a:pt x="19684" y="648"/>
                  </a:cubicBezTo>
                  <a:cubicBezTo>
                    <a:pt x="20249" y="553"/>
                    <a:pt x="20837" y="440"/>
                    <a:pt x="21403" y="327"/>
                  </a:cubicBezTo>
                  <a:cubicBezTo>
                    <a:pt x="21465" y="314"/>
                    <a:pt x="21746" y="211"/>
                    <a:pt x="21933" y="211"/>
                  </a:cubicBezTo>
                  <a:cubicBezTo>
                    <a:pt x="22016" y="211"/>
                    <a:pt x="22081" y="232"/>
                    <a:pt x="22099" y="291"/>
                  </a:cubicBezTo>
                  <a:cubicBezTo>
                    <a:pt x="22194" y="535"/>
                    <a:pt x="22194" y="797"/>
                    <a:pt x="22249" y="1042"/>
                  </a:cubicBezTo>
                  <a:cubicBezTo>
                    <a:pt x="22264" y="1089"/>
                    <a:pt x="22300" y="1110"/>
                    <a:pt x="22336" y="1110"/>
                  </a:cubicBezTo>
                  <a:cubicBezTo>
                    <a:pt x="22384" y="1110"/>
                    <a:pt x="22431" y="1071"/>
                    <a:pt x="22421" y="1005"/>
                  </a:cubicBezTo>
                  <a:cubicBezTo>
                    <a:pt x="22326" y="684"/>
                    <a:pt x="22308" y="363"/>
                    <a:pt x="22194" y="64"/>
                  </a:cubicBezTo>
                  <a:cubicBezTo>
                    <a:pt x="22176" y="31"/>
                    <a:pt x="22148" y="1"/>
                    <a:pt x="22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1"/>
            <p:cNvSpPr/>
            <p:nvPr/>
          </p:nvSpPr>
          <p:spPr>
            <a:xfrm>
              <a:off x="6255675" y="3898675"/>
              <a:ext cx="533250" cy="196825"/>
            </a:xfrm>
            <a:custGeom>
              <a:avLst/>
              <a:gdLst/>
              <a:ahLst/>
              <a:cxnLst/>
              <a:rect l="l" t="t" r="r" b="b"/>
              <a:pathLst>
                <a:path w="21330" h="7873" extrusionOk="0">
                  <a:moveTo>
                    <a:pt x="21220" y="0"/>
                  </a:moveTo>
                  <a:cubicBezTo>
                    <a:pt x="21210" y="0"/>
                    <a:pt x="21200" y="2"/>
                    <a:pt x="21190" y="5"/>
                  </a:cubicBezTo>
                  <a:cubicBezTo>
                    <a:pt x="19964" y="272"/>
                    <a:pt x="18720" y="458"/>
                    <a:pt x="17475" y="666"/>
                  </a:cubicBezTo>
                  <a:cubicBezTo>
                    <a:pt x="15309" y="1064"/>
                    <a:pt x="13160" y="1457"/>
                    <a:pt x="10993" y="1892"/>
                  </a:cubicBezTo>
                  <a:cubicBezTo>
                    <a:pt x="8935" y="2326"/>
                    <a:pt x="6940" y="2796"/>
                    <a:pt x="5035" y="3760"/>
                  </a:cubicBezTo>
                  <a:cubicBezTo>
                    <a:pt x="3189" y="4701"/>
                    <a:pt x="1303" y="6058"/>
                    <a:pt x="41" y="7754"/>
                  </a:cubicBezTo>
                  <a:cubicBezTo>
                    <a:pt x="1" y="7819"/>
                    <a:pt x="59" y="7873"/>
                    <a:pt x="117" y="7873"/>
                  </a:cubicBezTo>
                  <a:cubicBezTo>
                    <a:pt x="145" y="7873"/>
                    <a:pt x="173" y="7860"/>
                    <a:pt x="190" y="7831"/>
                  </a:cubicBezTo>
                  <a:cubicBezTo>
                    <a:pt x="1511" y="6058"/>
                    <a:pt x="3529" y="4683"/>
                    <a:pt x="5487" y="3719"/>
                  </a:cubicBezTo>
                  <a:cubicBezTo>
                    <a:pt x="7333" y="2814"/>
                    <a:pt x="9333" y="2403"/>
                    <a:pt x="11332" y="2005"/>
                  </a:cubicBezTo>
                  <a:cubicBezTo>
                    <a:pt x="13386" y="1570"/>
                    <a:pt x="15458" y="1195"/>
                    <a:pt x="17530" y="819"/>
                  </a:cubicBezTo>
                  <a:cubicBezTo>
                    <a:pt x="18756" y="611"/>
                    <a:pt x="20018" y="439"/>
                    <a:pt x="21244" y="159"/>
                  </a:cubicBezTo>
                  <a:cubicBezTo>
                    <a:pt x="21330" y="143"/>
                    <a:pt x="21308" y="0"/>
                    <a:pt x="2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1"/>
            <p:cNvSpPr/>
            <p:nvPr/>
          </p:nvSpPr>
          <p:spPr>
            <a:xfrm>
              <a:off x="6275800" y="3910075"/>
              <a:ext cx="515600" cy="183575"/>
            </a:xfrm>
            <a:custGeom>
              <a:avLst/>
              <a:gdLst/>
              <a:ahLst/>
              <a:cxnLst/>
              <a:rect l="l" t="t" r="r" b="b"/>
              <a:pathLst>
                <a:path w="20624" h="7343" extrusionOk="0">
                  <a:moveTo>
                    <a:pt x="20498" y="0"/>
                  </a:moveTo>
                  <a:cubicBezTo>
                    <a:pt x="20492" y="0"/>
                    <a:pt x="20486" y="1"/>
                    <a:pt x="20480" y="2"/>
                  </a:cubicBezTo>
                  <a:cubicBezTo>
                    <a:pt x="16707" y="757"/>
                    <a:pt x="12902" y="1399"/>
                    <a:pt x="9147" y="2245"/>
                  </a:cubicBezTo>
                  <a:cubicBezTo>
                    <a:pt x="7338" y="2643"/>
                    <a:pt x="5664" y="3150"/>
                    <a:pt x="4058" y="4114"/>
                  </a:cubicBezTo>
                  <a:cubicBezTo>
                    <a:pt x="2629" y="4960"/>
                    <a:pt x="1231" y="6018"/>
                    <a:pt x="46" y="7203"/>
                  </a:cubicBezTo>
                  <a:cubicBezTo>
                    <a:pt x="1" y="7262"/>
                    <a:pt x="56" y="7342"/>
                    <a:pt x="111" y="7342"/>
                  </a:cubicBezTo>
                  <a:cubicBezTo>
                    <a:pt x="128" y="7342"/>
                    <a:pt x="145" y="7335"/>
                    <a:pt x="159" y="7316"/>
                  </a:cubicBezTo>
                  <a:cubicBezTo>
                    <a:pt x="1403" y="6091"/>
                    <a:pt x="2814" y="5036"/>
                    <a:pt x="4307" y="4150"/>
                  </a:cubicBezTo>
                  <a:cubicBezTo>
                    <a:pt x="5926" y="3191"/>
                    <a:pt x="7659" y="2738"/>
                    <a:pt x="9487" y="2322"/>
                  </a:cubicBezTo>
                  <a:cubicBezTo>
                    <a:pt x="13146" y="1512"/>
                    <a:pt x="16838" y="906"/>
                    <a:pt x="20534" y="155"/>
                  </a:cubicBezTo>
                  <a:cubicBezTo>
                    <a:pt x="20624" y="138"/>
                    <a:pt x="20596" y="0"/>
                    <a:pt x="20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1"/>
            <p:cNvSpPr/>
            <p:nvPr/>
          </p:nvSpPr>
          <p:spPr>
            <a:xfrm>
              <a:off x="6301350" y="3917075"/>
              <a:ext cx="471050" cy="167625"/>
            </a:xfrm>
            <a:custGeom>
              <a:avLst/>
              <a:gdLst/>
              <a:ahLst/>
              <a:cxnLst/>
              <a:rect l="l" t="t" r="r" b="b"/>
              <a:pathLst>
                <a:path w="18842" h="6705" extrusionOk="0">
                  <a:moveTo>
                    <a:pt x="18736" y="1"/>
                  </a:moveTo>
                  <a:cubicBezTo>
                    <a:pt x="18725" y="1"/>
                    <a:pt x="18714" y="3"/>
                    <a:pt x="18702" y="7"/>
                  </a:cubicBezTo>
                  <a:cubicBezTo>
                    <a:pt x="15273" y="1101"/>
                    <a:pt x="11690" y="1644"/>
                    <a:pt x="8202" y="2590"/>
                  </a:cubicBezTo>
                  <a:cubicBezTo>
                    <a:pt x="5298" y="3341"/>
                    <a:pt x="2303" y="4494"/>
                    <a:pt x="59" y="6566"/>
                  </a:cubicBezTo>
                  <a:cubicBezTo>
                    <a:pt x="1" y="6625"/>
                    <a:pt x="53" y="6705"/>
                    <a:pt x="123" y="6705"/>
                  </a:cubicBezTo>
                  <a:cubicBezTo>
                    <a:pt x="145" y="6705"/>
                    <a:pt x="168" y="6697"/>
                    <a:pt x="191" y="6679"/>
                  </a:cubicBezTo>
                  <a:cubicBezTo>
                    <a:pt x="2471" y="4566"/>
                    <a:pt x="5506" y="3454"/>
                    <a:pt x="8465" y="2685"/>
                  </a:cubicBezTo>
                  <a:cubicBezTo>
                    <a:pt x="11880" y="1780"/>
                    <a:pt x="15386" y="1232"/>
                    <a:pt x="18756" y="156"/>
                  </a:cubicBezTo>
                  <a:cubicBezTo>
                    <a:pt x="18841" y="123"/>
                    <a:pt x="18821" y="1"/>
                    <a:pt x="18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1"/>
            <p:cNvSpPr/>
            <p:nvPr/>
          </p:nvSpPr>
          <p:spPr>
            <a:xfrm>
              <a:off x="5670375" y="3886450"/>
              <a:ext cx="560875" cy="210925"/>
            </a:xfrm>
            <a:custGeom>
              <a:avLst/>
              <a:gdLst/>
              <a:ahLst/>
              <a:cxnLst/>
              <a:rect l="l" t="t" r="r" b="b"/>
              <a:pathLst>
                <a:path w="22435" h="8437" extrusionOk="0">
                  <a:moveTo>
                    <a:pt x="303" y="1"/>
                  </a:moveTo>
                  <a:cubicBezTo>
                    <a:pt x="274" y="1"/>
                    <a:pt x="246" y="31"/>
                    <a:pt x="228" y="64"/>
                  </a:cubicBezTo>
                  <a:cubicBezTo>
                    <a:pt x="137" y="363"/>
                    <a:pt x="96" y="684"/>
                    <a:pt x="24" y="1005"/>
                  </a:cubicBezTo>
                  <a:cubicBezTo>
                    <a:pt x="1" y="1071"/>
                    <a:pt x="48" y="1110"/>
                    <a:pt x="96" y="1110"/>
                  </a:cubicBezTo>
                  <a:cubicBezTo>
                    <a:pt x="131" y="1110"/>
                    <a:pt x="166" y="1089"/>
                    <a:pt x="173" y="1042"/>
                  </a:cubicBezTo>
                  <a:cubicBezTo>
                    <a:pt x="273" y="658"/>
                    <a:pt x="197" y="246"/>
                    <a:pt x="593" y="246"/>
                  </a:cubicBezTo>
                  <a:cubicBezTo>
                    <a:pt x="645" y="246"/>
                    <a:pt x="705" y="253"/>
                    <a:pt x="775" y="268"/>
                  </a:cubicBezTo>
                  <a:cubicBezTo>
                    <a:pt x="1340" y="404"/>
                    <a:pt x="1924" y="494"/>
                    <a:pt x="2490" y="607"/>
                  </a:cubicBezTo>
                  <a:cubicBezTo>
                    <a:pt x="3530" y="797"/>
                    <a:pt x="4584" y="947"/>
                    <a:pt x="5620" y="1100"/>
                  </a:cubicBezTo>
                  <a:cubicBezTo>
                    <a:pt x="7733" y="1422"/>
                    <a:pt x="9823" y="1720"/>
                    <a:pt x="11899" y="2249"/>
                  </a:cubicBezTo>
                  <a:cubicBezTo>
                    <a:pt x="13953" y="2756"/>
                    <a:pt x="15989" y="3512"/>
                    <a:pt x="17816" y="4624"/>
                  </a:cubicBezTo>
                  <a:cubicBezTo>
                    <a:pt x="19513" y="5624"/>
                    <a:pt x="20947" y="6941"/>
                    <a:pt x="22263" y="8411"/>
                  </a:cubicBezTo>
                  <a:cubicBezTo>
                    <a:pt x="22281" y="8429"/>
                    <a:pt x="22301" y="8436"/>
                    <a:pt x="22320" y="8436"/>
                  </a:cubicBezTo>
                  <a:cubicBezTo>
                    <a:pt x="22383" y="8436"/>
                    <a:pt x="22435" y="8356"/>
                    <a:pt x="22376" y="8298"/>
                  </a:cubicBezTo>
                  <a:cubicBezTo>
                    <a:pt x="21209" y="6981"/>
                    <a:pt x="19929" y="5810"/>
                    <a:pt x="18459" y="4832"/>
                  </a:cubicBezTo>
                  <a:cubicBezTo>
                    <a:pt x="16798" y="3738"/>
                    <a:pt x="14953" y="2964"/>
                    <a:pt x="13048" y="2399"/>
                  </a:cubicBezTo>
                  <a:cubicBezTo>
                    <a:pt x="8900" y="1137"/>
                    <a:pt x="4525" y="969"/>
                    <a:pt x="323" y="6"/>
                  </a:cubicBezTo>
                  <a:cubicBezTo>
                    <a:pt x="316" y="2"/>
                    <a:pt x="309" y="1"/>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1"/>
            <p:cNvSpPr/>
            <p:nvPr/>
          </p:nvSpPr>
          <p:spPr>
            <a:xfrm>
              <a:off x="5672125" y="3898675"/>
              <a:ext cx="533225" cy="196825"/>
            </a:xfrm>
            <a:custGeom>
              <a:avLst/>
              <a:gdLst/>
              <a:ahLst/>
              <a:cxnLst/>
              <a:rect l="l" t="t" r="r" b="b"/>
              <a:pathLst>
                <a:path w="21329" h="7873" extrusionOk="0">
                  <a:moveTo>
                    <a:pt x="110" y="0"/>
                  </a:moveTo>
                  <a:cubicBezTo>
                    <a:pt x="21" y="0"/>
                    <a:pt x="1" y="143"/>
                    <a:pt x="103" y="159"/>
                  </a:cubicBezTo>
                  <a:cubicBezTo>
                    <a:pt x="1270" y="421"/>
                    <a:pt x="2478" y="593"/>
                    <a:pt x="3686" y="797"/>
                  </a:cubicBezTo>
                  <a:cubicBezTo>
                    <a:pt x="5740" y="1177"/>
                    <a:pt x="7812" y="1552"/>
                    <a:pt x="9866" y="1968"/>
                  </a:cubicBezTo>
                  <a:cubicBezTo>
                    <a:pt x="11847" y="2362"/>
                    <a:pt x="13806" y="2778"/>
                    <a:pt x="15652" y="3624"/>
                  </a:cubicBezTo>
                  <a:cubicBezTo>
                    <a:pt x="17710" y="4570"/>
                    <a:pt x="19782" y="5999"/>
                    <a:pt x="21139" y="7831"/>
                  </a:cubicBezTo>
                  <a:cubicBezTo>
                    <a:pt x="21164" y="7860"/>
                    <a:pt x="21194" y="7873"/>
                    <a:pt x="21222" y="7873"/>
                  </a:cubicBezTo>
                  <a:cubicBezTo>
                    <a:pt x="21281" y="7873"/>
                    <a:pt x="21328" y="7819"/>
                    <a:pt x="21288" y="7754"/>
                  </a:cubicBezTo>
                  <a:cubicBezTo>
                    <a:pt x="20062" y="6112"/>
                    <a:pt x="18253" y="4832"/>
                    <a:pt x="16466" y="3850"/>
                  </a:cubicBezTo>
                  <a:cubicBezTo>
                    <a:pt x="14598" y="2833"/>
                    <a:pt x="12544" y="2362"/>
                    <a:pt x="10472" y="1928"/>
                  </a:cubicBezTo>
                  <a:cubicBezTo>
                    <a:pt x="8323" y="1475"/>
                    <a:pt x="6152" y="1082"/>
                    <a:pt x="3985" y="706"/>
                  </a:cubicBezTo>
                  <a:cubicBezTo>
                    <a:pt x="2705" y="458"/>
                    <a:pt x="1402" y="290"/>
                    <a:pt x="140" y="5"/>
                  </a:cubicBezTo>
                  <a:cubicBezTo>
                    <a:pt x="129" y="2"/>
                    <a:pt x="119"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1"/>
            <p:cNvSpPr/>
            <p:nvPr/>
          </p:nvSpPr>
          <p:spPr>
            <a:xfrm>
              <a:off x="5669650" y="3910075"/>
              <a:ext cx="515925" cy="183575"/>
            </a:xfrm>
            <a:custGeom>
              <a:avLst/>
              <a:gdLst/>
              <a:ahLst/>
              <a:cxnLst/>
              <a:rect l="l" t="t" r="r" b="b"/>
              <a:pathLst>
                <a:path w="20637" h="7343" extrusionOk="0">
                  <a:moveTo>
                    <a:pt x="129" y="0"/>
                  </a:moveTo>
                  <a:cubicBezTo>
                    <a:pt x="47" y="0"/>
                    <a:pt x="0" y="138"/>
                    <a:pt x="107" y="155"/>
                  </a:cubicBezTo>
                  <a:cubicBezTo>
                    <a:pt x="3785" y="906"/>
                    <a:pt x="7477" y="1512"/>
                    <a:pt x="11154" y="2322"/>
                  </a:cubicBezTo>
                  <a:cubicBezTo>
                    <a:pt x="12964" y="2738"/>
                    <a:pt x="14697" y="3209"/>
                    <a:pt x="16316" y="4150"/>
                  </a:cubicBezTo>
                  <a:cubicBezTo>
                    <a:pt x="17809" y="5018"/>
                    <a:pt x="19238" y="6091"/>
                    <a:pt x="20464" y="7316"/>
                  </a:cubicBezTo>
                  <a:cubicBezTo>
                    <a:pt x="20483" y="7335"/>
                    <a:pt x="20503" y="7342"/>
                    <a:pt x="20522" y="7342"/>
                  </a:cubicBezTo>
                  <a:cubicBezTo>
                    <a:pt x="20584" y="7342"/>
                    <a:pt x="20636" y="7262"/>
                    <a:pt x="20578" y="7203"/>
                  </a:cubicBezTo>
                  <a:cubicBezTo>
                    <a:pt x="19392" y="6018"/>
                    <a:pt x="17994" y="4978"/>
                    <a:pt x="16583" y="4114"/>
                  </a:cubicBezTo>
                  <a:cubicBezTo>
                    <a:pt x="14982" y="3132"/>
                    <a:pt x="13285" y="2662"/>
                    <a:pt x="11476" y="2245"/>
                  </a:cubicBezTo>
                  <a:cubicBezTo>
                    <a:pt x="7721" y="1381"/>
                    <a:pt x="3916" y="757"/>
                    <a:pt x="144" y="2"/>
                  </a:cubicBezTo>
                  <a:cubicBezTo>
                    <a:pt x="139" y="1"/>
                    <a:pt x="13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1"/>
            <p:cNvSpPr/>
            <p:nvPr/>
          </p:nvSpPr>
          <p:spPr>
            <a:xfrm>
              <a:off x="5669750" y="3909975"/>
              <a:ext cx="488025" cy="177050"/>
            </a:xfrm>
            <a:custGeom>
              <a:avLst/>
              <a:gdLst/>
              <a:ahLst/>
              <a:cxnLst/>
              <a:rect l="l" t="t" r="r" b="b"/>
              <a:pathLst>
                <a:path w="19521" h="7082" extrusionOk="0">
                  <a:moveTo>
                    <a:pt x="115" y="1"/>
                  </a:moveTo>
                  <a:cubicBezTo>
                    <a:pt x="39" y="1"/>
                    <a:pt x="1" y="143"/>
                    <a:pt x="103" y="159"/>
                  </a:cubicBezTo>
                  <a:cubicBezTo>
                    <a:pt x="3496" y="1250"/>
                    <a:pt x="7020" y="1874"/>
                    <a:pt x="10490" y="2761"/>
                  </a:cubicBezTo>
                  <a:cubicBezTo>
                    <a:pt x="13734" y="3606"/>
                    <a:pt x="16859" y="4719"/>
                    <a:pt x="19348" y="7058"/>
                  </a:cubicBezTo>
                  <a:cubicBezTo>
                    <a:pt x="19365" y="7074"/>
                    <a:pt x="19384" y="7081"/>
                    <a:pt x="19403" y="7081"/>
                  </a:cubicBezTo>
                  <a:cubicBezTo>
                    <a:pt x="19466" y="7081"/>
                    <a:pt x="19520" y="7001"/>
                    <a:pt x="19461" y="6945"/>
                  </a:cubicBezTo>
                  <a:cubicBezTo>
                    <a:pt x="17104" y="4737"/>
                    <a:pt x="14222" y="3625"/>
                    <a:pt x="11150" y="2779"/>
                  </a:cubicBezTo>
                  <a:cubicBezTo>
                    <a:pt x="7513" y="1761"/>
                    <a:pt x="3759" y="1159"/>
                    <a:pt x="140" y="6"/>
                  </a:cubicBezTo>
                  <a:cubicBezTo>
                    <a:pt x="131" y="2"/>
                    <a:pt x="123"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1"/>
            <p:cNvSpPr/>
            <p:nvPr/>
          </p:nvSpPr>
          <p:spPr>
            <a:xfrm>
              <a:off x="6164550" y="4106575"/>
              <a:ext cx="127025" cy="28750"/>
            </a:xfrm>
            <a:custGeom>
              <a:avLst/>
              <a:gdLst/>
              <a:ahLst/>
              <a:cxnLst/>
              <a:rect l="l" t="t" r="r" b="b"/>
              <a:pathLst>
                <a:path w="5081" h="1150" extrusionOk="0">
                  <a:moveTo>
                    <a:pt x="114" y="0"/>
                  </a:moveTo>
                  <a:cubicBezTo>
                    <a:pt x="58" y="0"/>
                    <a:pt x="1" y="63"/>
                    <a:pt x="26" y="117"/>
                  </a:cubicBezTo>
                  <a:cubicBezTo>
                    <a:pt x="388" y="814"/>
                    <a:pt x="1383" y="1004"/>
                    <a:pt x="2062" y="1117"/>
                  </a:cubicBezTo>
                  <a:cubicBezTo>
                    <a:pt x="2219" y="1139"/>
                    <a:pt x="2377" y="1149"/>
                    <a:pt x="2534" y="1149"/>
                  </a:cubicBezTo>
                  <a:cubicBezTo>
                    <a:pt x="3447" y="1149"/>
                    <a:pt x="4330" y="789"/>
                    <a:pt x="5025" y="194"/>
                  </a:cubicBezTo>
                  <a:cubicBezTo>
                    <a:pt x="5080" y="135"/>
                    <a:pt x="5027" y="55"/>
                    <a:pt x="4967" y="55"/>
                  </a:cubicBezTo>
                  <a:cubicBezTo>
                    <a:pt x="4948" y="55"/>
                    <a:pt x="4929" y="63"/>
                    <a:pt x="4912" y="81"/>
                  </a:cubicBezTo>
                  <a:cubicBezTo>
                    <a:pt x="4256" y="648"/>
                    <a:pt x="3426" y="979"/>
                    <a:pt x="2548" y="979"/>
                  </a:cubicBezTo>
                  <a:cubicBezTo>
                    <a:pt x="2438" y="979"/>
                    <a:pt x="2327" y="973"/>
                    <a:pt x="2216" y="963"/>
                  </a:cubicBezTo>
                  <a:cubicBezTo>
                    <a:pt x="1537" y="909"/>
                    <a:pt x="501" y="701"/>
                    <a:pt x="180" y="40"/>
                  </a:cubicBezTo>
                  <a:cubicBezTo>
                    <a:pt x="162" y="12"/>
                    <a:pt x="138"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1"/>
            <p:cNvSpPr/>
            <p:nvPr/>
          </p:nvSpPr>
          <p:spPr>
            <a:xfrm>
              <a:off x="6210325" y="4095775"/>
              <a:ext cx="11575" cy="15725"/>
            </a:xfrm>
            <a:custGeom>
              <a:avLst/>
              <a:gdLst/>
              <a:ahLst/>
              <a:cxnLst/>
              <a:rect l="l" t="t" r="r" b="b"/>
              <a:pathLst>
                <a:path w="463" h="629" extrusionOk="0">
                  <a:moveTo>
                    <a:pt x="351" y="0"/>
                  </a:moveTo>
                  <a:cubicBezTo>
                    <a:pt x="328" y="0"/>
                    <a:pt x="305" y="11"/>
                    <a:pt x="290" y="38"/>
                  </a:cubicBezTo>
                  <a:cubicBezTo>
                    <a:pt x="213" y="192"/>
                    <a:pt x="158" y="359"/>
                    <a:pt x="45" y="472"/>
                  </a:cubicBezTo>
                  <a:cubicBezTo>
                    <a:pt x="0" y="545"/>
                    <a:pt x="56" y="629"/>
                    <a:pt x="112" y="629"/>
                  </a:cubicBezTo>
                  <a:cubicBezTo>
                    <a:pt x="128" y="629"/>
                    <a:pt x="145" y="621"/>
                    <a:pt x="158" y="603"/>
                  </a:cubicBezTo>
                  <a:cubicBezTo>
                    <a:pt x="271" y="454"/>
                    <a:pt x="344" y="287"/>
                    <a:pt x="421" y="133"/>
                  </a:cubicBezTo>
                  <a:cubicBezTo>
                    <a:pt x="462" y="65"/>
                    <a:pt x="40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1"/>
            <p:cNvSpPr/>
            <p:nvPr/>
          </p:nvSpPr>
          <p:spPr>
            <a:xfrm>
              <a:off x="6221725" y="4096950"/>
              <a:ext cx="3875" cy="17050"/>
            </a:xfrm>
            <a:custGeom>
              <a:avLst/>
              <a:gdLst/>
              <a:ahLst/>
              <a:cxnLst/>
              <a:rect l="l" t="t" r="r" b="b"/>
              <a:pathLst>
                <a:path w="155" h="682" extrusionOk="0">
                  <a:moveTo>
                    <a:pt x="78" y="1"/>
                  </a:moveTo>
                  <a:cubicBezTo>
                    <a:pt x="39" y="1"/>
                    <a:pt x="1" y="29"/>
                    <a:pt x="1" y="86"/>
                  </a:cubicBezTo>
                  <a:lnTo>
                    <a:pt x="1" y="597"/>
                  </a:lnTo>
                  <a:cubicBezTo>
                    <a:pt x="1" y="653"/>
                    <a:pt x="39" y="682"/>
                    <a:pt x="78" y="682"/>
                  </a:cubicBezTo>
                  <a:cubicBezTo>
                    <a:pt x="116" y="682"/>
                    <a:pt x="155" y="653"/>
                    <a:pt x="155" y="597"/>
                  </a:cubicBezTo>
                  <a:lnTo>
                    <a:pt x="155" y="86"/>
                  </a:lnTo>
                  <a:cubicBezTo>
                    <a:pt x="155" y="29"/>
                    <a:pt x="116" y="1"/>
                    <a:pt x="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1"/>
            <p:cNvSpPr/>
            <p:nvPr/>
          </p:nvSpPr>
          <p:spPr>
            <a:xfrm>
              <a:off x="6228400" y="4096950"/>
              <a:ext cx="5225" cy="15700"/>
            </a:xfrm>
            <a:custGeom>
              <a:avLst/>
              <a:gdLst/>
              <a:ahLst/>
              <a:cxnLst/>
              <a:rect l="l" t="t" r="r" b="b"/>
              <a:pathLst>
                <a:path w="209" h="628" extrusionOk="0">
                  <a:moveTo>
                    <a:pt x="85" y="1"/>
                  </a:moveTo>
                  <a:cubicBezTo>
                    <a:pt x="43" y="1"/>
                    <a:pt x="1" y="29"/>
                    <a:pt x="1" y="86"/>
                  </a:cubicBezTo>
                  <a:cubicBezTo>
                    <a:pt x="19" y="240"/>
                    <a:pt x="55" y="389"/>
                    <a:pt x="55" y="556"/>
                  </a:cubicBezTo>
                  <a:cubicBezTo>
                    <a:pt x="55" y="604"/>
                    <a:pt x="94" y="627"/>
                    <a:pt x="132" y="627"/>
                  </a:cubicBezTo>
                  <a:cubicBezTo>
                    <a:pt x="170" y="627"/>
                    <a:pt x="209" y="604"/>
                    <a:pt x="209" y="556"/>
                  </a:cubicBezTo>
                  <a:cubicBezTo>
                    <a:pt x="209" y="389"/>
                    <a:pt x="168" y="240"/>
                    <a:pt x="168" y="86"/>
                  </a:cubicBezTo>
                  <a:cubicBezTo>
                    <a:pt x="168" y="29"/>
                    <a:pt x="126" y="1"/>
                    <a:pt x="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1"/>
            <p:cNvSpPr/>
            <p:nvPr/>
          </p:nvSpPr>
          <p:spPr>
            <a:xfrm>
              <a:off x="6232075" y="4095975"/>
              <a:ext cx="15600" cy="16650"/>
            </a:xfrm>
            <a:custGeom>
              <a:avLst/>
              <a:gdLst/>
              <a:ahLst/>
              <a:cxnLst/>
              <a:rect l="l" t="t" r="r" b="b"/>
              <a:pathLst>
                <a:path w="624" h="666" extrusionOk="0">
                  <a:moveTo>
                    <a:pt x="128" y="0"/>
                  </a:moveTo>
                  <a:cubicBezTo>
                    <a:pt x="66" y="0"/>
                    <a:pt x="0" y="57"/>
                    <a:pt x="39" y="125"/>
                  </a:cubicBezTo>
                  <a:cubicBezTo>
                    <a:pt x="152" y="315"/>
                    <a:pt x="306" y="464"/>
                    <a:pt x="437" y="636"/>
                  </a:cubicBezTo>
                  <a:cubicBezTo>
                    <a:pt x="453" y="657"/>
                    <a:pt x="477" y="666"/>
                    <a:pt x="502" y="666"/>
                  </a:cubicBezTo>
                  <a:cubicBezTo>
                    <a:pt x="562" y="666"/>
                    <a:pt x="623" y="614"/>
                    <a:pt x="569" y="559"/>
                  </a:cubicBezTo>
                  <a:cubicBezTo>
                    <a:pt x="437" y="392"/>
                    <a:pt x="288" y="220"/>
                    <a:pt x="193" y="30"/>
                  </a:cubicBezTo>
                  <a:cubicBezTo>
                    <a:pt x="176" y="9"/>
                    <a:pt x="152" y="0"/>
                    <a:pt x="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1"/>
            <p:cNvSpPr/>
            <p:nvPr/>
          </p:nvSpPr>
          <p:spPr>
            <a:xfrm>
              <a:off x="6106375" y="4082125"/>
              <a:ext cx="6125" cy="4775"/>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1"/>
            <p:cNvSpPr/>
            <p:nvPr/>
          </p:nvSpPr>
          <p:spPr>
            <a:xfrm>
              <a:off x="6119050" y="4085975"/>
              <a:ext cx="6575" cy="5100"/>
            </a:xfrm>
            <a:custGeom>
              <a:avLst/>
              <a:gdLst/>
              <a:ahLst/>
              <a:cxnLst/>
              <a:rect l="l" t="t" r="r" b="b"/>
              <a:pathLst>
                <a:path w="263" h="204" extrusionOk="0">
                  <a:moveTo>
                    <a:pt x="132" y="0"/>
                  </a:moveTo>
                  <a:cubicBezTo>
                    <a:pt x="0" y="0"/>
                    <a:pt x="0" y="204"/>
                    <a:pt x="132" y="204"/>
                  </a:cubicBezTo>
                  <a:cubicBezTo>
                    <a:pt x="263" y="204"/>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1"/>
            <p:cNvSpPr/>
            <p:nvPr/>
          </p:nvSpPr>
          <p:spPr>
            <a:xfrm>
              <a:off x="6308025" y="4092075"/>
              <a:ext cx="6575" cy="5225"/>
            </a:xfrm>
            <a:custGeom>
              <a:avLst/>
              <a:gdLst/>
              <a:ahLst/>
              <a:cxnLst/>
              <a:rect l="l" t="t" r="r" b="b"/>
              <a:pathLst>
                <a:path w="263" h="209" extrusionOk="0">
                  <a:moveTo>
                    <a:pt x="132" y="0"/>
                  </a:moveTo>
                  <a:cubicBezTo>
                    <a:pt x="1" y="0"/>
                    <a:pt x="1" y="208"/>
                    <a:pt x="132" y="208"/>
                  </a:cubicBezTo>
                  <a:cubicBezTo>
                    <a:pt x="263" y="208"/>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1"/>
            <p:cNvSpPr/>
            <p:nvPr/>
          </p:nvSpPr>
          <p:spPr>
            <a:xfrm>
              <a:off x="6321250" y="4084050"/>
              <a:ext cx="6600" cy="5225"/>
            </a:xfrm>
            <a:custGeom>
              <a:avLst/>
              <a:gdLst/>
              <a:ahLst/>
              <a:cxnLst/>
              <a:rect l="l" t="t" r="r" b="b"/>
              <a:pathLst>
                <a:path w="264" h="209" extrusionOk="0">
                  <a:moveTo>
                    <a:pt x="132" y="0"/>
                  </a:moveTo>
                  <a:cubicBezTo>
                    <a:pt x="1" y="0"/>
                    <a:pt x="1" y="208"/>
                    <a:pt x="132" y="208"/>
                  </a:cubicBezTo>
                  <a:cubicBezTo>
                    <a:pt x="263" y="208"/>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0" name="Google Shape;3310;p31"/>
          <p:cNvSpPr/>
          <p:nvPr/>
        </p:nvSpPr>
        <p:spPr>
          <a:xfrm>
            <a:off x="8368138" y="3432753"/>
            <a:ext cx="45183" cy="35236"/>
          </a:xfrm>
          <a:custGeom>
            <a:avLst/>
            <a:gdLst/>
            <a:ahLst/>
            <a:cxnLst/>
            <a:rect l="l" t="t" r="r" b="b"/>
            <a:pathLst>
              <a:path w="268" h="209" extrusionOk="0">
                <a:moveTo>
                  <a:pt x="131" y="0"/>
                </a:moveTo>
                <a:cubicBezTo>
                  <a:pt x="0" y="0"/>
                  <a:pt x="0" y="208"/>
                  <a:pt x="131" y="208"/>
                </a:cubicBezTo>
                <a:cubicBezTo>
                  <a:pt x="267" y="208"/>
                  <a:pt x="267"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1"/>
          <p:cNvSpPr/>
          <p:nvPr/>
        </p:nvSpPr>
        <p:spPr>
          <a:xfrm>
            <a:off x="8416187" y="3502888"/>
            <a:ext cx="44340" cy="31358"/>
          </a:xfrm>
          <a:custGeom>
            <a:avLst/>
            <a:gdLst/>
            <a:ahLst/>
            <a:cxnLst/>
            <a:rect l="l" t="t" r="r" b="b"/>
            <a:pathLst>
              <a:path w="263" h="186" extrusionOk="0">
                <a:moveTo>
                  <a:pt x="131" y="0"/>
                </a:moveTo>
                <a:cubicBezTo>
                  <a:pt x="0" y="0"/>
                  <a:pt x="0" y="186"/>
                  <a:pt x="131" y="186"/>
                </a:cubicBezTo>
                <a:cubicBezTo>
                  <a:pt x="263" y="186"/>
                  <a:pt x="263"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1"/>
          <p:cNvSpPr/>
          <p:nvPr/>
        </p:nvSpPr>
        <p:spPr>
          <a:xfrm>
            <a:off x="8301713" y="3515026"/>
            <a:ext cx="44340" cy="35236"/>
          </a:xfrm>
          <a:custGeom>
            <a:avLst/>
            <a:gdLst/>
            <a:ahLst/>
            <a:cxnLst/>
            <a:rect l="l" t="t" r="r" b="b"/>
            <a:pathLst>
              <a:path w="263"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1"/>
          <p:cNvSpPr/>
          <p:nvPr/>
        </p:nvSpPr>
        <p:spPr>
          <a:xfrm>
            <a:off x="1076783" y="1825228"/>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1"/>
          <p:cNvSpPr/>
          <p:nvPr/>
        </p:nvSpPr>
        <p:spPr>
          <a:xfrm>
            <a:off x="6526770" y="1268360"/>
            <a:ext cx="85645" cy="67268"/>
          </a:xfrm>
          <a:custGeom>
            <a:avLst/>
            <a:gdLst/>
            <a:ahLst/>
            <a:cxnLst/>
            <a:rect l="l" t="t" r="r" b="b"/>
            <a:pathLst>
              <a:path w="508" h="399" extrusionOk="0">
                <a:moveTo>
                  <a:pt x="263" y="0"/>
                </a:moveTo>
                <a:cubicBezTo>
                  <a:pt x="1" y="0"/>
                  <a:pt x="1" y="398"/>
                  <a:pt x="263" y="398"/>
                </a:cubicBezTo>
                <a:cubicBezTo>
                  <a:pt x="507" y="398"/>
                  <a:pt x="507" y="0"/>
                  <a:pt x="2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1"/>
          <p:cNvSpPr/>
          <p:nvPr/>
        </p:nvSpPr>
        <p:spPr>
          <a:xfrm>
            <a:off x="1374232" y="920141"/>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1"/>
          <p:cNvSpPr/>
          <p:nvPr/>
        </p:nvSpPr>
        <p:spPr>
          <a:xfrm>
            <a:off x="7176863" y="1160631"/>
            <a:ext cx="174830" cy="174999"/>
          </a:xfrm>
          <a:custGeom>
            <a:avLst/>
            <a:gdLst/>
            <a:ahLst/>
            <a:cxnLst/>
            <a:rect l="l" t="t" r="r" b="b"/>
            <a:pathLst>
              <a:path w="1037" h="1038" extrusionOk="0">
                <a:moveTo>
                  <a:pt x="749" y="0"/>
                </a:moveTo>
                <a:cubicBezTo>
                  <a:pt x="737" y="0"/>
                  <a:pt x="726" y="2"/>
                  <a:pt x="716" y="6"/>
                </a:cubicBezTo>
                <a:cubicBezTo>
                  <a:pt x="621" y="61"/>
                  <a:pt x="526" y="120"/>
                  <a:pt x="431" y="174"/>
                </a:cubicBezTo>
                <a:cubicBezTo>
                  <a:pt x="394" y="156"/>
                  <a:pt x="340" y="138"/>
                  <a:pt x="299" y="120"/>
                </a:cubicBezTo>
                <a:cubicBezTo>
                  <a:pt x="285" y="108"/>
                  <a:pt x="271" y="103"/>
                  <a:pt x="258" y="103"/>
                </a:cubicBezTo>
                <a:cubicBezTo>
                  <a:pt x="201" y="103"/>
                  <a:pt x="154" y="189"/>
                  <a:pt x="168" y="251"/>
                </a:cubicBezTo>
                <a:cubicBezTo>
                  <a:pt x="186" y="287"/>
                  <a:pt x="204" y="323"/>
                  <a:pt x="227" y="364"/>
                </a:cubicBezTo>
                <a:cubicBezTo>
                  <a:pt x="150" y="418"/>
                  <a:pt x="91" y="477"/>
                  <a:pt x="37" y="549"/>
                </a:cubicBezTo>
                <a:cubicBezTo>
                  <a:pt x="1" y="590"/>
                  <a:pt x="19" y="662"/>
                  <a:pt x="55" y="685"/>
                </a:cubicBezTo>
                <a:cubicBezTo>
                  <a:pt x="68" y="711"/>
                  <a:pt x="94" y="728"/>
                  <a:pt x="121" y="728"/>
                </a:cubicBezTo>
                <a:cubicBezTo>
                  <a:pt x="130" y="728"/>
                  <a:pt x="140" y="726"/>
                  <a:pt x="150" y="721"/>
                </a:cubicBezTo>
                <a:cubicBezTo>
                  <a:pt x="227" y="721"/>
                  <a:pt x="299" y="703"/>
                  <a:pt x="358" y="703"/>
                </a:cubicBezTo>
                <a:cubicBezTo>
                  <a:pt x="413" y="816"/>
                  <a:pt x="471" y="911"/>
                  <a:pt x="544" y="1002"/>
                </a:cubicBezTo>
                <a:cubicBezTo>
                  <a:pt x="561" y="1027"/>
                  <a:pt x="591" y="1038"/>
                  <a:pt x="622" y="1038"/>
                </a:cubicBezTo>
                <a:cubicBezTo>
                  <a:pt x="663" y="1038"/>
                  <a:pt x="705" y="1017"/>
                  <a:pt x="716" y="984"/>
                </a:cubicBezTo>
                <a:cubicBezTo>
                  <a:pt x="734" y="870"/>
                  <a:pt x="770" y="739"/>
                  <a:pt x="811" y="626"/>
                </a:cubicBezTo>
                <a:cubicBezTo>
                  <a:pt x="847" y="626"/>
                  <a:pt x="883" y="608"/>
                  <a:pt x="924" y="608"/>
                </a:cubicBezTo>
                <a:cubicBezTo>
                  <a:pt x="1037" y="590"/>
                  <a:pt x="1037" y="459"/>
                  <a:pt x="942" y="418"/>
                </a:cubicBezTo>
                <a:cubicBezTo>
                  <a:pt x="924" y="400"/>
                  <a:pt x="883" y="382"/>
                  <a:pt x="865" y="382"/>
                </a:cubicBezTo>
                <a:cubicBezTo>
                  <a:pt x="865" y="269"/>
                  <a:pt x="865" y="174"/>
                  <a:pt x="847" y="79"/>
                </a:cubicBezTo>
                <a:cubicBezTo>
                  <a:pt x="847" y="35"/>
                  <a:pt x="797" y="0"/>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1"/>
          <p:cNvSpPr/>
          <p:nvPr/>
        </p:nvSpPr>
        <p:spPr>
          <a:xfrm>
            <a:off x="2676793" y="247872"/>
            <a:ext cx="870443" cy="471385"/>
          </a:xfrm>
          <a:custGeom>
            <a:avLst/>
            <a:gdLst/>
            <a:ahLst/>
            <a:cxnLst/>
            <a:rect l="l" t="t" r="r" b="b"/>
            <a:pathLst>
              <a:path w="5163" h="2796" extrusionOk="0">
                <a:moveTo>
                  <a:pt x="1776" y="0"/>
                </a:moveTo>
                <a:cubicBezTo>
                  <a:pt x="1690" y="0"/>
                  <a:pt x="1595" y="25"/>
                  <a:pt x="1490" y="81"/>
                </a:cubicBezTo>
                <a:cubicBezTo>
                  <a:pt x="1019" y="308"/>
                  <a:pt x="1133" y="1004"/>
                  <a:pt x="1246" y="1416"/>
                </a:cubicBezTo>
                <a:cubicBezTo>
                  <a:pt x="1063" y="1278"/>
                  <a:pt x="897" y="1221"/>
                  <a:pt x="756" y="1221"/>
                </a:cubicBezTo>
                <a:cubicBezTo>
                  <a:pt x="163" y="1221"/>
                  <a:pt x="0" y="2222"/>
                  <a:pt x="866" y="2511"/>
                </a:cubicBezTo>
                <a:cubicBezTo>
                  <a:pt x="1585" y="2796"/>
                  <a:pt x="2490" y="2701"/>
                  <a:pt x="3241" y="2737"/>
                </a:cubicBezTo>
                <a:cubicBezTo>
                  <a:pt x="4109" y="2701"/>
                  <a:pt x="5091" y="2737"/>
                  <a:pt x="5109" y="1868"/>
                </a:cubicBezTo>
                <a:cubicBezTo>
                  <a:pt x="5163" y="1368"/>
                  <a:pt x="4882" y="969"/>
                  <a:pt x="4490" y="969"/>
                </a:cubicBezTo>
                <a:cubicBezTo>
                  <a:pt x="4322" y="969"/>
                  <a:pt x="4133" y="1043"/>
                  <a:pt x="3942" y="1212"/>
                </a:cubicBezTo>
                <a:cubicBezTo>
                  <a:pt x="3865" y="778"/>
                  <a:pt x="4055" y="267"/>
                  <a:pt x="3508" y="81"/>
                </a:cubicBezTo>
                <a:cubicBezTo>
                  <a:pt x="3429" y="55"/>
                  <a:pt x="3356" y="43"/>
                  <a:pt x="3287" y="43"/>
                </a:cubicBezTo>
                <a:cubicBezTo>
                  <a:pt x="2913" y="43"/>
                  <a:pt x="2692" y="408"/>
                  <a:pt x="2562" y="760"/>
                </a:cubicBezTo>
                <a:cubicBezTo>
                  <a:pt x="2363" y="465"/>
                  <a:pt x="2153" y="0"/>
                  <a:pt x="1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1"/>
          <p:cNvSpPr/>
          <p:nvPr/>
        </p:nvSpPr>
        <p:spPr>
          <a:xfrm>
            <a:off x="5172805" y="460299"/>
            <a:ext cx="733040" cy="388606"/>
          </a:xfrm>
          <a:custGeom>
            <a:avLst/>
            <a:gdLst/>
            <a:ahLst/>
            <a:cxnLst/>
            <a:rect l="l" t="t" r="r" b="b"/>
            <a:pathLst>
              <a:path w="4348" h="2305" extrusionOk="0">
                <a:moveTo>
                  <a:pt x="1489" y="1"/>
                </a:moveTo>
                <a:cubicBezTo>
                  <a:pt x="1418" y="1"/>
                  <a:pt x="1341" y="20"/>
                  <a:pt x="1256" y="65"/>
                </a:cubicBezTo>
                <a:cubicBezTo>
                  <a:pt x="876" y="269"/>
                  <a:pt x="953" y="834"/>
                  <a:pt x="1048" y="1196"/>
                </a:cubicBezTo>
                <a:cubicBezTo>
                  <a:pt x="895" y="1079"/>
                  <a:pt x="755" y="1030"/>
                  <a:pt x="636" y="1030"/>
                </a:cubicBezTo>
                <a:cubicBezTo>
                  <a:pt x="139" y="1030"/>
                  <a:pt x="1" y="1875"/>
                  <a:pt x="745" y="2119"/>
                </a:cubicBezTo>
                <a:cubicBezTo>
                  <a:pt x="1141" y="2285"/>
                  <a:pt x="1625" y="2303"/>
                  <a:pt x="2090" y="2303"/>
                </a:cubicBezTo>
                <a:cubicBezTo>
                  <a:pt x="2217" y="2303"/>
                  <a:pt x="2343" y="2301"/>
                  <a:pt x="2465" y="2301"/>
                </a:cubicBezTo>
                <a:cubicBezTo>
                  <a:pt x="2555" y="2301"/>
                  <a:pt x="2642" y="2302"/>
                  <a:pt x="2726" y="2305"/>
                </a:cubicBezTo>
                <a:cubicBezTo>
                  <a:pt x="3459" y="2287"/>
                  <a:pt x="4269" y="2305"/>
                  <a:pt x="4310" y="1572"/>
                </a:cubicBezTo>
                <a:cubicBezTo>
                  <a:pt x="4348" y="1161"/>
                  <a:pt x="4109" y="825"/>
                  <a:pt x="3779" y="825"/>
                </a:cubicBezTo>
                <a:cubicBezTo>
                  <a:pt x="3640" y="825"/>
                  <a:pt x="3485" y="885"/>
                  <a:pt x="3328" y="1024"/>
                </a:cubicBezTo>
                <a:cubicBezTo>
                  <a:pt x="3251" y="667"/>
                  <a:pt x="3405" y="233"/>
                  <a:pt x="2953" y="83"/>
                </a:cubicBezTo>
                <a:cubicBezTo>
                  <a:pt x="2882" y="58"/>
                  <a:pt x="2817" y="47"/>
                  <a:pt x="2757" y="47"/>
                </a:cubicBezTo>
                <a:cubicBezTo>
                  <a:pt x="2447" y="47"/>
                  <a:pt x="2271" y="350"/>
                  <a:pt x="2161" y="649"/>
                </a:cubicBezTo>
                <a:cubicBezTo>
                  <a:pt x="1990" y="401"/>
                  <a:pt x="1808" y="1"/>
                  <a:pt x="14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1"/>
          <p:cNvSpPr/>
          <p:nvPr/>
        </p:nvSpPr>
        <p:spPr>
          <a:xfrm>
            <a:off x="-216592" y="1960941"/>
            <a:ext cx="1119791" cy="597829"/>
          </a:xfrm>
          <a:custGeom>
            <a:avLst/>
            <a:gdLst/>
            <a:ahLst/>
            <a:cxnLst/>
            <a:rect l="l" t="t" r="r" b="b"/>
            <a:pathLst>
              <a:path w="6642" h="3546" extrusionOk="0">
                <a:moveTo>
                  <a:pt x="2275" y="0"/>
                </a:moveTo>
                <a:cubicBezTo>
                  <a:pt x="2166" y="0"/>
                  <a:pt x="2046" y="30"/>
                  <a:pt x="1914" y="99"/>
                </a:cubicBezTo>
                <a:cubicBezTo>
                  <a:pt x="1312" y="415"/>
                  <a:pt x="1443" y="1302"/>
                  <a:pt x="1593" y="1850"/>
                </a:cubicBezTo>
                <a:cubicBezTo>
                  <a:pt x="1357" y="1669"/>
                  <a:pt x="1142" y="1595"/>
                  <a:pt x="960" y="1595"/>
                </a:cubicBezTo>
                <a:cubicBezTo>
                  <a:pt x="207" y="1595"/>
                  <a:pt x="1" y="2864"/>
                  <a:pt x="1122" y="3243"/>
                </a:cubicBezTo>
                <a:cubicBezTo>
                  <a:pt x="1725" y="3496"/>
                  <a:pt x="2445" y="3522"/>
                  <a:pt x="3144" y="3522"/>
                </a:cubicBezTo>
                <a:cubicBezTo>
                  <a:pt x="3325" y="3522"/>
                  <a:pt x="3505" y="3521"/>
                  <a:pt x="3681" y="3521"/>
                </a:cubicBezTo>
                <a:cubicBezTo>
                  <a:pt x="3844" y="3521"/>
                  <a:pt x="4004" y="3522"/>
                  <a:pt x="4158" y="3528"/>
                </a:cubicBezTo>
                <a:cubicBezTo>
                  <a:pt x="5289" y="3492"/>
                  <a:pt x="6533" y="3546"/>
                  <a:pt x="6587" y="2415"/>
                </a:cubicBezTo>
                <a:cubicBezTo>
                  <a:pt x="6641" y="1779"/>
                  <a:pt x="6275" y="1264"/>
                  <a:pt x="5771" y="1264"/>
                </a:cubicBezTo>
                <a:cubicBezTo>
                  <a:pt x="5558" y="1264"/>
                  <a:pt x="5321" y="1355"/>
                  <a:pt x="5081" y="1569"/>
                </a:cubicBezTo>
                <a:cubicBezTo>
                  <a:pt x="4967" y="1022"/>
                  <a:pt x="5212" y="361"/>
                  <a:pt x="4497" y="117"/>
                </a:cubicBezTo>
                <a:cubicBezTo>
                  <a:pt x="4395" y="82"/>
                  <a:pt x="4300" y="66"/>
                  <a:pt x="4212" y="66"/>
                </a:cubicBezTo>
                <a:cubicBezTo>
                  <a:pt x="3735" y="66"/>
                  <a:pt x="3468" y="541"/>
                  <a:pt x="3307" y="1004"/>
                </a:cubicBezTo>
                <a:cubicBezTo>
                  <a:pt x="3044" y="614"/>
                  <a:pt x="2769" y="0"/>
                  <a:pt x="2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1"/>
          <p:cNvSpPr/>
          <p:nvPr/>
        </p:nvSpPr>
        <p:spPr>
          <a:xfrm>
            <a:off x="4195474" y="249221"/>
            <a:ext cx="175505" cy="176348"/>
          </a:xfrm>
          <a:custGeom>
            <a:avLst/>
            <a:gdLst/>
            <a:ahLst/>
            <a:cxnLst/>
            <a:rect l="l" t="t" r="r" b="b"/>
            <a:pathLst>
              <a:path w="1041" h="1046" extrusionOk="0">
                <a:moveTo>
                  <a:pt x="766" y="0"/>
                </a:moveTo>
                <a:cubicBezTo>
                  <a:pt x="750" y="0"/>
                  <a:pt x="734" y="5"/>
                  <a:pt x="720" y="15"/>
                </a:cubicBezTo>
                <a:cubicBezTo>
                  <a:pt x="625" y="51"/>
                  <a:pt x="530" y="110"/>
                  <a:pt x="435" y="186"/>
                </a:cubicBezTo>
                <a:cubicBezTo>
                  <a:pt x="399" y="146"/>
                  <a:pt x="340" y="128"/>
                  <a:pt x="304" y="110"/>
                </a:cubicBezTo>
                <a:cubicBezTo>
                  <a:pt x="292" y="104"/>
                  <a:pt x="279" y="101"/>
                  <a:pt x="267" y="101"/>
                </a:cubicBezTo>
                <a:cubicBezTo>
                  <a:pt x="201" y="101"/>
                  <a:pt x="142" y="176"/>
                  <a:pt x="172" y="241"/>
                </a:cubicBezTo>
                <a:cubicBezTo>
                  <a:pt x="191" y="277"/>
                  <a:pt x="209" y="318"/>
                  <a:pt x="227" y="354"/>
                </a:cubicBezTo>
                <a:cubicBezTo>
                  <a:pt x="154" y="413"/>
                  <a:pt x="96" y="485"/>
                  <a:pt x="41" y="544"/>
                </a:cubicBezTo>
                <a:cubicBezTo>
                  <a:pt x="1" y="598"/>
                  <a:pt x="23" y="657"/>
                  <a:pt x="59" y="693"/>
                </a:cubicBezTo>
                <a:cubicBezTo>
                  <a:pt x="77" y="711"/>
                  <a:pt x="114" y="729"/>
                  <a:pt x="154" y="729"/>
                </a:cubicBezTo>
                <a:cubicBezTo>
                  <a:pt x="227" y="711"/>
                  <a:pt x="286" y="711"/>
                  <a:pt x="362" y="693"/>
                </a:cubicBezTo>
                <a:cubicBezTo>
                  <a:pt x="417" y="806"/>
                  <a:pt x="475" y="919"/>
                  <a:pt x="530" y="1014"/>
                </a:cubicBezTo>
                <a:cubicBezTo>
                  <a:pt x="553" y="1036"/>
                  <a:pt x="581" y="1046"/>
                  <a:pt x="608" y="1046"/>
                </a:cubicBezTo>
                <a:cubicBezTo>
                  <a:pt x="649" y="1046"/>
                  <a:pt x="688" y="1022"/>
                  <a:pt x="702" y="978"/>
                </a:cubicBezTo>
                <a:cubicBezTo>
                  <a:pt x="738" y="865"/>
                  <a:pt x="774" y="752"/>
                  <a:pt x="815" y="639"/>
                </a:cubicBezTo>
                <a:cubicBezTo>
                  <a:pt x="851" y="616"/>
                  <a:pt x="887" y="616"/>
                  <a:pt x="928" y="598"/>
                </a:cubicBezTo>
                <a:cubicBezTo>
                  <a:pt x="1041" y="580"/>
                  <a:pt x="1041" y="449"/>
                  <a:pt x="946" y="413"/>
                </a:cubicBezTo>
                <a:cubicBezTo>
                  <a:pt x="928" y="390"/>
                  <a:pt x="887" y="390"/>
                  <a:pt x="869" y="372"/>
                </a:cubicBezTo>
                <a:cubicBezTo>
                  <a:pt x="869" y="277"/>
                  <a:pt x="869" y="186"/>
                  <a:pt x="851" y="91"/>
                </a:cubicBezTo>
                <a:cubicBezTo>
                  <a:pt x="851" y="35"/>
                  <a:pt x="809" y="0"/>
                  <a:pt x="7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1"/>
          <p:cNvSpPr/>
          <p:nvPr/>
        </p:nvSpPr>
        <p:spPr>
          <a:xfrm>
            <a:off x="569724" y="1166027"/>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1"/>
          <p:cNvSpPr/>
          <p:nvPr/>
        </p:nvSpPr>
        <p:spPr>
          <a:xfrm>
            <a:off x="7748729" y="2986995"/>
            <a:ext cx="174830" cy="175168"/>
          </a:xfrm>
          <a:custGeom>
            <a:avLst/>
            <a:gdLst/>
            <a:ahLst/>
            <a:cxnLst/>
            <a:rect l="l" t="t" r="r" b="b"/>
            <a:pathLst>
              <a:path w="1037" h="1039" extrusionOk="0">
                <a:moveTo>
                  <a:pt x="751" y="0"/>
                </a:moveTo>
                <a:cubicBezTo>
                  <a:pt x="739" y="0"/>
                  <a:pt x="727" y="2"/>
                  <a:pt x="716" y="7"/>
                </a:cubicBezTo>
                <a:cubicBezTo>
                  <a:pt x="621" y="61"/>
                  <a:pt x="526" y="120"/>
                  <a:pt x="435" y="174"/>
                </a:cubicBezTo>
                <a:cubicBezTo>
                  <a:pt x="394" y="156"/>
                  <a:pt x="340" y="138"/>
                  <a:pt x="299" y="120"/>
                </a:cubicBezTo>
                <a:cubicBezTo>
                  <a:pt x="285" y="109"/>
                  <a:pt x="271" y="104"/>
                  <a:pt x="258" y="104"/>
                </a:cubicBezTo>
                <a:cubicBezTo>
                  <a:pt x="201" y="104"/>
                  <a:pt x="154" y="189"/>
                  <a:pt x="168" y="251"/>
                </a:cubicBezTo>
                <a:cubicBezTo>
                  <a:pt x="186" y="287"/>
                  <a:pt x="209" y="323"/>
                  <a:pt x="227" y="364"/>
                </a:cubicBezTo>
                <a:cubicBezTo>
                  <a:pt x="150" y="418"/>
                  <a:pt x="96" y="477"/>
                  <a:pt x="37" y="550"/>
                </a:cubicBezTo>
                <a:cubicBezTo>
                  <a:pt x="1" y="590"/>
                  <a:pt x="19" y="663"/>
                  <a:pt x="55" y="685"/>
                </a:cubicBezTo>
                <a:cubicBezTo>
                  <a:pt x="68" y="712"/>
                  <a:pt x="94" y="729"/>
                  <a:pt x="121" y="729"/>
                </a:cubicBezTo>
                <a:cubicBezTo>
                  <a:pt x="130" y="729"/>
                  <a:pt x="140" y="726"/>
                  <a:pt x="150" y="722"/>
                </a:cubicBezTo>
                <a:cubicBezTo>
                  <a:pt x="227" y="722"/>
                  <a:pt x="281" y="703"/>
                  <a:pt x="358" y="703"/>
                </a:cubicBezTo>
                <a:cubicBezTo>
                  <a:pt x="413" y="817"/>
                  <a:pt x="471" y="912"/>
                  <a:pt x="526" y="1002"/>
                </a:cubicBezTo>
                <a:cubicBezTo>
                  <a:pt x="551" y="1027"/>
                  <a:pt x="585" y="1038"/>
                  <a:pt x="619" y="1038"/>
                </a:cubicBezTo>
                <a:cubicBezTo>
                  <a:pt x="663" y="1038"/>
                  <a:pt x="705" y="1018"/>
                  <a:pt x="716" y="984"/>
                </a:cubicBezTo>
                <a:cubicBezTo>
                  <a:pt x="734" y="871"/>
                  <a:pt x="774" y="740"/>
                  <a:pt x="811" y="627"/>
                </a:cubicBezTo>
                <a:cubicBezTo>
                  <a:pt x="847" y="627"/>
                  <a:pt x="888" y="608"/>
                  <a:pt x="924" y="608"/>
                </a:cubicBezTo>
                <a:cubicBezTo>
                  <a:pt x="1037" y="590"/>
                  <a:pt x="1037" y="459"/>
                  <a:pt x="942" y="418"/>
                </a:cubicBezTo>
                <a:cubicBezTo>
                  <a:pt x="924" y="400"/>
                  <a:pt x="888" y="382"/>
                  <a:pt x="865" y="382"/>
                </a:cubicBezTo>
                <a:cubicBezTo>
                  <a:pt x="865" y="269"/>
                  <a:pt x="865" y="174"/>
                  <a:pt x="847" y="79"/>
                </a:cubicBezTo>
                <a:cubicBezTo>
                  <a:pt x="847" y="35"/>
                  <a:pt x="800" y="0"/>
                  <a:pt x="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1"/>
          <p:cNvSpPr/>
          <p:nvPr/>
        </p:nvSpPr>
        <p:spPr>
          <a:xfrm>
            <a:off x="7977678" y="1744974"/>
            <a:ext cx="85476" cy="67268"/>
          </a:xfrm>
          <a:custGeom>
            <a:avLst/>
            <a:gdLst/>
            <a:ahLst/>
            <a:cxnLst/>
            <a:rect l="l" t="t" r="r" b="b"/>
            <a:pathLst>
              <a:path w="507" h="399" extrusionOk="0">
                <a:moveTo>
                  <a:pt x="262" y="0"/>
                </a:moveTo>
                <a:cubicBezTo>
                  <a:pt x="0" y="0"/>
                  <a:pt x="0" y="398"/>
                  <a:pt x="262" y="398"/>
                </a:cubicBezTo>
                <a:cubicBezTo>
                  <a:pt x="507" y="398"/>
                  <a:pt x="507" y="0"/>
                  <a:pt x="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1"/>
          <p:cNvSpPr/>
          <p:nvPr/>
        </p:nvSpPr>
        <p:spPr>
          <a:xfrm>
            <a:off x="8002798" y="1866192"/>
            <a:ext cx="89354" cy="66425"/>
          </a:xfrm>
          <a:custGeom>
            <a:avLst/>
            <a:gdLst/>
            <a:ahLst/>
            <a:cxnLst/>
            <a:rect l="l" t="t" r="r" b="b"/>
            <a:pathLst>
              <a:path w="530" h="394" extrusionOk="0">
                <a:moveTo>
                  <a:pt x="263" y="0"/>
                </a:moveTo>
                <a:cubicBezTo>
                  <a:pt x="0" y="0"/>
                  <a:pt x="0" y="394"/>
                  <a:pt x="263" y="394"/>
                </a:cubicBezTo>
                <a:cubicBezTo>
                  <a:pt x="530" y="394"/>
                  <a:pt x="530" y="0"/>
                  <a:pt x="2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1"/>
          <p:cNvSpPr/>
          <p:nvPr/>
        </p:nvSpPr>
        <p:spPr>
          <a:xfrm>
            <a:off x="8111035" y="1757787"/>
            <a:ext cx="88680" cy="67437"/>
          </a:xfrm>
          <a:custGeom>
            <a:avLst/>
            <a:gdLst/>
            <a:ahLst/>
            <a:cxnLst/>
            <a:rect l="l" t="t" r="r" b="b"/>
            <a:pathLst>
              <a:path w="526" h="400" extrusionOk="0">
                <a:moveTo>
                  <a:pt x="263" y="1"/>
                </a:moveTo>
                <a:cubicBezTo>
                  <a:pt x="1" y="1"/>
                  <a:pt x="1" y="399"/>
                  <a:pt x="263" y="399"/>
                </a:cubicBezTo>
                <a:cubicBezTo>
                  <a:pt x="525" y="399"/>
                  <a:pt x="525" y="1"/>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1"/>
          <p:cNvSpPr/>
          <p:nvPr/>
        </p:nvSpPr>
        <p:spPr>
          <a:xfrm>
            <a:off x="3741623" y="785514"/>
            <a:ext cx="85645" cy="70303"/>
          </a:xfrm>
          <a:custGeom>
            <a:avLst/>
            <a:gdLst/>
            <a:ahLst/>
            <a:cxnLst/>
            <a:rect l="l" t="t" r="r" b="b"/>
            <a:pathLst>
              <a:path w="508" h="417" extrusionOk="0">
                <a:moveTo>
                  <a:pt x="263" y="0"/>
                </a:moveTo>
                <a:cubicBezTo>
                  <a:pt x="1" y="0"/>
                  <a:pt x="1" y="416"/>
                  <a:pt x="263" y="416"/>
                </a:cubicBezTo>
                <a:cubicBezTo>
                  <a:pt x="508" y="416"/>
                  <a:pt x="508" y="0"/>
                  <a:pt x="2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1"/>
          <p:cNvSpPr/>
          <p:nvPr/>
        </p:nvSpPr>
        <p:spPr>
          <a:xfrm>
            <a:off x="3821030" y="664970"/>
            <a:ext cx="88680" cy="66425"/>
          </a:xfrm>
          <a:custGeom>
            <a:avLst/>
            <a:gdLst/>
            <a:ahLst/>
            <a:cxnLst/>
            <a:rect l="l" t="t" r="r" b="b"/>
            <a:pathLst>
              <a:path w="526" h="394" extrusionOk="0">
                <a:moveTo>
                  <a:pt x="263" y="0"/>
                </a:moveTo>
                <a:cubicBezTo>
                  <a:pt x="0" y="0"/>
                  <a:pt x="0" y="394"/>
                  <a:pt x="263" y="394"/>
                </a:cubicBezTo>
                <a:cubicBezTo>
                  <a:pt x="525" y="394"/>
                  <a:pt x="525" y="0"/>
                  <a:pt x="2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1"/>
          <p:cNvSpPr/>
          <p:nvPr/>
        </p:nvSpPr>
        <p:spPr>
          <a:xfrm>
            <a:off x="3890321" y="826650"/>
            <a:ext cx="86488" cy="67268"/>
          </a:xfrm>
          <a:custGeom>
            <a:avLst/>
            <a:gdLst/>
            <a:ahLst/>
            <a:cxnLst/>
            <a:rect l="l" t="t" r="r" b="b"/>
            <a:pathLst>
              <a:path w="513" h="399" extrusionOk="0">
                <a:moveTo>
                  <a:pt x="250" y="0"/>
                </a:moveTo>
                <a:cubicBezTo>
                  <a:pt x="1" y="0"/>
                  <a:pt x="1" y="399"/>
                  <a:pt x="250" y="399"/>
                </a:cubicBezTo>
                <a:cubicBezTo>
                  <a:pt x="512" y="399"/>
                  <a:pt x="512"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1"/>
          <p:cNvSpPr/>
          <p:nvPr/>
        </p:nvSpPr>
        <p:spPr>
          <a:xfrm>
            <a:off x="369941" y="2809635"/>
            <a:ext cx="85476" cy="67268"/>
          </a:xfrm>
          <a:custGeom>
            <a:avLst/>
            <a:gdLst/>
            <a:ahLst/>
            <a:cxnLst/>
            <a:rect l="l" t="t" r="r" b="b"/>
            <a:pathLst>
              <a:path w="507" h="399" extrusionOk="0">
                <a:moveTo>
                  <a:pt x="244" y="0"/>
                </a:moveTo>
                <a:cubicBezTo>
                  <a:pt x="0" y="0"/>
                  <a:pt x="0" y="398"/>
                  <a:pt x="244" y="398"/>
                </a:cubicBezTo>
                <a:cubicBezTo>
                  <a:pt x="507" y="398"/>
                  <a:pt x="507" y="0"/>
                  <a:pt x="2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1"/>
          <p:cNvSpPr/>
          <p:nvPr/>
        </p:nvSpPr>
        <p:spPr>
          <a:xfrm>
            <a:off x="515605" y="2743210"/>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1"/>
          <p:cNvSpPr/>
          <p:nvPr/>
        </p:nvSpPr>
        <p:spPr>
          <a:xfrm>
            <a:off x="531622" y="2930853"/>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1"/>
          <p:cNvSpPr/>
          <p:nvPr/>
        </p:nvSpPr>
        <p:spPr>
          <a:xfrm>
            <a:off x="2228505" y="477327"/>
            <a:ext cx="89354" cy="66594"/>
          </a:xfrm>
          <a:custGeom>
            <a:avLst/>
            <a:gdLst/>
            <a:ahLst/>
            <a:cxnLst/>
            <a:rect l="l" t="t" r="r" b="b"/>
            <a:pathLst>
              <a:path w="530" h="395" extrusionOk="0">
                <a:moveTo>
                  <a:pt x="268" y="1"/>
                </a:moveTo>
                <a:cubicBezTo>
                  <a:pt x="1" y="1"/>
                  <a:pt x="1" y="394"/>
                  <a:pt x="268" y="394"/>
                </a:cubicBezTo>
                <a:cubicBezTo>
                  <a:pt x="530" y="394"/>
                  <a:pt x="530" y="1"/>
                  <a:pt x="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1"/>
          <p:cNvSpPr txBox="1"/>
          <p:nvPr/>
        </p:nvSpPr>
        <p:spPr>
          <a:xfrm>
            <a:off x="2454538" y="3296213"/>
            <a:ext cx="4235700" cy="7287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None/>
            </a:pPr>
            <a:r>
              <a:rPr lang="en" sz="1100">
                <a:solidFill>
                  <a:schemeClr val="dk2"/>
                </a:solidFill>
                <a:latin typeface="Open Sans"/>
                <a:ea typeface="Open Sans"/>
                <a:cs typeface="Open Sans"/>
                <a:sym typeface="Open Sans"/>
              </a:rPr>
              <a:t>CREDITS: This presentation template was created by </a:t>
            </a:r>
            <a:r>
              <a:rPr lang="en" sz="1100"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b="1">
                <a:solidFill>
                  <a:schemeClr val="dk2"/>
                </a:solidFill>
                <a:latin typeface="Open Sans"/>
                <a:ea typeface="Open Sans"/>
                <a:cs typeface="Open Sans"/>
                <a:sym typeface="Open Sans"/>
              </a:rPr>
              <a:t>,</a:t>
            </a:r>
            <a:r>
              <a:rPr lang="en" sz="1100">
                <a:solidFill>
                  <a:schemeClr val="dk2"/>
                </a:solidFill>
                <a:latin typeface="Open Sans"/>
                <a:ea typeface="Open Sans"/>
                <a:cs typeface="Open Sans"/>
                <a:sym typeface="Open Sans"/>
              </a:rPr>
              <a:t> including icons by </a:t>
            </a:r>
            <a:r>
              <a:rPr lang="en" sz="1100"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dk2"/>
                </a:solidFill>
                <a:latin typeface="Open Sans"/>
                <a:ea typeface="Open Sans"/>
                <a:cs typeface="Open Sans"/>
                <a:sym typeface="Open Sans"/>
              </a:rPr>
              <a:t>, infographics &amp; images by </a:t>
            </a:r>
            <a:r>
              <a:rPr lang="en" sz="1100"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100">
                <a:solidFill>
                  <a:schemeClr val="dk2"/>
                </a:solidFill>
                <a:latin typeface="Open Sans"/>
                <a:ea typeface="Open Sans"/>
                <a:cs typeface="Open Sans"/>
                <a:sym typeface="Open Sans"/>
              </a:rPr>
              <a:t> </a:t>
            </a:r>
            <a:endParaRPr sz="1100">
              <a:solidFill>
                <a:schemeClr val="dk2"/>
              </a:solidFill>
              <a:latin typeface="Open Sans"/>
              <a:ea typeface="Open Sans"/>
              <a:cs typeface="Open Sans"/>
              <a:sym typeface="Open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CUSTOM_2_1">
    <p:spTree>
      <p:nvGrpSpPr>
        <p:cNvPr id="1" name="Shape 3335"/>
        <p:cNvGrpSpPr/>
        <p:nvPr/>
      </p:nvGrpSpPr>
      <p:grpSpPr>
        <a:xfrm>
          <a:off x="0" y="0"/>
          <a:ext cx="0" cy="0"/>
          <a:chOff x="0" y="0"/>
          <a:chExt cx="0" cy="0"/>
        </a:xfrm>
      </p:grpSpPr>
      <p:grpSp>
        <p:nvGrpSpPr>
          <p:cNvPr id="3336" name="Google Shape;3336;p33"/>
          <p:cNvGrpSpPr/>
          <p:nvPr/>
        </p:nvGrpSpPr>
        <p:grpSpPr>
          <a:xfrm>
            <a:off x="-102039" y="-203622"/>
            <a:ext cx="1872975" cy="1829015"/>
            <a:chOff x="3081970" y="3217891"/>
            <a:chExt cx="525187" cy="512861"/>
          </a:xfrm>
        </p:grpSpPr>
        <p:sp>
          <p:nvSpPr>
            <p:cNvPr id="3337" name="Google Shape;3337;p33"/>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3"/>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3"/>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3"/>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3"/>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3"/>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3"/>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3"/>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3"/>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3"/>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3"/>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3"/>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3"/>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3"/>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3"/>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3"/>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3"/>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3"/>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3"/>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3"/>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3"/>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3"/>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3"/>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3"/>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3"/>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3"/>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3"/>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3"/>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3"/>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3"/>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7" name="Google Shape;3367;p33"/>
          <p:cNvGrpSpPr/>
          <p:nvPr/>
        </p:nvGrpSpPr>
        <p:grpSpPr>
          <a:xfrm rot="5400000">
            <a:off x="7300286" y="3364428"/>
            <a:ext cx="1872975" cy="1829015"/>
            <a:chOff x="3366383" y="3217891"/>
            <a:chExt cx="525187" cy="512861"/>
          </a:xfrm>
        </p:grpSpPr>
        <p:sp>
          <p:nvSpPr>
            <p:cNvPr id="3368" name="Google Shape;3368;p33"/>
            <p:cNvSpPr/>
            <p:nvPr/>
          </p:nvSpPr>
          <p:spPr>
            <a:xfrm flipH="1">
              <a:off x="338977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3"/>
            <p:cNvSpPr/>
            <p:nvPr/>
          </p:nvSpPr>
          <p:spPr>
            <a:xfrm flipH="1">
              <a:off x="340742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3"/>
            <p:cNvSpPr/>
            <p:nvPr/>
          </p:nvSpPr>
          <p:spPr>
            <a:xfrm flipH="1">
              <a:off x="337622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3"/>
            <p:cNvSpPr/>
            <p:nvPr/>
          </p:nvSpPr>
          <p:spPr>
            <a:xfrm flipH="1">
              <a:off x="3397510"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3"/>
            <p:cNvSpPr/>
            <p:nvPr/>
          </p:nvSpPr>
          <p:spPr>
            <a:xfrm flipH="1">
              <a:off x="336638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3"/>
            <p:cNvSpPr/>
            <p:nvPr/>
          </p:nvSpPr>
          <p:spPr>
            <a:xfrm flipH="1">
              <a:off x="337683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3"/>
            <p:cNvSpPr/>
            <p:nvPr/>
          </p:nvSpPr>
          <p:spPr>
            <a:xfrm flipH="1">
              <a:off x="343710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3"/>
            <p:cNvSpPr/>
            <p:nvPr/>
          </p:nvSpPr>
          <p:spPr>
            <a:xfrm flipH="1">
              <a:off x="368811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3"/>
            <p:cNvSpPr/>
            <p:nvPr/>
          </p:nvSpPr>
          <p:spPr>
            <a:xfrm flipH="1">
              <a:off x="372080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3"/>
            <p:cNvSpPr/>
            <p:nvPr/>
          </p:nvSpPr>
          <p:spPr>
            <a:xfrm flipH="1">
              <a:off x="370610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3"/>
            <p:cNvSpPr/>
            <p:nvPr/>
          </p:nvSpPr>
          <p:spPr>
            <a:xfrm flipH="1">
              <a:off x="371675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3"/>
            <p:cNvSpPr/>
            <p:nvPr/>
          </p:nvSpPr>
          <p:spPr>
            <a:xfrm flipH="1">
              <a:off x="375067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3"/>
            <p:cNvSpPr/>
            <p:nvPr/>
          </p:nvSpPr>
          <p:spPr>
            <a:xfrm flipH="1">
              <a:off x="349089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3"/>
            <p:cNvSpPr/>
            <p:nvPr/>
          </p:nvSpPr>
          <p:spPr>
            <a:xfrm flipH="1">
              <a:off x="356742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3"/>
            <p:cNvSpPr/>
            <p:nvPr/>
          </p:nvSpPr>
          <p:spPr>
            <a:xfrm flipH="1">
              <a:off x="353802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3"/>
            <p:cNvSpPr/>
            <p:nvPr/>
          </p:nvSpPr>
          <p:spPr>
            <a:xfrm flipH="1">
              <a:off x="357956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3"/>
            <p:cNvSpPr/>
            <p:nvPr/>
          </p:nvSpPr>
          <p:spPr>
            <a:xfrm flipH="1">
              <a:off x="367987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3"/>
            <p:cNvSpPr/>
            <p:nvPr/>
          </p:nvSpPr>
          <p:spPr>
            <a:xfrm flipH="1">
              <a:off x="361241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3"/>
            <p:cNvSpPr/>
            <p:nvPr/>
          </p:nvSpPr>
          <p:spPr>
            <a:xfrm flipH="1">
              <a:off x="362685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3"/>
            <p:cNvSpPr/>
            <p:nvPr/>
          </p:nvSpPr>
          <p:spPr>
            <a:xfrm flipH="1">
              <a:off x="363531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3"/>
            <p:cNvSpPr/>
            <p:nvPr/>
          </p:nvSpPr>
          <p:spPr>
            <a:xfrm flipH="1">
              <a:off x="376380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3"/>
            <p:cNvSpPr/>
            <p:nvPr/>
          </p:nvSpPr>
          <p:spPr>
            <a:xfrm flipH="1">
              <a:off x="376805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3"/>
            <p:cNvSpPr/>
            <p:nvPr/>
          </p:nvSpPr>
          <p:spPr>
            <a:xfrm flipH="1">
              <a:off x="378471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3"/>
            <p:cNvSpPr/>
            <p:nvPr/>
          </p:nvSpPr>
          <p:spPr>
            <a:xfrm flipH="1">
              <a:off x="367888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3"/>
            <p:cNvSpPr/>
            <p:nvPr/>
          </p:nvSpPr>
          <p:spPr>
            <a:xfrm flipH="1">
              <a:off x="368910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3"/>
            <p:cNvSpPr/>
            <p:nvPr/>
          </p:nvSpPr>
          <p:spPr>
            <a:xfrm flipH="1">
              <a:off x="361440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3"/>
            <p:cNvSpPr/>
            <p:nvPr/>
          </p:nvSpPr>
          <p:spPr>
            <a:xfrm flipH="1">
              <a:off x="353971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3"/>
            <p:cNvSpPr/>
            <p:nvPr/>
          </p:nvSpPr>
          <p:spPr>
            <a:xfrm flipH="1">
              <a:off x="374113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3"/>
            <p:cNvSpPr/>
            <p:nvPr/>
          </p:nvSpPr>
          <p:spPr>
            <a:xfrm flipH="1">
              <a:off x="369756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3"/>
            <p:cNvSpPr/>
            <p:nvPr/>
          </p:nvSpPr>
          <p:spPr>
            <a:xfrm flipH="1">
              <a:off x="379493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8" name="Google Shape;3398;p33"/>
          <p:cNvSpPr/>
          <p:nvPr/>
        </p:nvSpPr>
        <p:spPr>
          <a:xfrm rot="6191567" flipH="1">
            <a:off x="8024787" y="-976497"/>
            <a:ext cx="2683379" cy="213858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3"/>
          <p:cNvSpPr/>
          <p:nvPr/>
        </p:nvSpPr>
        <p:spPr>
          <a:xfrm rot="337514">
            <a:off x="-1217776" y="4152624"/>
            <a:ext cx="2683362" cy="2138566"/>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0" name="Google Shape;3400;p33"/>
          <p:cNvGrpSpPr/>
          <p:nvPr/>
        </p:nvGrpSpPr>
        <p:grpSpPr>
          <a:xfrm rot="-5400000">
            <a:off x="24597" y="4320087"/>
            <a:ext cx="878525" cy="627975"/>
            <a:chOff x="142975" y="118750"/>
            <a:chExt cx="878525" cy="627975"/>
          </a:xfrm>
        </p:grpSpPr>
        <p:sp>
          <p:nvSpPr>
            <p:cNvPr id="3401" name="Google Shape;3401;p33"/>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3"/>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3"/>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3"/>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3"/>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3"/>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3"/>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3"/>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3"/>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3"/>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3"/>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3"/>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3"/>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3"/>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3"/>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3"/>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3"/>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3"/>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3"/>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3"/>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3"/>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2" name="Google Shape;3422;p33"/>
          <p:cNvGrpSpPr/>
          <p:nvPr/>
        </p:nvGrpSpPr>
        <p:grpSpPr>
          <a:xfrm rot="10800000" flipH="1">
            <a:off x="8436625" y="108023"/>
            <a:ext cx="627975" cy="878525"/>
            <a:chOff x="8436625" y="2649875"/>
            <a:chExt cx="627975" cy="878525"/>
          </a:xfrm>
        </p:grpSpPr>
        <p:sp>
          <p:nvSpPr>
            <p:cNvPr id="3423" name="Google Shape;3423;p33"/>
            <p:cNvSpPr/>
            <p:nvPr/>
          </p:nvSpPr>
          <p:spPr>
            <a:xfrm rot="5400000">
              <a:off x="8654706" y="284735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3"/>
            <p:cNvSpPr/>
            <p:nvPr/>
          </p:nvSpPr>
          <p:spPr>
            <a:xfrm rot="5400000">
              <a:off x="8811626" y="2922757"/>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3"/>
            <p:cNvSpPr/>
            <p:nvPr/>
          </p:nvSpPr>
          <p:spPr>
            <a:xfrm rot="5400000">
              <a:off x="8754309" y="3129008"/>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3"/>
            <p:cNvSpPr/>
            <p:nvPr/>
          </p:nvSpPr>
          <p:spPr>
            <a:xfrm rot="5400000">
              <a:off x="8939123" y="31652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3"/>
            <p:cNvSpPr/>
            <p:nvPr/>
          </p:nvSpPr>
          <p:spPr>
            <a:xfrm rot="5400000">
              <a:off x="8597389" y="3019401"/>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3"/>
            <p:cNvSpPr/>
            <p:nvPr/>
          </p:nvSpPr>
          <p:spPr>
            <a:xfrm rot="5400000">
              <a:off x="8804086" y="3054294"/>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3"/>
            <p:cNvSpPr/>
            <p:nvPr/>
          </p:nvSpPr>
          <p:spPr>
            <a:xfrm rot="5400000">
              <a:off x="8869781" y="2806152"/>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3"/>
            <p:cNvSpPr/>
            <p:nvPr/>
          </p:nvSpPr>
          <p:spPr>
            <a:xfrm rot="5400000">
              <a:off x="8720057" y="2650516"/>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3"/>
            <p:cNvSpPr/>
            <p:nvPr/>
          </p:nvSpPr>
          <p:spPr>
            <a:xfrm rot="5400000">
              <a:off x="8945629" y="2874410"/>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3"/>
            <p:cNvSpPr/>
            <p:nvPr/>
          </p:nvSpPr>
          <p:spPr>
            <a:xfrm rot="5400000">
              <a:off x="8747360" y="3266755"/>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3"/>
            <p:cNvSpPr/>
            <p:nvPr/>
          </p:nvSpPr>
          <p:spPr>
            <a:xfrm rot="5400000">
              <a:off x="8530856" y="3215845"/>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3"/>
            <p:cNvSpPr/>
            <p:nvPr/>
          </p:nvSpPr>
          <p:spPr>
            <a:xfrm rot="5400000">
              <a:off x="8791420" y="3381388"/>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3"/>
            <p:cNvSpPr/>
            <p:nvPr/>
          </p:nvSpPr>
          <p:spPr>
            <a:xfrm rot="5400000">
              <a:off x="8630607" y="3401249"/>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3"/>
            <p:cNvSpPr/>
            <p:nvPr/>
          </p:nvSpPr>
          <p:spPr>
            <a:xfrm rot="5400000">
              <a:off x="8461809" y="2869531"/>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3"/>
            <p:cNvSpPr/>
            <p:nvPr/>
          </p:nvSpPr>
          <p:spPr>
            <a:xfrm rot="5400000">
              <a:off x="8435541" y="3078147"/>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3"/>
            <p:cNvSpPr/>
            <p:nvPr/>
          </p:nvSpPr>
          <p:spPr>
            <a:xfrm rot="5400000">
              <a:off x="8481276" y="3341025"/>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3"/>
            <p:cNvSpPr/>
            <p:nvPr/>
          </p:nvSpPr>
          <p:spPr>
            <a:xfrm rot="5400000">
              <a:off x="8561018" y="2688612"/>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3"/>
            <p:cNvSpPr/>
            <p:nvPr/>
          </p:nvSpPr>
          <p:spPr>
            <a:xfrm rot="5400000">
              <a:off x="9015218" y="3005405"/>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3"/>
            <p:cNvSpPr/>
            <p:nvPr/>
          </p:nvSpPr>
          <p:spPr>
            <a:xfrm rot="5400000">
              <a:off x="8895704" y="3329640"/>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3"/>
            <p:cNvSpPr/>
            <p:nvPr/>
          </p:nvSpPr>
          <p:spPr>
            <a:xfrm rot="5400000">
              <a:off x="8729125" y="3495725"/>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3"/>
            <p:cNvSpPr/>
            <p:nvPr/>
          </p:nvSpPr>
          <p:spPr>
            <a:xfrm rot="5400000">
              <a:off x="8695760" y="2977609"/>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3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014132" y="2029496"/>
            <a:ext cx="2833631" cy="2454654"/>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1"/>
          </p:nvPr>
        </p:nvSpPr>
        <p:spPr>
          <a:xfrm>
            <a:off x="4264876" y="1211744"/>
            <a:ext cx="2833631" cy="2454654"/>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045829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图片占位符 11"/>
          <p:cNvSpPr>
            <a:spLocks noGrp="1"/>
          </p:cNvSpPr>
          <p:nvPr>
            <p:ph type="pic" sz="quarter" idx="11"/>
          </p:nvPr>
        </p:nvSpPr>
        <p:spPr>
          <a:xfrm>
            <a:off x="5518622" y="2668128"/>
            <a:ext cx="2634779" cy="1736033"/>
          </a:xfrm>
          <a:custGeom>
            <a:avLst/>
            <a:gdLst>
              <a:gd name="connsiteX0" fmla="*/ 385793 w 3513039"/>
              <a:gd name="connsiteY0" fmla="*/ 0 h 2314711"/>
              <a:gd name="connsiteX1" fmla="*/ 3127246 w 3513039"/>
              <a:gd name="connsiteY1" fmla="*/ 0 h 2314711"/>
              <a:gd name="connsiteX2" fmla="*/ 3513039 w 3513039"/>
              <a:gd name="connsiteY2" fmla="*/ 385793 h 2314711"/>
              <a:gd name="connsiteX3" fmla="*/ 3513039 w 3513039"/>
              <a:gd name="connsiteY3" fmla="*/ 1928918 h 2314711"/>
              <a:gd name="connsiteX4" fmla="*/ 3127246 w 3513039"/>
              <a:gd name="connsiteY4" fmla="*/ 2314711 h 2314711"/>
              <a:gd name="connsiteX5" fmla="*/ 385793 w 3513039"/>
              <a:gd name="connsiteY5" fmla="*/ 2314711 h 2314711"/>
              <a:gd name="connsiteX6" fmla="*/ 0 w 3513039"/>
              <a:gd name="connsiteY6" fmla="*/ 1928918 h 2314711"/>
              <a:gd name="connsiteX7" fmla="*/ 0 w 3513039"/>
              <a:gd name="connsiteY7" fmla="*/ 385793 h 2314711"/>
              <a:gd name="connsiteX8" fmla="*/ 385793 w 3513039"/>
              <a:gd name="connsiteY8" fmla="*/ 0 h 2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039" h="2314711">
                <a:moveTo>
                  <a:pt x="385793" y="0"/>
                </a:moveTo>
                <a:lnTo>
                  <a:pt x="3127246" y="0"/>
                </a:lnTo>
                <a:cubicBezTo>
                  <a:pt x="3340314" y="0"/>
                  <a:pt x="3513039" y="172725"/>
                  <a:pt x="3513039" y="385793"/>
                </a:cubicBezTo>
                <a:lnTo>
                  <a:pt x="3513039" y="1928918"/>
                </a:lnTo>
                <a:cubicBezTo>
                  <a:pt x="3513039" y="2141986"/>
                  <a:pt x="3340314" y="2314711"/>
                  <a:pt x="3127246" y="2314711"/>
                </a:cubicBezTo>
                <a:lnTo>
                  <a:pt x="385793" y="2314711"/>
                </a:lnTo>
                <a:cubicBezTo>
                  <a:pt x="172725" y="2314711"/>
                  <a:pt x="0" y="2141986"/>
                  <a:pt x="0" y="1928918"/>
                </a:cubicBezTo>
                <a:lnTo>
                  <a:pt x="0" y="385793"/>
                </a:lnTo>
                <a:cubicBezTo>
                  <a:pt x="0" y="172725"/>
                  <a:pt x="172725" y="0"/>
                  <a:pt x="38579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1065003" y="1418389"/>
            <a:ext cx="4082580" cy="2689976"/>
          </a:xfrm>
          <a:custGeom>
            <a:avLst/>
            <a:gdLst>
              <a:gd name="connsiteX0" fmla="*/ 597784 w 5443440"/>
              <a:gd name="connsiteY0" fmla="*/ 0 h 3586635"/>
              <a:gd name="connsiteX1" fmla="*/ 4845656 w 5443440"/>
              <a:gd name="connsiteY1" fmla="*/ 0 h 3586635"/>
              <a:gd name="connsiteX2" fmla="*/ 5443440 w 5443440"/>
              <a:gd name="connsiteY2" fmla="*/ 597784 h 3586635"/>
              <a:gd name="connsiteX3" fmla="*/ 5443440 w 5443440"/>
              <a:gd name="connsiteY3" fmla="*/ 2988851 h 3586635"/>
              <a:gd name="connsiteX4" fmla="*/ 4845656 w 5443440"/>
              <a:gd name="connsiteY4" fmla="*/ 3586635 h 3586635"/>
              <a:gd name="connsiteX5" fmla="*/ 597784 w 5443440"/>
              <a:gd name="connsiteY5" fmla="*/ 3586635 h 3586635"/>
              <a:gd name="connsiteX6" fmla="*/ 0 w 5443440"/>
              <a:gd name="connsiteY6" fmla="*/ 2988851 h 3586635"/>
              <a:gd name="connsiteX7" fmla="*/ 0 w 5443440"/>
              <a:gd name="connsiteY7" fmla="*/ 597784 h 3586635"/>
              <a:gd name="connsiteX8" fmla="*/ 597784 w 5443440"/>
              <a:gd name="connsiteY8" fmla="*/ 0 h 35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440" h="3586635">
                <a:moveTo>
                  <a:pt x="597784" y="0"/>
                </a:moveTo>
                <a:lnTo>
                  <a:pt x="4845656" y="0"/>
                </a:lnTo>
                <a:cubicBezTo>
                  <a:pt x="5175803" y="0"/>
                  <a:pt x="5443440" y="267637"/>
                  <a:pt x="5443440" y="597784"/>
                </a:cubicBezTo>
                <a:lnTo>
                  <a:pt x="5443440" y="2988851"/>
                </a:lnTo>
                <a:cubicBezTo>
                  <a:pt x="5443440" y="3318998"/>
                  <a:pt x="5175803" y="3586635"/>
                  <a:pt x="4845656" y="3586635"/>
                </a:cubicBezTo>
                <a:lnTo>
                  <a:pt x="597784" y="3586635"/>
                </a:lnTo>
                <a:cubicBezTo>
                  <a:pt x="267637" y="3586635"/>
                  <a:pt x="0" y="3318998"/>
                  <a:pt x="0" y="2988851"/>
                </a:cubicBezTo>
                <a:lnTo>
                  <a:pt x="0" y="597784"/>
                </a:lnTo>
                <a:cubicBezTo>
                  <a:pt x="0" y="267637"/>
                  <a:pt x="267637" y="0"/>
                  <a:pt x="59778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715726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5552846" y="2947307"/>
            <a:ext cx="2898456" cy="1855910"/>
          </a:xfrm>
          <a:custGeom>
            <a:avLst/>
            <a:gdLst>
              <a:gd name="connsiteX0" fmla="*/ 2436601 w 3864608"/>
              <a:gd name="connsiteY0" fmla="*/ 0 h 2474546"/>
              <a:gd name="connsiteX1" fmla="*/ 2480539 w 3864608"/>
              <a:gd name="connsiteY1" fmla="*/ 1997 h 2474546"/>
              <a:gd name="connsiteX2" fmla="*/ 2524478 w 3864608"/>
              <a:gd name="connsiteY2" fmla="*/ 5992 h 2474546"/>
              <a:gd name="connsiteX3" fmla="*/ 2564422 w 3864608"/>
              <a:gd name="connsiteY3" fmla="*/ 13981 h 2474546"/>
              <a:gd name="connsiteX4" fmla="*/ 2604366 w 3864608"/>
              <a:gd name="connsiteY4" fmla="*/ 21969 h 2474546"/>
              <a:gd name="connsiteX5" fmla="*/ 2638319 w 3864608"/>
              <a:gd name="connsiteY5" fmla="*/ 31956 h 2474546"/>
              <a:gd name="connsiteX6" fmla="*/ 2688249 w 3864608"/>
              <a:gd name="connsiteY6" fmla="*/ 49930 h 2474546"/>
              <a:gd name="connsiteX7" fmla="*/ 2736183 w 3864608"/>
              <a:gd name="connsiteY7" fmla="*/ 69903 h 2474546"/>
              <a:gd name="connsiteX8" fmla="*/ 2780121 w 3864608"/>
              <a:gd name="connsiteY8" fmla="*/ 93869 h 2474546"/>
              <a:gd name="connsiteX9" fmla="*/ 2822063 w 3864608"/>
              <a:gd name="connsiteY9" fmla="*/ 117836 h 2474546"/>
              <a:gd name="connsiteX10" fmla="*/ 2862007 w 3864608"/>
              <a:gd name="connsiteY10" fmla="*/ 145797 h 2474546"/>
              <a:gd name="connsiteX11" fmla="*/ 2897957 w 3864608"/>
              <a:gd name="connsiteY11" fmla="*/ 177752 h 2474546"/>
              <a:gd name="connsiteX12" fmla="*/ 2913935 w 3864608"/>
              <a:gd name="connsiteY12" fmla="*/ 193730 h 2474546"/>
              <a:gd name="connsiteX13" fmla="*/ 2929912 w 3864608"/>
              <a:gd name="connsiteY13" fmla="*/ 211705 h 2474546"/>
              <a:gd name="connsiteX14" fmla="*/ 2945890 w 3864608"/>
              <a:gd name="connsiteY14" fmla="*/ 229680 h 2474546"/>
              <a:gd name="connsiteX15" fmla="*/ 2959870 w 3864608"/>
              <a:gd name="connsiteY15" fmla="*/ 247654 h 2474546"/>
              <a:gd name="connsiteX16" fmla="*/ 2971853 w 3864608"/>
              <a:gd name="connsiteY16" fmla="*/ 267627 h 2474546"/>
              <a:gd name="connsiteX17" fmla="*/ 2983837 w 3864608"/>
              <a:gd name="connsiteY17" fmla="*/ 287599 h 2474546"/>
              <a:gd name="connsiteX18" fmla="*/ 2993823 w 3864608"/>
              <a:gd name="connsiteY18" fmla="*/ 309568 h 2474546"/>
              <a:gd name="connsiteX19" fmla="*/ 3003809 w 3864608"/>
              <a:gd name="connsiteY19" fmla="*/ 331537 h 2474546"/>
              <a:gd name="connsiteX20" fmla="*/ 3013795 w 3864608"/>
              <a:gd name="connsiteY20" fmla="*/ 355504 h 2474546"/>
              <a:gd name="connsiteX21" fmla="*/ 3019787 w 3864608"/>
              <a:gd name="connsiteY21" fmla="*/ 379470 h 2474546"/>
              <a:gd name="connsiteX22" fmla="*/ 3025778 w 3864608"/>
              <a:gd name="connsiteY22" fmla="*/ 403437 h 2474546"/>
              <a:gd name="connsiteX23" fmla="*/ 3029773 w 3864608"/>
              <a:gd name="connsiteY23" fmla="*/ 429401 h 2474546"/>
              <a:gd name="connsiteX24" fmla="*/ 3033767 w 3864608"/>
              <a:gd name="connsiteY24" fmla="*/ 457362 h 2474546"/>
              <a:gd name="connsiteX25" fmla="*/ 3035765 w 3864608"/>
              <a:gd name="connsiteY25" fmla="*/ 485323 h 2474546"/>
              <a:gd name="connsiteX26" fmla="*/ 3035765 w 3864608"/>
              <a:gd name="connsiteY26" fmla="*/ 513284 h 2474546"/>
              <a:gd name="connsiteX27" fmla="*/ 3035765 w 3864608"/>
              <a:gd name="connsiteY27" fmla="*/ 543242 h 2474546"/>
              <a:gd name="connsiteX28" fmla="*/ 3033767 w 3864608"/>
              <a:gd name="connsiteY28" fmla="*/ 575197 h 2474546"/>
              <a:gd name="connsiteX29" fmla="*/ 3029773 w 3864608"/>
              <a:gd name="connsiteY29" fmla="*/ 607153 h 2474546"/>
              <a:gd name="connsiteX30" fmla="*/ 3023781 w 3864608"/>
              <a:gd name="connsiteY30" fmla="*/ 639108 h 2474546"/>
              <a:gd name="connsiteX31" fmla="*/ 3017789 w 3864608"/>
              <a:gd name="connsiteY31" fmla="*/ 673061 h 2474546"/>
              <a:gd name="connsiteX32" fmla="*/ 3185555 w 3864608"/>
              <a:gd name="connsiteY32" fmla="*/ 625128 h 2474546"/>
              <a:gd name="connsiteX33" fmla="*/ 3223503 w 3864608"/>
              <a:gd name="connsiteY33" fmla="*/ 617139 h 2474546"/>
              <a:gd name="connsiteX34" fmla="*/ 3261449 w 3864608"/>
              <a:gd name="connsiteY34" fmla="*/ 611147 h 2474546"/>
              <a:gd name="connsiteX35" fmla="*/ 3299397 w 3864608"/>
              <a:gd name="connsiteY35" fmla="*/ 609150 h 2474546"/>
              <a:gd name="connsiteX36" fmla="*/ 3335347 w 3864608"/>
              <a:gd name="connsiteY36" fmla="*/ 609150 h 2474546"/>
              <a:gd name="connsiteX37" fmla="*/ 3371296 w 3864608"/>
              <a:gd name="connsiteY37" fmla="*/ 609150 h 2474546"/>
              <a:gd name="connsiteX38" fmla="*/ 3407246 w 3864608"/>
              <a:gd name="connsiteY38" fmla="*/ 613144 h 2474546"/>
              <a:gd name="connsiteX39" fmla="*/ 3441199 w 3864608"/>
              <a:gd name="connsiteY39" fmla="*/ 619136 h 2474546"/>
              <a:gd name="connsiteX40" fmla="*/ 3475151 w 3864608"/>
              <a:gd name="connsiteY40" fmla="*/ 625128 h 2474546"/>
              <a:gd name="connsiteX41" fmla="*/ 3507107 w 3864608"/>
              <a:gd name="connsiteY41" fmla="*/ 633117 h 2474546"/>
              <a:gd name="connsiteX42" fmla="*/ 3539062 w 3864608"/>
              <a:gd name="connsiteY42" fmla="*/ 643103 h 2474546"/>
              <a:gd name="connsiteX43" fmla="*/ 3569021 w 3864608"/>
              <a:gd name="connsiteY43" fmla="*/ 655086 h 2474546"/>
              <a:gd name="connsiteX44" fmla="*/ 3596981 w 3864608"/>
              <a:gd name="connsiteY44" fmla="*/ 669066 h 2474546"/>
              <a:gd name="connsiteX45" fmla="*/ 3622945 w 3864608"/>
              <a:gd name="connsiteY45" fmla="*/ 683047 h 2474546"/>
              <a:gd name="connsiteX46" fmla="*/ 3648909 w 3864608"/>
              <a:gd name="connsiteY46" fmla="*/ 697027 h 2474546"/>
              <a:gd name="connsiteX47" fmla="*/ 3672875 w 3864608"/>
              <a:gd name="connsiteY47" fmla="*/ 713005 h 2474546"/>
              <a:gd name="connsiteX48" fmla="*/ 3694845 w 3864608"/>
              <a:gd name="connsiteY48" fmla="*/ 730980 h 2474546"/>
              <a:gd name="connsiteX49" fmla="*/ 3710823 w 3864608"/>
              <a:gd name="connsiteY49" fmla="*/ 746958 h 2474546"/>
              <a:gd name="connsiteX50" fmla="*/ 3726800 w 3864608"/>
              <a:gd name="connsiteY50" fmla="*/ 762935 h 2474546"/>
              <a:gd name="connsiteX51" fmla="*/ 3742778 w 3864608"/>
              <a:gd name="connsiteY51" fmla="*/ 780910 h 2474546"/>
              <a:gd name="connsiteX52" fmla="*/ 3756759 w 3864608"/>
              <a:gd name="connsiteY52" fmla="*/ 800882 h 2474546"/>
              <a:gd name="connsiteX53" fmla="*/ 3770739 w 3864608"/>
              <a:gd name="connsiteY53" fmla="*/ 822852 h 2474546"/>
              <a:gd name="connsiteX54" fmla="*/ 3782722 w 3864608"/>
              <a:gd name="connsiteY54" fmla="*/ 846818 h 2474546"/>
              <a:gd name="connsiteX55" fmla="*/ 3794705 w 3864608"/>
              <a:gd name="connsiteY55" fmla="*/ 870785 h 2474546"/>
              <a:gd name="connsiteX56" fmla="*/ 3804691 w 3864608"/>
              <a:gd name="connsiteY56" fmla="*/ 896749 h 2474546"/>
              <a:gd name="connsiteX57" fmla="*/ 3824664 w 3864608"/>
              <a:gd name="connsiteY57" fmla="*/ 950673 h 2474546"/>
              <a:gd name="connsiteX58" fmla="*/ 3840641 w 3864608"/>
              <a:gd name="connsiteY58" fmla="*/ 1008592 h 2474546"/>
              <a:gd name="connsiteX59" fmla="*/ 3852625 w 3864608"/>
              <a:gd name="connsiteY59" fmla="*/ 1068509 h 2474546"/>
              <a:gd name="connsiteX60" fmla="*/ 3860613 w 3864608"/>
              <a:gd name="connsiteY60" fmla="*/ 1128425 h 2474546"/>
              <a:gd name="connsiteX61" fmla="*/ 3864608 w 3864608"/>
              <a:gd name="connsiteY61" fmla="*/ 1192336 h 2474546"/>
              <a:gd name="connsiteX62" fmla="*/ 3864608 w 3864608"/>
              <a:gd name="connsiteY62" fmla="*/ 1254249 h 2474546"/>
              <a:gd name="connsiteX63" fmla="*/ 3860613 w 3864608"/>
              <a:gd name="connsiteY63" fmla="*/ 1314166 h 2474546"/>
              <a:gd name="connsiteX64" fmla="*/ 3856619 w 3864608"/>
              <a:gd name="connsiteY64" fmla="*/ 1344124 h 2474546"/>
              <a:gd name="connsiteX65" fmla="*/ 3850627 w 3864608"/>
              <a:gd name="connsiteY65" fmla="*/ 1374082 h 2474546"/>
              <a:gd name="connsiteX66" fmla="*/ 3844636 w 3864608"/>
              <a:gd name="connsiteY66" fmla="*/ 1404040 h 2474546"/>
              <a:gd name="connsiteX67" fmla="*/ 3838644 w 3864608"/>
              <a:gd name="connsiteY67" fmla="*/ 1432001 h 2474546"/>
              <a:gd name="connsiteX68" fmla="*/ 3828658 w 3864608"/>
              <a:gd name="connsiteY68" fmla="*/ 1457965 h 2474546"/>
              <a:gd name="connsiteX69" fmla="*/ 3820669 w 3864608"/>
              <a:gd name="connsiteY69" fmla="*/ 1483929 h 2474546"/>
              <a:gd name="connsiteX70" fmla="*/ 3808686 w 3864608"/>
              <a:gd name="connsiteY70" fmla="*/ 1509893 h 2474546"/>
              <a:gd name="connsiteX71" fmla="*/ 3796703 w 3864608"/>
              <a:gd name="connsiteY71" fmla="*/ 1533859 h 2474546"/>
              <a:gd name="connsiteX72" fmla="*/ 3782722 w 3864608"/>
              <a:gd name="connsiteY72" fmla="*/ 1555829 h 2474546"/>
              <a:gd name="connsiteX73" fmla="*/ 3768742 w 3864608"/>
              <a:gd name="connsiteY73" fmla="*/ 1577798 h 2474546"/>
              <a:gd name="connsiteX74" fmla="*/ 3744775 w 3864608"/>
              <a:gd name="connsiteY74" fmla="*/ 1607756 h 2474546"/>
              <a:gd name="connsiteX75" fmla="*/ 3716814 w 3864608"/>
              <a:gd name="connsiteY75" fmla="*/ 1633720 h 2474546"/>
              <a:gd name="connsiteX76" fmla="*/ 3686856 w 3864608"/>
              <a:gd name="connsiteY76" fmla="*/ 1655689 h 2474546"/>
              <a:gd name="connsiteX77" fmla="*/ 3654901 w 3864608"/>
              <a:gd name="connsiteY77" fmla="*/ 1675661 h 2474546"/>
              <a:gd name="connsiteX78" fmla="*/ 3618951 w 3864608"/>
              <a:gd name="connsiteY78" fmla="*/ 1691639 h 2474546"/>
              <a:gd name="connsiteX79" fmla="*/ 3583001 w 3864608"/>
              <a:gd name="connsiteY79" fmla="*/ 1707617 h 2474546"/>
              <a:gd name="connsiteX80" fmla="*/ 3543057 w 3864608"/>
              <a:gd name="connsiteY80" fmla="*/ 1719600 h 2474546"/>
              <a:gd name="connsiteX81" fmla="*/ 3503112 w 3864608"/>
              <a:gd name="connsiteY81" fmla="*/ 1729586 h 2474546"/>
              <a:gd name="connsiteX82" fmla="*/ 3459174 w 3864608"/>
              <a:gd name="connsiteY82" fmla="*/ 1737575 h 2474546"/>
              <a:gd name="connsiteX83" fmla="*/ 3415235 w 3864608"/>
              <a:gd name="connsiteY83" fmla="*/ 1743566 h 2474546"/>
              <a:gd name="connsiteX84" fmla="*/ 3367302 w 3864608"/>
              <a:gd name="connsiteY84" fmla="*/ 1747561 h 2474546"/>
              <a:gd name="connsiteX85" fmla="*/ 3319369 w 3864608"/>
              <a:gd name="connsiteY85" fmla="*/ 1751555 h 2474546"/>
              <a:gd name="connsiteX86" fmla="*/ 3219508 w 3864608"/>
              <a:gd name="connsiteY86" fmla="*/ 1753553 h 2474546"/>
              <a:gd name="connsiteX87" fmla="*/ 3115653 w 3864608"/>
              <a:gd name="connsiteY87" fmla="*/ 1753553 h 2474546"/>
              <a:gd name="connsiteX88" fmla="*/ 3123642 w 3864608"/>
              <a:gd name="connsiteY88" fmla="*/ 1811472 h 2474546"/>
              <a:gd name="connsiteX89" fmla="*/ 3129633 w 3864608"/>
              <a:gd name="connsiteY89" fmla="*/ 1867394 h 2474546"/>
              <a:gd name="connsiteX90" fmla="*/ 3131631 w 3864608"/>
              <a:gd name="connsiteY90" fmla="*/ 1921318 h 2474546"/>
              <a:gd name="connsiteX91" fmla="*/ 3129633 w 3864608"/>
              <a:gd name="connsiteY91" fmla="*/ 1973246 h 2474546"/>
              <a:gd name="connsiteX92" fmla="*/ 3123642 w 3864608"/>
              <a:gd name="connsiteY92" fmla="*/ 2021179 h 2474546"/>
              <a:gd name="connsiteX93" fmla="*/ 3115653 w 3864608"/>
              <a:gd name="connsiteY93" fmla="*/ 2067115 h 2474546"/>
              <a:gd name="connsiteX94" fmla="*/ 3101673 w 3864608"/>
              <a:gd name="connsiteY94" fmla="*/ 2111053 h 2474546"/>
              <a:gd name="connsiteX95" fmla="*/ 3085695 w 3864608"/>
              <a:gd name="connsiteY95" fmla="*/ 2152995 h 2474546"/>
              <a:gd name="connsiteX96" fmla="*/ 3067720 w 3864608"/>
              <a:gd name="connsiteY96" fmla="*/ 2190942 h 2474546"/>
              <a:gd name="connsiteX97" fmla="*/ 3043753 w 3864608"/>
              <a:gd name="connsiteY97" fmla="*/ 2226892 h 2474546"/>
              <a:gd name="connsiteX98" fmla="*/ 3017789 w 3864608"/>
              <a:gd name="connsiteY98" fmla="*/ 2258847 h 2474546"/>
              <a:gd name="connsiteX99" fmla="*/ 2987831 w 3864608"/>
              <a:gd name="connsiteY99" fmla="*/ 2286808 h 2474546"/>
              <a:gd name="connsiteX100" fmla="*/ 2955876 w 3864608"/>
              <a:gd name="connsiteY100" fmla="*/ 2312772 h 2474546"/>
              <a:gd name="connsiteX101" fmla="*/ 2917929 w 3864608"/>
              <a:gd name="connsiteY101" fmla="*/ 2336738 h 2474546"/>
              <a:gd name="connsiteX102" fmla="*/ 2879982 w 3864608"/>
              <a:gd name="connsiteY102" fmla="*/ 2354713 h 2474546"/>
              <a:gd name="connsiteX103" fmla="*/ 2836043 w 3864608"/>
              <a:gd name="connsiteY103" fmla="*/ 2370691 h 2474546"/>
              <a:gd name="connsiteX104" fmla="*/ 2812077 w 3864608"/>
              <a:gd name="connsiteY104" fmla="*/ 2376683 h 2474546"/>
              <a:gd name="connsiteX105" fmla="*/ 2788110 w 3864608"/>
              <a:gd name="connsiteY105" fmla="*/ 2380677 h 2474546"/>
              <a:gd name="connsiteX106" fmla="*/ 2764143 w 3864608"/>
              <a:gd name="connsiteY106" fmla="*/ 2382674 h 2474546"/>
              <a:gd name="connsiteX107" fmla="*/ 2738179 w 3864608"/>
              <a:gd name="connsiteY107" fmla="*/ 2384672 h 2474546"/>
              <a:gd name="connsiteX108" fmla="*/ 2686252 w 3864608"/>
              <a:gd name="connsiteY108" fmla="*/ 2386669 h 2474546"/>
              <a:gd name="connsiteX109" fmla="*/ 2660288 w 3864608"/>
              <a:gd name="connsiteY109" fmla="*/ 2386669 h 2474546"/>
              <a:gd name="connsiteX110" fmla="*/ 2630330 w 3864608"/>
              <a:gd name="connsiteY110" fmla="*/ 2390663 h 2474546"/>
              <a:gd name="connsiteX111" fmla="*/ 2586391 w 3864608"/>
              <a:gd name="connsiteY111" fmla="*/ 2394658 h 2474546"/>
              <a:gd name="connsiteX112" fmla="*/ 2540455 w 3864608"/>
              <a:gd name="connsiteY112" fmla="*/ 2396655 h 2474546"/>
              <a:gd name="connsiteX113" fmla="*/ 2492522 w 3864608"/>
              <a:gd name="connsiteY113" fmla="*/ 2392660 h 2474546"/>
              <a:gd name="connsiteX114" fmla="*/ 2444589 w 3864608"/>
              <a:gd name="connsiteY114" fmla="*/ 2388666 h 2474546"/>
              <a:gd name="connsiteX115" fmla="*/ 2398653 w 3864608"/>
              <a:gd name="connsiteY115" fmla="*/ 2380677 h 2474546"/>
              <a:gd name="connsiteX116" fmla="*/ 2354715 w 3864608"/>
              <a:gd name="connsiteY116" fmla="*/ 2370691 h 2474546"/>
              <a:gd name="connsiteX117" fmla="*/ 2312773 w 3864608"/>
              <a:gd name="connsiteY117" fmla="*/ 2358708 h 2474546"/>
              <a:gd name="connsiteX118" fmla="*/ 2276823 w 3864608"/>
              <a:gd name="connsiteY118" fmla="*/ 2344727 h 2474546"/>
              <a:gd name="connsiteX119" fmla="*/ 2244868 w 3864608"/>
              <a:gd name="connsiteY119" fmla="*/ 2332744 h 2474546"/>
              <a:gd name="connsiteX120" fmla="*/ 2216907 w 3864608"/>
              <a:gd name="connsiteY120" fmla="*/ 2318764 h 2474546"/>
              <a:gd name="connsiteX121" fmla="*/ 2190943 w 3864608"/>
              <a:gd name="connsiteY121" fmla="*/ 2302786 h 2474546"/>
              <a:gd name="connsiteX122" fmla="*/ 2166977 w 3864608"/>
              <a:gd name="connsiteY122" fmla="*/ 2286808 h 2474546"/>
              <a:gd name="connsiteX123" fmla="*/ 2145007 w 3864608"/>
              <a:gd name="connsiteY123" fmla="*/ 2270830 h 2474546"/>
              <a:gd name="connsiteX124" fmla="*/ 2125035 w 3864608"/>
              <a:gd name="connsiteY124" fmla="*/ 2254853 h 2474546"/>
              <a:gd name="connsiteX125" fmla="*/ 2107060 w 3864608"/>
              <a:gd name="connsiteY125" fmla="*/ 2236878 h 2474546"/>
              <a:gd name="connsiteX126" fmla="*/ 2089085 w 3864608"/>
              <a:gd name="connsiteY126" fmla="*/ 2218903 h 2474546"/>
              <a:gd name="connsiteX127" fmla="*/ 2057130 w 3864608"/>
              <a:gd name="connsiteY127" fmla="*/ 2180956 h 2474546"/>
              <a:gd name="connsiteX128" fmla="*/ 2027172 w 3864608"/>
              <a:gd name="connsiteY128" fmla="*/ 2137017 h 2474546"/>
              <a:gd name="connsiteX129" fmla="*/ 1993219 w 3864608"/>
              <a:gd name="connsiteY129" fmla="*/ 2091081 h 2474546"/>
              <a:gd name="connsiteX130" fmla="*/ 1957269 w 3864608"/>
              <a:gd name="connsiteY130" fmla="*/ 2041151 h 2474546"/>
              <a:gd name="connsiteX131" fmla="*/ 1953275 w 3864608"/>
              <a:gd name="connsiteY131" fmla="*/ 2041151 h 2474546"/>
              <a:gd name="connsiteX132" fmla="*/ 1941291 w 3864608"/>
              <a:gd name="connsiteY132" fmla="*/ 2077101 h 2474546"/>
              <a:gd name="connsiteX133" fmla="*/ 1929308 w 3864608"/>
              <a:gd name="connsiteY133" fmla="*/ 2109056 h 2474546"/>
              <a:gd name="connsiteX134" fmla="*/ 1915328 w 3864608"/>
              <a:gd name="connsiteY134" fmla="*/ 2141012 h 2474546"/>
              <a:gd name="connsiteX135" fmla="*/ 1897353 w 3864608"/>
              <a:gd name="connsiteY135" fmla="*/ 2172967 h 2474546"/>
              <a:gd name="connsiteX136" fmla="*/ 1881375 w 3864608"/>
              <a:gd name="connsiteY136" fmla="*/ 2202925 h 2474546"/>
              <a:gd name="connsiteX137" fmla="*/ 1861403 w 3864608"/>
              <a:gd name="connsiteY137" fmla="*/ 2230886 h 2474546"/>
              <a:gd name="connsiteX138" fmla="*/ 1841431 w 3864608"/>
              <a:gd name="connsiteY138" fmla="*/ 2258847 h 2474546"/>
              <a:gd name="connsiteX139" fmla="*/ 1817464 w 3864608"/>
              <a:gd name="connsiteY139" fmla="*/ 2282814 h 2474546"/>
              <a:gd name="connsiteX140" fmla="*/ 1795495 w 3864608"/>
              <a:gd name="connsiteY140" fmla="*/ 2308778 h 2474546"/>
              <a:gd name="connsiteX141" fmla="*/ 1769531 w 3864608"/>
              <a:gd name="connsiteY141" fmla="*/ 2330747 h 2474546"/>
              <a:gd name="connsiteX142" fmla="*/ 1745565 w 3864608"/>
              <a:gd name="connsiteY142" fmla="*/ 2352716 h 2474546"/>
              <a:gd name="connsiteX143" fmla="*/ 1717603 w 3864608"/>
              <a:gd name="connsiteY143" fmla="*/ 2372688 h 2474546"/>
              <a:gd name="connsiteX144" fmla="*/ 1689643 w 3864608"/>
              <a:gd name="connsiteY144" fmla="*/ 2390663 h 2474546"/>
              <a:gd name="connsiteX145" fmla="*/ 1659684 w 3864608"/>
              <a:gd name="connsiteY145" fmla="*/ 2406641 h 2474546"/>
              <a:gd name="connsiteX146" fmla="*/ 1629726 w 3864608"/>
              <a:gd name="connsiteY146" fmla="*/ 2420621 h 2474546"/>
              <a:gd name="connsiteX147" fmla="*/ 1599768 w 3864608"/>
              <a:gd name="connsiteY147" fmla="*/ 2434602 h 2474546"/>
              <a:gd name="connsiteX148" fmla="*/ 1567813 w 3864608"/>
              <a:gd name="connsiteY148" fmla="*/ 2446585 h 2474546"/>
              <a:gd name="connsiteX149" fmla="*/ 1535857 w 3864608"/>
              <a:gd name="connsiteY149" fmla="*/ 2456571 h 2474546"/>
              <a:gd name="connsiteX150" fmla="*/ 1501905 w 3864608"/>
              <a:gd name="connsiteY150" fmla="*/ 2462563 h 2474546"/>
              <a:gd name="connsiteX151" fmla="*/ 1467952 w 3864608"/>
              <a:gd name="connsiteY151" fmla="*/ 2468554 h 2474546"/>
              <a:gd name="connsiteX152" fmla="*/ 1433999 w 3864608"/>
              <a:gd name="connsiteY152" fmla="*/ 2472549 h 2474546"/>
              <a:gd name="connsiteX153" fmla="*/ 1398049 w 3864608"/>
              <a:gd name="connsiteY153" fmla="*/ 2474546 h 2474546"/>
              <a:gd name="connsiteX154" fmla="*/ 1362100 w 3864608"/>
              <a:gd name="connsiteY154" fmla="*/ 2474546 h 2474546"/>
              <a:gd name="connsiteX155" fmla="*/ 1326150 w 3864608"/>
              <a:gd name="connsiteY155" fmla="*/ 2472549 h 2474546"/>
              <a:gd name="connsiteX156" fmla="*/ 1290200 w 3864608"/>
              <a:gd name="connsiteY156" fmla="*/ 2468554 h 2474546"/>
              <a:gd name="connsiteX157" fmla="*/ 1252253 w 3864608"/>
              <a:gd name="connsiteY157" fmla="*/ 2462563 h 2474546"/>
              <a:gd name="connsiteX158" fmla="*/ 1216303 w 3864608"/>
              <a:gd name="connsiteY158" fmla="*/ 2454574 h 2474546"/>
              <a:gd name="connsiteX159" fmla="*/ 1178356 w 3864608"/>
              <a:gd name="connsiteY159" fmla="*/ 2444588 h 2474546"/>
              <a:gd name="connsiteX160" fmla="*/ 1140409 w 3864608"/>
              <a:gd name="connsiteY160" fmla="*/ 2430607 h 2474546"/>
              <a:gd name="connsiteX161" fmla="*/ 1104459 w 3864608"/>
              <a:gd name="connsiteY161" fmla="*/ 2416627 h 2474546"/>
              <a:gd name="connsiteX162" fmla="*/ 1066512 w 3864608"/>
              <a:gd name="connsiteY162" fmla="*/ 2398652 h 2474546"/>
              <a:gd name="connsiteX163" fmla="*/ 1028565 w 3864608"/>
              <a:gd name="connsiteY163" fmla="*/ 2378680 h 2474546"/>
              <a:gd name="connsiteX164" fmla="*/ 988621 w 3864608"/>
              <a:gd name="connsiteY164" fmla="*/ 2354713 h 2474546"/>
              <a:gd name="connsiteX165" fmla="*/ 954668 w 3864608"/>
              <a:gd name="connsiteY165" fmla="*/ 2328750 h 2474546"/>
              <a:gd name="connsiteX166" fmla="*/ 924710 w 3864608"/>
              <a:gd name="connsiteY166" fmla="*/ 2300789 h 2474546"/>
              <a:gd name="connsiteX167" fmla="*/ 896749 w 3864608"/>
              <a:gd name="connsiteY167" fmla="*/ 2270830 h 2474546"/>
              <a:gd name="connsiteX168" fmla="*/ 874780 w 3864608"/>
              <a:gd name="connsiteY168" fmla="*/ 2238875 h 2474546"/>
              <a:gd name="connsiteX169" fmla="*/ 854808 w 3864608"/>
              <a:gd name="connsiteY169" fmla="*/ 2204922 h 2474546"/>
              <a:gd name="connsiteX170" fmla="*/ 838830 w 3864608"/>
              <a:gd name="connsiteY170" fmla="*/ 2168973 h 2474546"/>
              <a:gd name="connsiteX171" fmla="*/ 824849 w 3864608"/>
              <a:gd name="connsiteY171" fmla="*/ 2131026 h 2474546"/>
              <a:gd name="connsiteX172" fmla="*/ 812866 w 3864608"/>
              <a:gd name="connsiteY172" fmla="*/ 2091081 h 2474546"/>
              <a:gd name="connsiteX173" fmla="*/ 804877 w 3864608"/>
              <a:gd name="connsiteY173" fmla="*/ 2049140 h 2474546"/>
              <a:gd name="connsiteX174" fmla="*/ 798886 w 3864608"/>
              <a:gd name="connsiteY174" fmla="*/ 2003204 h 2474546"/>
              <a:gd name="connsiteX175" fmla="*/ 794891 w 3864608"/>
              <a:gd name="connsiteY175" fmla="*/ 1955271 h 2474546"/>
              <a:gd name="connsiteX176" fmla="*/ 792894 w 3864608"/>
              <a:gd name="connsiteY176" fmla="*/ 1905341 h 2474546"/>
              <a:gd name="connsiteX177" fmla="*/ 792894 w 3864608"/>
              <a:gd name="connsiteY177" fmla="*/ 1851416 h 2474546"/>
              <a:gd name="connsiteX178" fmla="*/ 794891 w 3864608"/>
              <a:gd name="connsiteY178" fmla="*/ 1737575 h 2474546"/>
              <a:gd name="connsiteX179" fmla="*/ 730980 w 3864608"/>
              <a:gd name="connsiteY179" fmla="*/ 1737575 h 2474546"/>
              <a:gd name="connsiteX180" fmla="*/ 669067 w 3864608"/>
              <a:gd name="connsiteY180" fmla="*/ 1735578 h 2474546"/>
              <a:gd name="connsiteX181" fmla="*/ 609150 w 3864608"/>
              <a:gd name="connsiteY181" fmla="*/ 1731583 h 2474546"/>
              <a:gd name="connsiteX182" fmla="*/ 553228 w 3864608"/>
              <a:gd name="connsiteY182" fmla="*/ 1723594 h 2474546"/>
              <a:gd name="connsiteX183" fmla="*/ 499304 w 3864608"/>
              <a:gd name="connsiteY183" fmla="*/ 1715606 h 2474546"/>
              <a:gd name="connsiteX184" fmla="*/ 447376 w 3864608"/>
              <a:gd name="connsiteY184" fmla="*/ 1703622 h 2474546"/>
              <a:gd name="connsiteX185" fmla="*/ 397446 w 3864608"/>
              <a:gd name="connsiteY185" fmla="*/ 1689642 h 2474546"/>
              <a:gd name="connsiteX186" fmla="*/ 349513 w 3864608"/>
              <a:gd name="connsiteY186" fmla="*/ 1671667 h 2474546"/>
              <a:gd name="connsiteX187" fmla="*/ 305574 w 3864608"/>
              <a:gd name="connsiteY187" fmla="*/ 1653692 h 2474546"/>
              <a:gd name="connsiteX188" fmla="*/ 263632 w 3864608"/>
              <a:gd name="connsiteY188" fmla="*/ 1631723 h 2474546"/>
              <a:gd name="connsiteX189" fmla="*/ 223688 w 3864608"/>
              <a:gd name="connsiteY189" fmla="*/ 1607756 h 2474546"/>
              <a:gd name="connsiteX190" fmla="*/ 187738 w 3864608"/>
              <a:gd name="connsiteY190" fmla="*/ 1579795 h 2474546"/>
              <a:gd name="connsiteX191" fmla="*/ 155783 w 3864608"/>
              <a:gd name="connsiteY191" fmla="*/ 1549837 h 2474546"/>
              <a:gd name="connsiteX192" fmla="*/ 123827 w 3864608"/>
              <a:gd name="connsiteY192" fmla="*/ 1515884 h 2474546"/>
              <a:gd name="connsiteX193" fmla="*/ 95866 w 3864608"/>
              <a:gd name="connsiteY193" fmla="*/ 1479934 h 2474546"/>
              <a:gd name="connsiteX194" fmla="*/ 71900 w 3864608"/>
              <a:gd name="connsiteY194" fmla="*/ 1441987 h 2474546"/>
              <a:gd name="connsiteX195" fmla="*/ 55922 w 3864608"/>
              <a:gd name="connsiteY195" fmla="*/ 1414026 h 2474546"/>
              <a:gd name="connsiteX196" fmla="*/ 43939 w 3864608"/>
              <a:gd name="connsiteY196" fmla="*/ 1384068 h 2474546"/>
              <a:gd name="connsiteX197" fmla="*/ 31956 w 3864608"/>
              <a:gd name="connsiteY197" fmla="*/ 1356107 h 2474546"/>
              <a:gd name="connsiteX198" fmla="*/ 21970 w 3864608"/>
              <a:gd name="connsiteY198" fmla="*/ 1324152 h 2474546"/>
              <a:gd name="connsiteX199" fmla="*/ 13981 w 3864608"/>
              <a:gd name="connsiteY199" fmla="*/ 1294194 h 2474546"/>
              <a:gd name="connsiteX200" fmla="*/ 7989 w 3864608"/>
              <a:gd name="connsiteY200" fmla="*/ 1262238 h 2474546"/>
              <a:gd name="connsiteX201" fmla="*/ 3995 w 3864608"/>
              <a:gd name="connsiteY201" fmla="*/ 1232280 h 2474546"/>
              <a:gd name="connsiteX202" fmla="*/ 1997 w 3864608"/>
              <a:gd name="connsiteY202" fmla="*/ 1200325 h 2474546"/>
              <a:gd name="connsiteX203" fmla="*/ 0 w 3864608"/>
              <a:gd name="connsiteY203" fmla="*/ 1168369 h 2474546"/>
              <a:gd name="connsiteX204" fmla="*/ 0 w 3864608"/>
              <a:gd name="connsiteY204" fmla="*/ 1136414 h 2474546"/>
              <a:gd name="connsiteX205" fmla="*/ 1997 w 3864608"/>
              <a:gd name="connsiteY205" fmla="*/ 1104459 h 2474546"/>
              <a:gd name="connsiteX206" fmla="*/ 5992 w 3864608"/>
              <a:gd name="connsiteY206" fmla="*/ 1072503 h 2474546"/>
              <a:gd name="connsiteX207" fmla="*/ 9986 w 3864608"/>
              <a:gd name="connsiteY207" fmla="*/ 1040548 h 2474546"/>
              <a:gd name="connsiteX208" fmla="*/ 15978 w 3864608"/>
              <a:gd name="connsiteY208" fmla="*/ 1010590 h 2474546"/>
              <a:gd name="connsiteX209" fmla="*/ 23967 w 3864608"/>
              <a:gd name="connsiteY209" fmla="*/ 978634 h 2474546"/>
              <a:gd name="connsiteX210" fmla="*/ 33953 w 3864608"/>
              <a:gd name="connsiteY210" fmla="*/ 948676 h 2474546"/>
              <a:gd name="connsiteX211" fmla="*/ 43939 w 3864608"/>
              <a:gd name="connsiteY211" fmla="*/ 918718 h 2474546"/>
              <a:gd name="connsiteX212" fmla="*/ 53925 w 3864608"/>
              <a:gd name="connsiteY212" fmla="*/ 890757 h 2474546"/>
              <a:gd name="connsiteX213" fmla="*/ 67906 w 3864608"/>
              <a:gd name="connsiteY213" fmla="*/ 862796 h 2474546"/>
              <a:gd name="connsiteX214" fmla="*/ 81886 w 3864608"/>
              <a:gd name="connsiteY214" fmla="*/ 836832 h 2474546"/>
              <a:gd name="connsiteX215" fmla="*/ 95866 w 3864608"/>
              <a:gd name="connsiteY215" fmla="*/ 810868 h 2474546"/>
              <a:gd name="connsiteX216" fmla="*/ 111844 w 3864608"/>
              <a:gd name="connsiteY216" fmla="*/ 784905 h 2474546"/>
              <a:gd name="connsiteX217" fmla="*/ 127822 w 3864608"/>
              <a:gd name="connsiteY217" fmla="*/ 760938 h 2474546"/>
              <a:gd name="connsiteX218" fmla="*/ 145797 w 3864608"/>
              <a:gd name="connsiteY218" fmla="*/ 738969 h 2474546"/>
              <a:gd name="connsiteX219" fmla="*/ 165769 w 3864608"/>
              <a:gd name="connsiteY219" fmla="*/ 718997 h 2474546"/>
              <a:gd name="connsiteX220" fmla="*/ 183744 w 3864608"/>
              <a:gd name="connsiteY220" fmla="*/ 699025 h 2474546"/>
              <a:gd name="connsiteX221" fmla="*/ 205713 w 3864608"/>
              <a:gd name="connsiteY221" fmla="*/ 681050 h 2474546"/>
              <a:gd name="connsiteX222" fmla="*/ 225685 w 3864608"/>
              <a:gd name="connsiteY222" fmla="*/ 665072 h 2474546"/>
              <a:gd name="connsiteX223" fmla="*/ 247655 w 3864608"/>
              <a:gd name="connsiteY223" fmla="*/ 651091 h 2474546"/>
              <a:gd name="connsiteX224" fmla="*/ 271621 w 3864608"/>
              <a:gd name="connsiteY224" fmla="*/ 639108 h 2474546"/>
              <a:gd name="connsiteX225" fmla="*/ 293591 w 3864608"/>
              <a:gd name="connsiteY225" fmla="*/ 629122 h 2474546"/>
              <a:gd name="connsiteX226" fmla="*/ 317557 w 3864608"/>
              <a:gd name="connsiteY226" fmla="*/ 621133 h 2474546"/>
              <a:gd name="connsiteX227" fmla="*/ 349513 w 3864608"/>
              <a:gd name="connsiteY227" fmla="*/ 613144 h 2474546"/>
              <a:gd name="connsiteX228" fmla="*/ 381468 w 3864608"/>
              <a:gd name="connsiteY228" fmla="*/ 607153 h 2474546"/>
              <a:gd name="connsiteX229" fmla="*/ 413423 w 3864608"/>
              <a:gd name="connsiteY229" fmla="*/ 603158 h 2474546"/>
              <a:gd name="connsiteX230" fmla="*/ 443382 w 3864608"/>
              <a:gd name="connsiteY230" fmla="*/ 603158 h 2474546"/>
              <a:gd name="connsiteX231" fmla="*/ 475337 w 3864608"/>
              <a:gd name="connsiteY231" fmla="*/ 605156 h 2474546"/>
              <a:gd name="connsiteX232" fmla="*/ 505295 w 3864608"/>
              <a:gd name="connsiteY232" fmla="*/ 607153 h 2474546"/>
              <a:gd name="connsiteX233" fmla="*/ 535253 w 3864608"/>
              <a:gd name="connsiteY233" fmla="*/ 613144 h 2474546"/>
              <a:gd name="connsiteX234" fmla="*/ 565212 w 3864608"/>
              <a:gd name="connsiteY234" fmla="*/ 619136 h 2474546"/>
              <a:gd name="connsiteX235" fmla="*/ 623131 w 3864608"/>
              <a:gd name="connsiteY235" fmla="*/ 633117 h 2474546"/>
              <a:gd name="connsiteX236" fmla="*/ 677056 w 3864608"/>
              <a:gd name="connsiteY236" fmla="*/ 651091 h 2474546"/>
              <a:gd name="connsiteX237" fmla="*/ 778913 w 3864608"/>
              <a:gd name="connsiteY237" fmla="*/ 685044 h 2474546"/>
              <a:gd name="connsiteX238" fmla="*/ 772922 w 3864608"/>
              <a:gd name="connsiteY238" fmla="*/ 627125 h 2474546"/>
              <a:gd name="connsiteX239" fmla="*/ 772922 w 3864608"/>
              <a:gd name="connsiteY239" fmla="*/ 571203 h 2474546"/>
              <a:gd name="connsiteX240" fmla="*/ 776916 w 3864608"/>
              <a:gd name="connsiteY240" fmla="*/ 519275 h 2474546"/>
              <a:gd name="connsiteX241" fmla="*/ 782908 w 3864608"/>
              <a:gd name="connsiteY241" fmla="*/ 469345 h 2474546"/>
              <a:gd name="connsiteX242" fmla="*/ 792894 w 3864608"/>
              <a:gd name="connsiteY242" fmla="*/ 421412 h 2474546"/>
              <a:gd name="connsiteX243" fmla="*/ 806874 w 3864608"/>
              <a:gd name="connsiteY243" fmla="*/ 377473 h 2474546"/>
              <a:gd name="connsiteX244" fmla="*/ 822852 w 3864608"/>
              <a:gd name="connsiteY244" fmla="*/ 335532 h 2474546"/>
              <a:gd name="connsiteX245" fmla="*/ 842824 w 3864608"/>
              <a:gd name="connsiteY245" fmla="*/ 295588 h 2474546"/>
              <a:gd name="connsiteX246" fmla="*/ 866791 w 3864608"/>
              <a:gd name="connsiteY246" fmla="*/ 259638 h 2474546"/>
              <a:gd name="connsiteX247" fmla="*/ 892755 w 3864608"/>
              <a:gd name="connsiteY247" fmla="*/ 225685 h 2474546"/>
              <a:gd name="connsiteX248" fmla="*/ 920716 w 3864608"/>
              <a:gd name="connsiteY248" fmla="*/ 195727 h 2474546"/>
              <a:gd name="connsiteX249" fmla="*/ 950674 w 3864608"/>
              <a:gd name="connsiteY249" fmla="*/ 165769 h 2474546"/>
              <a:gd name="connsiteX250" fmla="*/ 984626 w 3864608"/>
              <a:gd name="connsiteY250" fmla="*/ 139805 h 2474546"/>
              <a:gd name="connsiteX251" fmla="*/ 1020576 w 3864608"/>
              <a:gd name="connsiteY251" fmla="*/ 117836 h 2474546"/>
              <a:gd name="connsiteX252" fmla="*/ 1058523 w 3864608"/>
              <a:gd name="connsiteY252" fmla="*/ 95866 h 2474546"/>
              <a:gd name="connsiteX253" fmla="*/ 1098467 w 3864608"/>
              <a:gd name="connsiteY253" fmla="*/ 77891 h 2474546"/>
              <a:gd name="connsiteX254" fmla="*/ 1146401 w 3864608"/>
              <a:gd name="connsiteY254" fmla="*/ 59916 h 2474546"/>
              <a:gd name="connsiteX255" fmla="*/ 1194334 w 3864608"/>
              <a:gd name="connsiteY255" fmla="*/ 47933 h 2474546"/>
              <a:gd name="connsiteX256" fmla="*/ 1246261 w 3864608"/>
              <a:gd name="connsiteY256" fmla="*/ 37947 h 2474546"/>
              <a:gd name="connsiteX257" fmla="*/ 1296191 w 3864608"/>
              <a:gd name="connsiteY257" fmla="*/ 31956 h 2474546"/>
              <a:gd name="connsiteX258" fmla="*/ 1350116 w 3864608"/>
              <a:gd name="connsiteY258" fmla="*/ 27961 h 2474546"/>
              <a:gd name="connsiteX259" fmla="*/ 1402044 w 3864608"/>
              <a:gd name="connsiteY259" fmla="*/ 29958 h 2474546"/>
              <a:gd name="connsiteX260" fmla="*/ 1453971 w 3864608"/>
              <a:gd name="connsiteY260" fmla="*/ 33953 h 2474546"/>
              <a:gd name="connsiteX261" fmla="*/ 1503902 w 3864608"/>
              <a:gd name="connsiteY261" fmla="*/ 41942 h 2474546"/>
              <a:gd name="connsiteX262" fmla="*/ 1553832 w 3864608"/>
              <a:gd name="connsiteY262" fmla="*/ 51928 h 2474546"/>
              <a:gd name="connsiteX263" fmla="*/ 1601765 w 3864608"/>
              <a:gd name="connsiteY263" fmla="*/ 65908 h 2474546"/>
              <a:gd name="connsiteX264" fmla="*/ 1645704 w 3864608"/>
              <a:gd name="connsiteY264" fmla="*/ 83883 h 2474546"/>
              <a:gd name="connsiteX265" fmla="*/ 1687645 w 3864608"/>
              <a:gd name="connsiteY265" fmla="*/ 103855 h 2474546"/>
              <a:gd name="connsiteX266" fmla="*/ 1727590 w 3864608"/>
              <a:gd name="connsiteY266" fmla="*/ 127822 h 2474546"/>
              <a:gd name="connsiteX267" fmla="*/ 1743567 w 3864608"/>
              <a:gd name="connsiteY267" fmla="*/ 139805 h 2474546"/>
              <a:gd name="connsiteX268" fmla="*/ 1761542 w 3864608"/>
              <a:gd name="connsiteY268" fmla="*/ 153785 h 2474546"/>
              <a:gd name="connsiteX269" fmla="*/ 1777520 w 3864608"/>
              <a:gd name="connsiteY269" fmla="*/ 167766 h 2474546"/>
              <a:gd name="connsiteX270" fmla="*/ 1791501 w 3864608"/>
              <a:gd name="connsiteY270" fmla="*/ 181746 h 2474546"/>
              <a:gd name="connsiteX271" fmla="*/ 1805481 w 3864608"/>
              <a:gd name="connsiteY271" fmla="*/ 197724 h 2474546"/>
              <a:gd name="connsiteX272" fmla="*/ 1817464 w 3864608"/>
              <a:gd name="connsiteY272" fmla="*/ 213702 h 2474546"/>
              <a:gd name="connsiteX273" fmla="*/ 1831445 w 3864608"/>
              <a:gd name="connsiteY273" fmla="*/ 237668 h 2474546"/>
              <a:gd name="connsiteX274" fmla="*/ 1843428 w 3864608"/>
              <a:gd name="connsiteY274" fmla="*/ 261635 h 2474546"/>
              <a:gd name="connsiteX275" fmla="*/ 1853414 w 3864608"/>
              <a:gd name="connsiteY275" fmla="*/ 287599 h 2474546"/>
              <a:gd name="connsiteX276" fmla="*/ 1861403 w 3864608"/>
              <a:gd name="connsiteY276" fmla="*/ 313562 h 2474546"/>
              <a:gd name="connsiteX277" fmla="*/ 1869392 w 3864608"/>
              <a:gd name="connsiteY277" fmla="*/ 341523 h 2474546"/>
              <a:gd name="connsiteX278" fmla="*/ 1875383 w 3864608"/>
              <a:gd name="connsiteY278" fmla="*/ 371482 h 2474546"/>
              <a:gd name="connsiteX279" fmla="*/ 1887367 w 3864608"/>
              <a:gd name="connsiteY279" fmla="*/ 435392 h 2474546"/>
              <a:gd name="connsiteX280" fmla="*/ 1895355 w 3864608"/>
              <a:gd name="connsiteY280" fmla="*/ 435392 h 2474546"/>
              <a:gd name="connsiteX281" fmla="*/ 1901347 w 3864608"/>
              <a:gd name="connsiteY281" fmla="*/ 407431 h 2474546"/>
              <a:gd name="connsiteX282" fmla="*/ 1911333 w 3864608"/>
              <a:gd name="connsiteY282" fmla="*/ 381468 h 2474546"/>
              <a:gd name="connsiteX283" fmla="*/ 1925314 w 3864608"/>
              <a:gd name="connsiteY283" fmla="*/ 357501 h 2474546"/>
              <a:gd name="connsiteX284" fmla="*/ 1939294 w 3864608"/>
              <a:gd name="connsiteY284" fmla="*/ 331537 h 2474546"/>
              <a:gd name="connsiteX285" fmla="*/ 1955272 w 3864608"/>
              <a:gd name="connsiteY285" fmla="*/ 309568 h 2474546"/>
              <a:gd name="connsiteX286" fmla="*/ 1971250 w 3864608"/>
              <a:gd name="connsiteY286" fmla="*/ 287599 h 2474546"/>
              <a:gd name="connsiteX287" fmla="*/ 2003205 w 3864608"/>
              <a:gd name="connsiteY287" fmla="*/ 245657 h 2474546"/>
              <a:gd name="connsiteX288" fmla="*/ 2031166 w 3864608"/>
              <a:gd name="connsiteY288" fmla="*/ 209707 h 2474546"/>
              <a:gd name="connsiteX289" fmla="*/ 2063121 w 3864608"/>
              <a:gd name="connsiteY289" fmla="*/ 173758 h 2474546"/>
              <a:gd name="connsiteX290" fmla="*/ 2097074 w 3864608"/>
              <a:gd name="connsiteY290" fmla="*/ 139805 h 2474546"/>
              <a:gd name="connsiteX291" fmla="*/ 2133024 w 3864608"/>
              <a:gd name="connsiteY291" fmla="*/ 107850 h 2474546"/>
              <a:gd name="connsiteX292" fmla="*/ 2172968 w 3864608"/>
              <a:gd name="connsiteY292" fmla="*/ 79889 h 2474546"/>
              <a:gd name="connsiteX293" fmla="*/ 2194937 w 3864608"/>
              <a:gd name="connsiteY293" fmla="*/ 65908 h 2474546"/>
              <a:gd name="connsiteX294" fmla="*/ 2214910 w 3864608"/>
              <a:gd name="connsiteY294" fmla="*/ 53925 h 2474546"/>
              <a:gd name="connsiteX295" fmla="*/ 2238876 w 3864608"/>
              <a:gd name="connsiteY295" fmla="*/ 43939 h 2474546"/>
              <a:gd name="connsiteX296" fmla="*/ 2260845 w 3864608"/>
              <a:gd name="connsiteY296" fmla="*/ 31956 h 2474546"/>
              <a:gd name="connsiteX297" fmla="*/ 2284812 w 3864608"/>
              <a:gd name="connsiteY297" fmla="*/ 23967 h 2474546"/>
              <a:gd name="connsiteX298" fmla="*/ 2310776 w 3864608"/>
              <a:gd name="connsiteY298" fmla="*/ 15978 h 2474546"/>
              <a:gd name="connsiteX299" fmla="*/ 2350720 w 3864608"/>
              <a:gd name="connsiteY299" fmla="*/ 7989 h 2474546"/>
              <a:gd name="connsiteX300" fmla="*/ 2392662 w 3864608"/>
              <a:gd name="connsiteY300" fmla="*/ 1997 h 2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3864608" h="2474546">
                <a:moveTo>
                  <a:pt x="2436601" y="0"/>
                </a:moveTo>
                <a:lnTo>
                  <a:pt x="2480539" y="1997"/>
                </a:lnTo>
                <a:lnTo>
                  <a:pt x="2524478" y="5992"/>
                </a:lnTo>
                <a:lnTo>
                  <a:pt x="2564422" y="13981"/>
                </a:lnTo>
                <a:lnTo>
                  <a:pt x="2604366" y="21969"/>
                </a:lnTo>
                <a:lnTo>
                  <a:pt x="2638319" y="31956"/>
                </a:lnTo>
                <a:lnTo>
                  <a:pt x="2688249" y="49930"/>
                </a:lnTo>
                <a:lnTo>
                  <a:pt x="2736183" y="69903"/>
                </a:lnTo>
                <a:lnTo>
                  <a:pt x="2780121" y="93869"/>
                </a:lnTo>
                <a:lnTo>
                  <a:pt x="2822063" y="117836"/>
                </a:lnTo>
                <a:lnTo>
                  <a:pt x="2862007" y="145797"/>
                </a:lnTo>
                <a:lnTo>
                  <a:pt x="2897957" y="177752"/>
                </a:lnTo>
                <a:lnTo>
                  <a:pt x="2913935" y="193730"/>
                </a:lnTo>
                <a:lnTo>
                  <a:pt x="2929912" y="211705"/>
                </a:lnTo>
                <a:lnTo>
                  <a:pt x="2945890" y="229680"/>
                </a:lnTo>
                <a:lnTo>
                  <a:pt x="2959870" y="247654"/>
                </a:lnTo>
                <a:lnTo>
                  <a:pt x="2971853" y="267627"/>
                </a:lnTo>
                <a:lnTo>
                  <a:pt x="2983837" y="287599"/>
                </a:lnTo>
                <a:lnTo>
                  <a:pt x="2993823" y="309568"/>
                </a:lnTo>
                <a:lnTo>
                  <a:pt x="3003809" y="331537"/>
                </a:lnTo>
                <a:lnTo>
                  <a:pt x="3013795" y="355504"/>
                </a:lnTo>
                <a:lnTo>
                  <a:pt x="3019787" y="379470"/>
                </a:lnTo>
                <a:lnTo>
                  <a:pt x="3025778" y="403437"/>
                </a:lnTo>
                <a:lnTo>
                  <a:pt x="3029773" y="429401"/>
                </a:lnTo>
                <a:lnTo>
                  <a:pt x="3033767" y="457362"/>
                </a:lnTo>
                <a:lnTo>
                  <a:pt x="3035765" y="485323"/>
                </a:lnTo>
                <a:lnTo>
                  <a:pt x="3035765" y="513284"/>
                </a:lnTo>
                <a:lnTo>
                  <a:pt x="3035765" y="543242"/>
                </a:lnTo>
                <a:lnTo>
                  <a:pt x="3033767" y="575197"/>
                </a:lnTo>
                <a:lnTo>
                  <a:pt x="3029773" y="607153"/>
                </a:lnTo>
                <a:lnTo>
                  <a:pt x="3023781" y="639108"/>
                </a:lnTo>
                <a:lnTo>
                  <a:pt x="3017789" y="673061"/>
                </a:lnTo>
                <a:lnTo>
                  <a:pt x="3185555" y="625128"/>
                </a:lnTo>
                <a:lnTo>
                  <a:pt x="3223503" y="617139"/>
                </a:lnTo>
                <a:lnTo>
                  <a:pt x="3261449" y="611147"/>
                </a:lnTo>
                <a:lnTo>
                  <a:pt x="3299397" y="609150"/>
                </a:lnTo>
                <a:lnTo>
                  <a:pt x="3335347" y="609150"/>
                </a:lnTo>
                <a:lnTo>
                  <a:pt x="3371296" y="609150"/>
                </a:lnTo>
                <a:lnTo>
                  <a:pt x="3407246" y="613144"/>
                </a:lnTo>
                <a:lnTo>
                  <a:pt x="3441199" y="619136"/>
                </a:lnTo>
                <a:lnTo>
                  <a:pt x="3475151" y="625128"/>
                </a:lnTo>
                <a:lnTo>
                  <a:pt x="3507107" y="633117"/>
                </a:lnTo>
                <a:lnTo>
                  <a:pt x="3539062" y="643103"/>
                </a:lnTo>
                <a:lnTo>
                  <a:pt x="3569021" y="655086"/>
                </a:lnTo>
                <a:lnTo>
                  <a:pt x="3596981" y="669066"/>
                </a:lnTo>
                <a:lnTo>
                  <a:pt x="3622945" y="683047"/>
                </a:lnTo>
                <a:lnTo>
                  <a:pt x="3648909" y="697027"/>
                </a:lnTo>
                <a:lnTo>
                  <a:pt x="3672875" y="713005"/>
                </a:lnTo>
                <a:lnTo>
                  <a:pt x="3694845" y="730980"/>
                </a:lnTo>
                <a:lnTo>
                  <a:pt x="3710823" y="746958"/>
                </a:lnTo>
                <a:lnTo>
                  <a:pt x="3726800" y="762935"/>
                </a:lnTo>
                <a:lnTo>
                  <a:pt x="3742778" y="780910"/>
                </a:lnTo>
                <a:lnTo>
                  <a:pt x="3756759" y="800882"/>
                </a:lnTo>
                <a:lnTo>
                  <a:pt x="3770739" y="822852"/>
                </a:lnTo>
                <a:lnTo>
                  <a:pt x="3782722" y="846818"/>
                </a:lnTo>
                <a:lnTo>
                  <a:pt x="3794705" y="870785"/>
                </a:lnTo>
                <a:lnTo>
                  <a:pt x="3804691" y="896749"/>
                </a:lnTo>
                <a:lnTo>
                  <a:pt x="3824664" y="950673"/>
                </a:lnTo>
                <a:lnTo>
                  <a:pt x="3840641" y="1008592"/>
                </a:lnTo>
                <a:lnTo>
                  <a:pt x="3852625" y="1068509"/>
                </a:lnTo>
                <a:lnTo>
                  <a:pt x="3860613" y="1128425"/>
                </a:lnTo>
                <a:lnTo>
                  <a:pt x="3864608" y="1192336"/>
                </a:lnTo>
                <a:lnTo>
                  <a:pt x="3864608" y="1254249"/>
                </a:lnTo>
                <a:lnTo>
                  <a:pt x="3860613" y="1314166"/>
                </a:lnTo>
                <a:lnTo>
                  <a:pt x="3856619" y="1344124"/>
                </a:lnTo>
                <a:lnTo>
                  <a:pt x="3850627" y="1374082"/>
                </a:lnTo>
                <a:lnTo>
                  <a:pt x="3844636" y="1404040"/>
                </a:lnTo>
                <a:lnTo>
                  <a:pt x="3838644" y="1432001"/>
                </a:lnTo>
                <a:lnTo>
                  <a:pt x="3828658" y="1457965"/>
                </a:lnTo>
                <a:lnTo>
                  <a:pt x="3820669" y="1483929"/>
                </a:lnTo>
                <a:lnTo>
                  <a:pt x="3808686" y="1509893"/>
                </a:lnTo>
                <a:lnTo>
                  <a:pt x="3796703" y="1533859"/>
                </a:lnTo>
                <a:lnTo>
                  <a:pt x="3782722" y="1555829"/>
                </a:lnTo>
                <a:lnTo>
                  <a:pt x="3768742" y="1577798"/>
                </a:lnTo>
                <a:lnTo>
                  <a:pt x="3744775" y="1607756"/>
                </a:lnTo>
                <a:lnTo>
                  <a:pt x="3716814" y="1633720"/>
                </a:lnTo>
                <a:lnTo>
                  <a:pt x="3686856" y="1655689"/>
                </a:lnTo>
                <a:lnTo>
                  <a:pt x="3654901" y="1675661"/>
                </a:lnTo>
                <a:lnTo>
                  <a:pt x="3618951" y="1691639"/>
                </a:lnTo>
                <a:lnTo>
                  <a:pt x="3583001" y="1707617"/>
                </a:lnTo>
                <a:lnTo>
                  <a:pt x="3543057" y="1719600"/>
                </a:lnTo>
                <a:lnTo>
                  <a:pt x="3503112" y="1729586"/>
                </a:lnTo>
                <a:lnTo>
                  <a:pt x="3459174" y="1737575"/>
                </a:lnTo>
                <a:lnTo>
                  <a:pt x="3415235" y="1743566"/>
                </a:lnTo>
                <a:lnTo>
                  <a:pt x="3367302" y="1747561"/>
                </a:lnTo>
                <a:lnTo>
                  <a:pt x="3319369" y="1751555"/>
                </a:lnTo>
                <a:lnTo>
                  <a:pt x="3219508" y="1753553"/>
                </a:lnTo>
                <a:lnTo>
                  <a:pt x="3115653" y="1753553"/>
                </a:lnTo>
                <a:lnTo>
                  <a:pt x="3123642" y="1811472"/>
                </a:lnTo>
                <a:lnTo>
                  <a:pt x="3129633" y="1867394"/>
                </a:lnTo>
                <a:lnTo>
                  <a:pt x="3131631" y="1921318"/>
                </a:lnTo>
                <a:lnTo>
                  <a:pt x="3129633" y="1973246"/>
                </a:lnTo>
                <a:lnTo>
                  <a:pt x="3123642" y="2021179"/>
                </a:lnTo>
                <a:lnTo>
                  <a:pt x="3115653" y="2067115"/>
                </a:lnTo>
                <a:lnTo>
                  <a:pt x="3101673" y="2111053"/>
                </a:lnTo>
                <a:lnTo>
                  <a:pt x="3085695" y="2152995"/>
                </a:lnTo>
                <a:lnTo>
                  <a:pt x="3067720" y="2190942"/>
                </a:lnTo>
                <a:lnTo>
                  <a:pt x="3043753" y="2226892"/>
                </a:lnTo>
                <a:lnTo>
                  <a:pt x="3017789" y="2258847"/>
                </a:lnTo>
                <a:lnTo>
                  <a:pt x="2987831" y="2286808"/>
                </a:lnTo>
                <a:lnTo>
                  <a:pt x="2955876" y="2312772"/>
                </a:lnTo>
                <a:lnTo>
                  <a:pt x="2917929" y="2336738"/>
                </a:lnTo>
                <a:lnTo>
                  <a:pt x="2879982" y="2354713"/>
                </a:lnTo>
                <a:lnTo>
                  <a:pt x="2836043" y="2370691"/>
                </a:lnTo>
                <a:lnTo>
                  <a:pt x="2812077" y="2376683"/>
                </a:lnTo>
                <a:lnTo>
                  <a:pt x="2788110" y="2380677"/>
                </a:lnTo>
                <a:lnTo>
                  <a:pt x="2764143" y="2382674"/>
                </a:lnTo>
                <a:lnTo>
                  <a:pt x="2738179" y="2384672"/>
                </a:lnTo>
                <a:lnTo>
                  <a:pt x="2686252" y="2386669"/>
                </a:lnTo>
                <a:lnTo>
                  <a:pt x="2660288" y="2386669"/>
                </a:lnTo>
                <a:lnTo>
                  <a:pt x="2630330" y="2390663"/>
                </a:lnTo>
                <a:lnTo>
                  <a:pt x="2586391" y="2394658"/>
                </a:lnTo>
                <a:lnTo>
                  <a:pt x="2540455" y="2396655"/>
                </a:lnTo>
                <a:lnTo>
                  <a:pt x="2492522" y="2392660"/>
                </a:lnTo>
                <a:lnTo>
                  <a:pt x="2444589" y="2388666"/>
                </a:lnTo>
                <a:lnTo>
                  <a:pt x="2398653" y="2380677"/>
                </a:lnTo>
                <a:lnTo>
                  <a:pt x="2354715" y="2370691"/>
                </a:lnTo>
                <a:lnTo>
                  <a:pt x="2312773" y="2358708"/>
                </a:lnTo>
                <a:lnTo>
                  <a:pt x="2276823" y="2344727"/>
                </a:lnTo>
                <a:lnTo>
                  <a:pt x="2244868" y="2332744"/>
                </a:lnTo>
                <a:lnTo>
                  <a:pt x="2216907" y="2318764"/>
                </a:lnTo>
                <a:lnTo>
                  <a:pt x="2190943" y="2302786"/>
                </a:lnTo>
                <a:lnTo>
                  <a:pt x="2166977" y="2286808"/>
                </a:lnTo>
                <a:lnTo>
                  <a:pt x="2145007" y="2270830"/>
                </a:lnTo>
                <a:lnTo>
                  <a:pt x="2125035" y="2254853"/>
                </a:lnTo>
                <a:lnTo>
                  <a:pt x="2107060" y="2236878"/>
                </a:lnTo>
                <a:lnTo>
                  <a:pt x="2089085" y="2218903"/>
                </a:lnTo>
                <a:lnTo>
                  <a:pt x="2057130" y="2180956"/>
                </a:lnTo>
                <a:lnTo>
                  <a:pt x="2027172" y="2137017"/>
                </a:lnTo>
                <a:lnTo>
                  <a:pt x="1993219" y="2091081"/>
                </a:lnTo>
                <a:lnTo>
                  <a:pt x="1957269" y="2041151"/>
                </a:lnTo>
                <a:lnTo>
                  <a:pt x="1953275" y="2041151"/>
                </a:lnTo>
                <a:lnTo>
                  <a:pt x="1941291" y="2077101"/>
                </a:lnTo>
                <a:lnTo>
                  <a:pt x="1929308" y="2109056"/>
                </a:lnTo>
                <a:lnTo>
                  <a:pt x="1915328" y="2141012"/>
                </a:lnTo>
                <a:lnTo>
                  <a:pt x="1897353" y="2172967"/>
                </a:lnTo>
                <a:lnTo>
                  <a:pt x="1881375" y="2202925"/>
                </a:lnTo>
                <a:lnTo>
                  <a:pt x="1861403" y="2230886"/>
                </a:lnTo>
                <a:lnTo>
                  <a:pt x="1841431" y="2258847"/>
                </a:lnTo>
                <a:lnTo>
                  <a:pt x="1817464" y="2282814"/>
                </a:lnTo>
                <a:lnTo>
                  <a:pt x="1795495" y="2308778"/>
                </a:lnTo>
                <a:lnTo>
                  <a:pt x="1769531" y="2330747"/>
                </a:lnTo>
                <a:lnTo>
                  <a:pt x="1745565" y="2352716"/>
                </a:lnTo>
                <a:lnTo>
                  <a:pt x="1717603" y="2372688"/>
                </a:lnTo>
                <a:lnTo>
                  <a:pt x="1689643" y="2390663"/>
                </a:lnTo>
                <a:lnTo>
                  <a:pt x="1659684" y="2406641"/>
                </a:lnTo>
                <a:lnTo>
                  <a:pt x="1629726" y="2420621"/>
                </a:lnTo>
                <a:lnTo>
                  <a:pt x="1599768" y="2434602"/>
                </a:lnTo>
                <a:lnTo>
                  <a:pt x="1567813" y="2446585"/>
                </a:lnTo>
                <a:lnTo>
                  <a:pt x="1535857" y="2456571"/>
                </a:lnTo>
                <a:lnTo>
                  <a:pt x="1501905" y="2462563"/>
                </a:lnTo>
                <a:lnTo>
                  <a:pt x="1467952" y="2468554"/>
                </a:lnTo>
                <a:lnTo>
                  <a:pt x="1433999" y="2472549"/>
                </a:lnTo>
                <a:lnTo>
                  <a:pt x="1398049" y="2474546"/>
                </a:lnTo>
                <a:lnTo>
                  <a:pt x="1362100" y="2474546"/>
                </a:lnTo>
                <a:lnTo>
                  <a:pt x="1326150" y="2472549"/>
                </a:lnTo>
                <a:lnTo>
                  <a:pt x="1290200" y="2468554"/>
                </a:lnTo>
                <a:lnTo>
                  <a:pt x="1252253" y="2462563"/>
                </a:lnTo>
                <a:lnTo>
                  <a:pt x="1216303" y="2454574"/>
                </a:lnTo>
                <a:lnTo>
                  <a:pt x="1178356" y="2444588"/>
                </a:lnTo>
                <a:lnTo>
                  <a:pt x="1140409" y="2430607"/>
                </a:lnTo>
                <a:lnTo>
                  <a:pt x="1104459" y="2416627"/>
                </a:lnTo>
                <a:lnTo>
                  <a:pt x="1066512" y="2398652"/>
                </a:lnTo>
                <a:lnTo>
                  <a:pt x="1028565" y="2378680"/>
                </a:lnTo>
                <a:lnTo>
                  <a:pt x="988621" y="2354713"/>
                </a:lnTo>
                <a:lnTo>
                  <a:pt x="954668" y="2328750"/>
                </a:lnTo>
                <a:lnTo>
                  <a:pt x="924710" y="2300789"/>
                </a:lnTo>
                <a:lnTo>
                  <a:pt x="896749" y="2270830"/>
                </a:lnTo>
                <a:lnTo>
                  <a:pt x="874780" y="2238875"/>
                </a:lnTo>
                <a:lnTo>
                  <a:pt x="854808" y="2204922"/>
                </a:lnTo>
                <a:lnTo>
                  <a:pt x="838830" y="2168973"/>
                </a:lnTo>
                <a:lnTo>
                  <a:pt x="824849" y="2131026"/>
                </a:lnTo>
                <a:lnTo>
                  <a:pt x="812866" y="2091081"/>
                </a:lnTo>
                <a:lnTo>
                  <a:pt x="804877" y="2049140"/>
                </a:lnTo>
                <a:lnTo>
                  <a:pt x="798886" y="2003204"/>
                </a:lnTo>
                <a:lnTo>
                  <a:pt x="794891" y="1955271"/>
                </a:lnTo>
                <a:lnTo>
                  <a:pt x="792894" y="1905341"/>
                </a:lnTo>
                <a:lnTo>
                  <a:pt x="792894" y="1851416"/>
                </a:lnTo>
                <a:lnTo>
                  <a:pt x="794891" y="1737575"/>
                </a:lnTo>
                <a:lnTo>
                  <a:pt x="730980" y="1737575"/>
                </a:lnTo>
                <a:lnTo>
                  <a:pt x="669067" y="1735578"/>
                </a:lnTo>
                <a:lnTo>
                  <a:pt x="609150" y="1731583"/>
                </a:lnTo>
                <a:lnTo>
                  <a:pt x="553228" y="1723594"/>
                </a:lnTo>
                <a:lnTo>
                  <a:pt x="499304" y="1715606"/>
                </a:lnTo>
                <a:lnTo>
                  <a:pt x="447376" y="1703622"/>
                </a:lnTo>
                <a:lnTo>
                  <a:pt x="397446" y="1689642"/>
                </a:lnTo>
                <a:lnTo>
                  <a:pt x="349513" y="1671667"/>
                </a:lnTo>
                <a:lnTo>
                  <a:pt x="305574" y="1653692"/>
                </a:lnTo>
                <a:lnTo>
                  <a:pt x="263632" y="1631723"/>
                </a:lnTo>
                <a:lnTo>
                  <a:pt x="223688" y="1607756"/>
                </a:lnTo>
                <a:lnTo>
                  <a:pt x="187738" y="1579795"/>
                </a:lnTo>
                <a:lnTo>
                  <a:pt x="155783" y="1549837"/>
                </a:lnTo>
                <a:lnTo>
                  <a:pt x="123827" y="1515884"/>
                </a:lnTo>
                <a:lnTo>
                  <a:pt x="95866" y="1479934"/>
                </a:lnTo>
                <a:lnTo>
                  <a:pt x="71900" y="1441987"/>
                </a:lnTo>
                <a:lnTo>
                  <a:pt x="55922" y="1414026"/>
                </a:lnTo>
                <a:lnTo>
                  <a:pt x="43939" y="1384068"/>
                </a:lnTo>
                <a:lnTo>
                  <a:pt x="31956" y="1356107"/>
                </a:lnTo>
                <a:lnTo>
                  <a:pt x="21970" y="1324152"/>
                </a:lnTo>
                <a:lnTo>
                  <a:pt x="13981" y="1294194"/>
                </a:lnTo>
                <a:lnTo>
                  <a:pt x="7989" y="1262238"/>
                </a:lnTo>
                <a:lnTo>
                  <a:pt x="3995" y="1232280"/>
                </a:lnTo>
                <a:lnTo>
                  <a:pt x="1997" y="1200325"/>
                </a:lnTo>
                <a:lnTo>
                  <a:pt x="0" y="1168369"/>
                </a:lnTo>
                <a:lnTo>
                  <a:pt x="0" y="1136414"/>
                </a:lnTo>
                <a:lnTo>
                  <a:pt x="1997" y="1104459"/>
                </a:lnTo>
                <a:lnTo>
                  <a:pt x="5992" y="1072503"/>
                </a:lnTo>
                <a:lnTo>
                  <a:pt x="9986" y="1040548"/>
                </a:lnTo>
                <a:lnTo>
                  <a:pt x="15978" y="1010590"/>
                </a:lnTo>
                <a:lnTo>
                  <a:pt x="23967" y="978634"/>
                </a:lnTo>
                <a:lnTo>
                  <a:pt x="33953" y="948676"/>
                </a:lnTo>
                <a:lnTo>
                  <a:pt x="43939" y="918718"/>
                </a:lnTo>
                <a:lnTo>
                  <a:pt x="53925" y="890757"/>
                </a:lnTo>
                <a:lnTo>
                  <a:pt x="67906" y="862796"/>
                </a:lnTo>
                <a:lnTo>
                  <a:pt x="81886" y="836832"/>
                </a:lnTo>
                <a:lnTo>
                  <a:pt x="95866" y="810868"/>
                </a:lnTo>
                <a:lnTo>
                  <a:pt x="111844" y="784905"/>
                </a:lnTo>
                <a:lnTo>
                  <a:pt x="127822" y="760938"/>
                </a:lnTo>
                <a:lnTo>
                  <a:pt x="145797" y="738969"/>
                </a:lnTo>
                <a:lnTo>
                  <a:pt x="165769" y="718997"/>
                </a:lnTo>
                <a:lnTo>
                  <a:pt x="183744" y="699025"/>
                </a:lnTo>
                <a:lnTo>
                  <a:pt x="205713" y="681050"/>
                </a:lnTo>
                <a:lnTo>
                  <a:pt x="225685" y="665072"/>
                </a:lnTo>
                <a:lnTo>
                  <a:pt x="247655" y="651091"/>
                </a:lnTo>
                <a:lnTo>
                  <a:pt x="271621" y="639108"/>
                </a:lnTo>
                <a:lnTo>
                  <a:pt x="293591" y="629122"/>
                </a:lnTo>
                <a:lnTo>
                  <a:pt x="317557" y="621133"/>
                </a:lnTo>
                <a:lnTo>
                  <a:pt x="349513" y="613144"/>
                </a:lnTo>
                <a:lnTo>
                  <a:pt x="381468" y="607153"/>
                </a:lnTo>
                <a:lnTo>
                  <a:pt x="413423" y="603158"/>
                </a:lnTo>
                <a:lnTo>
                  <a:pt x="443382" y="603158"/>
                </a:lnTo>
                <a:lnTo>
                  <a:pt x="475337" y="605156"/>
                </a:lnTo>
                <a:lnTo>
                  <a:pt x="505295" y="607153"/>
                </a:lnTo>
                <a:lnTo>
                  <a:pt x="535253" y="613144"/>
                </a:lnTo>
                <a:lnTo>
                  <a:pt x="565212" y="619136"/>
                </a:lnTo>
                <a:lnTo>
                  <a:pt x="623131" y="633117"/>
                </a:lnTo>
                <a:lnTo>
                  <a:pt x="677056" y="651091"/>
                </a:lnTo>
                <a:lnTo>
                  <a:pt x="778913" y="685044"/>
                </a:lnTo>
                <a:lnTo>
                  <a:pt x="772922" y="627125"/>
                </a:lnTo>
                <a:lnTo>
                  <a:pt x="772922" y="571203"/>
                </a:lnTo>
                <a:lnTo>
                  <a:pt x="776916" y="519275"/>
                </a:lnTo>
                <a:lnTo>
                  <a:pt x="782908" y="469345"/>
                </a:lnTo>
                <a:lnTo>
                  <a:pt x="792894" y="421412"/>
                </a:lnTo>
                <a:lnTo>
                  <a:pt x="806874" y="377473"/>
                </a:lnTo>
                <a:lnTo>
                  <a:pt x="822852" y="335532"/>
                </a:lnTo>
                <a:lnTo>
                  <a:pt x="842824" y="295588"/>
                </a:lnTo>
                <a:lnTo>
                  <a:pt x="866791" y="259638"/>
                </a:lnTo>
                <a:lnTo>
                  <a:pt x="892755" y="225685"/>
                </a:lnTo>
                <a:lnTo>
                  <a:pt x="920716" y="195727"/>
                </a:lnTo>
                <a:lnTo>
                  <a:pt x="950674" y="165769"/>
                </a:lnTo>
                <a:lnTo>
                  <a:pt x="984626" y="139805"/>
                </a:lnTo>
                <a:lnTo>
                  <a:pt x="1020576" y="117836"/>
                </a:lnTo>
                <a:lnTo>
                  <a:pt x="1058523" y="95866"/>
                </a:lnTo>
                <a:lnTo>
                  <a:pt x="1098467" y="77891"/>
                </a:lnTo>
                <a:lnTo>
                  <a:pt x="1146401" y="59916"/>
                </a:lnTo>
                <a:lnTo>
                  <a:pt x="1194334" y="47933"/>
                </a:lnTo>
                <a:lnTo>
                  <a:pt x="1246261" y="37947"/>
                </a:lnTo>
                <a:lnTo>
                  <a:pt x="1296191" y="31956"/>
                </a:lnTo>
                <a:lnTo>
                  <a:pt x="1350116" y="27961"/>
                </a:lnTo>
                <a:lnTo>
                  <a:pt x="1402044" y="29958"/>
                </a:lnTo>
                <a:lnTo>
                  <a:pt x="1453971" y="33953"/>
                </a:lnTo>
                <a:lnTo>
                  <a:pt x="1503902" y="41942"/>
                </a:lnTo>
                <a:lnTo>
                  <a:pt x="1553832" y="51928"/>
                </a:lnTo>
                <a:lnTo>
                  <a:pt x="1601765" y="65908"/>
                </a:lnTo>
                <a:lnTo>
                  <a:pt x="1645704" y="83883"/>
                </a:lnTo>
                <a:lnTo>
                  <a:pt x="1687645" y="103855"/>
                </a:lnTo>
                <a:lnTo>
                  <a:pt x="1727590" y="127822"/>
                </a:lnTo>
                <a:lnTo>
                  <a:pt x="1743567" y="139805"/>
                </a:lnTo>
                <a:lnTo>
                  <a:pt x="1761542" y="153785"/>
                </a:lnTo>
                <a:lnTo>
                  <a:pt x="1777520" y="167766"/>
                </a:lnTo>
                <a:lnTo>
                  <a:pt x="1791501" y="181746"/>
                </a:lnTo>
                <a:lnTo>
                  <a:pt x="1805481" y="197724"/>
                </a:lnTo>
                <a:lnTo>
                  <a:pt x="1817464" y="213702"/>
                </a:lnTo>
                <a:lnTo>
                  <a:pt x="1831445" y="237668"/>
                </a:lnTo>
                <a:lnTo>
                  <a:pt x="1843428" y="261635"/>
                </a:lnTo>
                <a:lnTo>
                  <a:pt x="1853414" y="287599"/>
                </a:lnTo>
                <a:lnTo>
                  <a:pt x="1861403" y="313562"/>
                </a:lnTo>
                <a:lnTo>
                  <a:pt x="1869392" y="341523"/>
                </a:lnTo>
                <a:lnTo>
                  <a:pt x="1875383" y="371482"/>
                </a:lnTo>
                <a:lnTo>
                  <a:pt x="1887367" y="435392"/>
                </a:lnTo>
                <a:lnTo>
                  <a:pt x="1895355" y="435392"/>
                </a:lnTo>
                <a:lnTo>
                  <a:pt x="1901347" y="407431"/>
                </a:lnTo>
                <a:lnTo>
                  <a:pt x="1911333" y="381468"/>
                </a:lnTo>
                <a:lnTo>
                  <a:pt x="1925314" y="357501"/>
                </a:lnTo>
                <a:lnTo>
                  <a:pt x="1939294" y="331537"/>
                </a:lnTo>
                <a:lnTo>
                  <a:pt x="1955272" y="309568"/>
                </a:lnTo>
                <a:lnTo>
                  <a:pt x="1971250" y="287599"/>
                </a:lnTo>
                <a:lnTo>
                  <a:pt x="2003205" y="245657"/>
                </a:lnTo>
                <a:lnTo>
                  <a:pt x="2031166" y="209707"/>
                </a:lnTo>
                <a:lnTo>
                  <a:pt x="2063121" y="173758"/>
                </a:lnTo>
                <a:lnTo>
                  <a:pt x="2097074" y="139805"/>
                </a:lnTo>
                <a:lnTo>
                  <a:pt x="2133024" y="107850"/>
                </a:lnTo>
                <a:lnTo>
                  <a:pt x="2172968" y="79889"/>
                </a:lnTo>
                <a:lnTo>
                  <a:pt x="2194937" y="65908"/>
                </a:lnTo>
                <a:lnTo>
                  <a:pt x="2214910" y="53925"/>
                </a:lnTo>
                <a:lnTo>
                  <a:pt x="2238876" y="43939"/>
                </a:lnTo>
                <a:lnTo>
                  <a:pt x="2260845" y="31956"/>
                </a:lnTo>
                <a:lnTo>
                  <a:pt x="2284812" y="23967"/>
                </a:lnTo>
                <a:lnTo>
                  <a:pt x="2310776" y="15978"/>
                </a:lnTo>
                <a:lnTo>
                  <a:pt x="2350720" y="7989"/>
                </a:lnTo>
                <a:lnTo>
                  <a:pt x="2392662" y="199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986060" y="1224607"/>
            <a:ext cx="4566787" cy="2924158"/>
          </a:xfrm>
          <a:custGeom>
            <a:avLst/>
            <a:gdLst>
              <a:gd name="connsiteX0" fmla="*/ 4382438 w 6950834"/>
              <a:gd name="connsiteY0" fmla="*/ 0 h 4450686"/>
              <a:gd name="connsiteX1" fmla="*/ 4461466 w 6950834"/>
              <a:gd name="connsiteY1" fmla="*/ 3592 h 4450686"/>
              <a:gd name="connsiteX2" fmla="*/ 4540493 w 6950834"/>
              <a:gd name="connsiteY2" fmla="*/ 10777 h 4450686"/>
              <a:gd name="connsiteX3" fmla="*/ 4612337 w 6950834"/>
              <a:gd name="connsiteY3" fmla="*/ 25145 h 4450686"/>
              <a:gd name="connsiteX4" fmla="*/ 4684180 w 6950834"/>
              <a:gd name="connsiteY4" fmla="*/ 39514 h 4450686"/>
              <a:gd name="connsiteX5" fmla="*/ 4745247 w 6950834"/>
              <a:gd name="connsiteY5" fmla="*/ 57475 h 4450686"/>
              <a:gd name="connsiteX6" fmla="*/ 4835051 w 6950834"/>
              <a:gd name="connsiteY6" fmla="*/ 89804 h 4450686"/>
              <a:gd name="connsiteX7" fmla="*/ 4921263 w 6950834"/>
              <a:gd name="connsiteY7" fmla="*/ 125726 h 4450686"/>
              <a:gd name="connsiteX8" fmla="*/ 5000290 w 6950834"/>
              <a:gd name="connsiteY8" fmla="*/ 168832 h 4450686"/>
              <a:gd name="connsiteX9" fmla="*/ 5075726 w 6950834"/>
              <a:gd name="connsiteY9" fmla="*/ 211938 h 4450686"/>
              <a:gd name="connsiteX10" fmla="*/ 5147569 w 6950834"/>
              <a:gd name="connsiteY10" fmla="*/ 262228 h 4450686"/>
              <a:gd name="connsiteX11" fmla="*/ 5212228 w 6950834"/>
              <a:gd name="connsiteY11" fmla="*/ 319702 h 4450686"/>
              <a:gd name="connsiteX12" fmla="*/ 5240965 w 6950834"/>
              <a:gd name="connsiteY12" fmla="*/ 348440 h 4450686"/>
              <a:gd name="connsiteX13" fmla="*/ 5269702 w 6950834"/>
              <a:gd name="connsiteY13" fmla="*/ 380769 h 4450686"/>
              <a:gd name="connsiteX14" fmla="*/ 5298440 w 6950834"/>
              <a:gd name="connsiteY14" fmla="*/ 413099 h 4450686"/>
              <a:gd name="connsiteX15" fmla="*/ 5323585 w 6950834"/>
              <a:gd name="connsiteY15" fmla="*/ 445428 h 4450686"/>
              <a:gd name="connsiteX16" fmla="*/ 5345138 w 6950834"/>
              <a:gd name="connsiteY16" fmla="*/ 481350 h 4450686"/>
              <a:gd name="connsiteX17" fmla="*/ 5366691 w 6950834"/>
              <a:gd name="connsiteY17" fmla="*/ 517271 h 4450686"/>
              <a:gd name="connsiteX18" fmla="*/ 5384651 w 6950834"/>
              <a:gd name="connsiteY18" fmla="*/ 556785 h 4450686"/>
              <a:gd name="connsiteX19" fmla="*/ 5402612 w 6950834"/>
              <a:gd name="connsiteY19" fmla="*/ 596299 h 4450686"/>
              <a:gd name="connsiteX20" fmla="*/ 5420573 w 6950834"/>
              <a:gd name="connsiteY20" fmla="*/ 639405 h 4450686"/>
              <a:gd name="connsiteX21" fmla="*/ 5431350 w 6950834"/>
              <a:gd name="connsiteY21" fmla="*/ 682511 h 4450686"/>
              <a:gd name="connsiteX22" fmla="*/ 5442126 w 6950834"/>
              <a:gd name="connsiteY22" fmla="*/ 725616 h 4450686"/>
              <a:gd name="connsiteX23" fmla="*/ 5449310 w 6950834"/>
              <a:gd name="connsiteY23" fmla="*/ 772315 h 4450686"/>
              <a:gd name="connsiteX24" fmla="*/ 5456495 w 6950834"/>
              <a:gd name="connsiteY24" fmla="*/ 822605 h 4450686"/>
              <a:gd name="connsiteX25" fmla="*/ 5460087 w 6950834"/>
              <a:gd name="connsiteY25" fmla="*/ 872895 h 4450686"/>
              <a:gd name="connsiteX26" fmla="*/ 5460087 w 6950834"/>
              <a:gd name="connsiteY26" fmla="*/ 923185 h 4450686"/>
              <a:gd name="connsiteX27" fmla="*/ 5460087 w 6950834"/>
              <a:gd name="connsiteY27" fmla="*/ 977068 h 4450686"/>
              <a:gd name="connsiteX28" fmla="*/ 5456495 w 6950834"/>
              <a:gd name="connsiteY28" fmla="*/ 1034542 h 4450686"/>
              <a:gd name="connsiteX29" fmla="*/ 5449310 w 6950834"/>
              <a:gd name="connsiteY29" fmla="*/ 1092017 h 4450686"/>
              <a:gd name="connsiteX30" fmla="*/ 5438534 w 6950834"/>
              <a:gd name="connsiteY30" fmla="*/ 1149491 h 4450686"/>
              <a:gd name="connsiteX31" fmla="*/ 5427757 w 6950834"/>
              <a:gd name="connsiteY31" fmla="*/ 1210558 h 4450686"/>
              <a:gd name="connsiteX32" fmla="*/ 5729499 w 6950834"/>
              <a:gd name="connsiteY32" fmla="*/ 1124346 h 4450686"/>
              <a:gd name="connsiteX33" fmla="*/ 5797750 w 6950834"/>
              <a:gd name="connsiteY33" fmla="*/ 1109978 h 4450686"/>
              <a:gd name="connsiteX34" fmla="*/ 5866001 w 6950834"/>
              <a:gd name="connsiteY34" fmla="*/ 1099201 h 4450686"/>
              <a:gd name="connsiteX35" fmla="*/ 5934252 w 6950834"/>
              <a:gd name="connsiteY35" fmla="*/ 1095609 h 4450686"/>
              <a:gd name="connsiteX36" fmla="*/ 5998911 w 6950834"/>
              <a:gd name="connsiteY36" fmla="*/ 1095609 h 4450686"/>
              <a:gd name="connsiteX37" fmla="*/ 6063570 w 6950834"/>
              <a:gd name="connsiteY37" fmla="*/ 1095609 h 4450686"/>
              <a:gd name="connsiteX38" fmla="*/ 6128229 w 6950834"/>
              <a:gd name="connsiteY38" fmla="*/ 1102793 h 4450686"/>
              <a:gd name="connsiteX39" fmla="*/ 6189296 w 6950834"/>
              <a:gd name="connsiteY39" fmla="*/ 1113570 h 4450686"/>
              <a:gd name="connsiteX40" fmla="*/ 6250363 w 6950834"/>
              <a:gd name="connsiteY40" fmla="*/ 1124346 h 4450686"/>
              <a:gd name="connsiteX41" fmla="*/ 6307837 w 6950834"/>
              <a:gd name="connsiteY41" fmla="*/ 1138715 h 4450686"/>
              <a:gd name="connsiteX42" fmla="*/ 6365312 w 6950834"/>
              <a:gd name="connsiteY42" fmla="*/ 1156676 h 4450686"/>
              <a:gd name="connsiteX43" fmla="*/ 6419194 w 6950834"/>
              <a:gd name="connsiteY43" fmla="*/ 1178229 h 4450686"/>
              <a:gd name="connsiteX44" fmla="*/ 6469485 w 6950834"/>
              <a:gd name="connsiteY44" fmla="*/ 1203374 h 4450686"/>
              <a:gd name="connsiteX45" fmla="*/ 6516183 w 6950834"/>
              <a:gd name="connsiteY45" fmla="*/ 1228519 h 4450686"/>
              <a:gd name="connsiteX46" fmla="*/ 6562881 w 6950834"/>
              <a:gd name="connsiteY46" fmla="*/ 1253664 h 4450686"/>
              <a:gd name="connsiteX47" fmla="*/ 6605987 w 6950834"/>
              <a:gd name="connsiteY47" fmla="*/ 1282401 h 4450686"/>
              <a:gd name="connsiteX48" fmla="*/ 6645500 w 6950834"/>
              <a:gd name="connsiteY48" fmla="*/ 1314731 h 4450686"/>
              <a:gd name="connsiteX49" fmla="*/ 6674238 w 6950834"/>
              <a:gd name="connsiteY49" fmla="*/ 1343468 h 4450686"/>
              <a:gd name="connsiteX50" fmla="*/ 6702975 w 6950834"/>
              <a:gd name="connsiteY50" fmla="*/ 1372205 h 4450686"/>
              <a:gd name="connsiteX51" fmla="*/ 6731712 w 6950834"/>
              <a:gd name="connsiteY51" fmla="*/ 1404535 h 4450686"/>
              <a:gd name="connsiteX52" fmla="*/ 6756857 w 6950834"/>
              <a:gd name="connsiteY52" fmla="*/ 1440456 h 4450686"/>
              <a:gd name="connsiteX53" fmla="*/ 6782003 w 6950834"/>
              <a:gd name="connsiteY53" fmla="*/ 1479970 h 4450686"/>
              <a:gd name="connsiteX54" fmla="*/ 6803556 w 6950834"/>
              <a:gd name="connsiteY54" fmla="*/ 1523076 h 4450686"/>
              <a:gd name="connsiteX55" fmla="*/ 6825109 w 6950834"/>
              <a:gd name="connsiteY55" fmla="*/ 1566182 h 4450686"/>
              <a:gd name="connsiteX56" fmla="*/ 6843069 w 6950834"/>
              <a:gd name="connsiteY56" fmla="*/ 1612880 h 4450686"/>
              <a:gd name="connsiteX57" fmla="*/ 6878991 w 6950834"/>
              <a:gd name="connsiteY57" fmla="*/ 1709868 h 4450686"/>
              <a:gd name="connsiteX58" fmla="*/ 6907728 w 6950834"/>
              <a:gd name="connsiteY58" fmla="*/ 1814041 h 4450686"/>
              <a:gd name="connsiteX59" fmla="*/ 6929281 w 6950834"/>
              <a:gd name="connsiteY59" fmla="*/ 1921806 h 4450686"/>
              <a:gd name="connsiteX60" fmla="*/ 6943650 w 6950834"/>
              <a:gd name="connsiteY60" fmla="*/ 2029570 h 4450686"/>
              <a:gd name="connsiteX61" fmla="*/ 6950834 w 6950834"/>
              <a:gd name="connsiteY61" fmla="*/ 2144520 h 4450686"/>
              <a:gd name="connsiteX62" fmla="*/ 6950834 w 6950834"/>
              <a:gd name="connsiteY62" fmla="*/ 2255876 h 4450686"/>
              <a:gd name="connsiteX63" fmla="*/ 6943650 w 6950834"/>
              <a:gd name="connsiteY63" fmla="*/ 2363642 h 4450686"/>
              <a:gd name="connsiteX64" fmla="*/ 6936466 w 6950834"/>
              <a:gd name="connsiteY64" fmla="*/ 2417524 h 4450686"/>
              <a:gd name="connsiteX65" fmla="*/ 6925689 w 6950834"/>
              <a:gd name="connsiteY65" fmla="*/ 2471406 h 4450686"/>
              <a:gd name="connsiteX66" fmla="*/ 6914913 w 6950834"/>
              <a:gd name="connsiteY66" fmla="*/ 2525288 h 4450686"/>
              <a:gd name="connsiteX67" fmla="*/ 6904136 w 6950834"/>
              <a:gd name="connsiteY67" fmla="*/ 2575579 h 4450686"/>
              <a:gd name="connsiteX68" fmla="*/ 6886175 w 6950834"/>
              <a:gd name="connsiteY68" fmla="*/ 2622277 h 4450686"/>
              <a:gd name="connsiteX69" fmla="*/ 6871807 w 6950834"/>
              <a:gd name="connsiteY69" fmla="*/ 2668975 h 4450686"/>
              <a:gd name="connsiteX70" fmla="*/ 6850254 w 6950834"/>
              <a:gd name="connsiteY70" fmla="*/ 2715673 h 4450686"/>
              <a:gd name="connsiteX71" fmla="*/ 6828701 w 6950834"/>
              <a:gd name="connsiteY71" fmla="*/ 2758779 h 4450686"/>
              <a:gd name="connsiteX72" fmla="*/ 6803556 w 6950834"/>
              <a:gd name="connsiteY72" fmla="*/ 2798293 h 4450686"/>
              <a:gd name="connsiteX73" fmla="*/ 6778410 w 6950834"/>
              <a:gd name="connsiteY73" fmla="*/ 2837806 h 4450686"/>
              <a:gd name="connsiteX74" fmla="*/ 6735305 w 6950834"/>
              <a:gd name="connsiteY74" fmla="*/ 2891689 h 4450686"/>
              <a:gd name="connsiteX75" fmla="*/ 6685014 w 6950834"/>
              <a:gd name="connsiteY75" fmla="*/ 2938387 h 4450686"/>
              <a:gd name="connsiteX76" fmla="*/ 6631132 w 6950834"/>
              <a:gd name="connsiteY76" fmla="*/ 2977901 h 4450686"/>
              <a:gd name="connsiteX77" fmla="*/ 6573657 w 6950834"/>
              <a:gd name="connsiteY77" fmla="*/ 3013822 h 4450686"/>
              <a:gd name="connsiteX78" fmla="*/ 6508998 w 6950834"/>
              <a:gd name="connsiteY78" fmla="*/ 3042559 h 4450686"/>
              <a:gd name="connsiteX79" fmla="*/ 6444339 w 6950834"/>
              <a:gd name="connsiteY79" fmla="*/ 3071297 h 4450686"/>
              <a:gd name="connsiteX80" fmla="*/ 6372496 w 6950834"/>
              <a:gd name="connsiteY80" fmla="*/ 3092850 h 4450686"/>
              <a:gd name="connsiteX81" fmla="*/ 6300653 w 6950834"/>
              <a:gd name="connsiteY81" fmla="*/ 3110811 h 4450686"/>
              <a:gd name="connsiteX82" fmla="*/ 6221625 w 6950834"/>
              <a:gd name="connsiteY82" fmla="*/ 3125179 h 4450686"/>
              <a:gd name="connsiteX83" fmla="*/ 6142598 w 6950834"/>
              <a:gd name="connsiteY83" fmla="*/ 3135956 h 4450686"/>
              <a:gd name="connsiteX84" fmla="*/ 6056386 w 6950834"/>
              <a:gd name="connsiteY84" fmla="*/ 3143140 h 4450686"/>
              <a:gd name="connsiteX85" fmla="*/ 5970174 w 6950834"/>
              <a:gd name="connsiteY85" fmla="*/ 3150324 h 4450686"/>
              <a:gd name="connsiteX86" fmla="*/ 5790566 w 6950834"/>
              <a:gd name="connsiteY86" fmla="*/ 3153916 h 4450686"/>
              <a:gd name="connsiteX87" fmla="*/ 5603773 w 6950834"/>
              <a:gd name="connsiteY87" fmla="*/ 3153916 h 4450686"/>
              <a:gd name="connsiteX88" fmla="*/ 5618142 w 6950834"/>
              <a:gd name="connsiteY88" fmla="*/ 3258089 h 4450686"/>
              <a:gd name="connsiteX89" fmla="*/ 5628919 w 6950834"/>
              <a:gd name="connsiteY89" fmla="*/ 3358670 h 4450686"/>
              <a:gd name="connsiteX90" fmla="*/ 5632511 w 6950834"/>
              <a:gd name="connsiteY90" fmla="*/ 3455658 h 4450686"/>
              <a:gd name="connsiteX91" fmla="*/ 5628919 w 6950834"/>
              <a:gd name="connsiteY91" fmla="*/ 3549054 h 4450686"/>
              <a:gd name="connsiteX92" fmla="*/ 5618142 w 6950834"/>
              <a:gd name="connsiteY92" fmla="*/ 3635266 h 4450686"/>
              <a:gd name="connsiteX93" fmla="*/ 5603773 w 6950834"/>
              <a:gd name="connsiteY93" fmla="*/ 3717886 h 4450686"/>
              <a:gd name="connsiteX94" fmla="*/ 5578628 w 6950834"/>
              <a:gd name="connsiteY94" fmla="*/ 3796913 h 4450686"/>
              <a:gd name="connsiteX95" fmla="*/ 5549891 w 6950834"/>
              <a:gd name="connsiteY95" fmla="*/ 3872348 h 4450686"/>
              <a:gd name="connsiteX96" fmla="*/ 5517562 w 6950834"/>
              <a:gd name="connsiteY96" fmla="*/ 3940599 h 4450686"/>
              <a:gd name="connsiteX97" fmla="*/ 5474456 w 6950834"/>
              <a:gd name="connsiteY97" fmla="*/ 4005258 h 4450686"/>
              <a:gd name="connsiteX98" fmla="*/ 5427757 w 6950834"/>
              <a:gd name="connsiteY98" fmla="*/ 4062733 h 4450686"/>
              <a:gd name="connsiteX99" fmla="*/ 5373875 w 6950834"/>
              <a:gd name="connsiteY99" fmla="*/ 4113023 h 4450686"/>
              <a:gd name="connsiteX100" fmla="*/ 5316400 w 6950834"/>
              <a:gd name="connsiteY100" fmla="*/ 4159721 h 4450686"/>
              <a:gd name="connsiteX101" fmla="*/ 5248149 w 6950834"/>
              <a:gd name="connsiteY101" fmla="*/ 4202827 h 4450686"/>
              <a:gd name="connsiteX102" fmla="*/ 5179898 w 6950834"/>
              <a:gd name="connsiteY102" fmla="*/ 4235157 h 4450686"/>
              <a:gd name="connsiteX103" fmla="*/ 5100871 w 6950834"/>
              <a:gd name="connsiteY103" fmla="*/ 4263894 h 4450686"/>
              <a:gd name="connsiteX104" fmla="*/ 5057765 w 6950834"/>
              <a:gd name="connsiteY104" fmla="*/ 4274670 h 4450686"/>
              <a:gd name="connsiteX105" fmla="*/ 5014659 w 6950834"/>
              <a:gd name="connsiteY105" fmla="*/ 4281855 h 4450686"/>
              <a:gd name="connsiteX106" fmla="*/ 4971553 w 6950834"/>
              <a:gd name="connsiteY106" fmla="*/ 4285447 h 4450686"/>
              <a:gd name="connsiteX107" fmla="*/ 4924855 w 6950834"/>
              <a:gd name="connsiteY107" fmla="*/ 4289039 h 4450686"/>
              <a:gd name="connsiteX108" fmla="*/ 4831459 w 6950834"/>
              <a:gd name="connsiteY108" fmla="*/ 4292631 h 4450686"/>
              <a:gd name="connsiteX109" fmla="*/ 4784760 w 6950834"/>
              <a:gd name="connsiteY109" fmla="*/ 4292631 h 4450686"/>
              <a:gd name="connsiteX110" fmla="*/ 4730878 w 6950834"/>
              <a:gd name="connsiteY110" fmla="*/ 4299816 h 4450686"/>
              <a:gd name="connsiteX111" fmla="*/ 4651850 w 6950834"/>
              <a:gd name="connsiteY111" fmla="*/ 4307000 h 4450686"/>
              <a:gd name="connsiteX112" fmla="*/ 4569231 w 6950834"/>
              <a:gd name="connsiteY112" fmla="*/ 4310592 h 4450686"/>
              <a:gd name="connsiteX113" fmla="*/ 4483019 w 6950834"/>
              <a:gd name="connsiteY113" fmla="*/ 4303408 h 4450686"/>
              <a:gd name="connsiteX114" fmla="*/ 4396807 w 6950834"/>
              <a:gd name="connsiteY114" fmla="*/ 4296223 h 4450686"/>
              <a:gd name="connsiteX115" fmla="*/ 4314188 w 6950834"/>
              <a:gd name="connsiteY115" fmla="*/ 4281855 h 4450686"/>
              <a:gd name="connsiteX116" fmla="*/ 4235160 w 6950834"/>
              <a:gd name="connsiteY116" fmla="*/ 4263894 h 4450686"/>
              <a:gd name="connsiteX117" fmla="*/ 4159725 w 6950834"/>
              <a:gd name="connsiteY117" fmla="*/ 4242341 h 4450686"/>
              <a:gd name="connsiteX118" fmla="*/ 4095065 w 6950834"/>
              <a:gd name="connsiteY118" fmla="*/ 4217196 h 4450686"/>
              <a:gd name="connsiteX119" fmla="*/ 4037591 w 6950834"/>
              <a:gd name="connsiteY119" fmla="*/ 4195643 h 4450686"/>
              <a:gd name="connsiteX120" fmla="*/ 3987300 w 6950834"/>
              <a:gd name="connsiteY120" fmla="*/ 4170498 h 4450686"/>
              <a:gd name="connsiteX121" fmla="*/ 3940603 w 6950834"/>
              <a:gd name="connsiteY121" fmla="*/ 4141760 h 4450686"/>
              <a:gd name="connsiteX122" fmla="*/ 3897496 w 6950834"/>
              <a:gd name="connsiteY122" fmla="*/ 4113023 h 4450686"/>
              <a:gd name="connsiteX123" fmla="*/ 3857983 w 6950834"/>
              <a:gd name="connsiteY123" fmla="*/ 4084286 h 4450686"/>
              <a:gd name="connsiteX124" fmla="*/ 3822061 w 6950834"/>
              <a:gd name="connsiteY124" fmla="*/ 4055549 h 4450686"/>
              <a:gd name="connsiteX125" fmla="*/ 3789731 w 6950834"/>
              <a:gd name="connsiteY125" fmla="*/ 4023219 h 4450686"/>
              <a:gd name="connsiteX126" fmla="*/ 3757402 w 6950834"/>
              <a:gd name="connsiteY126" fmla="*/ 3990890 h 4450686"/>
              <a:gd name="connsiteX127" fmla="*/ 3699927 w 6950834"/>
              <a:gd name="connsiteY127" fmla="*/ 3922639 h 4450686"/>
              <a:gd name="connsiteX128" fmla="*/ 3646045 w 6950834"/>
              <a:gd name="connsiteY128" fmla="*/ 3843611 h 4450686"/>
              <a:gd name="connsiteX129" fmla="*/ 3584979 w 6950834"/>
              <a:gd name="connsiteY129" fmla="*/ 3760991 h 4450686"/>
              <a:gd name="connsiteX130" fmla="*/ 3520319 w 6950834"/>
              <a:gd name="connsiteY130" fmla="*/ 3671187 h 4450686"/>
              <a:gd name="connsiteX131" fmla="*/ 3513136 w 6950834"/>
              <a:gd name="connsiteY131" fmla="*/ 3671187 h 4450686"/>
              <a:gd name="connsiteX132" fmla="*/ 3491583 w 6950834"/>
              <a:gd name="connsiteY132" fmla="*/ 3735846 h 4450686"/>
              <a:gd name="connsiteX133" fmla="*/ 3470030 w 6950834"/>
              <a:gd name="connsiteY133" fmla="*/ 3793321 h 4450686"/>
              <a:gd name="connsiteX134" fmla="*/ 3444884 w 6950834"/>
              <a:gd name="connsiteY134" fmla="*/ 3850795 h 4450686"/>
              <a:gd name="connsiteX135" fmla="*/ 3412554 w 6950834"/>
              <a:gd name="connsiteY135" fmla="*/ 3908270 h 4450686"/>
              <a:gd name="connsiteX136" fmla="*/ 3383817 w 6950834"/>
              <a:gd name="connsiteY136" fmla="*/ 3962152 h 4450686"/>
              <a:gd name="connsiteX137" fmla="*/ 3347896 w 6950834"/>
              <a:gd name="connsiteY137" fmla="*/ 4012443 h 4450686"/>
              <a:gd name="connsiteX138" fmla="*/ 3311974 w 6950834"/>
              <a:gd name="connsiteY138" fmla="*/ 4062733 h 4450686"/>
              <a:gd name="connsiteX139" fmla="*/ 3268868 w 6950834"/>
              <a:gd name="connsiteY139" fmla="*/ 4105839 h 4450686"/>
              <a:gd name="connsiteX140" fmla="*/ 3229354 w 6950834"/>
              <a:gd name="connsiteY140" fmla="*/ 4152537 h 4450686"/>
              <a:gd name="connsiteX141" fmla="*/ 3182656 w 6950834"/>
              <a:gd name="connsiteY141" fmla="*/ 4192051 h 4450686"/>
              <a:gd name="connsiteX142" fmla="*/ 3139551 w 6950834"/>
              <a:gd name="connsiteY142" fmla="*/ 4231565 h 4450686"/>
              <a:gd name="connsiteX143" fmla="*/ 3089260 w 6950834"/>
              <a:gd name="connsiteY143" fmla="*/ 4267486 h 4450686"/>
              <a:gd name="connsiteX144" fmla="*/ 3038969 w 6950834"/>
              <a:gd name="connsiteY144" fmla="*/ 4299816 h 4450686"/>
              <a:gd name="connsiteX145" fmla="*/ 2985087 w 6950834"/>
              <a:gd name="connsiteY145" fmla="*/ 4328553 h 4450686"/>
              <a:gd name="connsiteX146" fmla="*/ 2931205 w 6950834"/>
              <a:gd name="connsiteY146" fmla="*/ 4353698 h 4450686"/>
              <a:gd name="connsiteX147" fmla="*/ 2877322 w 6950834"/>
              <a:gd name="connsiteY147" fmla="*/ 4378843 h 4450686"/>
              <a:gd name="connsiteX148" fmla="*/ 2819848 w 6950834"/>
              <a:gd name="connsiteY148" fmla="*/ 4400396 h 4450686"/>
              <a:gd name="connsiteX149" fmla="*/ 2762373 w 6950834"/>
              <a:gd name="connsiteY149" fmla="*/ 4418357 h 4450686"/>
              <a:gd name="connsiteX150" fmla="*/ 2701306 w 6950834"/>
              <a:gd name="connsiteY150" fmla="*/ 4429133 h 4450686"/>
              <a:gd name="connsiteX151" fmla="*/ 2640240 w 6950834"/>
              <a:gd name="connsiteY151" fmla="*/ 4439910 h 4450686"/>
              <a:gd name="connsiteX152" fmla="*/ 2579173 w 6950834"/>
              <a:gd name="connsiteY152" fmla="*/ 4447094 h 4450686"/>
              <a:gd name="connsiteX153" fmla="*/ 2514514 w 6950834"/>
              <a:gd name="connsiteY153" fmla="*/ 4450686 h 4450686"/>
              <a:gd name="connsiteX154" fmla="*/ 2449855 w 6950834"/>
              <a:gd name="connsiteY154" fmla="*/ 4450686 h 4450686"/>
              <a:gd name="connsiteX155" fmla="*/ 2385196 w 6950834"/>
              <a:gd name="connsiteY155" fmla="*/ 4447094 h 4450686"/>
              <a:gd name="connsiteX156" fmla="*/ 2320537 w 6950834"/>
              <a:gd name="connsiteY156" fmla="*/ 4439910 h 4450686"/>
              <a:gd name="connsiteX157" fmla="*/ 2252286 w 6950834"/>
              <a:gd name="connsiteY157" fmla="*/ 4429133 h 4450686"/>
              <a:gd name="connsiteX158" fmla="*/ 2187627 w 6950834"/>
              <a:gd name="connsiteY158" fmla="*/ 4414765 h 4450686"/>
              <a:gd name="connsiteX159" fmla="*/ 2119376 w 6950834"/>
              <a:gd name="connsiteY159" fmla="*/ 4396804 h 4450686"/>
              <a:gd name="connsiteX160" fmla="*/ 2051125 w 6950834"/>
              <a:gd name="connsiteY160" fmla="*/ 4371659 h 4450686"/>
              <a:gd name="connsiteX161" fmla="*/ 1986466 w 6950834"/>
              <a:gd name="connsiteY161" fmla="*/ 4346514 h 4450686"/>
              <a:gd name="connsiteX162" fmla="*/ 1918215 w 6950834"/>
              <a:gd name="connsiteY162" fmla="*/ 4314184 h 4450686"/>
              <a:gd name="connsiteX163" fmla="*/ 1849964 w 6950834"/>
              <a:gd name="connsiteY163" fmla="*/ 4278263 h 4450686"/>
              <a:gd name="connsiteX164" fmla="*/ 1778121 w 6950834"/>
              <a:gd name="connsiteY164" fmla="*/ 4235157 h 4450686"/>
              <a:gd name="connsiteX165" fmla="*/ 1717054 w 6950834"/>
              <a:gd name="connsiteY165" fmla="*/ 4188458 h 4450686"/>
              <a:gd name="connsiteX166" fmla="*/ 1663171 w 6950834"/>
              <a:gd name="connsiteY166" fmla="*/ 4138168 h 4450686"/>
              <a:gd name="connsiteX167" fmla="*/ 1612881 w 6950834"/>
              <a:gd name="connsiteY167" fmla="*/ 4084286 h 4450686"/>
              <a:gd name="connsiteX168" fmla="*/ 1573367 w 6950834"/>
              <a:gd name="connsiteY168" fmla="*/ 4026811 h 4450686"/>
              <a:gd name="connsiteX169" fmla="*/ 1537446 w 6950834"/>
              <a:gd name="connsiteY169" fmla="*/ 3965745 h 4450686"/>
              <a:gd name="connsiteX170" fmla="*/ 1508708 w 6950834"/>
              <a:gd name="connsiteY170" fmla="*/ 3901086 h 4450686"/>
              <a:gd name="connsiteX171" fmla="*/ 1483563 w 6950834"/>
              <a:gd name="connsiteY171" fmla="*/ 3832835 h 4450686"/>
              <a:gd name="connsiteX172" fmla="*/ 1462010 w 6950834"/>
              <a:gd name="connsiteY172" fmla="*/ 3760991 h 4450686"/>
              <a:gd name="connsiteX173" fmla="*/ 1447642 w 6950834"/>
              <a:gd name="connsiteY173" fmla="*/ 3685556 h 4450686"/>
              <a:gd name="connsiteX174" fmla="*/ 1436865 w 6950834"/>
              <a:gd name="connsiteY174" fmla="*/ 3602936 h 4450686"/>
              <a:gd name="connsiteX175" fmla="*/ 1429681 w 6950834"/>
              <a:gd name="connsiteY175" fmla="*/ 3516725 h 4450686"/>
              <a:gd name="connsiteX176" fmla="*/ 1426089 w 6950834"/>
              <a:gd name="connsiteY176" fmla="*/ 3426921 h 4450686"/>
              <a:gd name="connsiteX177" fmla="*/ 1426089 w 6950834"/>
              <a:gd name="connsiteY177" fmla="*/ 3329932 h 4450686"/>
              <a:gd name="connsiteX178" fmla="*/ 1429681 w 6950834"/>
              <a:gd name="connsiteY178" fmla="*/ 3125179 h 4450686"/>
              <a:gd name="connsiteX179" fmla="*/ 1314732 w 6950834"/>
              <a:gd name="connsiteY179" fmla="*/ 3125179 h 4450686"/>
              <a:gd name="connsiteX180" fmla="*/ 1203375 w 6950834"/>
              <a:gd name="connsiteY180" fmla="*/ 3121587 h 4450686"/>
              <a:gd name="connsiteX181" fmla="*/ 1095610 w 6950834"/>
              <a:gd name="connsiteY181" fmla="*/ 3114403 h 4450686"/>
              <a:gd name="connsiteX182" fmla="*/ 995029 w 6950834"/>
              <a:gd name="connsiteY182" fmla="*/ 3100034 h 4450686"/>
              <a:gd name="connsiteX183" fmla="*/ 898041 w 6950834"/>
              <a:gd name="connsiteY183" fmla="*/ 3085665 h 4450686"/>
              <a:gd name="connsiteX184" fmla="*/ 804645 w 6950834"/>
              <a:gd name="connsiteY184" fmla="*/ 3064112 h 4450686"/>
              <a:gd name="connsiteX185" fmla="*/ 714841 w 6950834"/>
              <a:gd name="connsiteY185" fmla="*/ 3038967 h 4450686"/>
              <a:gd name="connsiteX186" fmla="*/ 628629 w 6950834"/>
              <a:gd name="connsiteY186" fmla="*/ 3006638 h 4450686"/>
              <a:gd name="connsiteX187" fmla="*/ 549601 w 6950834"/>
              <a:gd name="connsiteY187" fmla="*/ 2974308 h 4450686"/>
              <a:gd name="connsiteX188" fmla="*/ 474166 w 6950834"/>
              <a:gd name="connsiteY188" fmla="*/ 2934795 h 4450686"/>
              <a:gd name="connsiteX189" fmla="*/ 402323 w 6950834"/>
              <a:gd name="connsiteY189" fmla="*/ 2891689 h 4450686"/>
              <a:gd name="connsiteX190" fmla="*/ 337664 w 6950834"/>
              <a:gd name="connsiteY190" fmla="*/ 2841399 h 4450686"/>
              <a:gd name="connsiteX191" fmla="*/ 280189 w 6950834"/>
              <a:gd name="connsiteY191" fmla="*/ 2787516 h 4450686"/>
              <a:gd name="connsiteX192" fmla="*/ 222714 w 6950834"/>
              <a:gd name="connsiteY192" fmla="*/ 2726449 h 4450686"/>
              <a:gd name="connsiteX193" fmla="*/ 172424 w 6950834"/>
              <a:gd name="connsiteY193" fmla="*/ 2661791 h 4450686"/>
              <a:gd name="connsiteX194" fmla="*/ 129318 w 6950834"/>
              <a:gd name="connsiteY194" fmla="*/ 2593540 h 4450686"/>
              <a:gd name="connsiteX195" fmla="*/ 100581 w 6950834"/>
              <a:gd name="connsiteY195" fmla="*/ 2543249 h 4450686"/>
              <a:gd name="connsiteX196" fmla="*/ 79028 w 6950834"/>
              <a:gd name="connsiteY196" fmla="*/ 2489367 h 4450686"/>
              <a:gd name="connsiteX197" fmla="*/ 57475 w 6950834"/>
              <a:gd name="connsiteY197" fmla="*/ 2439077 h 4450686"/>
              <a:gd name="connsiteX198" fmla="*/ 39514 w 6950834"/>
              <a:gd name="connsiteY198" fmla="*/ 2381602 h 4450686"/>
              <a:gd name="connsiteX199" fmla="*/ 25145 w 6950834"/>
              <a:gd name="connsiteY199" fmla="*/ 2327720 h 4450686"/>
              <a:gd name="connsiteX200" fmla="*/ 14369 w 6950834"/>
              <a:gd name="connsiteY200" fmla="*/ 2270245 h 4450686"/>
              <a:gd name="connsiteX201" fmla="*/ 7185 w 6950834"/>
              <a:gd name="connsiteY201" fmla="*/ 2216363 h 4450686"/>
              <a:gd name="connsiteX202" fmla="*/ 3592 w 6950834"/>
              <a:gd name="connsiteY202" fmla="*/ 2158888 h 4450686"/>
              <a:gd name="connsiteX203" fmla="*/ 0 w 6950834"/>
              <a:gd name="connsiteY203" fmla="*/ 2101414 h 4450686"/>
              <a:gd name="connsiteX204" fmla="*/ 0 w 6950834"/>
              <a:gd name="connsiteY204" fmla="*/ 2043939 h 4450686"/>
              <a:gd name="connsiteX205" fmla="*/ 3592 w 6950834"/>
              <a:gd name="connsiteY205" fmla="*/ 1986465 h 4450686"/>
              <a:gd name="connsiteX206" fmla="*/ 10777 w 6950834"/>
              <a:gd name="connsiteY206" fmla="*/ 1928990 h 4450686"/>
              <a:gd name="connsiteX207" fmla="*/ 17961 w 6950834"/>
              <a:gd name="connsiteY207" fmla="*/ 1871515 h 4450686"/>
              <a:gd name="connsiteX208" fmla="*/ 28738 w 6950834"/>
              <a:gd name="connsiteY208" fmla="*/ 1817633 h 4450686"/>
              <a:gd name="connsiteX209" fmla="*/ 43106 w 6950834"/>
              <a:gd name="connsiteY209" fmla="*/ 1760159 h 4450686"/>
              <a:gd name="connsiteX210" fmla="*/ 61067 w 6950834"/>
              <a:gd name="connsiteY210" fmla="*/ 1706276 h 4450686"/>
              <a:gd name="connsiteX211" fmla="*/ 79028 w 6950834"/>
              <a:gd name="connsiteY211" fmla="*/ 1652394 h 4450686"/>
              <a:gd name="connsiteX212" fmla="*/ 96989 w 6950834"/>
              <a:gd name="connsiteY212" fmla="*/ 1602104 h 4450686"/>
              <a:gd name="connsiteX213" fmla="*/ 122134 w 6950834"/>
              <a:gd name="connsiteY213" fmla="*/ 1551813 h 4450686"/>
              <a:gd name="connsiteX214" fmla="*/ 147279 w 6950834"/>
              <a:gd name="connsiteY214" fmla="*/ 1505115 h 4450686"/>
              <a:gd name="connsiteX215" fmla="*/ 172424 w 6950834"/>
              <a:gd name="connsiteY215" fmla="*/ 1458417 h 4450686"/>
              <a:gd name="connsiteX216" fmla="*/ 201161 w 6950834"/>
              <a:gd name="connsiteY216" fmla="*/ 1411719 h 4450686"/>
              <a:gd name="connsiteX217" fmla="*/ 229899 w 6950834"/>
              <a:gd name="connsiteY217" fmla="*/ 1368613 h 4450686"/>
              <a:gd name="connsiteX218" fmla="*/ 262228 w 6950834"/>
              <a:gd name="connsiteY218" fmla="*/ 1329099 h 4450686"/>
              <a:gd name="connsiteX219" fmla="*/ 298150 w 6950834"/>
              <a:gd name="connsiteY219" fmla="*/ 1293178 h 4450686"/>
              <a:gd name="connsiteX220" fmla="*/ 330479 w 6950834"/>
              <a:gd name="connsiteY220" fmla="*/ 1257256 h 4450686"/>
              <a:gd name="connsiteX221" fmla="*/ 369993 w 6950834"/>
              <a:gd name="connsiteY221" fmla="*/ 1224927 h 4450686"/>
              <a:gd name="connsiteX222" fmla="*/ 405915 w 6950834"/>
              <a:gd name="connsiteY222" fmla="*/ 1196189 h 4450686"/>
              <a:gd name="connsiteX223" fmla="*/ 445428 w 6950834"/>
              <a:gd name="connsiteY223" fmla="*/ 1171044 h 4450686"/>
              <a:gd name="connsiteX224" fmla="*/ 488534 w 6950834"/>
              <a:gd name="connsiteY224" fmla="*/ 1149491 h 4450686"/>
              <a:gd name="connsiteX225" fmla="*/ 528048 w 6950834"/>
              <a:gd name="connsiteY225" fmla="*/ 1131531 h 4450686"/>
              <a:gd name="connsiteX226" fmla="*/ 571154 w 6950834"/>
              <a:gd name="connsiteY226" fmla="*/ 1117162 h 4450686"/>
              <a:gd name="connsiteX227" fmla="*/ 628629 w 6950834"/>
              <a:gd name="connsiteY227" fmla="*/ 1102793 h 4450686"/>
              <a:gd name="connsiteX228" fmla="*/ 686103 w 6950834"/>
              <a:gd name="connsiteY228" fmla="*/ 1092017 h 4450686"/>
              <a:gd name="connsiteX229" fmla="*/ 743578 w 6950834"/>
              <a:gd name="connsiteY229" fmla="*/ 1084832 h 4450686"/>
              <a:gd name="connsiteX230" fmla="*/ 797460 w 6950834"/>
              <a:gd name="connsiteY230" fmla="*/ 1084832 h 4450686"/>
              <a:gd name="connsiteX231" fmla="*/ 854935 w 6950834"/>
              <a:gd name="connsiteY231" fmla="*/ 1088425 h 4450686"/>
              <a:gd name="connsiteX232" fmla="*/ 908817 w 6950834"/>
              <a:gd name="connsiteY232" fmla="*/ 1092017 h 4450686"/>
              <a:gd name="connsiteX233" fmla="*/ 962700 w 6950834"/>
              <a:gd name="connsiteY233" fmla="*/ 1102793 h 4450686"/>
              <a:gd name="connsiteX234" fmla="*/ 1016582 w 6950834"/>
              <a:gd name="connsiteY234" fmla="*/ 1113570 h 4450686"/>
              <a:gd name="connsiteX235" fmla="*/ 1120755 w 6950834"/>
              <a:gd name="connsiteY235" fmla="*/ 1138715 h 4450686"/>
              <a:gd name="connsiteX236" fmla="*/ 1217743 w 6950834"/>
              <a:gd name="connsiteY236" fmla="*/ 1171044 h 4450686"/>
              <a:gd name="connsiteX237" fmla="*/ 1400944 w 6950834"/>
              <a:gd name="connsiteY237" fmla="*/ 1232111 h 4450686"/>
              <a:gd name="connsiteX238" fmla="*/ 1390167 w 6950834"/>
              <a:gd name="connsiteY238" fmla="*/ 1127938 h 4450686"/>
              <a:gd name="connsiteX239" fmla="*/ 1390167 w 6950834"/>
              <a:gd name="connsiteY239" fmla="*/ 1027358 h 4450686"/>
              <a:gd name="connsiteX240" fmla="*/ 1397351 w 6950834"/>
              <a:gd name="connsiteY240" fmla="*/ 933962 h 4450686"/>
              <a:gd name="connsiteX241" fmla="*/ 1408128 w 6950834"/>
              <a:gd name="connsiteY241" fmla="*/ 844158 h 4450686"/>
              <a:gd name="connsiteX242" fmla="*/ 1426089 w 6950834"/>
              <a:gd name="connsiteY242" fmla="*/ 757946 h 4450686"/>
              <a:gd name="connsiteX243" fmla="*/ 1451234 w 6950834"/>
              <a:gd name="connsiteY243" fmla="*/ 678918 h 4450686"/>
              <a:gd name="connsiteX244" fmla="*/ 1479971 w 6950834"/>
              <a:gd name="connsiteY244" fmla="*/ 603483 h 4450686"/>
              <a:gd name="connsiteX245" fmla="*/ 1515893 w 6950834"/>
              <a:gd name="connsiteY245" fmla="*/ 531640 h 4450686"/>
              <a:gd name="connsiteX246" fmla="*/ 1558999 w 6950834"/>
              <a:gd name="connsiteY246" fmla="*/ 466981 h 4450686"/>
              <a:gd name="connsiteX247" fmla="*/ 1605697 w 6950834"/>
              <a:gd name="connsiteY247" fmla="*/ 405914 h 4450686"/>
              <a:gd name="connsiteX248" fmla="*/ 1655987 w 6950834"/>
              <a:gd name="connsiteY248" fmla="*/ 352032 h 4450686"/>
              <a:gd name="connsiteX249" fmla="*/ 1709870 w 6950834"/>
              <a:gd name="connsiteY249" fmla="*/ 298149 h 4450686"/>
              <a:gd name="connsiteX250" fmla="*/ 1770936 w 6950834"/>
              <a:gd name="connsiteY250" fmla="*/ 251451 h 4450686"/>
              <a:gd name="connsiteX251" fmla="*/ 1835595 w 6950834"/>
              <a:gd name="connsiteY251" fmla="*/ 211938 h 4450686"/>
              <a:gd name="connsiteX252" fmla="*/ 1903846 w 6950834"/>
              <a:gd name="connsiteY252" fmla="*/ 172424 h 4450686"/>
              <a:gd name="connsiteX253" fmla="*/ 1975690 w 6950834"/>
              <a:gd name="connsiteY253" fmla="*/ 140094 h 4450686"/>
              <a:gd name="connsiteX254" fmla="*/ 2061901 w 6950834"/>
              <a:gd name="connsiteY254" fmla="*/ 107765 h 4450686"/>
              <a:gd name="connsiteX255" fmla="*/ 2148113 w 6950834"/>
              <a:gd name="connsiteY255" fmla="*/ 86212 h 4450686"/>
              <a:gd name="connsiteX256" fmla="*/ 2241510 w 6950834"/>
              <a:gd name="connsiteY256" fmla="*/ 68251 h 4450686"/>
              <a:gd name="connsiteX257" fmla="*/ 2331314 w 6950834"/>
              <a:gd name="connsiteY257" fmla="*/ 57475 h 4450686"/>
              <a:gd name="connsiteX258" fmla="*/ 2428302 w 6950834"/>
              <a:gd name="connsiteY258" fmla="*/ 50290 h 4450686"/>
              <a:gd name="connsiteX259" fmla="*/ 2521698 w 6950834"/>
              <a:gd name="connsiteY259" fmla="*/ 53883 h 4450686"/>
              <a:gd name="connsiteX260" fmla="*/ 2615095 w 6950834"/>
              <a:gd name="connsiteY260" fmla="*/ 61067 h 4450686"/>
              <a:gd name="connsiteX261" fmla="*/ 2704899 w 6950834"/>
              <a:gd name="connsiteY261" fmla="*/ 75435 h 4450686"/>
              <a:gd name="connsiteX262" fmla="*/ 2794703 w 6950834"/>
              <a:gd name="connsiteY262" fmla="*/ 93396 h 4450686"/>
              <a:gd name="connsiteX263" fmla="*/ 2880915 w 6950834"/>
              <a:gd name="connsiteY263" fmla="*/ 118541 h 4450686"/>
              <a:gd name="connsiteX264" fmla="*/ 2959942 w 6950834"/>
              <a:gd name="connsiteY264" fmla="*/ 150871 h 4450686"/>
              <a:gd name="connsiteX265" fmla="*/ 3035378 w 6950834"/>
              <a:gd name="connsiteY265" fmla="*/ 186793 h 4450686"/>
              <a:gd name="connsiteX266" fmla="*/ 3107221 w 6950834"/>
              <a:gd name="connsiteY266" fmla="*/ 229898 h 4450686"/>
              <a:gd name="connsiteX267" fmla="*/ 3135958 w 6950834"/>
              <a:gd name="connsiteY267" fmla="*/ 251451 h 4450686"/>
              <a:gd name="connsiteX268" fmla="*/ 3168287 w 6950834"/>
              <a:gd name="connsiteY268" fmla="*/ 276596 h 4450686"/>
              <a:gd name="connsiteX269" fmla="*/ 3197025 w 6950834"/>
              <a:gd name="connsiteY269" fmla="*/ 301742 h 4450686"/>
              <a:gd name="connsiteX270" fmla="*/ 3222170 w 6950834"/>
              <a:gd name="connsiteY270" fmla="*/ 326887 h 4450686"/>
              <a:gd name="connsiteX271" fmla="*/ 3247315 w 6950834"/>
              <a:gd name="connsiteY271" fmla="*/ 355624 h 4450686"/>
              <a:gd name="connsiteX272" fmla="*/ 3268868 w 6950834"/>
              <a:gd name="connsiteY272" fmla="*/ 384361 h 4450686"/>
              <a:gd name="connsiteX273" fmla="*/ 3294014 w 6950834"/>
              <a:gd name="connsiteY273" fmla="*/ 427467 h 4450686"/>
              <a:gd name="connsiteX274" fmla="*/ 3315567 w 6950834"/>
              <a:gd name="connsiteY274" fmla="*/ 470573 h 4450686"/>
              <a:gd name="connsiteX275" fmla="*/ 3333527 w 6950834"/>
              <a:gd name="connsiteY275" fmla="*/ 517271 h 4450686"/>
              <a:gd name="connsiteX276" fmla="*/ 3347896 w 6950834"/>
              <a:gd name="connsiteY276" fmla="*/ 563969 h 4450686"/>
              <a:gd name="connsiteX277" fmla="*/ 3362264 w 6950834"/>
              <a:gd name="connsiteY277" fmla="*/ 614259 h 4450686"/>
              <a:gd name="connsiteX278" fmla="*/ 3373041 w 6950834"/>
              <a:gd name="connsiteY278" fmla="*/ 668142 h 4450686"/>
              <a:gd name="connsiteX279" fmla="*/ 3394593 w 6950834"/>
              <a:gd name="connsiteY279" fmla="*/ 783091 h 4450686"/>
              <a:gd name="connsiteX280" fmla="*/ 3408963 w 6950834"/>
              <a:gd name="connsiteY280" fmla="*/ 783091 h 4450686"/>
              <a:gd name="connsiteX281" fmla="*/ 3419739 w 6950834"/>
              <a:gd name="connsiteY281" fmla="*/ 732801 h 4450686"/>
              <a:gd name="connsiteX282" fmla="*/ 3437699 w 6950834"/>
              <a:gd name="connsiteY282" fmla="*/ 686103 h 4450686"/>
              <a:gd name="connsiteX283" fmla="*/ 3462845 w 6950834"/>
              <a:gd name="connsiteY283" fmla="*/ 642997 h 4450686"/>
              <a:gd name="connsiteX284" fmla="*/ 3487990 w 6950834"/>
              <a:gd name="connsiteY284" fmla="*/ 596299 h 4450686"/>
              <a:gd name="connsiteX285" fmla="*/ 3516727 w 6950834"/>
              <a:gd name="connsiteY285" fmla="*/ 556785 h 4450686"/>
              <a:gd name="connsiteX286" fmla="*/ 3545465 w 6950834"/>
              <a:gd name="connsiteY286" fmla="*/ 517271 h 4450686"/>
              <a:gd name="connsiteX287" fmla="*/ 3602939 w 6950834"/>
              <a:gd name="connsiteY287" fmla="*/ 441836 h 4450686"/>
              <a:gd name="connsiteX288" fmla="*/ 3653229 w 6950834"/>
              <a:gd name="connsiteY288" fmla="*/ 377177 h 4450686"/>
              <a:gd name="connsiteX289" fmla="*/ 3710705 w 6950834"/>
              <a:gd name="connsiteY289" fmla="*/ 312518 h 4450686"/>
              <a:gd name="connsiteX290" fmla="*/ 3771771 w 6950834"/>
              <a:gd name="connsiteY290" fmla="*/ 251451 h 4450686"/>
              <a:gd name="connsiteX291" fmla="*/ 3836430 w 6950834"/>
              <a:gd name="connsiteY291" fmla="*/ 193977 h 4450686"/>
              <a:gd name="connsiteX292" fmla="*/ 3908273 w 6950834"/>
              <a:gd name="connsiteY292" fmla="*/ 143687 h 4450686"/>
              <a:gd name="connsiteX293" fmla="*/ 3947786 w 6950834"/>
              <a:gd name="connsiteY293" fmla="*/ 118541 h 4450686"/>
              <a:gd name="connsiteX294" fmla="*/ 3983709 w 6950834"/>
              <a:gd name="connsiteY294" fmla="*/ 96988 h 4450686"/>
              <a:gd name="connsiteX295" fmla="*/ 4026814 w 6950834"/>
              <a:gd name="connsiteY295" fmla="*/ 79028 h 4450686"/>
              <a:gd name="connsiteX296" fmla="*/ 4066329 w 6950834"/>
              <a:gd name="connsiteY296" fmla="*/ 57475 h 4450686"/>
              <a:gd name="connsiteX297" fmla="*/ 4109434 w 6950834"/>
              <a:gd name="connsiteY297" fmla="*/ 43106 h 4450686"/>
              <a:gd name="connsiteX298" fmla="*/ 4156132 w 6950834"/>
              <a:gd name="connsiteY298" fmla="*/ 28737 h 4450686"/>
              <a:gd name="connsiteX299" fmla="*/ 4227975 w 6950834"/>
              <a:gd name="connsiteY299" fmla="*/ 14369 h 4450686"/>
              <a:gd name="connsiteX300" fmla="*/ 4303411 w 6950834"/>
              <a:gd name="connsiteY300" fmla="*/ 3592 h 44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6950834" h="4450686">
                <a:moveTo>
                  <a:pt x="4382438" y="0"/>
                </a:moveTo>
                <a:lnTo>
                  <a:pt x="4461466" y="3592"/>
                </a:lnTo>
                <a:lnTo>
                  <a:pt x="4540493" y="10777"/>
                </a:lnTo>
                <a:lnTo>
                  <a:pt x="4612337" y="25145"/>
                </a:lnTo>
                <a:lnTo>
                  <a:pt x="4684180" y="39514"/>
                </a:lnTo>
                <a:lnTo>
                  <a:pt x="4745247" y="57475"/>
                </a:lnTo>
                <a:lnTo>
                  <a:pt x="4835051" y="89804"/>
                </a:lnTo>
                <a:lnTo>
                  <a:pt x="4921263" y="125726"/>
                </a:lnTo>
                <a:lnTo>
                  <a:pt x="5000290" y="168832"/>
                </a:lnTo>
                <a:lnTo>
                  <a:pt x="5075726" y="211938"/>
                </a:lnTo>
                <a:lnTo>
                  <a:pt x="5147569" y="262228"/>
                </a:lnTo>
                <a:lnTo>
                  <a:pt x="5212228" y="319702"/>
                </a:lnTo>
                <a:lnTo>
                  <a:pt x="5240965" y="348440"/>
                </a:lnTo>
                <a:lnTo>
                  <a:pt x="5269702" y="380769"/>
                </a:lnTo>
                <a:lnTo>
                  <a:pt x="5298440" y="413099"/>
                </a:lnTo>
                <a:lnTo>
                  <a:pt x="5323585" y="445428"/>
                </a:lnTo>
                <a:lnTo>
                  <a:pt x="5345138" y="481350"/>
                </a:lnTo>
                <a:lnTo>
                  <a:pt x="5366691" y="517271"/>
                </a:lnTo>
                <a:lnTo>
                  <a:pt x="5384651" y="556785"/>
                </a:lnTo>
                <a:lnTo>
                  <a:pt x="5402612" y="596299"/>
                </a:lnTo>
                <a:lnTo>
                  <a:pt x="5420573" y="639405"/>
                </a:lnTo>
                <a:lnTo>
                  <a:pt x="5431350" y="682511"/>
                </a:lnTo>
                <a:lnTo>
                  <a:pt x="5442126" y="725616"/>
                </a:lnTo>
                <a:lnTo>
                  <a:pt x="5449310" y="772315"/>
                </a:lnTo>
                <a:lnTo>
                  <a:pt x="5456495" y="822605"/>
                </a:lnTo>
                <a:lnTo>
                  <a:pt x="5460087" y="872895"/>
                </a:lnTo>
                <a:lnTo>
                  <a:pt x="5460087" y="923185"/>
                </a:lnTo>
                <a:lnTo>
                  <a:pt x="5460087" y="977068"/>
                </a:lnTo>
                <a:lnTo>
                  <a:pt x="5456495" y="1034542"/>
                </a:lnTo>
                <a:lnTo>
                  <a:pt x="5449310" y="1092017"/>
                </a:lnTo>
                <a:lnTo>
                  <a:pt x="5438534" y="1149491"/>
                </a:lnTo>
                <a:lnTo>
                  <a:pt x="5427757" y="1210558"/>
                </a:lnTo>
                <a:lnTo>
                  <a:pt x="5729499" y="1124346"/>
                </a:lnTo>
                <a:lnTo>
                  <a:pt x="5797750" y="1109978"/>
                </a:lnTo>
                <a:lnTo>
                  <a:pt x="5866001" y="1099201"/>
                </a:lnTo>
                <a:lnTo>
                  <a:pt x="5934252" y="1095609"/>
                </a:lnTo>
                <a:lnTo>
                  <a:pt x="5998911" y="1095609"/>
                </a:lnTo>
                <a:lnTo>
                  <a:pt x="6063570" y="1095609"/>
                </a:lnTo>
                <a:lnTo>
                  <a:pt x="6128229" y="1102793"/>
                </a:lnTo>
                <a:lnTo>
                  <a:pt x="6189296" y="1113570"/>
                </a:lnTo>
                <a:lnTo>
                  <a:pt x="6250363" y="1124346"/>
                </a:lnTo>
                <a:lnTo>
                  <a:pt x="6307837" y="1138715"/>
                </a:lnTo>
                <a:lnTo>
                  <a:pt x="6365312" y="1156676"/>
                </a:lnTo>
                <a:lnTo>
                  <a:pt x="6419194" y="1178229"/>
                </a:lnTo>
                <a:lnTo>
                  <a:pt x="6469485" y="1203374"/>
                </a:lnTo>
                <a:lnTo>
                  <a:pt x="6516183" y="1228519"/>
                </a:lnTo>
                <a:lnTo>
                  <a:pt x="6562881" y="1253664"/>
                </a:lnTo>
                <a:lnTo>
                  <a:pt x="6605987" y="1282401"/>
                </a:lnTo>
                <a:lnTo>
                  <a:pt x="6645500" y="1314731"/>
                </a:lnTo>
                <a:lnTo>
                  <a:pt x="6674238" y="1343468"/>
                </a:lnTo>
                <a:lnTo>
                  <a:pt x="6702975" y="1372205"/>
                </a:lnTo>
                <a:lnTo>
                  <a:pt x="6731712" y="1404535"/>
                </a:lnTo>
                <a:lnTo>
                  <a:pt x="6756857" y="1440456"/>
                </a:lnTo>
                <a:lnTo>
                  <a:pt x="6782003" y="1479970"/>
                </a:lnTo>
                <a:lnTo>
                  <a:pt x="6803556" y="1523076"/>
                </a:lnTo>
                <a:lnTo>
                  <a:pt x="6825109" y="1566182"/>
                </a:lnTo>
                <a:lnTo>
                  <a:pt x="6843069" y="1612880"/>
                </a:lnTo>
                <a:lnTo>
                  <a:pt x="6878991" y="1709868"/>
                </a:lnTo>
                <a:lnTo>
                  <a:pt x="6907728" y="1814041"/>
                </a:lnTo>
                <a:lnTo>
                  <a:pt x="6929281" y="1921806"/>
                </a:lnTo>
                <a:lnTo>
                  <a:pt x="6943650" y="2029570"/>
                </a:lnTo>
                <a:lnTo>
                  <a:pt x="6950834" y="2144520"/>
                </a:lnTo>
                <a:lnTo>
                  <a:pt x="6950834" y="2255876"/>
                </a:lnTo>
                <a:lnTo>
                  <a:pt x="6943650" y="2363642"/>
                </a:lnTo>
                <a:lnTo>
                  <a:pt x="6936466" y="2417524"/>
                </a:lnTo>
                <a:lnTo>
                  <a:pt x="6925689" y="2471406"/>
                </a:lnTo>
                <a:lnTo>
                  <a:pt x="6914913" y="2525288"/>
                </a:lnTo>
                <a:lnTo>
                  <a:pt x="6904136" y="2575579"/>
                </a:lnTo>
                <a:lnTo>
                  <a:pt x="6886175" y="2622277"/>
                </a:lnTo>
                <a:lnTo>
                  <a:pt x="6871807" y="2668975"/>
                </a:lnTo>
                <a:lnTo>
                  <a:pt x="6850254" y="2715673"/>
                </a:lnTo>
                <a:lnTo>
                  <a:pt x="6828701" y="2758779"/>
                </a:lnTo>
                <a:lnTo>
                  <a:pt x="6803556" y="2798293"/>
                </a:lnTo>
                <a:lnTo>
                  <a:pt x="6778410" y="2837806"/>
                </a:lnTo>
                <a:lnTo>
                  <a:pt x="6735305" y="2891689"/>
                </a:lnTo>
                <a:lnTo>
                  <a:pt x="6685014" y="2938387"/>
                </a:lnTo>
                <a:lnTo>
                  <a:pt x="6631132" y="2977901"/>
                </a:lnTo>
                <a:lnTo>
                  <a:pt x="6573657" y="3013822"/>
                </a:lnTo>
                <a:lnTo>
                  <a:pt x="6508998" y="3042559"/>
                </a:lnTo>
                <a:lnTo>
                  <a:pt x="6444339" y="3071297"/>
                </a:lnTo>
                <a:lnTo>
                  <a:pt x="6372496" y="3092850"/>
                </a:lnTo>
                <a:lnTo>
                  <a:pt x="6300653" y="3110811"/>
                </a:lnTo>
                <a:lnTo>
                  <a:pt x="6221625" y="3125179"/>
                </a:lnTo>
                <a:lnTo>
                  <a:pt x="6142598" y="3135956"/>
                </a:lnTo>
                <a:lnTo>
                  <a:pt x="6056386" y="3143140"/>
                </a:lnTo>
                <a:lnTo>
                  <a:pt x="5970174" y="3150324"/>
                </a:lnTo>
                <a:lnTo>
                  <a:pt x="5790566" y="3153916"/>
                </a:lnTo>
                <a:lnTo>
                  <a:pt x="5603773" y="3153916"/>
                </a:lnTo>
                <a:lnTo>
                  <a:pt x="5618142" y="3258089"/>
                </a:lnTo>
                <a:lnTo>
                  <a:pt x="5628919" y="3358670"/>
                </a:lnTo>
                <a:lnTo>
                  <a:pt x="5632511" y="3455658"/>
                </a:lnTo>
                <a:lnTo>
                  <a:pt x="5628919" y="3549054"/>
                </a:lnTo>
                <a:lnTo>
                  <a:pt x="5618142" y="3635266"/>
                </a:lnTo>
                <a:lnTo>
                  <a:pt x="5603773" y="3717886"/>
                </a:lnTo>
                <a:lnTo>
                  <a:pt x="5578628" y="3796913"/>
                </a:lnTo>
                <a:lnTo>
                  <a:pt x="5549891" y="3872348"/>
                </a:lnTo>
                <a:lnTo>
                  <a:pt x="5517562" y="3940599"/>
                </a:lnTo>
                <a:lnTo>
                  <a:pt x="5474456" y="4005258"/>
                </a:lnTo>
                <a:lnTo>
                  <a:pt x="5427757" y="4062733"/>
                </a:lnTo>
                <a:lnTo>
                  <a:pt x="5373875" y="4113023"/>
                </a:lnTo>
                <a:lnTo>
                  <a:pt x="5316400" y="4159721"/>
                </a:lnTo>
                <a:lnTo>
                  <a:pt x="5248149" y="4202827"/>
                </a:lnTo>
                <a:lnTo>
                  <a:pt x="5179898" y="4235157"/>
                </a:lnTo>
                <a:lnTo>
                  <a:pt x="5100871" y="4263894"/>
                </a:lnTo>
                <a:lnTo>
                  <a:pt x="5057765" y="4274670"/>
                </a:lnTo>
                <a:lnTo>
                  <a:pt x="5014659" y="4281855"/>
                </a:lnTo>
                <a:lnTo>
                  <a:pt x="4971553" y="4285447"/>
                </a:lnTo>
                <a:lnTo>
                  <a:pt x="4924855" y="4289039"/>
                </a:lnTo>
                <a:lnTo>
                  <a:pt x="4831459" y="4292631"/>
                </a:lnTo>
                <a:lnTo>
                  <a:pt x="4784760" y="4292631"/>
                </a:lnTo>
                <a:lnTo>
                  <a:pt x="4730878" y="4299816"/>
                </a:lnTo>
                <a:lnTo>
                  <a:pt x="4651850" y="4307000"/>
                </a:lnTo>
                <a:lnTo>
                  <a:pt x="4569231" y="4310592"/>
                </a:lnTo>
                <a:lnTo>
                  <a:pt x="4483019" y="4303408"/>
                </a:lnTo>
                <a:lnTo>
                  <a:pt x="4396807" y="4296223"/>
                </a:lnTo>
                <a:lnTo>
                  <a:pt x="4314188" y="4281855"/>
                </a:lnTo>
                <a:lnTo>
                  <a:pt x="4235160" y="4263894"/>
                </a:lnTo>
                <a:lnTo>
                  <a:pt x="4159725" y="4242341"/>
                </a:lnTo>
                <a:lnTo>
                  <a:pt x="4095065" y="4217196"/>
                </a:lnTo>
                <a:lnTo>
                  <a:pt x="4037591" y="4195643"/>
                </a:lnTo>
                <a:lnTo>
                  <a:pt x="3987300" y="4170498"/>
                </a:lnTo>
                <a:lnTo>
                  <a:pt x="3940603" y="4141760"/>
                </a:lnTo>
                <a:lnTo>
                  <a:pt x="3897496" y="4113023"/>
                </a:lnTo>
                <a:lnTo>
                  <a:pt x="3857983" y="4084286"/>
                </a:lnTo>
                <a:lnTo>
                  <a:pt x="3822061" y="4055549"/>
                </a:lnTo>
                <a:lnTo>
                  <a:pt x="3789731" y="4023219"/>
                </a:lnTo>
                <a:lnTo>
                  <a:pt x="3757402" y="3990890"/>
                </a:lnTo>
                <a:lnTo>
                  <a:pt x="3699927" y="3922639"/>
                </a:lnTo>
                <a:lnTo>
                  <a:pt x="3646045" y="3843611"/>
                </a:lnTo>
                <a:lnTo>
                  <a:pt x="3584979" y="3760991"/>
                </a:lnTo>
                <a:lnTo>
                  <a:pt x="3520319" y="3671187"/>
                </a:lnTo>
                <a:lnTo>
                  <a:pt x="3513136" y="3671187"/>
                </a:lnTo>
                <a:lnTo>
                  <a:pt x="3491583" y="3735846"/>
                </a:lnTo>
                <a:lnTo>
                  <a:pt x="3470030" y="3793321"/>
                </a:lnTo>
                <a:lnTo>
                  <a:pt x="3444884" y="3850795"/>
                </a:lnTo>
                <a:lnTo>
                  <a:pt x="3412554" y="3908270"/>
                </a:lnTo>
                <a:lnTo>
                  <a:pt x="3383817" y="3962152"/>
                </a:lnTo>
                <a:lnTo>
                  <a:pt x="3347896" y="4012443"/>
                </a:lnTo>
                <a:lnTo>
                  <a:pt x="3311974" y="4062733"/>
                </a:lnTo>
                <a:lnTo>
                  <a:pt x="3268868" y="4105839"/>
                </a:lnTo>
                <a:lnTo>
                  <a:pt x="3229354" y="4152537"/>
                </a:lnTo>
                <a:lnTo>
                  <a:pt x="3182656" y="4192051"/>
                </a:lnTo>
                <a:lnTo>
                  <a:pt x="3139551" y="4231565"/>
                </a:lnTo>
                <a:lnTo>
                  <a:pt x="3089260" y="4267486"/>
                </a:lnTo>
                <a:lnTo>
                  <a:pt x="3038969" y="4299816"/>
                </a:lnTo>
                <a:lnTo>
                  <a:pt x="2985087" y="4328553"/>
                </a:lnTo>
                <a:lnTo>
                  <a:pt x="2931205" y="4353698"/>
                </a:lnTo>
                <a:lnTo>
                  <a:pt x="2877322" y="4378843"/>
                </a:lnTo>
                <a:lnTo>
                  <a:pt x="2819848" y="4400396"/>
                </a:lnTo>
                <a:lnTo>
                  <a:pt x="2762373" y="4418357"/>
                </a:lnTo>
                <a:lnTo>
                  <a:pt x="2701306" y="4429133"/>
                </a:lnTo>
                <a:lnTo>
                  <a:pt x="2640240" y="4439910"/>
                </a:lnTo>
                <a:lnTo>
                  <a:pt x="2579173" y="4447094"/>
                </a:lnTo>
                <a:lnTo>
                  <a:pt x="2514514" y="4450686"/>
                </a:lnTo>
                <a:lnTo>
                  <a:pt x="2449855" y="4450686"/>
                </a:lnTo>
                <a:lnTo>
                  <a:pt x="2385196" y="4447094"/>
                </a:lnTo>
                <a:lnTo>
                  <a:pt x="2320537" y="4439910"/>
                </a:lnTo>
                <a:lnTo>
                  <a:pt x="2252286" y="4429133"/>
                </a:lnTo>
                <a:lnTo>
                  <a:pt x="2187627" y="4414765"/>
                </a:lnTo>
                <a:lnTo>
                  <a:pt x="2119376" y="4396804"/>
                </a:lnTo>
                <a:lnTo>
                  <a:pt x="2051125" y="4371659"/>
                </a:lnTo>
                <a:lnTo>
                  <a:pt x="1986466" y="4346514"/>
                </a:lnTo>
                <a:lnTo>
                  <a:pt x="1918215" y="4314184"/>
                </a:lnTo>
                <a:lnTo>
                  <a:pt x="1849964" y="4278263"/>
                </a:lnTo>
                <a:lnTo>
                  <a:pt x="1778121" y="4235157"/>
                </a:lnTo>
                <a:lnTo>
                  <a:pt x="1717054" y="4188458"/>
                </a:lnTo>
                <a:lnTo>
                  <a:pt x="1663171" y="4138168"/>
                </a:lnTo>
                <a:lnTo>
                  <a:pt x="1612881" y="4084286"/>
                </a:lnTo>
                <a:lnTo>
                  <a:pt x="1573367" y="4026811"/>
                </a:lnTo>
                <a:lnTo>
                  <a:pt x="1537446" y="3965745"/>
                </a:lnTo>
                <a:lnTo>
                  <a:pt x="1508708" y="3901086"/>
                </a:lnTo>
                <a:lnTo>
                  <a:pt x="1483563" y="3832835"/>
                </a:lnTo>
                <a:lnTo>
                  <a:pt x="1462010" y="3760991"/>
                </a:lnTo>
                <a:lnTo>
                  <a:pt x="1447642" y="3685556"/>
                </a:lnTo>
                <a:lnTo>
                  <a:pt x="1436865" y="3602936"/>
                </a:lnTo>
                <a:lnTo>
                  <a:pt x="1429681" y="3516725"/>
                </a:lnTo>
                <a:lnTo>
                  <a:pt x="1426089" y="3426921"/>
                </a:lnTo>
                <a:lnTo>
                  <a:pt x="1426089" y="3329932"/>
                </a:lnTo>
                <a:lnTo>
                  <a:pt x="1429681" y="3125179"/>
                </a:lnTo>
                <a:lnTo>
                  <a:pt x="1314732" y="3125179"/>
                </a:lnTo>
                <a:lnTo>
                  <a:pt x="1203375" y="3121587"/>
                </a:lnTo>
                <a:lnTo>
                  <a:pt x="1095610" y="3114403"/>
                </a:lnTo>
                <a:lnTo>
                  <a:pt x="995029" y="3100034"/>
                </a:lnTo>
                <a:lnTo>
                  <a:pt x="898041" y="3085665"/>
                </a:lnTo>
                <a:lnTo>
                  <a:pt x="804645" y="3064112"/>
                </a:lnTo>
                <a:lnTo>
                  <a:pt x="714841" y="3038967"/>
                </a:lnTo>
                <a:lnTo>
                  <a:pt x="628629" y="3006638"/>
                </a:lnTo>
                <a:lnTo>
                  <a:pt x="549601" y="2974308"/>
                </a:lnTo>
                <a:lnTo>
                  <a:pt x="474166" y="2934795"/>
                </a:lnTo>
                <a:lnTo>
                  <a:pt x="402323" y="2891689"/>
                </a:lnTo>
                <a:lnTo>
                  <a:pt x="337664" y="2841399"/>
                </a:lnTo>
                <a:lnTo>
                  <a:pt x="280189" y="2787516"/>
                </a:lnTo>
                <a:lnTo>
                  <a:pt x="222714" y="2726449"/>
                </a:lnTo>
                <a:lnTo>
                  <a:pt x="172424" y="2661791"/>
                </a:lnTo>
                <a:lnTo>
                  <a:pt x="129318" y="2593540"/>
                </a:lnTo>
                <a:lnTo>
                  <a:pt x="100581" y="2543249"/>
                </a:lnTo>
                <a:lnTo>
                  <a:pt x="79028" y="2489367"/>
                </a:lnTo>
                <a:lnTo>
                  <a:pt x="57475" y="2439077"/>
                </a:lnTo>
                <a:lnTo>
                  <a:pt x="39514" y="2381602"/>
                </a:lnTo>
                <a:lnTo>
                  <a:pt x="25145" y="2327720"/>
                </a:lnTo>
                <a:lnTo>
                  <a:pt x="14369" y="2270245"/>
                </a:lnTo>
                <a:lnTo>
                  <a:pt x="7185" y="2216363"/>
                </a:lnTo>
                <a:lnTo>
                  <a:pt x="3592" y="2158888"/>
                </a:lnTo>
                <a:lnTo>
                  <a:pt x="0" y="2101414"/>
                </a:lnTo>
                <a:lnTo>
                  <a:pt x="0" y="2043939"/>
                </a:lnTo>
                <a:lnTo>
                  <a:pt x="3592" y="1986465"/>
                </a:lnTo>
                <a:lnTo>
                  <a:pt x="10777" y="1928990"/>
                </a:lnTo>
                <a:lnTo>
                  <a:pt x="17961" y="1871515"/>
                </a:lnTo>
                <a:lnTo>
                  <a:pt x="28738" y="1817633"/>
                </a:lnTo>
                <a:lnTo>
                  <a:pt x="43106" y="1760159"/>
                </a:lnTo>
                <a:lnTo>
                  <a:pt x="61067" y="1706276"/>
                </a:lnTo>
                <a:lnTo>
                  <a:pt x="79028" y="1652394"/>
                </a:lnTo>
                <a:lnTo>
                  <a:pt x="96989" y="1602104"/>
                </a:lnTo>
                <a:lnTo>
                  <a:pt x="122134" y="1551813"/>
                </a:lnTo>
                <a:lnTo>
                  <a:pt x="147279" y="1505115"/>
                </a:lnTo>
                <a:lnTo>
                  <a:pt x="172424" y="1458417"/>
                </a:lnTo>
                <a:lnTo>
                  <a:pt x="201161" y="1411719"/>
                </a:lnTo>
                <a:lnTo>
                  <a:pt x="229899" y="1368613"/>
                </a:lnTo>
                <a:lnTo>
                  <a:pt x="262228" y="1329099"/>
                </a:lnTo>
                <a:lnTo>
                  <a:pt x="298150" y="1293178"/>
                </a:lnTo>
                <a:lnTo>
                  <a:pt x="330479" y="1257256"/>
                </a:lnTo>
                <a:lnTo>
                  <a:pt x="369993" y="1224927"/>
                </a:lnTo>
                <a:lnTo>
                  <a:pt x="405915" y="1196189"/>
                </a:lnTo>
                <a:lnTo>
                  <a:pt x="445428" y="1171044"/>
                </a:lnTo>
                <a:lnTo>
                  <a:pt x="488534" y="1149491"/>
                </a:lnTo>
                <a:lnTo>
                  <a:pt x="528048" y="1131531"/>
                </a:lnTo>
                <a:lnTo>
                  <a:pt x="571154" y="1117162"/>
                </a:lnTo>
                <a:lnTo>
                  <a:pt x="628629" y="1102793"/>
                </a:lnTo>
                <a:lnTo>
                  <a:pt x="686103" y="1092017"/>
                </a:lnTo>
                <a:lnTo>
                  <a:pt x="743578" y="1084832"/>
                </a:lnTo>
                <a:lnTo>
                  <a:pt x="797460" y="1084832"/>
                </a:lnTo>
                <a:lnTo>
                  <a:pt x="854935" y="1088425"/>
                </a:lnTo>
                <a:lnTo>
                  <a:pt x="908817" y="1092017"/>
                </a:lnTo>
                <a:lnTo>
                  <a:pt x="962700" y="1102793"/>
                </a:lnTo>
                <a:lnTo>
                  <a:pt x="1016582" y="1113570"/>
                </a:lnTo>
                <a:lnTo>
                  <a:pt x="1120755" y="1138715"/>
                </a:lnTo>
                <a:lnTo>
                  <a:pt x="1217743" y="1171044"/>
                </a:lnTo>
                <a:lnTo>
                  <a:pt x="1400944" y="1232111"/>
                </a:lnTo>
                <a:lnTo>
                  <a:pt x="1390167" y="1127938"/>
                </a:lnTo>
                <a:lnTo>
                  <a:pt x="1390167" y="1027358"/>
                </a:lnTo>
                <a:lnTo>
                  <a:pt x="1397351" y="933962"/>
                </a:lnTo>
                <a:lnTo>
                  <a:pt x="1408128" y="844158"/>
                </a:lnTo>
                <a:lnTo>
                  <a:pt x="1426089" y="757946"/>
                </a:lnTo>
                <a:lnTo>
                  <a:pt x="1451234" y="678918"/>
                </a:lnTo>
                <a:lnTo>
                  <a:pt x="1479971" y="603483"/>
                </a:lnTo>
                <a:lnTo>
                  <a:pt x="1515893" y="531640"/>
                </a:lnTo>
                <a:lnTo>
                  <a:pt x="1558999" y="466981"/>
                </a:lnTo>
                <a:lnTo>
                  <a:pt x="1605697" y="405914"/>
                </a:lnTo>
                <a:lnTo>
                  <a:pt x="1655987" y="352032"/>
                </a:lnTo>
                <a:lnTo>
                  <a:pt x="1709870" y="298149"/>
                </a:lnTo>
                <a:lnTo>
                  <a:pt x="1770936" y="251451"/>
                </a:lnTo>
                <a:lnTo>
                  <a:pt x="1835595" y="211938"/>
                </a:lnTo>
                <a:lnTo>
                  <a:pt x="1903846" y="172424"/>
                </a:lnTo>
                <a:lnTo>
                  <a:pt x="1975690" y="140094"/>
                </a:lnTo>
                <a:lnTo>
                  <a:pt x="2061901" y="107765"/>
                </a:lnTo>
                <a:lnTo>
                  <a:pt x="2148113" y="86212"/>
                </a:lnTo>
                <a:lnTo>
                  <a:pt x="2241510" y="68251"/>
                </a:lnTo>
                <a:lnTo>
                  <a:pt x="2331314" y="57475"/>
                </a:lnTo>
                <a:lnTo>
                  <a:pt x="2428302" y="50290"/>
                </a:lnTo>
                <a:lnTo>
                  <a:pt x="2521698" y="53883"/>
                </a:lnTo>
                <a:lnTo>
                  <a:pt x="2615095" y="61067"/>
                </a:lnTo>
                <a:lnTo>
                  <a:pt x="2704899" y="75435"/>
                </a:lnTo>
                <a:lnTo>
                  <a:pt x="2794703" y="93396"/>
                </a:lnTo>
                <a:lnTo>
                  <a:pt x="2880915" y="118541"/>
                </a:lnTo>
                <a:lnTo>
                  <a:pt x="2959942" y="150871"/>
                </a:lnTo>
                <a:lnTo>
                  <a:pt x="3035378" y="186793"/>
                </a:lnTo>
                <a:lnTo>
                  <a:pt x="3107221" y="229898"/>
                </a:lnTo>
                <a:lnTo>
                  <a:pt x="3135958" y="251451"/>
                </a:lnTo>
                <a:lnTo>
                  <a:pt x="3168287" y="276596"/>
                </a:lnTo>
                <a:lnTo>
                  <a:pt x="3197025" y="301742"/>
                </a:lnTo>
                <a:lnTo>
                  <a:pt x="3222170" y="326887"/>
                </a:lnTo>
                <a:lnTo>
                  <a:pt x="3247315" y="355624"/>
                </a:lnTo>
                <a:lnTo>
                  <a:pt x="3268868" y="384361"/>
                </a:lnTo>
                <a:lnTo>
                  <a:pt x="3294014" y="427467"/>
                </a:lnTo>
                <a:lnTo>
                  <a:pt x="3315567" y="470573"/>
                </a:lnTo>
                <a:lnTo>
                  <a:pt x="3333527" y="517271"/>
                </a:lnTo>
                <a:lnTo>
                  <a:pt x="3347896" y="563969"/>
                </a:lnTo>
                <a:lnTo>
                  <a:pt x="3362264" y="614259"/>
                </a:lnTo>
                <a:lnTo>
                  <a:pt x="3373041" y="668142"/>
                </a:lnTo>
                <a:lnTo>
                  <a:pt x="3394593" y="783091"/>
                </a:lnTo>
                <a:lnTo>
                  <a:pt x="3408963" y="783091"/>
                </a:lnTo>
                <a:lnTo>
                  <a:pt x="3419739" y="732801"/>
                </a:lnTo>
                <a:lnTo>
                  <a:pt x="3437699" y="686103"/>
                </a:lnTo>
                <a:lnTo>
                  <a:pt x="3462845" y="642997"/>
                </a:lnTo>
                <a:lnTo>
                  <a:pt x="3487990" y="596299"/>
                </a:lnTo>
                <a:lnTo>
                  <a:pt x="3516727" y="556785"/>
                </a:lnTo>
                <a:lnTo>
                  <a:pt x="3545465" y="517271"/>
                </a:lnTo>
                <a:lnTo>
                  <a:pt x="3602939" y="441836"/>
                </a:lnTo>
                <a:lnTo>
                  <a:pt x="3653229" y="377177"/>
                </a:lnTo>
                <a:lnTo>
                  <a:pt x="3710705" y="312518"/>
                </a:lnTo>
                <a:lnTo>
                  <a:pt x="3771771" y="251451"/>
                </a:lnTo>
                <a:lnTo>
                  <a:pt x="3836430" y="193977"/>
                </a:lnTo>
                <a:lnTo>
                  <a:pt x="3908273" y="143687"/>
                </a:lnTo>
                <a:lnTo>
                  <a:pt x="3947786" y="118541"/>
                </a:lnTo>
                <a:lnTo>
                  <a:pt x="3983709" y="96988"/>
                </a:lnTo>
                <a:lnTo>
                  <a:pt x="4026814" y="79028"/>
                </a:lnTo>
                <a:lnTo>
                  <a:pt x="4066329" y="57475"/>
                </a:lnTo>
                <a:lnTo>
                  <a:pt x="4109434" y="43106"/>
                </a:lnTo>
                <a:lnTo>
                  <a:pt x="4156132" y="28737"/>
                </a:lnTo>
                <a:lnTo>
                  <a:pt x="4227975" y="14369"/>
                </a:lnTo>
                <a:lnTo>
                  <a:pt x="4303411" y="359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099008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4446498" y="2435359"/>
            <a:ext cx="1961104" cy="1961105"/>
          </a:xfrm>
          <a:custGeom>
            <a:avLst/>
            <a:gdLst>
              <a:gd name="connsiteX0" fmla="*/ 1307402 w 2614805"/>
              <a:gd name="connsiteY0" fmla="*/ 0 h 2614806"/>
              <a:gd name="connsiteX1" fmla="*/ 2614805 w 2614805"/>
              <a:gd name="connsiteY1" fmla="*/ 1307403 h 2614806"/>
              <a:gd name="connsiteX2" fmla="*/ 1307402 w 2614805"/>
              <a:gd name="connsiteY2" fmla="*/ 2614806 h 2614806"/>
              <a:gd name="connsiteX3" fmla="*/ 0 w 2614805"/>
              <a:gd name="connsiteY3" fmla="*/ 1307403 h 2614806"/>
              <a:gd name="connsiteX4" fmla="*/ 1307402 w 2614805"/>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5" h="2614806">
                <a:moveTo>
                  <a:pt x="1307402" y="0"/>
                </a:moveTo>
                <a:cubicBezTo>
                  <a:pt x="2029461" y="0"/>
                  <a:pt x="2614805" y="585344"/>
                  <a:pt x="2614805" y="1307403"/>
                </a:cubicBezTo>
                <a:cubicBezTo>
                  <a:pt x="2614805" y="2029462"/>
                  <a:pt x="2029461" y="2614806"/>
                  <a:pt x="1307402" y="2614806"/>
                </a:cubicBezTo>
                <a:cubicBezTo>
                  <a:pt x="585343" y="2614806"/>
                  <a:pt x="0" y="2029462"/>
                  <a:pt x="0" y="1307403"/>
                </a:cubicBezTo>
                <a:cubicBezTo>
                  <a:pt x="0" y="585344"/>
                  <a:pt x="585343" y="0"/>
                  <a:pt x="13074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1"/>
          </p:nvPr>
        </p:nvSpPr>
        <p:spPr>
          <a:xfrm>
            <a:off x="6407601" y="1272783"/>
            <a:ext cx="1961105" cy="1961105"/>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2"/>
          </p:nvPr>
        </p:nvSpPr>
        <p:spPr>
          <a:xfrm>
            <a:off x="877921" y="1176796"/>
            <a:ext cx="3356781" cy="3356781"/>
          </a:xfrm>
          <a:custGeom>
            <a:avLst/>
            <a:gdLst>
              <a:gd name="connsiteX0" fmla="*/ 2237854 w 4475708"/>
              <a:gd name="connsiteY0" fmla="*/ 0 h 4475708"/>
              <a:gd name="connsiteX1" fmla="*/ 4475708 w 4475708"/>
              <a:gd name="connsiteY1" fmla="*/ 2237854 h 4475708"/>
              <a:gd name="connsiteX2" fmla="*/ 2237854 w 4475708"/>
              <a:gd name="connsiteY2" fmla="*/ 4475708 h 4475708"/>
              <a:gd name="connsiteX3" fmla="*/ 0 w 4475708"/>
              <a:gd name="connsiteY3" fmla="*/ 2237854 h 4475708"/>
              <a:gd name="connsiteX4" fmla="*/ 2237854 w 4475708"/>
              <a:gd name="connsiteY4" fmla="*/ 0 h 44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08" h="4475708">
                <a:moveTo>
                  <a:pt x="2237854" y="0"/>
                </a:moveTo>
                <a:cubicBezTo>
                  <a:pt x="3473787" y="0"/>
                  <a:pt x="4475708" y="1001921"/>
                  <a:pt x="4475708" y="2237854"/>
                </a:cubicBezTo>
                <a:cubicBezTo>
                  <a:pt x="4475708" y="3473787"/>
                  <a:pt x="3473787" y="4475708"/>
                  <a:pt x="2237854" y="4475708"/>
                </a:cubicBezTo>
                <a:cubicBezTo>
                  <a:pt x="1001921" y="4475708"/>
                  <a:pt x="0" y="3473787"/>
                  <a:pt x="0" y="2237854"/>
                </a:cubicBezTo>
                <a:cubicBezTo>
                  <a:pt x="0" y="1001921"/>
                  <a:pt x="1001921" y="0"/>
                  <a:pt x="223785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53309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5880358" y="2609721"/>
            <a:ext cx="2214095" cy="2439761"/>
          </a:xfrm>
          <a:custGeom>
            <a:avLst/>
            <a:gdLst>
              <a:gd name="connsiteX0" fmla="*/ 1119073 w 2952127"/>
              <a:gd name="connsiteY0" fmla="*/ 0 h 3253015"/>
              <a:gd name="connsiteX1" fmla="*/ 1260279 w 2952127"/>
              <a:gd name="connsiteY1" fmla="*/ 65915 h 3253015"/>
              <a:gd name="connsiteX2" fmla="*/ 1297270 w 2952127"/>
              <a:gd name="connsiteY2" fmla="*/ 148736 h 3253015"/>
              <a:gd name="connsiteX3" fmla="*/ 1384513 w 2952127"/>
              <a:gd name="connsiteY3" fmla="*/ 123907 h 3253015"/>
              <a:gd name="connsiteX4" fmla="*/ 1498014 w 2952127"/>
              <a:gd name="connsiteY4" fmla="*/ 176888 h 3253015"/>
              <a:gd name="connsiteX5" fmla="*/ 1535005 w 2952127"/>
              <a:gd name="connsiteY5" fmla="*/ 259710 h 3253015"/>
              <a:gd name="connsiteX6" fmla="*/ 1622248 w 2952127"/>
              <a:gd name="connsiteY6" fmla="*/ 234880 h 3253015"/>
              <a:gd name="connsiteX7" fmla="*/ 1735748 w 2952127"/>
              <a:gd name="connsiteY7" fmla="*/ 287862 h 3253015"/>
              <a:gd name="connsiteX8" fmla="*/ 1772740 w 2952127"/>
              <a:gd name="connsiteY8" fmla="*/ 370684 h 3253015"/>
              <a:gd name="connsiteX9" fmla="*/ 1859983 w 2952127"/>
              <a:gd name="connsiteY9" fmla="*/ 345854 h 3253015"/>
              <a:gd name="connsiteX10" fmla="*/ 1973483 w 2952127"/>
              <a:gd name="connsiteY10" fmla="*/ 398835 h 3253015"/>
              <a:gd name="connsiteX11" fmla="*/ 2010475 w 2952127"/>
              <a:gd name="connsiteY11" fmla="*/ 481657 h 3253015"/>
              <a:gd name="connsiteX12" fmla="*/ 2097718 w 2952127"/>
              <a:gd name="connsiteY12" fmla="*/ 456828 h 3253015"/>
              <a:gd name="connsiteX13" fmla="*/ 2211218 w 2952127"/>
              <a:gd name="connsiteY13" fmla="*/ 509809 h 3253015"/>
              <a:gd name="connsiteX14" fmla="*/ 2248210 w 2952127"/>
              <a:gd name="connsiteY14" fmla="*/ 592631 h 3253015"/>
              <a:gd name="connsiteX15" fmla="*/ 2335453 w 2952127"/>
              <a:gd name="connsiteY15" fmla="*/ 567801 h 3253015"/>
              <a:gd name="connsiteX16" fmla="*/ 2448953 w 2952127"/>
              <a:gd name="connsiteY16" fmla="*/ 620782 h 3253015"/>
              <a:gd name="connsiteX17" fmla="*/ 2485945 w 2952127"/>
              <a:gd name="connsiteY17" fmla="*/ 703604 h 3253015"/>
              <a:gd name="connsiteX18" fmla="*/ 2573188 w 2952127"/>
              <a:gd name="connsiteY18" fmla="*/ 678775 h 3253015"/>
              <a:gd name="connsiteX19" fmla="*/ 2686688 w 2952127"/>
              <a:gd name="connsiteY19" fmla="*/ 731756 h 3253015"/>
              <a:gd name="connsiteX20" fmla="*/ 2723680 w 2952127"/>
              <a:gd name="connsiteY20" fmla="*/ 814577 h 3253015"/>
              <a:gd name="connsiteX21" fmla="*/ 2810923 w 2952127"/>
              <a:gd name="connsiteY21" fmla="*/ 789748 h 3253015"/>
              <a:gd name="connsiteX22" fmla="*/ 2952127 w 2952127"/>
              <a:gd name="connsiteY22" fmla="*/ 855662 h 3253015"/>
              <a:gd name="connsiteX23" fmla="*/ 2895786 w 2952127"/>
              <a:gd name="connsiteY23" fmla="*/ 976359 h 3253015"/>
              <a:gd name="connsiteX24" fmla="*/ 2812823 w 2952127"/>
              <a:gd name="connsiteY24" fmla="*/ 1013317 h 3253015"/>
              <a:gd name="connsiteX25" fmla="*/ 2837769 w 2952127"/>
              <a:gd name="connsiteY25" fmla="*/ 1100647 h 3253015"/>
              <a:gd name="connsiteX26" fmla="*/ 2777239 w 2952127"/>
              <a:gd name="connsiteY26" fmla="*/ 1230318 h 3253015"/>
              <a:gd name="connsiteX27" fmla="*/ 2694276 w 2952127"/>
              <a:gd name="connsiteY27" fmla="*/ 1267276 h 3253015"/>
              <a:gd name="connsiteX28" fmla="*/ 2719222 w 2952127"/>
              <a:gd name="connsiteY28" fmla="*/ 1354605 h 3253015"/>
              <a:gd name="connsiteX29" fmla="*/ 2658692 w 2952127"/>
              <a:gd name="connsiteY29" fmla="*/ 1484277 h 3253015"/>
              <a:gd name="connsiteX30" fmla="*/ 2575729 w 2952127"/>
              <a:gd name="connsiteY30" fmla="*/ 1521235 h 3253015"/>
              <a:gd name="connsiteX31" fmla="*/ 2600676 w 2952127"/>
              <a:gd name="connsiteY31" fmla="*/ 1608564 h 3253015"/>
              <a:gd name="connsiteX32" fmla="*/ 2540146 w 2952127"/>
              <a:gd name="connsiteY32" fmla="*/ 1738236 h 3253015"/>
              <a:gd name="connsiteX33" fmla="*/ 2457183 w 2952127"/>
              <a:gd name="connsiteY33" fmla="*/ 1775193 h 3253015"/>
              <a:gd name="connsiteX34" fmla="*/ 2482129 w 2952127"/>
              <a:gd name="connsiteY34" fmla="*/ 1862523 h 3253015"/>
              <a:gd name="connsiteX35" fmla="*/ 2421599 w 2952127"/>
              <a:gd name="connsiteY35" fmla="*/ 1992194 h 3253015"/>
              <a:gd name="connsiteX36" fmla="*/ 2338636 w 2952127"/>
              <a:gd name="connsiteY36" fmla="*/ 2029152 h 3253015"/>
              <a:gd name="connsiteX37" fmla="*/ 2363582 w 2952127"/>
              <a:gd name="connsiteY37" fmla="*/ 2116481 h 3253015"/>
              <a:gd name="connsiteX38" fmla="*/ 2303052 w 2952127"/>
              <a:gd name="connsiteY38" fmla="*/ 2246153 h 3253015"/>
              <a:gd name="connsiteX39" fmla="*/ 2220089 w 2952127"/>
              <a:gd name="connsiteY39" fmla="*/ 2283111 h 3253015"/>
              <a:gd name="connsiteX40" fmla="*/ 2245036 w 2952127"/>
              <a:gd name="connsiteY40" fmla="*/ 2370440 h 3253015"/>
              <a:gd name="connsiteX41" fmla="*/ 2184506 w 2952127"/>
              <a:gd name="connsiteY41" fmla="*/ 2500111 h 3253015"/>
              <a:gd name="connsiteX42" fmla="*/ 2101543 w 2952127"/>
              <a:gd name="connsiteY42" fmla="*/ 2537069 h 3253015"/>
              <a:gd name="connsiteX43" fmla="*/ 2126489 w 2952127"/>
              <a:gd name="connsiteY43" fmla="*/ 2624398 h 3253015"/>
              <a:gd name="connsiteX44" fmla="*/ 2065959 w 2952127"/>
              <a:gd name="connsiteY44" fmla="*/ 2754070 h 3253015"/>
              <a:gd name="connsiteX45" fmla="*/ 1982996 w 2952127"/>
              <a:gd name="connsiteY45" fmla="*/ 2791028 h 3253015"/>
              <a:gd name="connsiteX46" fmla="*/ 2007942 w 2952127"/>
              <a:gd name="connsiteY46" fmla="*/ 2878357 h 3253015"/>
              <a:gd name="connsiteX47" fmla="*/ 1947411 w 2952127"/>
              <a:gd name="connsiteY47" fmla="*/ 3008030 h 3253015"/>
              <a:gd name="connsiteX48" fmla="*/ 1864449 w 2952127"/>
              <a:gd name="connsiteY48" fmla="*/ 3044988 h 3253015"/>
              <a:gd name="connsiteX49" fmla="*/ 1889395 w 2952127"/>
              <a:gd name="connsiteY49" fmla="*/ 3132317 h 3253015"/>
              <a:gd name="connsiteX50" fmla="*/ 1833054 w 2952127"/>
              <a:gd name="connsiteY50" fmla="*/ 3253015 h 3253015"/>
              <a:gd name="connsiteX51" fmla="*/ 1691849 w 2952127"/>
              <a:gd name="connsiteY51" fmla="*/ 3187101 h 3253015"/>
              <a:gd name="connsiteX52" fmla="*/ 1654857 w 2952127"/>
              <a:gd name="connsiteY52" fmla="*/ 3104279 h 3253015"/>
              <a:gd name="connsiteX53" fmla="*/ 1567614 w 2952127"/>
              <a:gd name="connsiteY53" fmla="*/ 3129109 h 3253015"/>
              <a:gd name="connsiteX54" fmla="*/ 1454115 w 2952127"/>
              <a:gd name="connsiteY54" fmla="*/ 3076128 h 3253015"/>
              <a:gd name="connsiteX55" fmla="*/ 1417123 w 2952127"/>
              <a:gd name="connsiteY55" fmla="*/ 2993306 h 3253015"/>
              <a:gd name="connsiteX56" fmla="*/ 1329880 w 2952127"/>
              <a:gd name="connsiteY56" fmla="*/ 3018136 h 3253015"/>
              <a:gd name="connsiteX57" fmla="*/ 1216380 w 2952127"/>
              <a:gd name="connsiteY57" fmla="*/ 2965154 h 3253015"/>
              <a:gd name="connsiteX58" fmla="*/ 1179388 w 2952127"/>
              <a:gd name="connsiteY58" fmla="*/ 2882332 h 3253015"/>
              <a:gd name="connsiteX59" fmla="*/ 1092145 w 2952127"/>
              <a:gd name="connsiteY59" fmla="*/ 2907162 h 3253015"/>
              <a:gd name="connsiteX60" fmla="*/ 978645 w 2952127"/>
              <a:gd name="connsiteY60" fmla="*/ 2854181 h 3253015"/>
              <a:gd name="connsiteX61" fmla="*/ 941653 w 2952127"/>
              <a:gd name="connsiteY61" fmla="*/ 2771359 h 3253015"/>
              <a:gd name="connsiteX62" fmla="*/ 854410 w 2952127"/>
              <a:gd name="connsiteY62" fmla="*/ 2796189 h 3253015"/>
              <a:gd name="connsiteX63" fmla="*/ 740910 w 2952127"/>
              <a:gd name="connsiteY63" fmla="*/ 2743207 h 3253015"/>
              <a:gd name="connsiteX64" fmla="*/ 703918 w 2952127"/>
              <a:gd name="connsiteY64" fmla="*/ 2660385 h 3253015"/>
              <a:gd name="connsiteX65" fmla="*/ 616675 w 2952127"/>
              <a:gd name="connsiteY65" fmla="*/ 2685215 h 3253015"/>
              <a:gd name="connsiteX66" fmla="*/ 503175 w 2952127"/>
              <a:gd name="connsiteY66" fmla="*/ 2632234 h 3253015"/>
              <a:gd name="connsiteX67" fmla="*/ 466183 w 2952127"/>
              <a:gd name="connsiteY67" fmla="*/ 2549412 h 3253015"/>
              <a:gd name="connsiteX68" fmla="*/ 378940 w 2952127"/>
              <a:gd name="connsiteY68" fmla="*/ 2574241 h 3253015"/>
              <a:gd name="connsiteX69" fmla="*/ 265440 w 2952127"/>
              <a:gd name="connsiteY69" fmla="*/ 2521260 h 3253015"/>
              <a:gd name="connsiteX70" fmla="*/ 228448 w 2952127"/>
              <a:gd name="connsiteY70" fmla="*/ 2438438 h 3253015"/>
              <a:gd name="connsiteX71" fmla="*/ 141205 w 2952127"/>
              <a:gd name="connsiteY71" fmla="*/ 2463268 h 3253015"/>
              <a:gd name="connsiteX72" fmla="*/ 0 w 2952127"/>
              <a:gd name="connsiteY72" fmla="*/ 2397354 h 3253015"/>
              <a:gd name="connsiteX73" fmla="*/ 56341 w 2952127"/>
              <a:gd name="connsiteY73" fmla="*/ 2276656 h 3253015"/>
              <a:gd name="connsiteX74" fmla="*/ 139304 w 2952127"/>
              <a:gd name="connsiteY74" fmla="*/ 2239698 h 3253015"/>
              <a:gd name="connsiteX75" fmla="*/ 114358 w 2952127"/>
              <a:gd name="connsiteY75" fmla="*/ 2152369 h 3253015"/>
              <a:gd name="connsiteX76" fmla="*/ 174889 w 2952127"/>
              <a:gd name="connsiteY76" fmla="*/ 2022696 h 3253015"/>
              <a:gd name="connsiteX77" fmla="*/ 257852 w 2952127"/>
              <a:gd name="connsiteY77" fmla="*/ 1985738 h 3253015"/>
              <a:gd name="connsiteX78" fmla="*/ 232905 w 2952127"/>
              <a:gd name="connsiteY78" fmla="*/ 1898409 h 3253015"/>
              <a:gd name="connsiteX79" fmla="*/ 293435 w 2952127"/>
              <a:gd name="connsiteY79" fmla="*/ 1768737 h 3253015"/>
              <a:gd name="connsiteX80" fmla="*/ 376398 w 2952127"/>
              <a:gd name="connsiteY80" fmla="*/ 1731780 h 3253015"/>
              <a:gd name="connsiteX81" fmla="*/ 351452 w 2952127"/>
              <a:gd name="connsiteY81" fmla="*/ 1644450 h 3253015"/>
              <a:gd name="connsiteX82" fmla="*/ 411982 w 2952127"/>
              <a:gd name="connsiteY82" fmla="*/ 1514779 h 3253015"/>
              <a:gd name="connsiteX83" fmla="*/ 494945 w 2952127"/>
              <a:gd name="connsiteY83" fmla="*/ 1477821 h 3253015"/>
              <a:gd name="connsiteX84" fmla="*/ 469999 w 2952127"/>
              <a:gd name="connsiteY84" fmla="*/ 1390492 h 3253015"/>
              <a:gd name="connsiteX85" fmla="*/ 530529 w 2952127"/>
              <a:gd name="connsiteY85" fmla="*/ 1260820 h 3253015"/>
              <a:gd name="connsiteX86" fmla="*/ 613492 w 2952127"/>
              <a:gd name="connsiteY86" fmla="*/ 1223862 h 3253015"/>
              <a:gd name="connsiteX87" fmla="*/ 588545 w 2952127"/>
              <a:gd name="connsiteY87" fmla="*/ 1136533 h 3253015"/>
              <a:gd name="connsiteX88" fmla="*/ 649076 w 2952127"/>
              <a:gd name="connsiteY88" fmla="*/ 1006861 h 3253015"/>
              <a:gd name="connsiteX89" fmla="*/ 732038 w 2952127"/>
              <a:gd name="connsiteY89" fmla="*/ 969904 h 3253015"/>
              <a:gd name="connsiteX90" fmla="*/ 707092 w 2952127"/>
              <a:gd name="connsiteY90" fmla="*/ 882574 h 3253015"/>
              <a:gd name="connsiteX91" fmla="*/ 767622 w 2952127"/>
              <a:gd name="connsiteY91" fmla="*/ 752903 h 3253015"/>
              <a:gd name="connsiteX92" fmla="*/ 850585 w 2952127"/>
              <a:gd name="connsiteY92" fmla="*/ 715945 h 3253015"/>
              <a:gd name="connsiteX93" fmla="*/ 825639 w 2952127"/>
              <a:gd name="connsiteY93" fmla="*/ 628616 h 3253015"/>
              <a:gd name="connsiteX94" fmla="*/ 886169 w 2952127"/>
              <a:gd name="connsiteY94" fmla="*/ 498944 h 3253015"/>
              <a:gd name="connsiteX95" fmla="*/ 969132 w 2952127"/>
              <a:gd name="connsiteY95" fmla="*/ 461987 h 3253015"/>
              <a:gd name="connsiteX96" fmla="*/ 944185 w 2952127"/>
              <a:gd name="connsiteY96" fmla="*/ 374657 h 3253015"/>
              <a:gd name="connsiteX97" fmla="*/ 1004716 w 2952127"/>
              <a:gd name="connsiteY97" fmla="*/ 244986 h 3253015"/>
              <a:gd name="connsiteX98" fmla="*/ 1087678 w 2952127"/>
              <a:gd name="connsiteY98" fmla="*/ 208028 h 3253015"/>
              <a:gd name="connsiteX99" fmla="*/ 1062732 w 2952127"/>
              <a:gd name="connsiteY99" fmla="*/ 120699 h 325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52127" h="3253015">
                <a:moveTo>
                  <a:pt x="1119073" y="0"/>
                </a:moveTo>
                <a:lnTo>
                  <a:pt x="1260279" y="65915"/>
                </a:lnTo>
                <a:cubicBezTo>
                  <a:pt x="1249804" y="98327"/>
                  <a:pt x="1265414" y="133866"/>
                  <a:pt x="1297270" y="148736"/>
                </a:cubicBezTo>
                <a:cubicBezTo>
                  <a:pt x="1329127" y="163607"/>
                  <a:pt x="1366394" y="152751"/>
                  <a:pt x="1384513" y="123907"/>
                </a:cubicBezTo>
                <a:lnTo>
                  <a:pt x="1498014" y="176888"/>
                </a:lnTo>
                <a:cubicBezTo>
                  <a:pt x="1487539" y="209301"/>
                  <a:pt x="1503149" y="244839"/>
                  <a:pt x="1535005" y="259710"/>
                </a:cubicBezTo>
                <a:cubicBezTo>
                  <a:pt x="1566862" y="274580"/>
                  <a:pt x="1604129" y="263725"/>
                  <a:pt x="1622248" y="234880"/>
                </a:cubicBezTo>
                <a:lnTo>
                  <a:pt x="1735748" y="287862"/>
                </a:lnTo>
                <a:cubicBezTo>
                  <a:pt x="1725274" y="320274"/>
                  <a:pt x="1740884" y="355813"/>
                  <a:pt x="1772740" y="370684"/>
                </a:cubicBezTo>
                <a:cubicBezTo>
                  <a:pt x="1804597" y="385554"/>
                  <a:pt x="1841864" y="374698"/>
                  <a:pt x="1859983" y="345854"/>
                </a:cubicBezTo>
                <a:lnTo>
                  <a:pt x="1973483" y="398835"/>
                </a:lnTo>
                <a:cubicBezTo>
                  <a:pt x="1963008" y="431248"/>
                  <a:pt x="1978619" y="466786"/>
                  <a:pt x="2010475" y="481657"/>
                </a:cubicBezTo>
                <a:cubicBezTo>
                  <a:pt x="2042332" y="496527"/>
                  <a:pt x="2079599" y="485672"/>
                  <a:pt x="2097718" y="456828"/>
                </a:cubicBezTo>
                <a:lnTo>
                  <a:pt x="2211218" y="509809"/>
                </a:lnTo>
                <a:cubicBezTo>
                  <a:pt x="2200743" y="542221"/>
                  <a:pt x="2216354" y="577760"/>
                  <a:pt x="2248210" y="592631"/>
                </a:cubicBezTo>
                <a:cubicBezTo>
                  <a:pt x="2280067" y="607501"/>
                  <a:pt x="2317334" y="596645"/>
                  <a:pt x="2335453" y="567801"/>
                </a:cubicBezTo>
                <a:lnTo>
                  <a:pt x="2448953" y="620782"/>
                </a:lnTo>
                <a:cubicBezTo>
                  <a:pt x="2438478" y="653195"/>
                  <a:pt x="2454089" y="688734"/>
                  <a:pt x="2485945" y="703604"/>
                </a:cubicBezTo>
                <a:cubicBezTo>
                  <a:pt x="2517802" y="718475"/>
                  <a:pt x="2555069" y="707619"/>
                  <a:pt x="2573188" y="678775"/>
                </a:cubicBezTo>
                <a:lnTo>
                  <a:pt x="2686688" y="731756"/>
                </a:lnTo>
                <a:cubicBezTo>
                  <a:pt x="2676213" y="764168"/>
                  <a:pt x="2691823" y="799707"/>
                  <a:pt x="2723680" y="814577"/>
                </a:cubicBezTo>
                <a:cubicBezTo>
                  <a:pt x="2755536" y="829448"/>
                  <a:pt x="2792803" y="818592"/>
                  <a:pt x="2810923" y="789748"/>
                </a:cubicBezTo>
                <a:lnTo>
                  <a:pt x="2952127" y="855662"/>
                </a:lnTo>
                <a:lnTo>
                  <a:pt x="2895786" y="976359"/>
                </a:lnTo>
                <a:cubicBezTo>
                  <a:pt x="2863336" y="965805"/>
                  <a:pt x="2827715" y="981415"/>
                  <a:pt x="2812823" y="1013317"/>
                </a:cubicBezTo>
                <a:cubicBezTo>
                  <a:pt x="2797931" y="1045220"/>
                  <a:pt x="2808840" y="1082549"/>
                  <a:pt x="2837769" y="1100647"/>
                </a:cubicBezTo>
                <a:lnTo>
                  <a:pt x="2777239" y="1230318"/>
                </a:lnTo>
                <a:cubicBezTo>
                  <a:pt x="2744789" y="1219764"/>
                  <a:pt x="2709168" y="1235374"/>
                  <a:pt x="2694276" y="1267276"/>
                </a:cubicBezTo>
                <a:cubicBezTo>
                  <a:pt x="2679384" y="1299179"/>
                  <a:pt x="2690294" y="1336508"/>
                  <a:pt x="2719222" y="1354605"/>
                </a:cubicBezTo>
                <a:lnTo>
                  <a:pt x="2658692" y="1484277"/>
                </a:lnTo>
                <a:cubicBezTo>
                  <a:pt x="2626242" y="1473723"/>
                  <a:pt x="2590621" y="1489332"/>
                  <a:pt x="2575729" y="1521235"/>
                </a:cubicBezTo>
                <a:cubicBezTo>
                  <a:pt x="2560837" y="1553138"/>
                  <a:pt x="2571747" y="1590467"/>
                  <a:pt x="2600676" y="1608564"/>
                </a:cubicBezTo>
                <a:lnTo>
                  <a:pt x="2540146" y="1738236"/>
                </a:lnTo>
                <a:cubicBezTo>
                  <a:pt x="2507696" y="1727681"/>
                  <a:pt x="2472075" y="1743291"/>
                  <a:pt x="2457183" y="1775193"/>
                </a:cubicBezTo>
                <a:cubicBezTo>
                  <a:pt x="2442291" y="1807096"/>
                  <a:pt x="2453200" y="1844425"/>
                  <a:pt x="2482129" y="1862523"/>
                </a:cubicBezTo>
                <a:lnTo>
                  <a:pt x="2421599" y="1992194"/>
                </a:lnTo>
                <a:cubicBezTo>
                  <a:pt x="2389149" y="1981640"/>
                  <a:pt x="2353528" y="1997250"/>
                  <a:pt x="2338636" y="2029152"/>
                </a:cubicBezTo>
                <a:cubicBezTo>
                  <a:pt x="2323744" y="2061055"/>
                  <a:pt x="2334653" y="2098384"/>
                  <a:pt x="2363582" y="2116481"/>
                </a:cubicBezTo>
                <a:lnTo>
                  <a:pt x="2303052" y="2246153"/>
                </a:lnTo>
                <a:cubicBezTo>
                  <a:pt x="2270602" y="2235599"/>
                  <a:pt x="2234981" y="2251208"/>
                  <a:pt x="2220089" y="2283111"/>
                </a:cubicBezTo>
                <a:cubicBezTo>
                  <a:pt x="2205197" y="2315013"/>
                  <a:pt x="2216107" y="2352342"/>
                  <a:pt x="2245036" y="2370440"/>
                </a:cubicBezTo>
                <a:lnTo>
                  <a:pt x="2184506" y="2500111"/>
                </a:lnTo>
                <a:cubicBezTo>
                  <a:pt x="2152055" y="2489557"/>
                  <a:pt x="2116434" y="2505167"/>
                  <a:pt x="2101543" y="2537069"/>
                </a:cubicBezTo>
                <a:cubicBezTo>
                  <a:pt x="2086650" y="2568972"/>
                  <a:pt x="2097560" y="2606301"/>
                  <a:pt x="2126489" y="2624398"/>
                </a:cubicBezTo>
                <a:lnTo>
                  <a:pt x="2065959" y="2754070"/>
                </a:lnTo>
                <a:cubicBezTo>
                  <a:pt x="2033509" y="2743516"/>
                  <a:pt x="1997888" y="2759126"/>
                  <a:pt x="1982996" y="2791028"/>
                </a:cubicBezTo>
                <a:cubicBezTo>
                  <a:pt x="1968104" y="2822931"/>
                  <a:pt x="1979013" y="2860260"/>
                  <a:pt x="2007942" y="2878357"/>
                </a:cubicBezTo>
                <a:lnTo>
                  <a:pt x="1947411" y="3008030"/>
                </a:lnTo>
                <a:cubicBezTo>
                  <a:pt x="1914961" y="2997476"/>
                  <a:pt x="1879340" y="3013085"/>
                  <a:pt x="1864449" y="3044988"/>
                </a:cubicBezTo>
                <a:cubicBezTo>
                  <a:pt x="1849556" y="3076890"/>
                  <a:pt x="1860466" y="3114219"/>
                  <a:pt x="1889395" y="3132317"/>
                </a:cubicBezTo>
                <a:lnTo>
                  <a:pt x="1833054" y="3253015"/>
                </a:lnTo>
                <a:lnTo>
                  <a:pt x="1691849" y="3187101"/>
                </a:lnTo>
                <a:cubicBezTo>
                  <a:pt x="1702324" y="3154689"/>
                  <a:pt x="1686714" y="3119150"/>
                  <a:pt x="1654857" y="3104279"/>
                </a:cubicBezTo>
                <a:cubicBezTo>
                  <a:pt x="1623001" y="3089409"/>
                  <a:pt x="1585733" y="3100265"/>
                  <a:pt x="1567614" y="3129109"/>
                </a:cubicBezTo>
                <a:lnTo>
                  <a:pt x="1454115" y="3076128"/>
                </a:lnTo>
                <a:cubicBezTo>
                  <a:pt x="1464589" y="3043716"/>
                  <a:pt x="1448979" y="3008177"/>
                  <a:pt x="1417123" y="2993306"/>
                </a:cubicBezTo>
                <a:cubicBezTo>
                  <a:pt x="1385266" y="2978436"/>
                  <a:pt x="1347999" y="2989292"/>
                  <a:pt x="1329880" y="3018136"/>
                </a:cubicBezTo>
                <a:lnTo>
                  <a:pt x="1216380" y="2965154"/>
                </a:lnTo>
                <a:cubicBezTo>
                  <a:pt x="1226854" y="2932742"/>
                  <a:pt x="1211244" y="2897203"/>
                  <a:pt x="1179388" y="2882332"/>
                </a:cubicBezTo>
                <a:cubicBezTo>
                  <a:pt x="1147531" y="2867462"/>
                  <a:pt x="1110264" y="2878319"/>
                  <a:pt x="1092145" y="2907162"/>
                </a:cubicBezTo>
                <a:lnTo>
                  <a:pt x="978645" y="2854181"/>
                </a:lnTo>
                <a:cubicBezTo>
                  <a:pt x="989119" y="2821769"/>
                  <a:pt x="973509" y="2786229"/>
                  <a:pt x="941653" y="2771359"/>
                </a:cubicBezTo>
                <a:cubicBezTo>
                  <a:pt x="909796" y="2756488"/>
                  <a:pt x="872529" y="2767345"/>
                  <a:pt x="854410" y="2796189"/>
                </a:cubicBezTo>
                <a:lnTo>
                  <a:pt x="740910" y="2743207"/>
                </a:lnTo>
                <a:cubicBezTo>
                  <a:pt x="751385" y="2710795"/>
                  <a:pt x="735775" y="2675256"/>
                  <a:pt x="703918" y="2660385"/>
                </a:cubicBezTo>
                <a:cubicBezTo>
                  <a:pt x="672062" y="2645515"/>
                  <a:pt x="634794" y="2656371"/>
                  <a:pt x="616675" y="2685215"/>
                </a:cubicBezTo>
                <a:lnTo>
                  <a:pt x="503175" y="2632234"/>
                </a:lnTo>
                <a:cubicBezTo>
                  <a:pt x="513650" y="2599822"/>
                  <a:pt x="498040" y="2564282"/>
                  <a:pt x="466183" y="2549412"/>
                </a:cubicBezTo>
                <a:cubicBezTo>
                  <a:pt x="434327" y="2534541"/>
                  <a:pt x="397059" y="2545398"/>
                  <a:pt x="378940" y="2574241"/>
                </a:cubicBezTo>
                <a:lnTo>
                  <a:pt x="265440" y="2521260"/>
                </a:lnTo>
                <a:cubicBezTo>
                  <a:pt x="275915" y="2488848"/>
                  <a:pt x="260305" y="2453309"/>
                  <a:pt x="228448" y="2438438"/>
                </a:cubicBezTo>
                <a:cubicBezTo>
                  <a:pt x="196592" y="2423568"/>
                  <a:pt x="159324" y="2434424"/>
                  <a:pt x="141205" y="2463268"/>
                </a:cubicBezTo>
                <a:lnTo>
                  <a:pt x="0" y="2397354"/>
                </a:lnTo>
                <a:lnTo>
                  <a:pt x="56341" y="2276656"/>
                </a:lnTo>
                <a:cubicBezTo>
                  <a:pt x="88792" y="2287210"/>
                  <a:pt x="124412" y="2271601"/>
                  <a:pt x="139304" y="2239698"/>
                </a:cubicBezTo>
                <a:cubicBezTo>
                  <a:pt x="154196" y="2207796"/>
                  <a:pt x="143287" y="2170467"/>
                  <a:pt x="114358" y="2152369"/>
                </a:cubicBezTo>
                <a:lnTo>
                  <a:pt x="174889" y="2022696"/>
                </a:lnTo>
                <a:cubicBezTo>
                  <a:pt x="207339" y="2033250"/>
                  <a:pt x="242960" y="2017641"/>
                  <a:pt x="257852" y="1985738"/>
                </a:cubicBezTo>
                <a:cubicBezTo>
                  <a:pt x="272743" y="1953836"/>
                  <a:pt x="261835" y="1916507"/>
                  <a:pt x="232905" y="1898409"/>
                </a:cubicBezTo>
                <a:lnTo>
                  <a:pt x="293435" y="1768737"/>
                </a:lnTo>
                <a:cubicBezTo>
                  <a:pt x="325886" y="1779292"/>
                  <a:pt x="361506" y="1763683"/>
                  <a:pt x="376398" y="1731780"/>
                </a:cubicBezTo>
                <a:cubicBezTo>
                  <a:pt x="391290" y="1699877"/>
                  <a:pt x="380382" y="1662548"/>
                  <a:pt x="351452" y="1644450"/>
                </a:cubicBezTo>
                <a:lnTo>
                  <a:pt x="411982" y="1514779"/>
                </a:lnTo>
                <a:cubicBezTo>
                  <a:pt x="444433" y="1525333"/>
                  <a:pt x="480053" y="1509724"/>
                  <a:pt x="494945" y="1477821"/>
                </a:cubicBezTo>
                <a:cubicBezTo>
                  <a:pt x="509837" y="1445919"/>
                  <a:pt x="498928" y="1408589"/>
                  <a:pt x="469999" y="1390492"/>
                </a:cubicBezTo>
                <a:lnTo>
                  <a:pt x="530529" y="1260820"/>
                </a:lnTo>
                <a:cubicBezTo>
                  <a:pt x="562980" y="1271375"/>
                  <a:pt x="598600" y="1255765"/>
                  <a:pt x="613492" y="1223862"/>
                </a:cubicBezTo>
                <a:cubicBezTo>
                  <a:pt x="628384" y="1191960"/>
                  <a:pt x="617475" y="1154631"/>
                  <a:pt x="588545" y="1136533"/>
                </a:cubicBezTo>
                <a:lnTo>
                  <a:pt x="649076" y="1006861"/>
                </a:lnTo>
                <a:cubicBezTo>
                  <a:pt x="681526" y="1017416"/>
                  <a:pt x="717146" y="1001807"/>
                  <a:pt x="732038" y="969904"/>
                </a:cubicBezTo>
                <a:cubicBezTo>
                  <a:pt x="746930" y="938001"/>
                  <a:pt x="736021" y="900672"/>
                  <a:pt x="707092" y="882574"/>
                </a:cubicBezTo>
                <a:lnTo>
                  <a:pt x="767622" y="752903"/>
                </a:lnTo>
                <a:cubicBezTo>
                  <a:pt x="800073" y="763457"/>
                  <a:pt x="835693" y="747848"/>
                  <a:pt x="850585" y="715945"/>
                </a:cubicBezTo>
                <a:cubicBezTo>
                  <a:pt x="865477" y="684043"/>
                  <a:pt x="854568" y="646713"/>
                  <a:pt x="825639" y="628616"/>
                </a:cubicBezTo>
                <a:lnTo>
                  <a:pt x="886169" y="498944"/>
                </a:lnTo>
                <a:cubicBezTo>
                  <a:pt x="918619" y="509499"/>
                  <a:pt x="954240" y="493890"/>
                  <a:pt x="969132" y="461987"/>
                </a:cubicBezTo>
                <a:cubicBezTo>
                  <a:pt x="984024" y="430084"/>
                  <a:pt x="973115" y="392755"/>
                  <a:pt x="944185" y="374657"/>
                </a:cubicBezTo>
                <a:lnTo>
                  <a:pt x="1004716" y="244986"/>
                </a:lnTo>
                <a:cubicBezTo>
                  <a:pt x="1037166" y="255540"/>
                  <a:pt x="1072786" y="239931"/>
                  <a:pt x="1087678" y="208028"/>
                </a:cubicBezTo>
                <a:cubicBezTo>
                  <a:pt x="1102570" y="176126"/>
                  <a:pt x="1091662" y="138796"/>
                  <a:pt x="1062732" y="12069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9" name="图片占位符 18"/>
          <p:cNvSpPr>
            <a:spLocks noGrp="1"/>
          </p:cNvSpPr>
          <p:nvPr>
            <p:ph type="pic" sz="quarter" idx="10"/>
          </p:nvPr>
        </p:nvSpPr>
        <p:spPr>
          <a:xfrm>
            <a:off x="6552708" y="698998"/>
            <a:ext cx="1961663" cy="2298390"/>
          </a:xfrm>
          <a:custGeom>
            <a:avLst/>
            <a:gdLst>
              <a:gd name="connsiteX0" fmla="*/ 1959808 w 2615551"/>
              <a:gd name="connsiteY0" fmla="*/ 0 h 3064520"/>
              <a:gd name="connsiteX1" fmla="*/ 1992822 w 2615551"/>
              <a:gd name="connsiteY1" fmla="*/ 129044 h 3064520"/>
              <a:gd name="connsiteX2" fmla="*/ 1952135 w 2615551"/>
              <a:gd name="connsiteY2" fmla="*/ 210243 h 3064520"/>
              <a:gd name="connsiteX3" fmla="*/ 2026818 w 2615551"/>
              <a:gd name="connsiteY3" fmla="*/ 261925 h 3064520"/>
              <a:gd name="connsiteX4" fmla="*/ 2062287 w 2615551"/>
              <a:gd name="connsiteY4" fmla="*/ 400564 h 3064520"/>
              <a:gd name="connsiteX5" fmla="*/ 2021600 w 2615551"/>
              <a:gd name="connsiteY5" fmla="*/ 481762 h 3064520"/>
              <a:gd name="connsiteX6" fmla="*/ 2096283 w 2615551"/>
              <a:gd name="connsiteY6" fmla="*/ 533445 h 3064520"/>
              <a:gd name="connsiteX7" fmla="*/ 2131752 w 2615551"/>
              <a:gd name="connsiteY7" fmla="*/ 672083 h 3064520"/>
              <a:gd name="connsiteX8" fmla="*/ 2091064 w 2615551"/>
              <a:gd name="connsiteY8" fmla="*/ 753282 h 3064520"/>
              <a:gd name="connsiteX9" fmla="*/ 2165748 w 2615551"/>
              <a:gd name="connsiteY9" fmla="*/ 804965 h 3064520"/>
              <a:gd name="connsiteX10" fmla="*/ 2201217 w 2615551"/>
              <a:gd name="connsiteY10" fmla="*/ 943603 h 3064520"/>
              <a:gd name="connsiteX11" fmla="*/ 2160529 w 2615551"/>
              <a:gd name="connsiteY11" fmla="*/ 1024802 h 3064520"/>
              <a:gd name="connsiteX12" fmla="*/ 2235213 w 2615551"/>
              <a:gd name="connsiteY12" fmla="*/ 1076484 h 3064520"/>
              <a:gd name="connsiteX13" fmla="*/ 2270681 w 2615551"/>
              <a:gd name="connsiteY13" fmla="*/ 1215123 h 3064520"/>
              <a:gd name="connsiteX14" fmla="*/ 2229994 w 2615551"/>
              <a:gd name="connsiteY14" fmla="*/ 1296322 h 3064520"/>
              <a:gd name="connsiteX15" fmla="*/ 2304677 w 2615551"/>
              <a:gd name="connsiteY15" fmla="*/ 1348004 h 3064520"/>
              <a:gd name="connsiteX16" fmla="*/ 2340146 w 2615551"/>
              <a:gd name="connsiteY16" fmla="*/ 1486642 h 3064520"/>
              <a:gd name="connsiteX17" fmla="*/ 2299459 w 2615551"/>
              <a:gd name="connsiteY17" fmla="*/ 1567841 h 3064520"/>
              <a:gd name="connsiteX18" fmla="*/ 2374142 w 2615551"/>
              <a:gd name="connsiteY18" fmla="*/ 1619524 h 3064520"/>
              <a:gd name="connsiteX19" fmla="*/ 2409611 w 2615551"/>
              <a:gd name="connsiteY19" fmla="*/ 1758162 h 3064520"/>
              <a:gd name="connsiteX20" fmla="*/ 2368923 w 2615551"/>
              <a:gd name="connsiteY20" fmla="*/ 1839361 h 3064520"/>
              <a:gd name="connsiteX21" fmla="*/ 2443607 w 2615551"/>
              <a:gd name="connsiteY21" fmla="*/ 1891043 h 3064520"/>
              <a:gd name="connsiteX22" fmla="*/ 2479076 w 2615551"/>
              <a:gd name="connsiteY22" fmla="*/ 2029682 h 3064520"/>
              <a:gd name="connsiteX23" fmla="*/ 2438388 w 2615551"/>
              <a:gd name="connsiteY23" fmla="*/ 2110881 h 3064520"/>
              <a:gd name="connsiteX24" fmla="*/ 2513072 w 2615551"/>
              <a:gd name="connsiteY24" fmla="*/ 2162563 h 3064520"/>
              <a:gd name="connsiteX25" fmla="*/ 2548541 w 2615551"/>
              <a:gd name="connsiteY25" fmla="*/ 2301203 h 3064520"/>
              <a:gd name="connsiteX26" fmla="*/ 2507853 w 2615551"/>
              <a:gd name="connsiteY26" fmla="*/ 2382402 h 3064520"/>
              <a:gd name="connsiteX27" fmla="*/ 2582537 w 2615551"/>
              <a:gd name="connsiteY27" fmla="*/ 2434084 h 3064520"/>
              <a:gd name="connsiteX28" fmla="*/ 2615551 w 2615551"/>
              <a:gd name="connsiteY28" fmla="*/ 2563128 h 3064520"/>
              <a:gd name="connsiteX29" fmla="*/ 2464582 w 2615551"/>
              <a:gd name="connsiteY29" fmla="*/ 2601752 h 3064520"/>
              <a:gd name="connsiteX30" fmla="*/ 2383447 w 2615551"/>
              <a:gd name="connsiteY30" fmla="*/ 2561195 h 3064520"/>
              <a:gd name="connsiteX31" fmla="*/ 2331757 w 2615551"/>
              <a:gd name="connsiteY31" fmla="*/ 2635734 h 3064520"/>
              <a:gd name="connsiteX32" fmla="*/ 2210409 w 2615551"/>
              <a:gd name="connsiteY32" fmla="*/ 2666779 h 3064520"/>
              <a:gd name="connsiteX33" fmla="*/ 2129273 w 2615551"/>
              <a:gd name="connsiteY33" fmla="*/ 2626222 h 3064520"/>
              <a:gd name="connsiteX34" fmla="*/ 2077583 w 2615551"/>
              <a:gd name="connsiteY34" fmla="*/ 2700760 h 3064520"/>
              <a:gd name="connsiteX35" fmla="*/ 1956234 w 2615551"/>
              <a:gd name="connsiteY35" fmla="*/ 2731806 h 3064520"/>
              <a:gd name="connsiteX36" fmla="*/ 1875099 w 2615551"/>
              <a:gd name="connsiteY36" fmla="*/ 2691249 h 3064520"/>
              <a:gd name="connsiteX37" fmla="*/ 1823409 w 2615551"/>
              <a:gd name="connsiteY37" fmla="*/ 2765788 h 3064520"/>
              <a:gd name="connsiteX38" fmla="*/ 1702060 w 2615551"/>
              <a:gd name="connsiteY38" fmla="*/ 2796833 h 3064520"/>
              <a:gd name="connsiteX39" fmla="*/ 1620925 w 2615551"/>
              <a:gd name="connsiteY39" fmla="*/ 2756276 h 3064520"/>
              <a:gd name="connsiteX40" fmla="*/ 1569235 w 2615551"/>
              <a:gd name="connsiteY40" fmla="*/ 2830815 h 3064520"/>
              <a:gd name="connsiteX41" fmla="*/ 1447886 w 2615551"/>
              <a:gd name="connsiteY41" fmla="*/ 2861860 h 3064520"/>
              <a:gd name="connsiteX42" fmla="*/ 1366751 w 2615551"/>
              <a:gd name="connsiteY42" fmla="*/ 2821303 h 3064520"/>
              <a:gd name="connsiteX43" fmla="*/ 1315061 w 2615551"/>
              <a:gd name="connsiteY43" fmla="*/ 2895842 h 3064520"/>
              <a:gd name="connsiteX44" fmla="*/ 1193712 w 2615551"/>
              <a:gd name="connsiteY44" fmla="*/ 2926887 h 3064520"/>
              <a:gd name="connsiteX45" fmla="*/ 1112576 w 2615551"/>
              <a:gd name="connsiteY45" fmla="*/ 2886330 h 3064520"/>
              <a:gd name="connsiteX46" fmla="*/ 1060886 w 2615551"/>
              <a:gd name="connsiteY46" fmla="*/ 2960869 h 3064520"/>
              <a:gd name="connsiteX47" fmla="*/ 939538 w 2615551"/>
              <a:gd name="connsiteY47" fmla="*/ 2991914 h 3064520"/>
              <a:gd name="connsiteX48" fmla="*/ 858402 w 2615551"/>
              <a:gd name="connsiteY48" fmla="*/ 2951357 h 3064520"/>
              <a:gd name="connsiteX49" fmla="*/ 806712 w 2615551"/>
              <a:gd name="connsiteY49" fmla="*/ 3025896 h 3064520"/>
              <a:gd name="connsiteX50" fmla="*/ 655743 w 2615551"/>
              <a:gd name="connsiteY50" fmla="*/ 3064520 h 3064520"/>
              <a:gd name="connsiteX51" fmla="*/ 622729 w 2615551"/>
              <a:gd name="connsiteY51" fmla="*/ 2935476 h 3064520"/>
              <a:gd name="connsiteX52" fmla="*/ 663416 w 2615551"/>
              <a:gd name="connsiteY52" fmla="*/ 2854277 h 3064520"/>
              <a:gd name="connsiteX53" fmla="*/ 588733 w 2615551"/>
              <a:gd name="connsiteY53" fmla="*/ 2802594 h 3064520"/>
              <a:gd name="connsiteX54" fmla="*/ 553263 w 2615551"/>
              <a:gd name="connsiteY54" fmla="*/ 2663954 h 3064520"/>
              <a:gd name="connsiteX55" fmla="*/ 593951 w 2615551"/>
              <a:gd name="connsiteY55" fmla="*/ 2582756 h 3064520"/>
              <a:gd name="connsiteX56" fmla="*/ 519268 w 2615551"/>
              <a:gd name="connsiteY56" fmla="*/ 2531073 h 3064520"/>
              <a:gd name="connsiteX57" fmla="*/ 483799 w 2615551"/>
              <a:gd name="connsiteY57" fmla="*/ 2392435 h 3064520"/>
              <a:gd name="connsiteX58" fmla="*/ 524486 w 2615551"/>
              <a:gd name="connsiteY58" fmla="*/ 2311236 h 3064520"/>
              <a:gd name="connsiteX59" fmla="*/ 449803 w 2615551"/>
              <a:gd name="connsiteY59" fmla="*/ 2259553 h 3064520"/>
              <a:gd name="connsiteX60" fmla="*/ 414334 w 2615551"/>
              <a:gd name="connsiteY60" fmla="*/ 2120915 h 3064520"/>
              <a:gd name="connsiteX61" fmla="*/ 455022 w 2615551"/>
              <a:gd name="connsiteY61" fmla="*/ 2039716 h 3064520"/>
              <a:gd name="connsiteX62" fmla="*/ 380338 w 2615551"/>
              <a:gd name="connsiteY62" fmla="*/ 1988034 h 3064520"/>
              <a:gd name="connsiteX63" fmla="*/ 344869 w 2615551"/>
              <a:gd name="connsiteY63" fmla="*/ 1849396 h 3064520"/>
              <a:gd name="connsiteX64" fmla="*/ 385557 w 2615551"/>
              <a:gd name="connsiteY64" fmla="*/ 1768197 h 3064520"/>
              <a:gd name="connsiteX65" fmla="*/ 310873 w 2615551"/>
              <a:gd name="connsiteY65" fmla="*/ 1716514 h 3064520"/>
              <a:gd name="connsiteX66" fmla="*/ 275404 w 2615551"/>
              <a:gd name="connsiteY66" fmla="*/ 1577876 h 3064520"/>
              <a:gd name="connsiteX67" fmla="*/ 316092 w 2615551"/>
              <a:gd name="connsiteY67" fmla="*/ 1496677 h 3064520"/>
              <a:gd name="connsiteX68" fmla="*/ 241408 w 2615551"/>
              <a:gd name="connsiteY68" fmla="*/ 1444994 h 3064520"/>
              <a:gd name="connsiteX69" fmla="*/ 205940 w 2615551"/>
              <a:gd name="connsiteY69" fmla="*/ 1306356 h 3064520"/>
              <a:gd name="connsiteX70" fmla="*/ 246627 w 2615551"/>
              <a:gd name="connsiteY70" fmla="*/ 1225157 h 3064520"/>
              <a:gd name="connsiteX71" fmla="*/ 171944 w 2615551"/>
              <a:gd name="connsiteY71" fmla="*/ 1173475 h 3064520"/>
              <a:gd name="connsiteX72" fmla="*/ 136475 w 2615551"/>
              <a:gd name="connsiteY72" fmla="*/ 1034836 h 3064520"/>
              <a:gd name="connsiteX73" fmla="*/ 177163 w 2615551"/>
              <a:gd name="connsiteY73" fmla="*/ 953637 h 3064520"/>
              <a:gd name="connsiteX74" fmla="*/ 102479 w 2615551"/>
              <a:gd name="connsiteY74" fmla="*/ 901955 h 3064520"/>
              <a:gd name="connsiteX75" fmla="*/ 67010 w 2615551"/>
              <a:gd name="connsiteY75" fmla="*/ 763317 h 3064520"/>
              <a:gd name="connsiteX76" fmla="*/ 107698 w 2615551"/>
              <a:gd name="connsiteY76" fmla="*/ 682118 h 3064520"/>
              <a:gd name="connsiteX77" fmla="*/ 33014 w 2615551"/>
              <a:gd name="connsiteY77" fmla="*/ 630435 h 3064520"/>
              <a:gd name="connsiteX78" fmla="*/ 0 w 2615551"/>
              <a:gd name="connsiteY78" fmla="*/ 501391 h 3064520"/>
              <a:gd name="connsiteX79" fmla="*/ 150969 w 2615551"/>
              <a:gd name="connsiteY79" fmla="*/ 462767 h 3064520"/>
              <a:gd name="connsiteX80" fmla="*/ 232105 w 2615551"/>
              <a:gd name="connsiteY80" fmla="*/ 503324 h 3064520"/>
              <a:gd name="connsiteX81" fmla="*/ 283795 w 2615551"/>
              <a:gd name="connsiteY81" fmla="*/ 428786 h 3064520"/>
              <a:gd name="connsiteX82" fmla="*/ 405144 w 2615551"/>
              <a:gd name="connsiteY82" fmla="*/ 397740 h 3064520"/>
              <a:gd name="connsiteX83" fmla="*/ 486279 w 2615551"/>
              <a:gd name="connsiteY83" fmla="*/ 438297 h 3064520"/>
              <a:gd name="connsiteX84" fmla="*/ 537969 w 2615551"/>
              <a:gd name="connsiteY84" fmla="*/ 363759 h 3064520"/>
              <a:gd name="connsiteX85" fmla="*/ 659318 w 2615551"/>
              <a:gd name="connsiteY85" fmla="*/ 332713 h 3064520"/>
              <a:gd name="connsiteX86" fmla="*/ 740453 w 2615551"/>
              <a:gd name="connsiteY86" fmla="*/ 373270 h 3064520"/>
              <a:gd name="connsiteX87" fmla="*/ 792143 w 2615551"/>
              <a:gd name="connsiteY87" fmla="*/ 298731 h 3064520"/>
              <a:gd name="connsiteX88" fmla="*/ 913492 w 2615551"/>
              <a:gd name="connsiteY88" fmla="*/ 267686 h 3064520"/>
              <a:gd name="connsiteX89" fmla="*/ 994627 w 2615551"/>
              <a:gd name="connsiteY89" fmla="*/ 308243 h 3064520"/>
              <a:gd name="connsiteX90" fmla="*/ 1046317 w 2615551"/>
              <a:gd name="connsiteY90" fmla="*/ 233704 h 3064520"/>
              <a:gd name="connsiteX91" fmla="*/ 1167666 w 2615551"/>
              <a:gd name="connsiteY91" fmla="*/ 202659 h 3064520"/>
              <a:gd name="connsiteX92" fmla="*/ 1248802 w 2615551"/>
              <a:gd name="connsiteY92" fmla="*/ 243216 h 3064520"/>
              <a:gd name="connsiteX93" fmla="*/ 1300492 w 2615551"/>
              <a:gd name="connsiteY93" fmla="*/ 168677 h 3064520"/>
              <a:gd name="connsiteX94" fmla="*/ 1421840 w 2615551"/>
              <a:gd name="connsiteY94" fmla="*/ 137632 h 3064520"/>
              <a:gd name="connsiteX95" fmla="*/ 1502976 w 2615551"/>
              <a:gd name="connsiteY95" fmla="*/ 178188 h 3064520"/>
              <a:gd name="connsiteX96" fmla="*/ 1554666 w 2615551"/>
              <a:gd name="connsiteY96" fmla="*/ 103650 h 3064520"/>
              <a:gd name="connsiteX97" fmla="*/ 1676014 w 2615551"/>
              <a:gd name="connsiteY97" fmla="*/ 72605 h 3064520"/>
              <a:gd name="connsiteX98" fmla="*/ 1757149 w 2615551"/>
              <a:gd name="connsiteY98" fmla="*/ 113162 h 3064520"/>
              <a:gd name="connsiteX99" fmla="*/ 1808839 w 2615551"/>
              <a:gd name="connsiteY99" fmla="*/ 38623 h 30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615551" h="3064520">
                <a:moveTo>
                  <a:pt x="1959808" y="0"/>
                </a:moveTo>
                <a:lnTo>
                  <a:pt x="1992822" y="129044"/>
                </a:lnTo>
                <a:cubicBezTo>
                  <a:pt x="1961042" y="141471"/>
                  <a:pt x="1943409" y="176134"/>
                  <a:pt x="1952135" y="210243"/>
                </a:cubicBezTo>
                <a:cubicBezTo>
                  <a:pt x="1960861" y="244352"/>
                  <a:pt x="1992975" y="266287"/>
                  <a:pt x="2026818" y="261925"/>
                </a:cubicBezTo>
                <a:lnTo>
                  <a:pt x="2062287" y="400564"/>
                </a:lnTo>
                <a:cubicBezTo>
                  <a:pt x="2030507" y="412990"/>
                  <a:pt x="2012873" y="447654"/>
                  <a:pt x="2021600" y="481762"/>
                </a:cubicBezTo>
                <a:cubicBezTo>
                  <a:pt x="2030326" y="515871"/>
                  <a:pt x="2062440" y="537807"/>
                  <a:pt x="2096283" y="533445"/>
                </a:cubicBezTo>
                <a:lnTo>
                  <a:pt x="2131752" y="672083"/>
                </a:lnTo>
                <a:cubicBezTo>
                  <a:pt x="2099972" y="684510"/>
                  <a:pt x="2082338" y="719174"/>
                  <a:pt x="2091064" y="753282"/>
                </a:cubicBezTo>
                <a:cubicBezTo>
                  <a:pt x="2099791" y="787391"/>
                  <a:pt x="2131905" y="809327"/>
                  <a:pt x="2165748" y="804965"/>
                </a:cubicBezTo>
                <a:lnTo>
                  <a:pt x="2201217" y="943603"/>
                </a:lnTo>
                <a:cubicBezTo>
                  <a:pt x="2169437" y="956030"/>
                  <a:pt x="2151803" y="990693"/>
                  <a:pt x="2160529" y="1024802"/>
                </a:cubicBezTo>
                <a:cubicBezTo>
                  <a:pt x="2169255" y="1058911"/>
                  <a:pt x="2201369" y="1080846"/>
                  <a:pt x="2235213" y="1076484"/>
                </a:cubicBezTo>
                <a:lnTo>
                  <a:pt x="2270681" y="1215123"/>
                </a:lnTo>
                <a:cubicBezTo>
                  <a:pt x="2238901" y="1227550"/>
                  <a:pt x="2221268" y="1262213"/>
                  <a:pt x="2229994" y="1296322"/>
                </a:cubicBezTo>
                <a:cubicBezTo>
                  <a:pt x="2238720" y="1330430"/>
                  <a:pt x="2270834" y="1352366"/>
                  <a:pt x="2304677" y="1348004"/>
                </a:cubicBezTo>
                <a:lnTo>
                  <a:pt x="2340146" y="1486642"/>
                </a:lnTo>
                <a:cubicBezTo>
                  <a:pt x="2308366" y="1499069"/>
                  <a:pt x="2290733" y="1533733"/>
                  <a:pt x="2299459" y="1567841"/>
                </a:cubicBezTo>
                <a:cubicBezTo>
                  <a:pt x="2308185" y="1601950"/>
                  <a:pt x="2340299" y="1623886"/>
                  <a:pt x="2374142" y="1619524"/>
                </a:cubicBezTo>
                <a:lnTo>
                  <a:pt x="2409611" y="1758162"/>
                </a:lnTo>
                <a:cubicBezTo>
                  <a:pt x="2377831" y="1770589"/>
                  <a:pt x="2360197" y="1805253"/>
                  <a:pt x="2368923" y="1839361"/>
                </a:cubicBezTo>
                <a:cubicBezTo>
                  <a:pt x="2377650" y="1873470"/>
                  <a:pt x="2409764" y="1895406"/>
                  <a:pt x="2443607" y="1891043"/>
                </a:cubicBezTo>
                <a:lnTo>
                  <a:pt x="2479076" y="2029682"/>
                </a:lnTo>
                <a:cubicBezTo>
                  <a:pt x="2447296" y="2042109"/>
                  <a:pt x="2429662" y="2076773"/>
                  <a:pt x="2438388" y="2110881"/>
                </a:cubicBezTo>
                <a:cubicBezTo>
                  <a:pt x="2447115" y="2144990"/>
                  <a:pt x="2479228" y="2166925"/>
                  <a:pt x="2513072" y="2162563"/>
                </a:cubicBezTo>
                <a:lnTo>
                  <a:pt x="2548541" y="2301203"/>
                </a:lnTo>
                <a:cubicBezTo>
                  <a:pt x="2516761" y="2313630"/>
                  <a:pt x="2499127" y="2348294"/>
                  <a:pt x="2507853" y="2382402"/>
                </a:cubicBezTo>
                <a:cubicBezTo>
                  <a:pt x="2516580" y="2416511"/>
                  <a:pt x="2548693" y="2438446"/>
                  <a:pt x="2582537" y="2434084"/>
                </a:cubicBezTo>
                <a:lnTo>
                  <a:pt x="2615551" y="2563128"/>
                </a:lnTo>
                <a:lnTo>
                  <a:pt x="2464582" y="2601752"/>
                </a:lnTo>
                <a:cubicBezTo>
                  <a:pt x="2452118" y="2570052"/>
                  <a:pt x="2417506" y="2552481"/>
                  <a:pt x="2383447" y="2561195"/>
                </a:cubicBezTo>
                <a:cubicBezTo>
                  <a:pt x="2349387" y="2569908"/>
                  <a:pt x="2327466" y="2601943"/>
                  <a:pt x="2331757" y="2635734"/>
                </a:cubicBezTo>
                <a:lnTo>
                  <a:pt x="2210409" y="2666779"/>
                </a:lnTo>
                <a:cubicBezTo>
                  <a:pt x="2197945" y="2635079"/>
                  <a:pt x="2163332" y="2617508"/>
                  <a:pt x="2129273" y="2626222"/>
                </a:cubicBezTo>
                <a:cubicBezTo>
                  <a:pt x="2095214" y="2634935"/>
                  <a:pt x="2073292" y="2666969"/>
                  <a:pt x="2077583" y="2700760"/>
                </a:cubicBezTo>
                <a:lnTo>
                  <a:pt x="1956234" y="2731806"/>
                </a:lnTo>
                <a:cubicBezTo>
                  <a:pt x="1943771" y="2700106"/>
                  <a:pt x="1909158" y="2682536"/>
                  <a:pt x="1875099" y="2691249"/>
                </a:cubicBezTo>
                <a:cubicBezTo>
                  <a:pt x="1841040" y="2699963"/>
                  <a:pt x="1819118" y="2731997"/>
                  <a:pt x="1823409" y="2765788"/>
                </a:cubicBezTo>
                <a:lnTo>
                  <a:pt x="1702060" y="2796833"/>
                </a:lnTo>
                <a:cubicBezTo>
                  <a:pt x="1689596" y="2765133"/>
                  <a:pt x="1654984" y="2747562"/>
                  <a:pt x="1620925" y="2756276"/>
                </a:cubicBezTo>
                <a:cubicBezTo>
                  <a:pt x="1586865" y="2764990"/>
                  <a:pt x="1564944" y="2797024"/>
                  <a:pt x="1569235" y="2830815"/>
                </a:cubicBezTo>
                <a:lnTo>
                  <a:pt x="1447886" y="2861860"/>
                </a:lnTo>
                <a:cubicBezTo>
                  <a:pt x="1435422" y="2830160"/>
                  <a:pt x="1400810" y="2812590"/>
                  <a:pt x="1366751" y="2821303"/>
                </a:cubicBezTo>
                <a:cubicBezTo>
                  <a:pt x="1332691" y="2830017"/>
                  <a:pt x="1310770" y="2862051"/>
                  <a:pt x="1315061" y="2895842"/>
                </a:cubicBezTo>
                <a:lnTo>
                  <a:pt x="1193712" y="2926887"/>
                </a:lnTo>
                <a:cubicBezTo>
                  <a:pt x="1181248" y="2895187"/>
                  <a:pt x="1146636" y="2877617"/>
                  <a:pt x="1112576" y="2886330"/>
                </a:cubicBezTo>
                <a:cubicBezTo>
                  <a:pt x="1078517" y="2895044"/>
                  <a:pt x="1056595" y="2927078"/>
                  <a:pt x="1060886" y="2960869"/>
                </a:cubicBezTo>
                <a:lnTo>
                  <a:pt x="939538" y="2991914"/>
                </a:lnTo>
                <a:cubicBezTo>
                  <a:pt x="927074" y="2960214"/>
                  <a:pt x="892462" y="2942644"/>
                  <a:pt x="858402" y="2951357"/>
                </a:cubicBezTo>
                <a:cubicBezTo>
                  <a:pt x="824343" y="2960071"/>
                  <a:pt x="802421" y="2992105"/>
                  <a:pt x="806712" y="3025896"/>
                </a:cubicBezTo>
                <a:lnTo>
                  <a:pt x="655743" y="3064520"/>
                </a:lnTo>
                <a:lnTo>
                  <a:pt x="622729" y="2935476"/>
                </a:lnTo>
                <a:cubicBezTo>
                  <a:pt x="654509" y="2923048"/>
                  <a:pt x="672143" y="2888386"/>
                  <a:pt x="663416" y="2854277"/>
                </a:cubicBezTo>
                <a:cubicBezTo>
                  <a:pt x="654690" y="2820168"/>
                  <a:pt x="622577" y="2798233"/>
                  <a:pt x="588733" y="2802594"/>
                </a:cubicBezTo>
                <a:lnTo>
                  <a:pt x="553263" y="2663954"/>
                </a:lnTo>
                <a:cubicBezTo>
                  <a:pt x="585044" y="2651528"/>
                  <a:pt x="602677" y="2616865"/>
                  <a:pt x="593951" y="2582756"/>
                </a:cubicBezTo>
                <a:cubicBezTo>
                  <a:pt x="585225" y="2548648"/>
                  <a:pt x="553111" y="2526711"/>
                  <a:pt x="519268" y="2531073"/>
                </a:cubicBezTo>
                <a:lnTo>
                  <a:pt x="483799" y="2392435"/>
                </a:lnTo>
                <a:cubicBezTo>
                  <a:pt x="515579" y="2380008"/>
                  <a:pt x="533213" y="2345345"/>
                  <a:pt x="524486" y="2311236"/>
                </a:cubicBezTo>
                <a:cubicBezTo>
                  <a:pt x="515760" y="2277128"/>
                  <a:pt x="483647" y="2255191"/>
                  <a:pt x="449803" y="2259553"/>
                </a:cubicBezTo>
                <a:lnTo>
                  <a:pt x="414334" y="2120915"/>
                </a:lnTo>
                <a:cubicBezTo>
                  <a:pt x="446115" y="2108488"/>
                  <a:pt x="463748" y="2073825"/>
                  <a:pt x="455022" y="2039716"/>
                </a:cubicBezTo>
                <a:cubicBezTo>
                  <a:pt x="446295" y="2005608"/>
                  <a:pt x="414182" y="1983672"/>
                  <a:pt x="380338" y="1988034"/>
                </a:cubicBezTo>
                <a:lnTo>
                  <a:pt x="344869" y="1849396"/>
                </a:lnTo>
                <a:cubicBezTo>
                  <a:pt x="376650" y="1836968"/>
                  <a:pt x="394283" y="1802306"/>
                  <a:pt x="385557" y="1768197"/>
                </a:cubicBezTo>
                <a:cubicBezTo>
                  <a:pt x="376831" y="1734088"/>
                  <a:pt x="344717" y="1712152"/>
                  <a:pt x="310873" y="1716514"/>
                </a:cubicBezTo>
                <a:lnTo>
                  <a:pt x="275404" y="1577876"/>
                </a:lnTo>
                <a:cubicBezTo>
                  <a:pt x="307185" y="1565449"/>
                  <a:pt x="324818" y="1530786"/>
                  <a:pt x="316092" y="1496677"/>
                </a:cubicBezTo>
                <a:cubicBezTo>
                  <a:pt x="307366" y="1462569"/>
                  <a:pt x="275252" y="1440632"/>
                  <a:pt x="241408" y="1444994"/>
                </a:cubicBezTo>
                <a:lnTo>
                  <a:pt x="205940" y="1306356"/>
                </a:lnTo>
                <a:cubicBezTo>
                  <a:pt x="237720" y="1293929"/>
                  <a:pt x="255354" y="1259266"/>
                  <a:pt x="246627" y="1225157"/>
                </a:cubicBezTo>
                <a:cubicBezTo>
                  <a:pt x="237901" y="1191049"/>
                  <a:pt x="205788" y="1169112"/>
                  <a:pt x="171944" y="1173475"/>
                </a:cubicBezTo>
                <a:lnTo>
                  <a:pt x="136475" y="1034836"/>
                </a:lnTo>
                <a:cubicBezTo>
                  <a:pt x="168256" y="1022409"/>
                  <a:pt x="185889" y="987746"/>
                  <a:pt x="177163" y="953637"/>
                </a:cubicBezTo>
                <a:cubicBezTo>
                  <a:pt x="168436" y="919529"/>
                  <a:pt x="136323" y="897593"/>
                  <a:pt x="102479" y="901955"/>
                </a:cubicBezTo>
                <a:lnTo>
                  <a:pt x="67010" y="763317"/>
                </a:lnTo>
                <a:cubicBezTo>
                  <a:pt x="98791" y="750890"/>
                  <a:pt x="116424" y="716227"/>
                  <a:pt x="107698" y="682118"/>
                </a:cubicBezTo>
                <a:cubicBezTo>
                  <a:pt x="98972" y="648009"/>
                  <a:pt x="66858" y="626073"/>
                  <a:pt x="33014" y="630435"/>
                </a:cubicBezTo>
                <a:lnTo>
                  <a:pt x="0" y="501391"/>
                </a:lnTo>
                <a:lnTo>
                  <a:pt x="150969" y="462767"/>
                </a:lnTo>
                <a:cubicBezTo>
                  <a:pt x="163433" y="494468"/>
                  <a:pt x="198046" y="512038"/>
                  <a:pt x="232105" y="503324"/>
                </a:cubicBezTo>
                <a:cubicBezTo>
                  <a:pt x="266164" y="494610"/>
                  <a:pt x="288086" y="462577"/>
                  <a:pt x="283795" y="428786"/>
                </a:cubicBezTo>
                <a:lnTo>
                  <a:pt x="405144" y="397740"/>
                </a:lnTo>
                <a:cubicBezTo>
                  <a:pt x="417608" y="429441"/>
                  <a:pt x="452220" y="447011"/>
                  <a:pt x="486279" y="438297"/>
                </a:cubicBezTo>
                <a:cubicBezTo>
                  <a:pt x="520338" y="429583"/>
                  <a:pt x="542260" y="397550"/>
                  <a:pt x="537969" y="363759"/>
                </a:cubicBezTo>
                <a:lnTo>
                  <a:pt x="659318" y="332713"/>
                </a:lnTo>
                <a:cubicBezTo>
                  <a:pt x="671782" y="364414"/>
                  <a:pt x="706394" y="381984"/>
                  <a:pt x="740453" y="373270"/>
                </a:cubicBezTo>
                <a:cubicBezTo>
                  <a:pt x="774513" y="364556"/>
                  <a:pt x="796434" y="332523"/>
                  <a:pt x="792143" y="298731"/>
                </a:cubicBezTo>
                <a:lnTo>
                  <a:pt x="913492" y="267686"/>
                </a:lnTo>
                <a:cubicBezTo>
                  <a:pt x="925956" y="299387"/>
                  <a:pt x="960568" y="316956"/>
                  <a:pt x="994627" y="308243"/>
                </a:cubicBezTo>
                <a:cubicBezTo>
                  <a:pt x="1028687" y="299529"/>
                  <a:pt x="1050609" y="267496"/>
                  <a:pt x="1046317" y="233704"/>
                </a:cubicBezTo>
                <a:lnTo>
                  <a:pt x="1167666" y="202659"/>
                </a:lnTo>
                <a:cubicBezTo>
                  <a:pt x="1180130" y="234359"/>
                  <a:pt x="1214742" y="251929"/>
                  <a:pt x="1248802" y="243216"/>
                </a:cubicBezTo>
                <a:cubicBezTo>
                  <a:pt x="1282861" y="234502"/>
                  <a:pt x="1304783" y="202469"/>
                  <a:pt x="1300492" y="168677"/>
                </a:cubicBezTo>
                <a:lnTo>
                  <a:pt x="1421840" y="137632"/>
                </a:lnTo>
                <a:cubicBezTo>
                  <a:pt x="1434304" y="169332"/>
                  <a:pt x="1468916" y="186902"/>
                  <a:pt x="1502976" y="178188"/>
                </a:cubicBezTo>
                <a:cubicBezTo>
                  <a:pt x="1537035" y="169475"/>
                  <a:pt x="1558957" y="137442"/>
                  <a:pt x="1554666" y="103650"/>
                </a:cubicBezTo>
                <a:lnTo>
                  <a:pt x="1676014" y="72605"/>
                </a:lnTo>
                <a:cubicBezTo>
                  <a:pt x="1688478" y="104305"/>
                  <a:pt x="1723090" y="121875"/>
                  <a:pt x="1757149" y="113162"/>
                </a:cubicBezTo>
                <a:cubicBezTo>
                  <a:pt x="1791209" y="104448"/>
                  <a:pt x="1813131" y="72415"/>
                  <a:pt x="1808839" y="3862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8" name="图片占位符 17"/>
          <p:cNvSpPr>
            <a:spLocks noGrp="1"/>
          </p:cNvSpPr>
          <p:nvPr>
            <p:ph type="pic" sz="quarter" idx="11"/>
          </p:nvPr>
        </p:nvSpPr>
        <p:spPr>
          <a:xfrm>
            <a:off x="3402884" y="803515"/>
            <a:ext cx="2564560" cy="3026087"/>
          </a:xfrm>
          <a:custGeom>
            <a:avLst/>
            <a:gdLst>
              <a:gd name="connsiteX0" fmla="*/ 804969 w 3419413"/>
              <a:gd name="connsiteY0" fmla="*/ 0 h 4034783"/>
              <a:gd name="connsiteX1" fmla="*/ 1006367 w 3419413"/>
              <a:gd name="connsiteY1" fmla="*/ 47413 h 4034783"/>
              <a:gd name="connsiteX2" fmla="*/ 1076890 w 3419413"/>
              <a:gd name="connsiteY2" fmla="*/ 145041 h 4034783"/>
              <a:gd name="connsiteX3" fmla="*/ 1183560 w 3419413"/>
              <a:gd name="connsiteY3" fmla="*/ 89128 h 4034783"/>
              <a:gd name="connsiteX4" fmla="*/ 1345443 w 3419413"/>
              <a:gd name="connsiteY4" fmla="*/ 127238 h 4034783"/>
              <a:gd name="connsiteX5" fmla="*/ 1415966 w 3419413"/>
              <a:gd name="connsiteY5" fmla="*/ 224866 h 4034783"/>
              <a:gd name="connsiteX6" fmla="*/ 1522636 w 3419413"/>
              <a:gd name="connsiteY6" fmla="*/ 168953 h 4034783"/>
              <a:gd name="connsiteX7" fmla="*/ 1684520 w 3419413"/>
              <a:gd name="connsiteY7" fmla="*/ 207063 h 4034783"/>
              <a:gd name="connsiteX8" fmla="*/ 1755042 w 3419413"/>
              <a:gd name="connsiteY8" fmla="*/ 304691 h 4034783"/>
              <a:gd name="connsiteX9" fmla="*/ 1861712 w 3419413"/>
              <a:gd name="connsiteY9" fmla="*/ 248778 h 4034783"/>
              <a:gd name="connsiteX10" fmla="*/ 2023595 w 3419413"/>
              <a:gd name="connsiteY10" fmla="*/ 286888 h 4034783"/>
              <a:gd name="connsiteX11" fmla="*/ 2094118 w 3419413"/>
              <a:gd name="connsiteY11" fmla="*/ 384516 h 4034783"/>
              <a:gd name="connsiteX12" fmla="*/ 2200788 w 3419413"/>
              <a:gd name="connsiteY12" fmla="*/ 328603 h 4034783"/>
              <a:gd name="connsiteX13" fmla="*/ 2362671 w 3419413"/>
              <a:gd name="connsiteY13" fmla="*/ 366714 h 4034783"/>
              <a:gd name="connsiteX14" fmla="*/ 2433194 w 3419413"/>
              <a:gd name="connsiteY14" fmla="*/ 464342 h 4034783"/>
              <a:gd name="connsiteX15" fmla="*/ 2539864 w 3419413"/>
              <a:gd name="connsiteY15" fmla="*/ 408429 h 4034783"/>
              <a:gd name="connsiteX16" fmla="*/ 2701747 w 3419413"/>
              <a:gd name="connsiteY16" fmla="*/ 446539 h 4034783"/>
              <a:gd name="connsiteX17" fmla="*/ 2772271 w 3419413"/>
              <a:gd name="connsiteY17" fmla="*/ 544167 h 4034783"/>
              <a:gd name="connsiteX18" fmla="*/ 2878940 w 3419413"/>
              <a:gd name="connsiteY18" fmla="*/ 488254 h 4034783"/>
              <a:gd name="connsiteX19" fmla="*/ 3040822 w 3419413"/>
              <a:gd name="connsiteY19" fmla="*/ 526364 h 4034783"/>
              <a:gd name="connsiteX20" fmla="*/ 3111346 w 3419413"/>
              <a:gd name="connsiteY20" fmla="*/ 623992 h 4034783"/>
              <a:gd name="connsiteX21" fmla="*/ 3218016 w 3419413"/>
              <a:gd name="connsiteY21" fmla="*/ 568079 h 4034783"/>
              <a:gd name="connsiteX22" fmla="*/ 3419413 w 3419413"/>
              <a:gd name="connsiteY22" fmla="*/ 615492 h 4034783"/>
              <a:gd name="connsiteX23" fmla="*/ 3378885 w 3419413"/>
              <a:gd name="connsiteY23" fmla="*/ 787641 h 4034783"/>
              <a:gd name="connsiteX24" fmla="*/ 3281065 w 3419413"/>
              <a:gd name="connsiteY24" fmla="*/ 858158 h 4034783"/>
              <a:gd name="connsiteX25" fmla="*/ 3337153 w 3419413"/>
              <a:gd name="connsiteY25" fmla="*/ 964908 h 4034783"/>
              <a:gd name="connsiteX26" fmla="*/ 3293613 w 3419413"/>
              <a:gd name="connsiteY26" fmla="*/ 1149856 h 4034783"/>
              <a:gd name="connsiteX27" fmla="*/ 3195792 w 3419413"/>
              <a:gd name="connsiteY27" fmla="*/ 1220373 h 4034783"/>
              <a:gd name="connsiteX28" fmla="*/ 3251880 w 3419413"/>
              <a:gd name="connsiteY28" fmla="*/ 1327124 h 4034783"/>
              <a:gd name="connsiteX29" fmla="*/ 3208340 w 3419413"/>
              <a:gd name="connsiteY29" fmla="*/ 1512072 h 4034783"/>
              <a:gd name="connsiteX30" fmla="*/ 3110519 w 3419413"/>
              <a:gd name="connsiteY30" fmla="*/ 1582589 h 4034783"/>
              <a:gd name="connsiteX31" fmla="*/ 3166607 w 3419413"/>
              <a:gd name="connsiteY31" fmla="*/ 1689339 h 4034783"/>
              <a:gd name="connsiteX32" fmla="*/ 3123067 w 3419413"/>
              <a:gd name="connsiteY32" fmla="*/ 1874287 h 4034783"/>
              <a:gd name="connsiteX33" fmla="*/ 3025247 w 3419413"/>
              <a:gd name="connsiteY33" fmla="*/ 1944804 h 4034783"/>
              <a:gd name="connsiteX34" fmla="*/ 3081335 w 3419413"/>
              <a:gd name="connsiteY34" fmla="*/ 2051555 h 4034783"/>
              <a:gd name="connsiteX35" fmla="*/ 3037794 w 3419413"/>
              <a:gd name="connsiteY35" fmla="*/ 2236502 h 4034783"/>
              <a:gd name="connsiteX36" fmla="*/ 2939974 w 3419413"/>
              <a:gd name="connsiteY36" fmla="*/ 2307020 h 4034783"/>
              <a:gd name="connsiteX37" fmla="*/ 2996062 w 3419413"/>
              <a:gd name="connsiteY37" fmla="*/ 2413770 h 4034783"/>
              <a:gd name="connsiteX38" fmla="*/ 2952522 w 3419413"/>
              <a:gd name="connsiteY38" fmla="*/ 2598718 h 4034783"/>
              <a:gd name="connsiteX39" fmla="*/ 2854701 w 3419413"/>
              <a:gd name="connsiteY39" fmla="*/ 2669236 h 4034783"/>
              <a:gd name="connsiteX40" fmla="*/ 2910789 w 3419413"/>
              <a:gd name="connsiteY40" fmla="*/ 2775986 h 4034783"/>
              <a:gd name="connsiteX41" fmla="*/ 2867249 w 3419413"/>
              <a:gd name="connsiteY41" fmla="*/ 2960933 h 4034783"/>
              <a:gd name="connsiteX42" fmla="*/ 2769428 w 3419413"/>
              <a:gd name="connsiteY42" fmla="*/ 3031451 h 4034783"/>
              <a:gd name="connsiteX43" fmla="*/ 2825516 w 3419413"/>
              <a:gd name="connsiteY43" fmla="*/ 3138201 h 4034783"/>
              <a:gd name="connsiteX44" fmla="*/ 2781976 w 3419413"/>
              <a:gd name="connsiteY44" fmla="*/ 3323149 h 4034783"/>
              <a:gd name="connsiteX45" fmla="*/ 2684156 w 3419413"/>
              <a:gd name="connsiteY45" fmla="*/ 3393666 h 4034783"/>
              <a:gd name="connsiteX46" fmla="*/ 2740244 w 3419413"/>
              <a:gd name="connsiteY46" fmla="*/ 3500417 h 4034783"/>
              <a:gd name="connsiteX47" fmla="*/ 2696703 w 3419413"/>
              <a:gd name="connsiteY47" fmla="*/ 3685366 h 4034783"/>
              <a:gd name="connsiteX48" fmla="*/ 2598883 w 3419413"/>
              <a:gd name="connsiteY48" fmla="*/ 3755884 h 4034783"/>
              <a:gd name="connsiteX49" fmla="*/ 2654971 w 3419413"/>
              <a:gd name="connsiteY49" fmla="*/ 3862634 h 4034783"/>
              <a:gd name="connsiteX50" fmla="*/ 2614443 w 3419413"/>
              <a:gd name="connsiteY50" fmla="*/ 4034783 h 4034783"/>
              <a:gd name="connsiteX51" fmla="*/ 2413046 w 3419413"/>
              <a:gd name="connsiteY51" fmla="*/ 3987370 h 4034783"/>
              <a:gd name="connsiteX52" fmla="*/ 2342523 w 3419413"/>
              <a:gd name="connsiteY52" fmla="*/ 3889742 h 4034783"/>
              <a:gd name="connsiteX53" fmla="*/ 2235853 w 3419413"/>
              <a:gd name="connsiteY53" fmla="*/ 3945655 h 4034783"/>
              <a:gd name="connsiteX54" fmla="*/ 2073971 w 3419413"/>
              <a:gd name="connsiteY54" fmla="*/ 3907545 h 4034783"/>
              <a:gd name="connsiteX55" fmla="*/ 2003448 w 3419413"/>
              <a:gd name="connsiteY55" fmla="*/ 3809917 h 4034783"/>
              <a:gd name="connsiteX56" fmla="*/ 1896778 w 3419413"/>
              <a:gd name="connsiteY56" fmla="*/ 3865830 h 4034783"/>
              <a:gd name="connsiteX57" fmla="*/ 1734896 w 3419413"/>
              <a:gd name="connsiteY57" fmla="*/ 3827720 h 4034783"/>
              <a:gd name="connsiteX58" fmla="*/ 1664372 w 3419413"/>
              <a:gd name="connsiteY58" fmla="*/ 3730092 h 4034783"/>
              <a:gd name="connsiteX59" fmla="*/ 1557702 w 3419413"/>
              <a:gd name="connsiteY59" fmla="*/ 3786005 h 4034783"/>
              <a:gd name="connsiteX60" fmla="*/ 1395819 w 3419413"/>
              <a:gd name="connsiteY60" fmla="*/ 3747894 h 4034783"/>
              <a:gd name="connsiteX61" fmla="*/ 1325296 w 3419413"/>
              <a:gd name="connsiteY61" fmla="*/ 3650267 h 4034783"/>
              <a:gd name="connsiteX62" fmla="*/ 1218626 w 3419413"/>
              <a:gd name="connsiteY62" fmla="*/ 3706179 h 4034783"/>
              <a:gd name="connsiteX63" fmla="*/ 1056743 w 3419413"/>
              <a:gd name="connsiteY63" fmla="*/ 3668069 h 4034783"/>
              <a:gd name="connsiteX64" fmla="*/ 986220 w 3419413"/>
              <a:gd name="connsiteY64" fmla="*/ 3570441 h 4034783"/>
              <a:gd name="connsiteX65" fmla="*/ 879550 w 3419413"/>
              <a:gd name="connsiteY65" fmla="*/ 3626354 h 4034783"/>
              <a:gd name="connsiteX66" fmla="*/ 717667 w 3419413"/>
              <a:gd name="connsiteY66" fmla="*/ 3588244 h 4034783"/>
              <a:gd name="connsiteX67" fmla="*/ 647144 w 3419413"/>
              <a:gd name="connsiteY67" fmla="*/ 3490616 h 4034783"/>
              <a:gd name="connsiteX68" fmla="*/ 540474 w 3419413"/>
              <a:gd name="connsiteY68" fmla="*/ 3546529 h 4034783"/>
              <a:gd name="connsiteX69" fmla="*/ 378591 w 3419413"/>
              <a:gd name="connsiteY69" fmla="*/ 3508418 h 4034783"/>
              <a:gd name="connsiteX70" fmla="*/ 308068 w 3419413"/>
              <a:gd name="connsiteY70" fmla="*/ 3410791 h 4034783"/>
              <a:gd name="connsiteX71" fmla="*/ 201398 w 3419413"/>
              <a:gd name="connsiteY71" fmla="*/ 3466704 h 4034783"/>
              <a:gd name="connsiteX72" fmla="*/ 0 w 3419413"/>
              <a:gd name="connsiteY72" fmla="*/ 3419290 h 4034783"/>
              <a:gd name="connsiteX73" fmla="*/ 40527 w 3419413"/>
              <a:gd name="connsiteY73" fmla="*/ 3247142 h 4034783"/>
              <a:gd name="connsiteX74" fmla="*/ 138348 w 3419413"/>
              <a:gd name="connsiteY74" fmla="*/ 3176624 h 4034783"/>
              <a:gd name="connsiteX75" fmla="*/ 82260 w 3419413"/>
              <a:gd name="connsiteY75" fmla="*/ 3069874 h 4034783"/>
              <a:gd name="connsiteX76" fmla="*/ 125800 w 3419413"/>
              <a:gd name="connsiteY76" fmla="*/ 2884925 h 4034783"/>
              <a:gd name="connsiteX77" fmla="*/ 223621 w 3419413"/>
              <a:gd name="connsiteY77" fmla="*/ 2814407 h 4034783"/>
              <a:gd name="connsiteX78" fmla="*/ 167533 w 3419413"/>
              <a:gd name="connsiteY78" fmla="*/ 2707657 h 4034783"/>
              <a:gd name="connsiteX79" fmla="*/ 211074 w 3419413"/>
              <a:gd name="connsiteY79" fmla="*/ 2522709 h 4034783"/>
              <a:gd name="connsiteX80" fmla="*/ 308894 w 3419413"/>
              <a:gd name="connsiteY80" fmla="*/ 2452192 h 4034783"/>
              <a:gd name="connsiteX81" fmla="*/ 252805 w 3419413"/>
              <a:gd name="connsiteY81" fmla="*/ 2345441 h 4034783"/>
              <a:gd name="connsiteX82" fmla="*/ 296346 w 3419413"/>
              <a:gd name="connsiteY82" fmla="*/ 2160494 h 4034783"/>
              <a:gd name="connsiteX83" fmla="*/ 394167 w 3419413"/>
              <a:gd name="connsiteY83" fmla="*/ 2089977 h 4034783"/>
              <a:gd name="connsiteX84" fmla="*/ 338079 w 3419413"/>
              <a:gd name="connsiteY84" fmla="*/ 1983226 h 4034783"/>
              <a:gd name="connsiteX85" fmla="*/ 381619 w 3419413"/>
              <a:gd name="connsiteY85" fmla="*/ 1798278 h 4034783"/>
              <a:gd name="connsiteX86" fmla="*/ 479439 w 3419413"/>
              <a:gd name="connsiteY86" fmla="*/ 1727761 h 4034783"/>
              <a:gd name="connsiteX87" fmla="*/ 423351 w 3419413"/>
              <a:gd name="connsiteY87" fmla="*/ 1621010 h 4034783"/>
              <a:gd name="connsiteX88" fmla="*/ 466892 w 3419413"/>
              <a:gd name="connsiteY88" fmla="*/ 1436063 h 4034783"/>
              <a:gd name="connsiteX89" fmla="*/ 564712 w 3419413"/>
              <a:gd name="connsiteY89" fmla="*/ 1365545 h 4034783"/>
              <a:gd name="connsiteX90" fmla="*/ 508624 w 3419413"/>
              <a:gd name="connsiteY90" fmla="*/ 1258795 h 4034783"/>
              <a:gd name="connsiteX91" fmla="*/ 552164 w 3419413"/>
              <a:gd name="connsiteY91" fmla="*/ 1073847 h 4034783"/>
              <a:gd name="connsiteX92" fmla="*/ 649985 w 3419413"/>
              <a:gd name="connsiteY92" fmla="*/ 1003330 h 4034783"/>
              <a:gd name="connsiteX93" fmla="*/ 593897 w 3419413"/>
              <a:gd name="connsiteY93" fmla="*/ 896579 h 4034783"/>
              <a:gd name="connsiteX94" fmla="*/ 637437 w 3419413"/>
              <a:gd name="connsiteY94" fmla="*/ 711632 h 4034783"/>
              <a:gd name="connsiteX95" fmla="*/ 735258 w 3419413"/>
              <a:gd name="connsiteY95" fmla="*/ 641115 h 4034783"/>
              <a:gd name="connsiteX96" fmla="*/ 679169 w 3419413"/>
              <a:gd name="connsiteY96" fmla="*/ 534364 h 4034783"/>
              <a:gd name="connsiteX97" fmla="*/ 722710 w 3419413"/>
              <a:gd name="connsiteY97" fmla="*/ 349416 h 4034783"/>
              <a:gd name="connsiteX98" fmla="*/ 820530 w 3419413"/>
              <a:gd name="connsiteY98" fmla="*/ 278899 h 4034783"/>
              <a:gd name="connsiteX99" fmla="*/ 764442 w 3419413"/>
              <a:gd name="connsiteY99" fmla="*/ 172148 h 403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9413" h="4034783">
                <a:moveTo>
                  <a:pt x="804969" y="0"/>
                </a:moveTo>
                <a:lnTo>
                  <a:pt x="1006367" y="47413"/>
                </a:lnTo>
                <a:cubicBezTo>
                  <a:pt x="1001535" y="92381"/>
                  <a:pt x="1031454" y="134344"/>
                  <a:pt x="1076890" y="145041"/>
                </a:cubicBezTo>
                <a:cubicBezTo>
                  <a:pt x="1122327" y="155737"/>
                  <a:pt x="1167825" y="131529"/>
                  <a:pt x="1183560" y="89128"/>
                </a:cubicBezTo>
                <a:lnTo>
                  <a:pt x="1345443" y="127238"/>
                </a:lnTo>
                <a:cubicBezTo>
                  <a:pt x="1340610" y="172206"/>
                  <a:pt x="1370530" y="214169"/>
                  <a:pt x="1415966" y="224866"/>
                </a:cubicBezTo>
                <a:cubicBezTo>
                  <a:pt x="1461403" y="235562"/>
                  <a:pt x="1506901" y="211354"/>
                  <a:pt x="1522636" y="168953"/>
                </a:cubicBezTo>
                <a:lnTo>
                  <a:pt x="1684520" y="207063"/>
                </a:lnTo>
                <a:cubicBezTo>
                  <a:pt x="1679686" y="252031"/>
                  <a:pt x="1709606" y="293994"/>
                  <a:pt x="1755042" y="304691"/>
                </a:cubicBezTo>
                <a:cubicBezTo>
                  <a:pt x="1800479" y="315388"/>
                  <a:pt x="1845977" y="291179"/>
                  <a:pt x="1861712" y="248778"/>
                </a:cubicBezTo>
                <a:lnTo>
                  <a:pt x="2023595" y="286888"/>
                </a:lnTo>
                <a:cubicBezTo>
                  <a:pt x="2018762" y="331856"/>
                  <a:pt x="2048682" y="373820"/>
                  <a:pt x="2094118" y="384516"/>
                </a:cubicBezTo>
                <a:cubicBezTo>
                  <a:pt x="2139555" y="395213"/>
                  <a:pt x="2185053" y="371004"/>
                  <a:pt x="2200788" y="328603"/>
                </a:cubicBezTo>
                <a:lnTo>
                  <a:pt x="2362671" y="366714"/>
                </a:lnTo>
                <a:cubicBezTo>
                  <a:pt x="2357838" y="411682"/>
                  <a:pt x="2387758" y="453645"/>
                  <a:pt x="2433194" y="464342"/>
                </a:cubicBezTo>
                <a:cubicBezTo>
                  <a:pt x="2478631" y="475038"/>
                  <a:pt x="2524129" y="450830"/>
                  <a:pt x="2539864" y="408429"/>
                </a:cubicBezTo>
                <a:lnTo>
                  <a:pt x="2701747" y="446539"/>
                </a:lnTo>
                <a:cubicBezTo>
                  <a:pt x="2696914" y="491507"/>
                  <a:pt x="2726834" y="533470"/>
                  <a:pt x="2772271" y="544167"/>
                </a:cubicBezTo>
                <a:cubicBezTo>
                  <a:pt x="2817707" y="554863"/>
                  <a:pt x="2863205" y="530655"/>
                  <a:pt x="2878940" y="488254"/>
                </a:cubicBezTo>
                <a:lnTo>
                  <a:pt x="3040822" y="526364"/>
                </a:lnTo>
                <a:cubicBezTo>
                  <a:pt x="3035990" y="571332"/>
                  <a:pt x="3065909" y="613295"/>
                  <a:pt x="3111346" y="623992"/>
                </a:cubicBezTo>
                <a:cubicBezTo>
                  <a:pt x="3156782" y="634688"/>
                  <a:pt x="3202280" y="610480"/>
                  <a:pt x="3218016" y="568079"/>
                </a:cubicBezTo>
                <a:lnTo>
                  <a:pt x="3419413" y="615492"/>
                </a:lnTo>
                <a:lnTo>
                  <a:pt x="3378885" y="787641"/>
                </a:lnTo>
                <a:cubicBezTo>
                  <a:pt x="3333847" y="782715"/>
                  <a:pt x="3291777" y="812656"/>
                  <a:pt x="3281065" y="858158"/>
                </a:cubicBezTo>
                <a:cubicBezTo>
                  <a:pt x="3270353" y="903660"/>
                  <a:pt x="3294648" y="949224"/>
                  <a:pt x="3337153" y="964908"/>
                </a:cubicBezTo>
                <a:lnTo>
                  <a:pt x="3293613" y="1149856"/>
                </a:lnTo>
                <a:cubicBezTo>
                  <a:pt x="3248575" y="1144931"/>
                  <a:pt x="3206504" y="1174872"/>
                  <a:pt x="3195792" y="1220373"/>
                </a:cubicBezTo>
                <a:cubicBezTo>
                  <a:pt x="3185080" y="1265876"/>
                  <a:pt x="3209375" y="1311440"/>
                  <a:pt x="3251880" y="1327124"/>
                </a:cubicBezTo>
                <a:lnTo>
                  <a:pt x="3208340" y="1512072"/>
                </a:lnTo>
                <a:cubicBezTo>
                  <a:pt x="3163302" y="1507146"/>
                  <a:pt x="3121231" y="1537087"/>
                  <a:pt x="3110519" y="1582589"/>
                </a:cubicBezTo>
                <a:cubicBezTo>
                  <a:pt x="3099807" y="1628091"/>
                  <a:pt x="3124102" y="1673655"/>
                  <a:pt x="3166607" y="1689339"/>
                </a:cubicBezTo>
                <a:lnTo>
                  <a:pt x="3123067" y="1874287"/>
                </a:lnTo>
                <a:cubicBezTo>
                  <a:pt x="3078029" y="1869362"/>
                  <a:pt x="3035959" y="1899303"/>
                  <a:pt x="3025247" y="1944804"/>
                </a:cubicBezTo>
                <a:cubicBezTo>
                  <a:pt x="3014534" y="1990307"/>
                  <a:pt x="3038829" y="2035871"/>
                  <a:pt x="3081335" y="2051555"/>
                </a:cubicBezTo>
                <a:lnTo>
                  <a:pt x="3037794" y="2236502"/>
                </a:lnTo>
                <a:cubicBezTo>
                  <a:pt x="2992756" y="2231577"/>
                  <a:pt x="2950686" y="2261519"/>
                  <a:pt x="2939974" y="2307020"/>
                </a:cubicBezTo>
                <a:cubicBezTo>
                  <a:pt x="2929262" y="2352522"/>
                  <a:pt x="2953557" y="2398086"/>
                  <a:pt x="2996062" y="2413770"/>
                </a:cubicBezTo>
                <a:lnTo>
                  <a:pt x="2952522" y="2598718"/>
                </a:lnTo>
                <a:cubicBezTo>
                  <a:pt x="2907484" y="2593792"/>
                  <a:pt x="2865413" y="2623734"/>
                  <a:pt x="2854701" y="2669236"/>
                </a:cubicBezTo>
                <a:cubicBezTo>
                  <a:pt x="2843989" y="2714738"/>
                  <a:pt x="2868284" y="2760302"/>
                  <a:pt x="2910789" y="2775986"/>
                </a:cubicBezTo>
                <a:lnTo>
                  <a:pt x="2867249" y="2960933"/>
                </a:lnTo>
                <a:cubicBezTo>
                  <a:pt x="2822211" y="2956008"/>
                  <a:pt x="2780140" y="2985949"/>
                  <a:pt x="2769428" y="3031451"/>
                </a:cubicBezTo>
                <a:cubicBezTo>
                  <a:pt x="2758716" y="3076953"/>
                  <a:pt x="2783011" y="3122517"/>
                  <a:pt x="2825516" y="3138201"/>
                </a:cubicBezTo>
                <a:lnTo>
                  <a:pt x="2781976" y="3323149"/>
                </a:lnTo>
                <a:cubicBezTo>
                  <a:pt x="2736938" y="3318223"/>
                  <a:pt x="2694868" y="3348165"/>
                  <a:pt x="2684156" y="3393666"/>
                </a:cubicBezTo>
                <a:cubicBezTo>
                  <a:pt x="2673443" y="3439169"/>
                  <a:pt x="2697739" y="3484732"/>
                  <a:pt x="2740244" y="3500417"/>
                </a:cubicBezTo>
                <a:lnTo>
                  <a:pt x="2696703" y="3685366"/>
                </a:lnTo>
                <a:cubicBezTo>
                  <a:pt x="2651665" y="3680442"/>
                  <a:pt x="2609594" y="3710382"/>
                  <a:pt x="2598883" y="3755884"/>
                </a:cubicBezTo>
                <a:cubicBezTo>
                  <a:pt x="2588170" y="3801386"/>
                  <a:pt x="2612465" y="3846950"/>
                  <a:pt x="2654971" y="3862634"/>
                </a:cubicBezTo>
                <a:lnTo>
                  <a:pt x="2614443" y="4034783"/>
                </a:lnTo>
                <a:lnTo>
                  <a:pt x="2413046" y="3987370"/>
                </a:lnTo>
                <a:cubicBezTo>
                  <a:pt x="2417879" y="3942403"/>
                  <a:pt x="2387959" y="3900439"/>
                  <a:pt x="2342523" y="3889742"/>
                </a:cubicBezTo>
                <a:cubicBezTo>
                  <a:pt x="2297087" y="3879046"/>
                  <a:pt x="2251589" y="3903255"/>
                  <a:pt x="2235853" y="3945655"/>
                </a:cubicBezTo>
                <a:lnTo>
                  <a:pt x="2073971" y="3907545"/>
                </a:lnTo>
                <a:cubicBezTo>
                  <a:pt x="2078804" y="3862578"/>
                  <a:pt x="2048884" y="3820614"/>
                  <a:pt x="2003448" y="3809917"/>
                </a:cubicBezTo>
                <a:cubicBezTo>
                  <a:pt x="1958012" y="3799220"/>
                  <a:pt x="1912513" y="3823430"/>
                  <a:pt x="1896778" y="3865830"/>
                </a:cubicBezTo>
                <a:lnTo>
                  <a:pt x="1734896" y="3827720"/>
                </a:lnTo>
                <a:cubicBezTo>
                  <a:pt x="1739728" y="3782753"/>
                  <a:pt x="1709808" y="3740788"/>
                  <a:pt x="1664372" y="3730092"/>
                </a:cubicBezTo>
                <a:cubicBezTo>
                  <a:pt x="1618935" y="3719395"/>
                  <a:pt x="1573437" y="3743605"/>
                  <a:pt x="1557702" y="3786005"/>
                </a:cubicBezTo>
                <a:lnTo>
                  <a:pt x="1395819" y="3747894"/>
                </a:lnTo>
                <a:cubicBezTo>
                  <a:pt x="1400652" y="3702927"/>
                  <a:pt x="1370733" y="3660963"/>
                  <a:pt x="1325296" y="3650267"/>
                </a:cubicBezTo>
                <a:cubicBezTo>
                  <a:pt x="1279860" y="3639570"/>
                  <a:pt x="1234361" y="3663779"/>
                  <a:pt x="1218626" y="3706179"/>
                </a:cubicBezTo>
                <a:lnTo>
                  <a:pt x="1056743" y="3668069"/>
                </a:lnTo>
                <a:cubicBezTo>
                  <a:pt x="1061576" y="3623102"/>
                  <a:pt x="1031656" y="3581138"/>
                  <a:pt x="986220" y="3570441"/>
                </a:cubicBezTo>
                <a:cubicBezTo>
                  <a:pt x="940783" y="3559745"/>
                  <a:pt x="895285" y="3583954"/>
                  <a:pt x="879550" y="3626354"/>
                </a:cubicBezTo>
                <a:lnTo>
                  <a:pt x="717667" y="3588244"/>
                </a:lnTo>
                <a:cubicBezTo>
                  <a:pt x="722500" y="3543277"/>
                  <a:pt x="692580" y="3501313"/>
                  <a:pt x="647144" y="3490616"/>
                </a:cubicBezTo>
                <a:cubicBezTo>
                  <a:pt x="601707" y="3479919"/>
                  <a:pt x="556209" y="3504129"/>
                  <a:pt x="540474" y="3546529"/>
                </a:cubicBezTo>
                <a:lnTo>
                  <a:pt x="378591" y="3508418"/>
                </a:lnTo>
                <a:cubicBezTo>
                  <a:pt x="383424" y="3463451"/>
                  <a:pt x="353504" y="3421487"/>
                  <a:pt x="308068" y="3410791"/>
                </a:cubicBezTo>
                <a:cubicBezTo>
                  <a:pt x="262632" y="3400094"/>
                  <a:pt x="217134" y="3424303"/>
                  <a:pt x="201398" y="3466704"/>
                </a:cubicBezTo>
                <a:lnTo>
                  <a:pt x="0" y="3419290"/>
                </a:lnTo>
                <a:lnTo>
                  <a:pt x="40527" y="3247142"/>
                </a:lnTo>
                <a:cubicBezTo>
                  <a:pt x="85566" y="3252067"/>
                  <a:pt x="127636" y="3222127"/>
                  <a:pt x="138348" y="3176624"/>
                </a:cubicBezTo>
                <a:cubicBezTo>
                  <a:pt x="149060" y="3131123"/>
                  <a:pt x="124766" y="3085559"/>
                  <a:pt x="82260" y="3069874"/>
                </a:cubicBezTo>
                <a:lnTo>
                  <a:pt x="125800" y="2884925"/>
                </a:lnTo>
                <a:cubicBezTo>
                  <a:pt x="170840" y="2889850"/>
                  <a:pt x="212909" y="2859910"/>
                  <a:pt x="223621" y="2814407"/>
                </a:cubicBezTo>
                <a:cubicBezTo>
                  <a:pt x="234333" y="2768906"/>
                  <a:pt x="210039" y="2723341"/>
                  <a:pt x="167533" y="2707657"/>
                </a:cubicBezTo>
                <a:lnTo>
                  <a:pt x="211074" y="2522709"/>
                </a:lnTo>
                <a:cubicBezTo>
                  <a:pt x="256112" y="2527635"/>
                  <a:pt x="298181" y="2497694"/>
                  <a:pt x="308894" y="2452192"/>
                </a:cubicBezTo>
                <a:cubicBezTo>
                  <a:pt x="319606" y="2406690"/>
                  <a:pt x="295312" y="2361126"/>
                  <a:pt x="252805" y="2345441"/>
                </a:cubicBezTo>
                <a:lnTo>
                  <a:pt x="296346" y="2160494"/>
                </a:lnTo>
                <a:cubicBezTo>
                  <a:pt x="341385" y="2165419"/>
                  <a:pt x="383454" y="2135479"/>
                  <a:pt x="394167" y="2089977"/>
                </a:cubicBezTo>
                <a:cubicBezTo>
                  <a:pt x="404878" y="2044475"/>
                  <a:pt x="380585" y="1998910"/>
                  <a:pt x="338079" y="1983226"/>
                </a:cubicBezTo>
                <a:lnTo>
                  <a:pt x="381619" y="1798278"/>
                </a:lnTo>
                <a:cubicBezTo>
                  <a:pt x="426658" y="1803204"/>
                  <a:pt x="468727" y="1773263"/>
                  <a:pt x="479439" y="1727761"/>
                </a:cubicBezTo>
                <a:cubicBezTo>
                  <a:pt x="490151" y="1682260"/>
                  <a:pt x="465857" y="1636695"/>
                  <a:pt x="423351" y="1621010"/>
                </a:cubicBezTo>
                <a:lnTo>
                  <a:pt x="466892" y="1436063"/>
                </a:lnTo>
                <a:cubicBezTo>
                  <a:pt x="511930" y="1440988"/>
                  <a:pt x="554000" y="1411048"/>
                  <a:pt x="564712" y="1365545"/>
                </a:cubicBezTo>
                <a:cubicBezTo>
                  <a:pt x="575424" y="1320044"/>
                  <a:pt x="551130" y="1274479"/>
                  <a:pt x="508624" y="1258795"/>
                </a:cubicBezTo>
                <a:lnTo>
                  <a:pt x="552164" y="1073847"/>
                </a:lnTo>
                <a:cubicBezTo>
                  <a:pt x="597203" y="1078773"/>
                  <a:pt x="639272" y="1048832"/>
                  <a:pt x="649985" y="1003330"/>
                </a:cubicBezTo>
                <a:cubicBezTo>
                  <a:pt x="660697" y="957828"/>
                  <a:pt x="636403" y="912264"/>
                  <a:pt x="593897" y="896579"/>
                </a:cubicBezTo>
                <a:lnTo>
                  <a:pt x="637437" y="711632"/>
                </a:lnTo>
                <a:cubicBezTo>
                  <a:pt x="682476" y="716557"/>
                  <a:pt x="724545" y="686617"/>
                  <a:pt x="735258" y="641115"/>
                </a:cubicBezTo>
                <a:cubicBezTo>
                  <a:pt x="745969" y="595613"/>
                  <a:pt x="721675" y="550048"/>
                  <a:pt x="679169" y="534364"/>
                </a:cubicBezTo>
                <a:lnTo>
                  <a:pt x="722710" y="349416"/>
                </a:lnTo>
                <a:cubicBezTo>
                  <a:pt x="767749" y="354342"/>
                  <a:pt x="809818" y="324401"/>
                  <a:pt x="820530" y="278899"/>
                </a:cubicBezTo>
                <a:cubicBezTo>
                  <a:pt x="831243" y="233397"/>
                  <a:pt x="806948" y="187833"/>
                  <a:pt x="764442" y="1721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2"/>
          </p:nvPr>
        </p:nvSpPr>
        <p:spPr>
          <a:xfrm>
            <a:off x="744449" y="916476"/>
            <a:ext cx="2365802" cy="2913125"/>
          </a:xfrm>
          <a:custGeom>
            <a:avLst/>
            <a:gdLst>
              <a:gd name="connsiteX0" fmla="*/ 2710195 w 3154402"/>
              <a:gd name="connsiteY0" fmla="*/ 0 h 3884167"/>
              <a:gd name="connsiteX1" fmla="*/ 2732559 w 3154402"/>
              <a:gd name="connsiteY1" fmla="*/ 178453 h 3884167"/>
              <a:gd name="connsiteX2" fmla="*/ 2664301 w 3154402"/>
              <a:gd name="connsiteY2" fmla="*/ 280331 h 3884167"/>
              <a:gd name="connsiteX3" fmla="*/ 2755589 w 3154402"/>
              <a:gd name="connsiteY3" fmla="*/ 362213 h 3884167"/>
              <a:gd name="connsiteX4" fmla="*/ 2779616 w 3154402"/>
              <a:gd name="connsiteY4" fmla="*/ 553935 h 3884167"/>
              <a:gd name="connsiteX5" fmla="*/ 2711357 w 3154402"/>
              <a:gd name="connsiteY5" fmla="*/ 655812 h 3884167"/>
              <a:gd name="connsiteX6" fmla="*/ 2802645 w 3154402"/>
              <a:gd name="connsiteY6" fmla="*/ 737695 h 3884167"/>
              <a:gd name="connsiteX7" fmla="*/ 2826672 w 3154402"/>
              <a:gd name="connsiteY7" fmla="*/ 929416 h 3884167"/>
              <a:gd name="connsiteX8" fmla="*/ 2758413 w 3154402"/>
              <a:gd name="connsiteY8" fmla="*/ 1031293 h 3884167"/>
              <a:gd name="connsiteX9" fmla="*/ 2849701 w 3154402"/>
              <a:gd name="connsiteY9" fmla="*/ 1113176 h 3884167"/>
              <a:gd name="connsiteX10" fmla="*/ 2873727 w 3154402"/>
              <a:gd name="connsiteY10" fmla="*/ 1304897 h 3884167"/>
              <a:gd name="connsiteX11" fmla="*/ 2805470 w 3154402"/>
              <a:gd name="connsiteY11" fmla="*/ 1406775 h 3884167"/>
              <a:gd name="connsiteX12" fmla="*/ 2896757 w 3154402"/>
              <a:gd name="connsiteY12" fmla="*/ 1488658 h 3884167"/>
              <a:gd name="connsiteX13" fmla="*/ 2920784 w 3154402"/>
              <a:gd name="connsiteY13" fmla="*/ 1680379 h 3884167"/>
              <a:gd name="connsiteX14" fmla="*/ 2852526 w 3154402"/>
              <a:gd name="connsiteY14" fmla="*/ 1782256 h 3884167"/>
              <a:gd name="connsiteX15" fmla="*/ 2943813 w 3154402"/>
              <a:gd name="connsiteY15" fmla="*/ 1864139 h 3884167"/>
              <a:gd name="connsiteX16" fmla="*/ 2967840 w 3154402"/>
              <a:gd name="connsiteY16" fmla="*/ 2055860 h 3884167"/>
              <a:gd name="connsiteX17" fmla="*/ 2899582 w 3154402"/>
              <a:gd name="connsiteY17" fmla="*/ 2157737 h 3884167"/>
              <a:gd name="connsiteX18" fmla="*/ 2990869 w 3154402"/>
              <a:gd name="connsiteY18" fmla="*/ 2239620 h 3884167"/>
              <a:gd name="connsiteX19" fmla="*/ 3014896 w 3154402"/>
              <a:gd name="connsiteY19" fmla="*/ 2431341 h 3884167"/>
              <a:gd name="connsiteX20" fmla="*/ 2946638 w 3154402"/>
              <a:gd name="connsiteY20" fmla="*/ 2533219 h 3884167"/>
              <a:gd name="connsiteX21" fmla="*/ 3037925 w 3154402"/>
              <a:gd name="connsiteY21" fmla="*/ 2615101 h 3884167"/>
              <a:gd name="connsiteX22" fmla="*/ 3061952 w 3154402"/>
              <a:gd name="connsiteY22" fmla="*/ 2806823 h 3884167"/>
              <a:gd name="connsiteX23" fmla="*/ 2993694 w 3154402"/>
              <a:gd name="connsiteY23" fmla="*/ 2908700 h 3884167"/>
              <a:gd name="connsiteX24" fmla="*/ 3084981 w 3154402"/>
              <a:gd name="connsiteY24" fmla="*/ 2990583 h 3884167"/>
              <a:gd name="connsiteX25" fmla="*/ 3109008 w 3154402"/>
              <a:gd name="connsiteY25" fmla="*/ 3182306 h 3884167"/>
              <a:gd name="connsiteX26" fmla="*/ 3040750 w 3154402"/>
              <a:gd name="connsiteY26" fmla="*/ 3284183 h 3884167"/>
              <a:gd name="connsiteX27" fmla="*/ 3132038 w 3154402"/>
              <a:gd name="connsiteY27" fmla="*/ 3366066 h 3884167"/>
              <a:gd name="connsiteX28" fmla="*/ 3154402 w 3154402"/>
              <a:gd name="connsiteY28" fmla="*/ 3544520 h 3884167"/>
              <a:gd name="connsiteX29" fmla="*/ 2945629 w 3154402"/>
              <a:gd name="connsiteY29" fmla="*/ 3570684 h 3884167"/>
              <a:gd name="connsiteX30" fmla="*/ 2843814 w 3154402"/>
              <a:gd name="connsiteY30" fmla="*/ 3502611 h 3884167"/>
              <a:gd name="connsiteX31" fmla="*/ 2761946 w 3154402"/>
              <a:gd name="connsiteY31" fmla="*/ 3593703 h 3884167"/>
              <a:gd name="connsiteX32" fmla="*/ 2594135 w 3154402"/>
              <a:gd name="connsiteY32" fmla="*/ 3614733 h 3884167"/>
              <a:gd name="connsiteX33" fmla="*/ 2492320 w 3154402"/>
              <a:gd name="connsiteY33" fmla="*/ 3546661 h 3884167"/>
              <a:gd name="connsiteX34" fmla="*/ 2410452 w 3154402"/>
              <a:gd name="connsiteY34" fmla="*/ 3637753 h 3884167"/>
              <a:gd name="connsiteX35" fmla="*/ 2242641 w 3154402"/>
              <a:gd name="connsiteY35" fmla="*/ 3658783 h 3884167"/>
              <a:gd name="connsiteX36" fmla="*/ 2140826 w 3154402"/>
              <a:gd name="connsiteY36" fmla="*/ 3590711 h 3884167"/>
              <a:gd name="connsiteX37" fmla="*/ 2058958 w 3154402"/>
              <a:gd name="connsiteY37" fmla="*/ 3681803 h 3884167"/>
              <a:gd name="connsiteX38" fmla="*/ 1891146 w 3154402"/>
              <a:gd name="connsiteY38" fmla="*/ 3702833 h 3884167"/>
              <a:gd name="connsiteX39" fmla="*/ 1789332 w 3154402"/>
              <a:gd name="connsiteY39" fmla="*/ 3634761 h 3884167"/>
              <a:gd name="connsiteX40" fmla="*/ 1707464 w 3154402"/>
              <a:gd name="connsiteY40" fmla="*/ 3725853 h 3884167"/>
              <a:gd name="connsiteX41" fmla="*/ 1539652 w 3154402"/>
              <a:gd name="connsiteY41" fmla="*/ 3746883 h 3884167"/>
              <a:gd name="connsiteX42" fmla="*/ 1437837 w 3154402"/>
              <a:gd name="connsiteY42" fmla="*/ 3678811 h 3884167"/>
              <a:gd name="connsiteX43" fmla="*/ 1355969 w 3154402"/>
              <a:gd name="connsiteY43" fmla="*/ 3769903 h 3884167"/>
              <a:gd name="connsiteX44" fmla="*/ 1188158 w 3154402"/>
              <a:gd name="connsiteY44" fmla="*/ 3790933 h 3884167"/>
              <a:gd name="connsiteX45" fmla="*/ 1086343 w 3154402"/>
              <a:gd name="connsiteY45" fmla="*/ 3722861 h 3884167"/>
              <a:gd name="connsiteX46" fmla="*/ 1004475 w 3154402"/>
              <a:gd name="connsiteY46" fmla="*/ 3813953 h 3884167"/>
              <a:gd name="connsiteX47" fmla="*/ 836663 w 3154402"/>
              <a:gd name="connsiteY47" fmla="*/ 3834983 h 3884167"/>
              <a:gd name="connsiteX48" fmla="*/ 734848 w 3154402"/>
              <a:gd name="connsiteY48" fmla="*/ 3766911 h 3884167"/>
              <a:gd name="connsiteX49" fmla="*/ 652980 w 3154402"/>
              <a:gd name="connsiteY49" fmla="*/ 3858003 h 3884167"/>
              <a:gd name="connsiteX50" fmla="*/ 444206 w 3154402"/>
              <a:gd name="connsiteY50" fmla="*/ 3884167 h 3884167"/>
              <a:gd name="connsiteX51" fmla="*/ 421842 w 3154402"/>
              <a:gd name="connsiteY51" fmla="*/ 3705713 h 3884167"/>
              <a:gd name="connsiteX52" fmla="*/ 490100 w 3154402"/>
              <a:gd name="connsiteY52" fmla="*/ 3603836 h 3884167"/>
              <a:gd name="connsiteX53" fmla="*/ 398813 w 3154402"/>
              <a:gd name="connsiteY53" fmla="*/ 3521953 h 3884167"/>
              <a:gd name="connsiteX54" fmla="*/ 374786 w 3154402"/>
              <a:gd name="connsiteY54" fmla="*/ 3330230 h 3884167"/>
              <a:gd name="connsiteX55" fmla="*/ 443044 w 3154402"/>
              <a:gd name="connsiteY55" fmla="*/ 3228353 h 3884167"/>
              <a:gd name="connsiteX56" fmla="*/ 351757 w 3154402"/>
              <a:gd name="connsiteY56" fmla="*/ 3146470 h 3884167"/>
              <a:gd name="connsiteX57" fmla="*/ 327730 w 3154402"/>
              <a:gd name="connsiteY57" fmla="*/ 2954749 h 3884167"/>
              <a:gd name="connsiteX58" fmla="*/ 395988 w 3154402"/>
              <a:gd name="connsiteY58" fmla="*/ 2852871 h 3884167"/>
              <a:gd name="connsiteX59" fmla="*/ 304701 w 3154402"/>
              <a:gd name="connsiteY59" fmla="*/ 2770988 h 3884167"/>
              <a:gd name="connsiteX60" fmla="*/ 280674 w 3154402"/>
              <a:gd name="connsiteY60" fmla="*/ 2579267 h 3884167"/>
              <a:gd name="connsiteX61" fmla="*/ 348932 w 3154402"/>
              <a:gd name="connsiteY61" fmla="*/ 2477390 h 3884167"/>
              <a:gd name="connsiteX62" fmla="*/ 257644 w 3154402"/>
              <a:gd name="connsiteY62" fmla="*/ 2395507 h 3884167"/>
              <a:gd name="connsiteX63" fmla="*/ 233618 w 3154402"/>
              <a:gd name="connsiteY63" fmla="*/ 2203786 h 3884167"/>
              <a:gd name="connsiteX64" fmla="*/ 301876 w 3154402"/>
              <a:gd name="connsiteY64" fmla="*/ 2101909 h 3884167"/>
              <a:gd name="connsiteX65" fmla="*/ 210588 w 3154402"/>
              <a:gd name="connsiteY65" fmla="*/ 2020026 h 3884167"/>
              <a:gd name="connsiteX66" fmla="*/ 186562 w 3154402"/>
              <a:gd name="connsiteY66" fmla="*/ 1828304 h 3884167"/>
              <a:gd name="connsiteX67" fmla="*/ 254820 w 3154402"/>
              <a:gd name="connsiteY67" fmla="*/ 1726427 h 3884167"/>
              <a:gd name="connsiteX68" fmla="*/ 163532 w 3154402"/>
              <a:gd name="connsiteY68" fmla="*/ 1644544 h 3884167"/>
              <a:gd name="connsiteX69" fmla="*/ 139505 w 3154402"/>
              <a:gd name="connsiteY69" fmla="*/ 1452823 h 3884167"/>
              <a:gd name="connsiteX70" fmla="*/ 207764 w 3154402"/>
              <a:gd name="connsiteY70" fmla="*/ 1350946 h 3884167"/>
              <a:gd name="connsiteX71" fmla="*/ 116476 w 3154402"/>
              <a:gd name="connsiteY71" fmla="*/ 1269063 h 3884167"/>
              <a:gd name="connsiteX72" fmla="*/ 92449 w 3154402"/>
              <a:gd name="connsiteY72" fmla="*/ 1077342 h 3884167"/>
              <a:gd name="connsiteX73" fmla="*/ 160707 w 3154402"/>
              <a:gd name="connsiteY73" fmla="*/ 975465 h 3884167"/>
              <a:gd name="connsiteX74" fmla="*/ 69420 w 3154402"/>
              <a:gd name="connsiteY74" fmla="*/ 893582 h 3884167"/>
              <a:gd name="connsiteX75" fmla="*/ 45393 w 3154402"/>
              <a:gd name="connsiteY75" fmla="*/ 701861 h 3884167"/>
              <a:gd name="connsiteX76" fmla="*/ 113651 w 3154402"/>
              <a:gd name="connsiteY76" fmla="*/ 599983 h 3884167"/>
              <a:gd name="connsiteX77" fmla="*/ 22364 w 3154402"/>
              <a:gd name="connsiteY77" fmla="*/ 518100 h 3884167"/>
              <a:gd name="connsiteX78" fmla="*/ 0 w 3154402"/>
              <a:gd name="connsiteY78" fmla="*/ 339647 h 3884167"/>
              <a:gd name="connsiteX79" fmla="*/ 208774 w 3154402"/>
              <a:gd name="connsiteY79" fmla="*/ 313483 h 3884167"/>
              <a:gd name="connsiteX80" fmla="*/ 310589 w 3154402"/>
              <a:gd name="connsiteY80" fmla="*/ 381555 h 3884167"/>
              <a:gd name="connsiteX81" fmla="*/ 392457 w 3154402"/>
              <a:gd name="connsiteY81" fmla="*/ 290463 h 3884167"/>
              <a:gd name="connsiteX82" fmla="*/ 560268 w 3154402"/>
              <a:gd name="connsiteY82" fmla="*/ 269433 h 3884167"/>
              <a:gd name="connsiteX83" fmla="*/ 662083 w 3154402"/>
              <a:gd name="connsiteY83" fmla="*/ 337505 h 3884167"/>
              <a:gd name="connsiteX84" fmla="*/ 743951 w 3154402"/>
              <a:gd name="connsiteY84" fmla="*/ 246413 h 3884167"/>
              <a:gd name="connsiteX85" fmla="*/ 911763 w 3154402"/>
              <a:gd name="connsiteY85" fmla="*/ 225383 h 3884167"/>
              <a:gd name="connsiteX86" fmla="*/ 1013577 w 3154402"/>
              <a:gd name="connsiteY86" fmla="*/ 293455 h 3884167"/>
              <a:gd name="connsiteX87" fmla="*/ 1095446 w 3154402"/>
              <a:gd name="connsiteY87" fmla="*/ 202363 h 3884167"/>
              <a:gd name="connsiteX88" fmla="*/ 1263257 w 3154402"/>
              <a:gd name="connsiteY88" fmla="*/ 181333 h 3884167"/>
              <a:gd name="connsiteX89" fmla="*/ 1365072 w 3154402"/>
              <a:gd name="connsiteY89" fmla="*/ 249405 h 3884167"/>
              <a:gd name="connsiteX90" fmla="*/ 1446940 w 3154402"/>
              <a:gd name="connsiteY90" fmla="*/ 158313 h 3884167"/>
              <a:gd name="connsiteX91" fmla="*/ 1614752 w 3154402"/>
              <a:gd name="connsiteY91" fmla="*/ 137283 h 3884167"/>
              <a:gd name="connsiteX92" fmla="*/ 1716566 w 3154402"/>
              <a:gd name="connsiteY92" fmla="*/ 205355 h 3884167"/>
              <a:gd name="connsiteX93" fmla="*/ 1798434 w 3154402"/>
              <a:gd name="connsiteY93" fmla="*/ 114263 h 3884167"/>
              <a:gd name="connsiteX94" fmla="*/ 1966246 w 3154402"/>
              <a:gd name="connsiteY94" fmla="*/ 93233 h 3884167"/>
              <a:gd name="connsiteX95" fmla="*/ 2068061 w 3154402"/>
              <a:gd name="connsiteY95" fmla="*/ 161305 h 3884167"/>
              <a:gd name="connsiteX96" fmla="*/ 2149929 w 3154402"/>
              <a:gd name="connsiteY96" fmla="*/ 70213 h 3884167"/>
              <a:gd name="connsiteX97" fmla="*/ 2317739 w 3154402"/>
              <a:gd name="connsiteY97" fmla="*/ 49183 h 3884167"/>
              <a:gd name="connsiteX98" fmla="*/ 2419554 w 3154402"/>
              <a:gd name="connsiteY98" fmla="*/ 117255 h 3884167"/>
              <a:gd name="connsiteX99" fmla="*/ 2501422 w 3154402"/>
              <a:gd name="connsiteY99" fmla="*/ 26163 h 38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54402" h="3884167">
                <a:moveTo>
                  <a:pt x="2710195" y="0"/>
                </a:moveTo>
                <a:lnTo>
                  <a:pt x="2732559" y="178453"/>
                </a:lnTo>
                <a:cubicBezTo>
                  <a:pt x="2687883" y="189716"/>
                  <a:pt x="2658390" y="233162"/>
                  <a:pt x="2664301" y="280331"/>
                </a:cubicBezTo>
                <a:cubicBezTo>
                  <a:pt x="2670213" y="327499"/>
                  <a:pt x="2709515" y="362323"/>
                  <a:pt x="2755589" y="362213"/>
                </a:cubicBezTo>
                <a:lnTo>
                  <a:pt x="2779616" y="553935"/>
                </a:lnTo>
                <a:cubicBezTo>
                  <a:pt x="2734940" y="565197"/>
                  <a:pt x="2705446" y="608644"/>
                  <a:pt x="2711357" y="655812"/>
                </a:cubicBezTo>
                <a:cubicBezTo>
                  <a:pt x="2717269" y="702981"/>
                  <a:pt x="2756571" y="737805"/>
                  <a:pt x="2802645" y="737695"/>
                </a:cubicBezTo>
                <a:lnTo>
                  <a:pt x="2826672" y="929416"/>
                </a:lnTo>
                <a:cubicBezTo>
                  <a:pt x="2781996" y="940679"/>
                  <a:pt x="2752502" y="984125"/>
                  <a:pt x="2758413" y="1031293"/>
                </a:cubicBezTo>
                <a:cubicBezTo>
                  <a:pt x="2764325" y="1078462"/>
                  <a:pt x="2803627" y="1113286"/>
                  <a:pt x="2849701" y="1113176"/>
                </a:cubicBezTo>
                <a:lnTo>
                  <a:pt x="2873727" y="1304897"/>
                </a:lnTo>
                <a:cubicBezTo>
                  <a:pt x="2829052" y="1316160"/>
                  <a:pt x="2799558" y="1359607"/>
                  <a:pt x="2805470" y="1406775"/>
                </a:cubicBezTo>
                <a:cubicBezTo>
                  <a:pt x="2811381" y="1453943"/>
                  <a:pt x="2850683" y="1488767"/>
                  <a:pt x="2896757" y="1488658"/>
                </a:cubicBezTo>
                <a:lnTo>
                  <a:pt x="2920784" y="1680379"/>
                </a:lnTo>
                <a:cubicBezTo>
                  <a:pt x="2876108" y="1691641"/>
                  <a:pt x="2846614" y="1735088"/>
                  <a:pt x="2852526" y="1782256"/>
                </a:cubicBezTo>
                <a:cubicBezTo>
                  <a:pt x="2858437" y="1829425"/>
                  <a:pt x="2897739" y="1864249"/>
                  <a:pt x="2943813" y="1864139"/>
                </a:cubicBezTo>
                <a:lnTo>
                  <a:pt x="2967840" y="2055860"/>
                </a:lnTo>
                <a:cubicBezTo>
                  <a:pt x="2923164" y="2067123"/>
                  <a:pt x="2893671" y="2110569"/>
                  <a:pt x="2899582" y="2157737"/>
                </a:cubicBezTo>
                <a:cubicBezTo>
                  <a:pt x="2905493" y="2204907"/>
                  <a:pt x="2944795" y="2239730"/>
                  <a:pt x="2990869" y="2239620"/>
                </a:cubicBezTo>
                <a:lnTo>
                  <a:pt x="3014896" y="2431341"/>
                </a:lnTo>
                <a:cubicBezTo>
                  <a:pt x="2970220" y="2442604"/>
                  <a:pt x="2940727" y="2486051"/>
                  <a:pt x="2946638" y="2533219"/>
                </a:cubicBezTo>
                <a:cubicBezTo>
                  <a:pt x="2952549" y="2580387"/>
                  <a:pt x="2991852" y="2615211"/>
                  <a:pt x="3037925" y="2615101"/>
                </a:cubicBezTo>
                <a:lnTo>
                  <a:pt x="3061952" y="2806823"/>
                </a:lnTo>
                <a:cubicBezTo>
                  <a:pt x="3017276" y="2818086"/>
                  <a:pt x="2987783" y="2861532"/>
                  <a:pt x="2993694" y="2908700"/>
                </a:cubicBezTo>
                <a:cubicBezTo>
                  <a:pt x="2999605" y="2955869"/>
                  <a:pt x="3038908" y="2990693"/>
                  <a:pt x="3084981" y="2990583"/>
                </a:cubicBezTo>
                <a:lnTo>
                  <a:pt x="3109008" y="3182306"/>
                </a:lnTo>
                <a:cubicBezTo>
                  <a:pt x="3064333" y="3193569"/>
                  <a:pt x="3034839" y="3237015"/>
                  <a:pt x="3040750" y="3284183"/>
                </a:cubicBezTo>
                <a:cubicBezTo>
                  <a:pt x="3046662" y="3331352"/>
                  <a:pt x="3085964" y="3366176"/>
                  <a:pt x="3132038" y="3366066"/>
                </a:cubicBezTo>
                <a:lnTo>
                  <a:pt x="3154402" y="3544520"/>
                </a:lnTo>
                <a:lnTo>
                  <a:pt x="2945629" y="3570684"/>
                </a:lnTo>
                <a:cubicBezTo>
                  <a:pt x="2934303" y="3526108"/>
                  <a:pt x="2890914" y="3496709"/>
                  <a:pt x="2843814" y="3502611"/>
                </a:cubicBezTo>
                <a:cubicBezTo>
                  <a:pt x="2796714" y="3508514"/>
                  <a:pt x="2761922" y="3547711"/>
                  <a:pt x="2761946" y="3593703"/>
                </a:cubicBezTo>
                <a:lnTo>
                  <a:pt x="2594135" y="3614733"/>
                </a:lnTo>
                <a:cubicBezTo>
                  <a:pt x="2582809" y="3570158"/>
                  <a:pt x="2539421" y="3540758"/>
                  <a:pt x="2492320" y="3546661"/>
                </a:cubicBezTo>
                <a:cubicBezTo>
                  <a:pt x="2445220" y="3552564"/>
                  <a:pt x="2410428" y="3591761"/>
                  <a:pt x="2410452" y="3637753"/>
                </a:cubicBezTo>
                <a:lnTo>
                  <a:pt x="2242641" y="3658783"/>
                </a:lnTo>
                <a:cubicBezTo>
                  <a:pt x="2231315" y="3614208"/>
                  <a:pt x="2187926" y="3584808"/>
                  <a:pt x="2140826" y="3590711"/>
                </a:cubicBezTo>
                <a:cubicBezTo>
                  <a:pt x="2093726" y="3596614"/>
                  <a:pt x="2058934" y="3635811"/>
                  <a:pt x="2058958" y="3681803"/>
                </a:cubicBezTo>
                <a:lnTo>
                  <a:pt x="1891146" y="3702833"/>
                </a:lnTo>
                <a:cubicBezTo>
                  <a:pt x="1879820" y="3658258"/>
                  <a:pt x="1836432" y="3628858"/>
                  <a:pt x="1789332" y="3634761"/>
                </a:cubicBezTo>
                <a:cubicBezTo>
                  <a:pt x="1742231" y="3640664"/>
                  <a:pt x="1707440" y="3679861"/>
                  <a:pt x="1707464" y="3725853"/>
                </a:cubicBezTo>
                <a:lnTo>
                  <a:pt x="1539652" y="3746883"/>
                </a:lnTo>
                <a:cubicBezTo>
                  <a:pt x="1528326" y="3702308"/>
                  <a:pt x="1484938" y="3672908"/>
                  <a:pt x="1437837" y="3678811"/>
                </a:cubicBezTo>
                <a:cubicBezTo>
                  <a:pt x="1390737" y="3684714"/>
                  <a:pt x="1355945" y="3723911"/>
                  <a:pt x="1355969" y="3769903"/>
                </a:cubicBezTo>
                <a:lnTo>
                  <a:pt x="1188158" y="3790933"/>
                </a:lnTo>
                <a:cubicBezTo>
                  <a:pt x="1176831" y="3746358"/>
                  <a:pt x="1133443" y="3716958"/>
                  <a:pt x="1086343" y="3722861"/>
                </a:cubicBezTo>
                <a:cubicBezTo>
                  <a:pt x="1039242" y="3728764"/>
                  <a:pt x="1004451" y="3767961"/>
                  <a:pt x="1004475" y="3813953"/>
                </a:cubicBezTo>
                <a:lnTo>
                  <a:pt x="836663" y="3834983"/>
                </a:lnTo>
                <a:cubicBezTo>
                  <a:pt x="825337" y="3790408"/>
                  <a:pt x="781949" y="3761008"/>
                  <a:pt x="734848" y="3766911"/>
                </a:cubicBezTo>
                <a:cubicBezTo>
                  <a:pt x="687748" y="3772814"/>
                  <a:pt x="652956" y="3812011"/>
                  <a:pt x="652980" y="3858003"/>
                </a:cubicBezTo>
                <a:lnTo>
                  <a:pt x="444206" y="3884167"/>
                </a:lnTo>
                <a:lnTo>
                  <a:pt x="421842" y="3705713"/>
                </a:lnTo>
                <a:cubicBezTo>
                  <a:pt x="466519" y="3694450"/>
                  <a:pt x="496012" y="3651005"/>
                  <a:pt x="490100" y="3603836"/>
                </a:cubicBezTo>
                <a:cubicBezTo>
                  <a:pt x="484189" y="3556668"/>
                  <a:pt x="444888" y="3521844"/>
                  <a:pt x="398813" y="3521953"/>
                </a:cubicBezTo>
                <a:lnTo>
                  <a:pt x="374786" y="3330230"/>
                </a:lnTo>
                <a:cubicBezTo>
                  <a:pt x="419463" y="3318967"/>
                  <a:pt x="448955" y="3275521"/>
                  <a:pt x="443044" y="3228353"/>
                </a:cubicBezTo>
                <a:cubicBezTo>
                  <a:pt x="437133" y="3181185"/>
                  <a:pt x="397831" y="3146360"/>
                  <a:pt x="351757" y="3146470"/>
                </a:cubicBezTo>
                <a:lnTo>
                  <a:pt x="327730" y="2954749"/>
                </a:lnTo>
                <a:cubicBezTo>
                  <a:pt x="372407" y="2943486"/>
                  <a:pt x="401899" y="2900040"/>
                  <a:pt x="395988" y="2852871"/>
                </a:cubicBezTo>
                <a:cubicBezTo>
                  <a:pt x="390077" y="2805703"/>
                  <a:pt x="350775" y="2770878"/>
                  <a:pt x="304701" y="2770988"/>
                </a:cubicBezTo>
                <a:lnTo>
                  <a:pt x="280674" y="2579267"/>
                </a:lnTo>
                <a:cubicBezTo>
                  <a:pt x="325351" y="2568004"/>
                  <a:pt x="354843" y="2524559"/>
                  <a:pt x="348932" y="2477390"/>
                </a:cubicBezTo>
                <a:cubicBezTo>
                  <a:pt x="343021" y="2430222"/>
                  <a:pt x="303719" y="2395397"/>
                  <a:pt x="257644" y="2395507"/>
                </a:cubicBezTo>
                <a:lnTo>
                  <a:pt x="233618" y="2203786"/>
                </a:lnTo>
                <a:cubicBezTo>
                  <a:pt x="278295" y="2192523"/>
                  <a:pt x="307787" y="2149077"/>
                  <a:pt x="301876" y="2101909"/>
                </a:cubicBezTo>
                <a:cubicBezTo>
                  <a:pt x="295964" y="2054741"/>
                  <a:pt x="256663" y="2019916"/>
                  <a:pt x="210588" y="2020026"/>
                </a:cubicBezTo>
                <a:lnTo>
                  <a:pt x="186562" y="1828304"/>
                </a:lnTo>
                <a:cubicBezTo>
                  <a:pt x="231238" y="1817042"/>
                  <a:pt x="260731" y="1773596"/>
                  <a:pt x="254820" y="1726427"/>
                </a:cubicBezTo>
                <a:cubicBezTo>
                  <a:pt x="248909" y="1679259"/>
                  <a:pt x="209607" y="1644434"/>
                  <a:pt x="163532" y="1644544"/>
                </a:cubicBezTo>
                <a:lnTo>
                  <a:pt x="139505" y="1452823"/>
                </a:lnTo>
                <a:cubicBezTo>
                  <a:pt x="184182" y="1441561"/>
                  <a:pt x="213675" y="1398115"/>
                  <a:pt x="207764" y="1350946"/>
                </a:cubicBezTo>
                <a:cubicBezTo>
                  <a:pt x="201852" y="1303778"/>
                  <a:pt x="162551" y="1268953"/>
                  <a:pt x="116476" y="1269063"/>
                </a:cubicBezTo>
                <a:lnTo>
                  <a:pt x="92449" y="1077342"/>
                </a:lnTo>
                <a:cubicBezTo>
                  <a:pt x="137126" y="1066079"/>
                  <a:pt x="166619" y="1022633"/>
                  <a:pt x="160707" y="975465"/>
                </a:cubicBezTo>
                <a:cubicBezTo>
                  <a:pt x="154796" y="928297"/>
                  <a:pt x="115495" y="893472"/>
                  <a:pt x="69420" y="893582"/>
                </a:cubicBezTo>
                <a:lnTo>
                  <a:pt x="45393" y="701861"/>
                </a:lnTo>
                <a:cubicBezTo>
                  <a:pt x="90070" y="690598"/>
                  <a:pt x="119563" y="647152"/>
                  <a:pt x="113651" y="599983"/>
                </a:cubicBezTo>
                <a:cubicBezTo>
                  <a:pt x="107740" y="552815"/>
                  <a:pt x="68439" y="517990"/>
                  <a:pt x="22364" y="518100"/>
                </a:cubicBezTo>
                <a:lnTo>
                  <a:pt x="0" y="339647"/>
                </a:lnTo>
                <a:lnTo>
                  <a:pt x="208774" y="313483"/>
                </a:lnTo>
                <a:cubicBezTo>
                  <a:pt x="220100" y="358059"/>
                  <a:pt x="263488" y="387458"/>
                  <a:pt x="310589" y="381555"/>
                </a:cubicBezTo>
                <a:cubicBezTo>
                  <a:pt x="357689" y="375652"/>
                  <a:pt x="392481" y="336456"/>
                  <a:pt x="392457" y="290463"/>
                </a:cubicBezTo>
                <a:lnTo>
                  <a:pt x="560268" y="269433"/>
                </a:lnTo>
                <a:cubicBezTo>
                  <a:pt x="571594" y="314009"/>
                  <a:pt x="614983" y="343408"/>
                  <a:pt x="662083" y="337505"/>
                </a:cubicBezTo>
                <a:cubicBezTo>
                  <a:pt x="709183" y="331602"/>
                  <a:pt x="743975" y="292406"/>
                  <a:pt x="743951" y="246413"/>
                </a:cubicBezTo>
                <a:lnTo>
                  <a:pt x="911763" y="225383"/>
                </a:lnTo>
                <a:cubicBezTo>
                  <a:pt x="923089" y="269959"/>
                  <a:pt x="966477" y="299358"/>
                  <a:pt x="1013577" y="293455"/>
                </a:cubicBezTo>
                <a:cubicBezTo>
                  <a:pt x="1060678" y="287552"/>
                  <a:pt x="1095469" y="248356"/>
                  <a:pt x="1095446" y="202363"/>
                </a:cubicBezTo>
                <a:lnTo>
                  <a:pt x="1263257" y="181333"/>
                </a:lnTo>
                <a:cubicBezTo>
                  <a:pt x="1274583" y="225909"/>
                  <a:pt x="1317972" y="255308"/>
                  <a:pt x="1365072" y="249405"/>
                </a:cubicBezTo>
                <a:cubicBezTo>
                  <a:pt x="1412172" y="243502"/>
                  <a:pt x="1446964" y="204306"/>
                  <a:pt x="1446940" y="158313"/>
                </a:cubicBezTo>
                <a:lnTo>
                  <a:pt x="1614752" y="137283"/>
                </a:lnTo>
                <a:cubicBezTo>
                  <a:pt x="1626078" y="181859"/>
                  <a:pt x="1669466" y="211258"/>
                  <a:pt x="1716566" y="205355"/>
                </a:cubicBezTo>
                <a:cubicBezTo>
                  <a:pt x="1763666" y="199452"/>
                  <a:pt x="1798458" y="160256"/>
                  <a:pt x="1798434" y="114263"/>
                </a:cubicBezTo>
                <a:lnTo>
                  <a:pt x="1966246" y="93233"/>
                </a:lnTo>
                <a:cubicBezTo>
                  <a:pt x="1977572" y="137809"/>
                  <a:pt x="2020960" y="167208"/>
                  <a:pt x="2068061" y="161305"/>
                </a:cubicBezTo>
                <a:cubicBezTo>
                  <a:pt x="2115161" y="155402"/>
                  <a:pt x="2149953" y="116206"/>
                  <a:pt x="2149929" y="70213"/>
                </a:cubicBezTo>
                <a:lnTo>
                  <a:pt x="2317739" y="49183"/>
                </a:lnTo>
                <a:cubicBezTo>
                  <a:pt x="2329065" y="93759"/>
                  <a:pt x="2372454" y="123158"/>
                  <a:pt x="2419554" y="117255"/>
                </a:cubicBezTo>
                <a:cubicBezTo>
                  <a:pt x="2466655" y="111352"/>
                  <a:pt x="2501446" y="72156"/>
                  <a:pt x="2501422" y="261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156079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380161" y="3042172"/>
            <a:ext cx="2197782" cy="1407261"/>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4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3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6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5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69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0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0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89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5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8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5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8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1 h 1876348"/>
              <a:gd name="connsiteX273" fmla="*/ 1388711 w 2930376"/>
              <a:gd name="connsiteY273" fmla="*/ 180214 h 1876348"/>
              <a:gd name="connsiteX274" fmla="*/ 1397797 w 2930376"/>
              <a:gd name="connsiteY274" fmla="*/ 198387 h 1876348"/>
              <a:gd name="connsiteX275" fmla="*/ 1405369 w 2930376"/>
              <a:gd name="connsiteY275" fmla="*/ 218074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2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4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8 h 1876348"/>
              <a:gd name="connsiteX291" fmla="*/ 1617386 w 2930376"/>
              <a:gd name="connsiteY291" fmla="*/ 81778 h 1876348"/>
              <a:gd name="connsiteX292" fmla="*/ 1647674 w 2930376"/>
              <a:gd name="connsiteY292" fmla="*/ 60576 h 1876348"/>
              <a:gd name="connsiteX293" fmla="*/ 1664332 w 2930376"/>
              <a:gd name="connsiteY293" fmla="*/ 49975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4"/>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3"/>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6"/>
                </a:lnTo>
                <a:lnTo>
                  <a:pt x="1889979" y="1814258"/>
                </a:lnTo>
                <a:lnTo>
                  <a:pt x="1853633" y="1811229"/>
                </a:lnTo>
                <a:lnTo>
                  <a:pt x="1818802" y="1805171"/>
                </a:lnTo>
                <a:lnTo>
                  <a:pt x="1785485" y="1797599"/>
                </a:lnTo>
                <a:lnTo>
                  <a:pt x="1753682" y="1788513"/>
                </a:lnTo>
                <a:lnTo>
                  <a:pt x="1726423" y="1777912"/>
                </a:lnTo>
                <a:lnTo>
                  <a:pt x="1702193" y="1768825"/>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69"/>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0"/>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0"/>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89"/>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5"/>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8"/>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5"/>
                </a:lnTo>
                <a:lnTo>
                  <a:pt x="1247871" y="63605"/>
                </a:lnTo>
                <a:lnTo>
                  <a:pt x="1279673" y="78749"/>
                </a:lnTo>
                <a:lnTo>
                  <a:pt x="1309961" y="96922"/>
                </a:lnTo>
                <a:lnTo>
                  <a:pt x="1322077" y="106008"/>
                </a:lnTo>
                <a:lnTo>
                  <a:pt x="1335706" y="116609"/>
                </a:lnTo>
                <a:lnTo>
                  <a:pt x="1347821" y="127210"/>
                </a:lnTo>
                <a:lnTo>
                  <a:pt x="1358422" y="137811"/>
                </a:lnTo>
                <a:lnTo>
                  <a:pt x="1369023" y="149926"/>
                </a:lnTo>
                <a:lnTo>
                  <a:pt x="1378110" y="162041"/>
                </a:lnTo>
                <a:lnTo>
                  <a:pt x="1388711" y="180214"/>
                </a:lnTo>
                <a:lnTo>
                  <a:pt x="1397797" y="198387"/>
                </a:lnTo>
                <a:lnTo>
                  <a:pt x="1405369" y="218074"/>
                </a:lnTo>
                <a:lnTo>
                  <a:pt x="1411427" y="237762"/>
                </a:lnTo>
                <a:lnTo>
                  <a:pt x="1417484" y="258963"/>
                </a:lnTo>
                <a:lnTo>
                  <a:pt x="1422027" y="281680"/>
                </a:lnTo>
                <a:lnTo>
                  <a:pt x="1431114" y="330140"/>
                </a:lnTo>
                <a:lnTo>
                  <a:pt x="1437171" y="330140"/>
                </a:lnTo>
                <a:lnTo>
                  <a:pt x="1441715" y="308939"/>
                </a:lnTo>
                <a:lnTo>
                  <a:pt x="1449287" y="289252"/>
                </a:lnTo>
                <a:lnTo>
                  <a:pt x="1459888" y="271079"/>
                </a:lnTo>
                <a:lnTo>
                  <a:pt x="1470488" y="251391"/>
                </a:lnTo>
                <a:lnTo>
                  <a:pt x="1482604" y="234733"/>
                </a:lnTo>
                <a:lnTo>
                  <a:pt x="1494719" y="218074"/>
                </a:lnTo>
                <a:lnTo>
                  <a:pt x="1518949" y="186272"/>
                </a:lnTo>
                <a:lnTo>
                  <a:pt x="1540151" y="159013"/>
                </a:lnTo>
                <a:lnTo>
                  <a:pt x="1564382" y="131753"/>
                </a:lnTo>
                <a:lnTo>
                  <a:pt x="1590127" y="106008"/>
                </a:lnTo>
                <a:lnTo>
                  <a:pt x="1617386" y="81778"/>
                </a:lnTo>
                <a:lnTo>
                  <a:pt x="1647674" y="60576"/>
                </a:lnTo>
                <a:lnTo>
                  <a:pt x="1664332" y="49975"/>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6380161" y="1213372"/>
            <a:ext cx="2197782" cy="1407261"/>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5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2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7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6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70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1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1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90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6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9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6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9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2 h 1876348"/>
              <a:gd name="connsiteX273" fmla="*/ 1388711 w 2930376"/>
              <a:gd name="connsiteY273" fmla="*/ 180214 h 1876348"/>
              <a:gd name="connsiteX274" fmla="*/ 1397797 w 2930376"/>
              <a:gd name="connsiteY274" fmla="*/ 198387 h 1876348"/>
              <a:gd name="connsiteX275" fmla="*/ 1405369 w 2930376"/>
              <a:gd name="connsiteY275" fmla="*/ 218075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1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5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9 h 1876348"/>
              <a:gd name="connsiteX291" fmla="*/ 1617386 w 2930376"/>
              <a:gd name="connsiteY291" fmla="*/ 81778 h 1876348"/>
              <a:gd name="connsiteX292" fmla="*/ 1647674 w 2930376"/>
              <a:gd name="connsiteY292" fmla="*/ 60576 h 1876348"/>
              <a:gd name="connsiteX293" fmla="*/ 1664332 w 2930376"/>
              <a:gd name="connsiteY293" fmla="*/ 49976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5"/>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2"/>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7"/>
                </a:lnTo>
                <a:lnTo>
                  <a:pt x="1889979" y="1814258"/>
                </a:lnTo>
                <a:lnTo>
                  <a:pt x="1853633" y="1811229"/>
                </a:lnTo>
                <a:lnTo>
                  <a:pt x="1818802" y="1805171"/>
                </a:lnTo>
                <a:lnTo>
                  <a:pt x="1785485" y="1797599"/>
                </a:lnTo>
                <a:lnTo>
                  <a:pt x="1753682" y="1788513"/>
                </a:lnTo>
                <a:lnTo>
                  <a:pt x="1726423" y="1777912"/>
                </a:lnTo>
                <a:lnTo>
                  <a:pt x="1702193" y="1768826"/>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70"/>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1"/>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1"/>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90"/>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6"/>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9"/>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6"/>
                </a:lnTo>
                <a:lnTo>
                  <a:pt x="1247871" y="63605"/>
                </a:lnTo>
                <a:lnTo>
                  <a:pt x="1279673" y="78749"/>
                </a:lnTo>
                <a:lnTo>
                  <a:pt x="1309961" y="96922"/>
                </a:lnTo>
                <a:lnTo>
                  <a:pt x="1322077" y="106009"/>
                </a:lnTo>
                <a:lnTo>
                  <a:pt x="1335706" y="116609"/>
                </a:lnTo>
                <a:lnTo>
                  <a:pt x="1347821" y="127210"/>
                </a:lnTo>
                <a:lnTo>
                  <a:pt x="1358422" y="137811"/>
                </a:lnTo>
                <a:lnTo>
                  <a:pt x="1369023" y="149926"/>
                </a:lnTo>
                <a:lnTo>
                  <a:pt x="1378110" y="162042"/>
                </a:lnTo>
                <a:lnTo>
                  <a:pt x="1388711" y="180214"/>
                </a:lnTo>
                <a:lnTo>
                  <a:pt x="1397797" y="198387"/>
                </a:lnTo>
                <a:lnTo>
                  <a:pt x="1405369" y="218075"/>
                </a:lnTo>
                <a:lnTo>
                  <a:pt x="1411427" y="237762"/>
                </a:lnTo>
                <a:lnTo>
                  <a:pt x="1417484" y="258963"/>
                </a:lnTo>
                <a:lnTo>
                  <a:pt x="1422027" y="281680"/>
                </a:lnTo>
                <a:lnTo>
                  <a:pt x="1431114" y="330140"/>
                </a:lnTo>
                <a:lnTo>
                  <a:pt x="1437171" y="330140"/>
                </a:lnTo>
                <a:lnTo>
                  <a:pt x="1441715" y="308939"/>
                </a:lnTo>
                <a:lnTo>
                  <a:pt x="1449287" y="289251"/>
                </a:lnTo>
                <a:lnTo>
                  <a:pt x="1459888" y="271079"/>
                </a:lnTo>
                <a:lnTo>
                  <a:pt x="1470488" y="251391"/>
                </a:lnTo>
                <a:lnTo>
                  <a:pt x="1482604" y="234733"/>
                </a:lnTo>
                <a:lnTo>
                  <a:pt x="1494719" y="218075"/>
                </a:lnTo>
                <a:lnTo>
                  <a:pt x="1518949" y="186272"/>
                </a:lnTo>
                <a:lnTo>
                  <a:pt x="1540151" y="159013"/>
                </a:lnTo>
                <a:lnTo>
                  <a:pt x="1564382" y="131753"/>
                </a:lnTo>
                <a:lnTo>
                  <a:pt x="1590127" y="106009"/>
                </a:lnTo>
                <a:lnTo>
                  <a:pt x="1617386" y="81778"/>
                </a:lnTo>
                <a:lnTo>
                  <a:pt x="1647674" y="60576"/>
                </a:lnTo>
                <a:lnTo>
                  <a:pt x="1664332" y="49976"/>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847045" y="981249"/>
            <a:ext cx="5195327" cy="3626134"/>
          </a:xfrm>
          <a:custGeom>
            <a:avLst/>
            <a:gdLst>
              <a:gd name="connsiteX0" fmla="*/ 0 w 6927102"/>
              <a:gd name="connsiteY0" fmla="*/ 0 h 4834845"/>
              <a:gd name="connsiteX1" fmla="*/ 348754 w 6927102"/>
              <a:gd name="connsiteY1" fmla="*/ 0 h 4834845"/>
              <a:gd name="connsiteX2" fmla="*/ 528316 w 6927102"/>
              <a:gd name="connsiteY2" fmla="*/ 142310 h 4834845"/>
              <a:gd name="connsiteX3" fmla="*/ 707879 w 6927102"/>
              <a:gd name="connsiteY3" fmla="*/ 0 h 4834845"/>
              <a:gd name="connsiteX4" fmla="*/ 1082566 w 6927102"/>
              <a:gd name="connsiteY4" fmla="*/ 0 h 4834845"/>
              <a:gd name="connsiteX5" fmla="*/ 1262128 w 6927102"/>
              <a:gd name="connsiteY5" fmla="*/ 142310 h 4834845"/>
              <a:gd name="connsiteX6" fmla="*/ 1441690 w 6927102"/>
              <a:gd name="connsiteY6" fmla="*/ 0 h 4834845"/>
              <a:gd name="connsiteX7" fmla="*/ 1816374 w 6927102"/>
              <a:gd name="connsiteY7" fmla="*/ 0 h 4834845"/>
              <a:gd name="connsiteX8" fmla="*/ 1995936 w 6927102"/>
              <a:gd name="connsiteY8" fmla="*/ 142310 h 4834845"/>
              <a:gd name="connsiteX9" fmla="*/ 2175499 w 6927102"/>
              <a:gd name="connsiteY9" fmla="*/ 0 h 4834845"/>
              <a:gd name="connsiteX10" fmla="*/ 2550182 w 6927102"/>
              <a:gd name="connsiteY10" fmla="*/ 0 h 4834845"/>
              <a:gd name="connsiteX11" fmla="*/ 2729744 w 6927102"/>
              <a:gd name="connsiteY11" fmla="*/ 142310 h 4834845"/>
              <a:gd name="connsiteX12" fmla="*/ 2909307 w 6927102"/>
              <a:gd name="connsiteY12" fmla="*/ 0 h 4834845"/>
              <a:gd name="connsiteX13" fmla="*/ 3283990 w 6927102"/>
              <a:gd name="connsiteY13" fmla="*/ 0 h 4834845"/>
              <a:gd name="connsiteX14" fmla="*/ 3463552 w 6927102"/>
              <a:gd name="connsiteY14" fmla="*/ 142310 h 4834845"/>
              <a:gd name="connsiteX15" fmla="*/ 3643115 w 6927102"/>
              <a:gd name="connsiteY15" fmla="*/ 0 h 4834845"/>
              <a:gd name="connsiteX16" fmla="*/ 4017798 w 6927102"/>
              <a:gd name="connsiteY16" fmla="*/ 0 h 4834845"/>
              <a:gd name="connsiteX17" fmla="*/ 4197360 w 6927102"/>
              <a:gd name="connsiteY17" fmla="*/ 142310 h 4834845"/>
              <a:gd name="connsiteX18" fmla="*/ 4376923 w 6927102"/>
              <a:gd name="connsiteY18" fmla="*/ 0 h 4834845"/>
              <a:gd name="connsiteX19" fmla="*/ 4751606 w 6927102"/>
              <a:gd name="connsiteY19" fmla="*/ 0 h 4834845"/>
              <a:gd name="connsiteX20" fmla="*/ 4931169 w 6927102"/>
              <a:gd name="connsiteY20" fmla="*/ 142310 h 4834845"/>
              <a:gd name="connsiteX21" fmla="*/ 5110731 w 6927102"/>
              <a:gd name="connsiteY21" fmla="*/ 0 h 4834845"/>
              <a:gd name="connsiteX22" fmla="*/ 5485414 w 6927102"/>
              <a:gd name="connsiteY22" fmla="*/ 0 h 4834845"/>
              <a:gd name="connsiteX23" fmla="*/ 5664977 w 6927102"/>
              <a:gd name="connsiteY23" fmla="*/ 142310 h 4834845"/>
              <a:gd name="connsiteX24" fmla="*/ 5844539 w 6927102"/>
              <a:gd name="connsiteY24" fmla="*/ 0 h 4834845"/>
              <a:gd name="connsiteX25" fmla="*/ 6219223 w 6927102"/>
              <a:gd name="connsiteY25" fmla="*/ 0 h 4834845"/>
              <a:gd name="connsiteX26" fmla="*/ 6398785 w 6927102"/>
              <a:gd name="connsiteY26" fmla="*/ 142310 h 4834845"/>
              <a:gd name="connsiteX27" fmla="*/ 6578347 w 6927102"/>
              <a:gd name="connsiteY27" fmla="*/ 0 h 4834845"/>
              <a:gd name="connsiteX28" fmla="*/ 6927102 w 6927102"/>
              <a:gd name="connsiteY28" fmla="*/ 0 h 4834845"/>
              <a:gd name="connsiteX29" fmla="*/ 6927102 w 6927102"/>
              <a:gd name="connsiteY29" fmla="*/ 372441 h 4834845"/>
              <a:gd name="connsiteX30" fmla="*/ 6771574 w 6927102"/>
              <a:gd name="connsiteY30" fmla="*/ 536281 h 4834845"/>
              <a:gd name="connsiteX31" fmla="*/ 6927102 w 6927102"/>
              <a:gd name="connsiteY31" fmla="*/ 700122 h 4834845"/>
              <a:gd name="connsiteX32" fmla="*/ 6927102 w 6927102"/>
              <a:gd name="connsiteY32" fmla="*/ 999489 h 4834845"/>
              <a:gd name="connsiteX33" fmla="*/ 6771574 w 6927102"/>
              <a:gd name="connsiteY33" fmla="*/ 1163329 h 4834845"/>
              <a:gd name="connsiteX34" fmla="*/ 6927102 w 6927102"/>
              <a:gd name="connsiteY34" fmla="*/ 1327169 h 4834845"/>
              <a:gd name="connsiteX35" fmla="*/ 6927102 w 6927102"/>
              <a:gd name="connsiteY35" fmla="*/ 1626536 h 4834845"/>
              <a:gd name="connsiteX36" fmla="*/ 6771574 w 6927102"/>
              <a:gd name="connsiteY36" fmla="*/ 1790376 h 4834845"/>
              <a:gd name="connsiteX37" fmla="*/ 6927102 w 6927102"/>
              <a:gd name="connsiteY37" fmla="*/ 1954217 h 4834845"/>
              <a:gd name="connsiteX38" fmla="*/ 6927102 w 6927102"/>
              <a:gd name="connsiteY38" fmla="*/ 2253583 h 4834845"/>
              <a:gd name="connsiteX39" fmla="*/ 6771574 w 6927102"/>
              <a:gd name="connsiteY39" fmla="*/ 2417424 h 4834845"/>
              <a:gd name="connsiteX40" fmla="*/ 6927102 w 6927102"/>
              <a:gd name="connsiteY40" fmla="*/ 2581264 h 4834845"/>
              <a:gd name="connsiteX41" fmla="*/ 6927102 w 6927102"/>
              <a:gd name="connsiteY41" fmla="*/ 2880631 h 4834845"/>
              <a:gd name="connsiteX42" fmla="*/ 6771574 w 6927102"/>
              <a:gd name="connsiteY42" fmla="*/ 3044471 h 4834845"/>
              <a:gd name="connsiteX43" fmla="*/ 6927102 w 6927102"/>
              <a:gd name="connsiteY43" fmla="*/ 3208311 h 4834845"/>
              <a:gd name="connsiteX44" fmla="*/ 6927102 w 6927102"/>
              <a:gd name="connsiteY44" fmla="*/ 3507678 h 4834845"/>
              <a:gd name="connsiteX45" fmla="*/ 6771574 w 6927102"/>
              <a:gd name="connsiteY45" fmla="*/ 3671519 h 4834845"/>
              <a:gd name="connsiteX46" fmla="*/ 6927102 w 6927102"/>
              <a:gd name="connsiteY46" fmla="*/ 3835359 h 4834845"/>
              <a:gd name="connsiteX47" fmla="*/ 6927102 w 6927102"/>
              <a:gd name="connsiteY47" fmla="*/ 4134724 h 4834845"/>
              <a:gd name="connsiteX48" fmla="*/ 6771574 w 6927102"/>
              <a:gd name="connsiteY48" fmla="*/ 4298565 h 4834845"/>
              <a:gd name="connsiteX49" fmla="*/ 6927102 w 6927102"/>
              <a:gd name="connsiteY49" fmla="*/ 4462405 h 4834845"/>
              <a:gd name="connsiteX50" fmla="*/ 6927102 w 6927102"/>
              <a:gd name="connsiteY50" fmla="*/ 4834845 h 4834845"/>
              <a:gd name="connsiteX51" fmla="*/ 6578347 w 6927102"/>
              <a:gd name="connsiteY51" fmla="*/ 4834845 h 4834845"/>
              <a:gd name="connsiteX52" fmla="*/ 6398785 w 6927102"/>
              <a:gd name="connsiteY52" fmla="*/ 4692534 h 4834845"/>
              <a:gd name="connsiteX53" fmla="*/ 6219223 w 6927102"/>
              <a:gd name="connsiteY53" fmla="*/ 4834845 h 4834845"/>
              <a:gd name="connsiteX54" fmla="*/ 5844539 w 6927102"/>
              <a:gd name="connsiteY54" fmla="*/ 4834845 h 4834845"/>
              <a:gd name="connsiteX55" fmla="*/ 5664977 w 6927102"/>
              <a:gd name="connsiteY55" fmla="*/ 4692534 h 4834845"/>
              <a:gd name="connsiteX56" fmla="*/ 5485414 w 6927102"/>
              <a:gd name="connsiteY56" fmla="*/ 4834845 h 4834845"/>
              <a:gd name="connsiteX57" fmla="*/ 5110731 w 6927102"/>
              <a:gd name="connsiteY57" fmla="*/ 4834845 h 4834845"/>
              <a:gd name="connsiteX58" fmla="*/ 4931169 w 6927102"/>
              <a:gd name="connsiteY58" fmla="*/ 4692534 h 4834845"/>
              <a:gd name="connsiteX59" fmla="*/ 4751606 w 6927102"/>
              <a:gd name="connsiteY59" fmla="*/ 4834845 h 4834845"/>
              <a:gd name="connsiteX60" fmla="*/ 4376923 w 6927102"/>
              <a:gd name="connsiteY60" fmla="*/ 4834845 h 4834845"/>
              <a:gd name="connsiteX61" fmla="*/ 4197360 w 6927102"/>
              <a:gd name="connsiteY61" fmla="*/ 4692534 h 4834845"/>
              <a:gd name="connsiteX62" fmla="*/ 4017798 w 6927102"/>
              <a:gd name="connsiteY62" fmla="*/ 4834845 h 4834845"/>
              <a:gd name="connsiteX63" fmla="*/ 3643115 w 6927102"/>
              <a:gd name="connsiteY63" fmla="*/ 4834845 h 4834845"/>
              <a:gd name="connsiteX64" fmla="*/ 3463552 w 6927102"/>
              <a:gd name="connsiteY64" fmla="*/ 4692534 h 4834845"/>
              <a:gd name="connsiteX65" fmla="*/ 3283990 w 6927102"/>
              <a:gd name="connsiteY65" fmla="*/ 4834845 h 4834845"/>
              <a:gd name="connsiteX66" fmla="*/ 2909307 w 6927102"/>
              <a:gd name="connsiteY66" fmla="*/ 4834845 h 4834845"/>
              <a:gd name="connsiteX67" fmla="*/ 2729744 w 6927102"/>
              <a:gd name="connsiteY67" fmla="*/ 4692534 h 4834845"/>
              <a:gd name="connsiteX68" fmla="*/ 2550182 w 6927102"/>
              <a:gd name="connsiteY68" fmla="*/ 4834845 h 4834845"/>
              <a:gd name="connsiteX69" fmla="*/ 2175499 w 6927102"/>
              <a:gd name="connsiteY69" fmla="*/ 4834845 h 4834845"/>
              <a:gd name="connsiteX70" fmla="*/ 1995936 w 6927102"/>
              <a:gd name="connsiteY70" fmla="*/ 4692534 h 4834845"/>
              <a:gd name="connsiteX71" fmla="*/ 1816374 w 6927102"/>
              <a:gd name="connsiteY71" fmla="*/ 4834845 h 4834845"/>
              <a:gd name="connsiteX72" fmla="*/ 1441690 w 6927102"/>
              <a:gd name="connsiteY72" fmla="*/ 4834845 h 4834845"/>
              <a:gd name="connsiteX73" fmla="*/ 1262128 w 6927102"/>
              <a:gd name="connsiteY73" fmla="*/ 4692534 h 4834845"/>
              <a:gd name="connsiteX74" fmla="*/ 1082566 w 6927102"/>
              <a:gd name="connsiteY74" fmla="*/ 4834845 h 4834845"/>
              <a:gd name="connsiteX75" fmla="*/ 707879 w 6927102"/>
              <a:gd name="connsiteY75" fmla="*/ 4834845 h 4834845"/>
              <a:gd name="connsiteX76" fmla="*/ 528316 w 6927102"/>
              <a:gd name="connsiteY76" fmla="*/ 4692534 h 4834845"/>
              <a:gd name="connsiteX77" fmla="*/ 348754 w 6927102"/>
              <a:gd name="connsiteY77" fmla="*/ 4834845 h 4834845"/>
              <a:gd name="connsiteX78" fmla="*/ 0 w 6927102"/>
              <a:gd name="connsiteY78" fmla="*/ 4834845 h 4834845"/>
              <a:gd name="connsiteX79" fmla="*/ 0 w 6927102"/>
              <a:gd name="connsiteY79" fmla="*/ 4462405 h 4834845"/>
              <a:gd name="connsiteX80" fmla="*/ 155528 w 6927102"/>
              <a:gd name="connsiteY80" fmla="*/ 4298565 h 4834845"/>
              <a:gd name="connsiteX81" fmla="*/ 0 w 6927102"/>
              <a:gd name="connsiteY81" fmla="*/ 4134724 h 4834845"/>
              <a:gd name="connsiteX82" fmla="*/ 0 w 6927102"/>
              <a:gd name="connsiteY82" fmla="*/ 3835359 h 4834845"/>
              <a:gd name="connsiteX83" fmla="*/ 155528 w 6927102"/>
              <a:gd name="connsiteY83" fmla="*/ 3671519 h 4834845"/>
              <a:gd name="connsiteX84" fmla="*/ 0 w 6927102"/>
              <a:gd name="connsiteY84" fmla="*/ 3507678 h 4834845"/>
              <a:gd name="connsiteX85" fmla="*/ 0 w 6927102"/>
              <a:gd name="connsiteY85" fmla="*/ 3208311 h 4834845"/>
              <a:gd name="connsiteX86" fmla="*/ 155528 w 6927102"/>
              <a:gd name="connsiteY86" fmla="*/ 3044471 h 4834845"/>
              <a:gd name="connsiteX87" fmla="*/ 0 w 6927102"/>
              <a:gd name="connsiteY87" fmla="*/ 2880631 h 4834845"/>
              <a:gd name="connsiteX88" fmla="*/ 0 w 6927102"/>
              <a:gd name="connsiteY88" fmla="*/ 2581264 h 4834845"/>
              <a:gd name="connsiteX89" fmla="*/ 155528 w 6927102"/>
              <a:gd name="connsiteY89" fmla="*/ 2417424 h 4834845"/>
              <a:gd name="connsiteX90" fmla="*/ 0 w 6927102"/>
              <a:gd name="connsiteY90" fmla="*/ 2253583 h 4834845"/>
              <a:gd name="connsiteX91" fmla="*/ 0 w 6927102"/>
              <a:gd name="connsiteY91" fmla="*/ 1954217 h 4834845"/>
              <a:gd name="connsiteX92" fmla="*/ 155528 w 6927102"/>
              <a:gd name="connsiteY92" fmla="*/ 1790376 h 4834845"/>
              <a:gd name="connsiteX93" fmla="*/ 0 w 6927102"/>
              <a:gd name="connsiteY93" fmla="*/ 1626536 h 4834845"/>
              <a:gd name="connsiteX94" fmla="*/ 0 w 6927102"/>
              <a:gd name="connsiteY94" fmla="*/ 1327169 h 4834845"/>
              <a:gd name="connsiteX95" fmla="*/ 155528 w 6927102"/>
              <a:gd name="connsiteY95" fmla="*/ 1163329 h 4834845"/>
              <a:gd name="connsiteX96" fmla="*/ 0 w 6927102"/>
              <a:gd name="connsiteY96" fmla="*/ 999489 h 4834845"/>
              <a:gd name="connsiteX97" fmla="*/ 0 w 6927102"/>
              <a:gd name="connsiteY97" fmla="*/ 700122 h 4834845"/>
              <a:gd name="connsiteX98" fmla="*/ 155528 w 6927102"/>
              <a:gd name="connsiteY98" fmla="*/ 536281 h 4834845"/>
              <a:gd name="connsiteX99" fmla="*/ 0 w 6927102"/>
              <a:gd name="connsiteY99" fmla="*/ 372441 h 48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927102" h="4834845">
                <a:moveTo>
                  <a:pt x="0" y="0"/>
                </a:moveTo>
                <a:lnTo>
                  <a:pt x="348754" y="0"/>
                </a:lnTo>
                <a:cubicBezTo>
                  <a:pt x="359652" y="80948"/>
                  <a:pt x="436134" y="142310"/>
                  <a:pt x="528316" y="142310"/>
                </a:cubicBezTo>
                <a:cubicBezTo>
                  <a:pt x="620497" y="142310"/>
                  <a:pt x="696979" y="80948"/>
                  <a:pt x="707879" y="0"/>
                </a:cubicBezTo>
                <a:lnTo>
                  <a:pt x="1082566" y="0"/>
                </a:lnTo>
                <a:cubicBezTo>
                  <a:pt x="1093464" y="80948"/>
                  <a:pt x="1169945" y="142310"/>
                  <a:pt x="1262128" y="142310"/>
                </a:cubicBezTo>
                <a:cubicBezTo>
                  <a:pt x="1354309" y="142310"/>
                  <a:pt x="1430792" y="80948"/>
                  <a:pt x="1441690" y="0"/>
                </a:cubicBezTo>
                <a:lnTo>
                  <a:pt x="1816374" y="0"/>
                </a:lnTo>
                <a:cubicBezTo>
                  <a:pt x="1827272" y="80948"/>
                  <a:pt x="1903753" y="142310"/>
                  <a:pt x="1995936" y="142310"/>
                </a:cubicBezTo>
                <a:cubicBezTo>
                  <a:pt x="2088117" y="142310"/>
                  <a:pt x="2164601" y="80948"/>
                  <a:pt x="2175499" y="0"/>
                </a:cubicBezTo>
                <a:lnTo>
                  <a:pt x="2550182" y="0"/>
                </a:lnTo>
                <a:cubicBezTo>
                  <a:pt x="2561080" y="80948"/>
                  <a:pt x="2637562" y="142310"/>
                  <a:pt x="2729744" y="142310"/>
                </a:cubicBezTo>
                <a:cubicBezTo>
                  <a:pt x="2821925" y="142310"/>
                  <a:pt x="2898409" y="80948"/>
                  <a:pt x="2909307" y="0"/>
                </a:cubicBezTo>
                <a:lnTo>
                  <a:pt x="3283990" y="0"/>
                </a:lnTo>
                <a:cubicBezTo>
                  <a:pt x="3294889" y="80948"/>
                  <a:pt x="3371370" y="142310"/>
                  <a:pt x="3463552" y="142310"/>
                </a:cubicBezTo>
                <a:cubicBezTo>
                  <a:pt x="3555733" y="142310"/>
                  <a:pt x="3632218" y="80948"/>
                  <a:pt x="3643115" y="0"/>
                </a:cubicBezTo>
                <a:lnTo>
                  <a:pt x="4017798" y="0"/>
                </a:lnTo>
                <a:cubicBezTo>
                  <a:pt x="4028697" y="80948"/>
                  <a:pt x="4105178" y="142310"/>
                  <a:pt x="4197360" y="142310"/>
                </a:cubicBezTo>
                <a:cubicBezTo>
                  <a:pt x="4289542" y="142310"/>
                  <a:pt x="4366025" y="80948"/>
                  <a:pt x="4376923" y="0"/>
                </a:cubicBezTo>
                <a:lnTo>
                  <a:pt x="4751606" y="0"/>
                </a:lnTo>
                <a:cubicBezTo>
                  <a:pt x="4762504" y="80948"/>
                  <a:pt x="4838986" y="142310"/>
                  <a:pt x="4931169" y="142310"/>
                </a:cubicBezTo>
                <a:cubicBezTo>
                  <a:pt x="5023350" y="142310"/>
                  <a:pt x="5099833" y="80948"/>
                  <a:pt x="5110731" y="0"/>
                </a:cubicBezTo>
                <a:lnTo>
                  <a:pt x="5485414" y="0"/>
                </a:lnTo>
                <a:cubicBezTo>
                  <a:pt x="5496312" y="80948"/>
                  <a:pt x="5572794" y="142310"/>
                  <a:pt x="5664977" y="142310"/>
                </a:cubicBezTo>
                <a:cubicBezTo>
                  <a:pt x="5757158" y="142310"/>
                  <a:pt x="5833641" y="80948"/>
                  <a:pt x="5844539" y="0"/>
                </a:cubicBezTo>
                <a:lnTo>
                  <a:pt x="6219223" y="0"/>
                </a:lnTo>
                <a:cubicBezTo>
                  <a:pt x="6230121" y="80948"/>
                  <a:pt x="6306602" y="142310"/>
                  <a:pt x="6398785" y="142310"/>
                </a:cubicBezTo>
                <a:cubicBezTo>
                  <a:pt x="6490966" y="142310"/>
                  <a:pt x="6567450" y="80948"/>
                  <a:pt x="6578347" y="0"/>
                </a:cubicBezTo>
                <a:lnTo>
                  <a:pt x="6927102" y="0"/>
                </a:lnTo>
                <a:lnTo>
                  <a:pt x="6927102" y="372441"/>
                </a:lnTo>
                <a:cubicBezTo>
                  <a:pt x="6838602" y="382522"/>
                  <a:pt x="6771574" y="452257"/>
                  <a:pt x="6771574" y="536281"/>
                </a:cubicBezTo>
                <a:cubicBezTo>
                  <a:pt x="6771574" y="620306"/>
                  <a:pt x="6838602" y="690040"/>
                  <a:pt x="6927102" y="700122"/>
                </a:cubicBezTo>
                <a:lnTo>
                  <a:pt x="6927102" y="999489"/>
                </a:lnTo>
                <a:cubicBezTo>
                  <a:pt x="6838602" y="1009570"/>
                  <a:pt x="6771574" y="1079304"/>
                  <a:pt x="6771574" y="1163329"/>
                </a:cubicBezTo>
                <a:cubicBezTo>
                  <a:pt x="6771574" y="1247353"/>
                  <a:pt x="6838602" y="1317088"/>
                  <a:pt x="6927102" y="1327169"/>
                </a:cubicBezTo>
                <a:lnTo>
                  <a:pt x="6927102" y="1626536"/>
                </a:lnTo>
                <a:cubicBezTo>
                  <a:pt x="6838602" y="1636617"/>
                  <a:pt x="6771574" y="1706352"/>
                  <a:pt x="6771574" y="1790376"/>
                </a:cubicBezTo>
                <a:cubicBezTo>
                  <a:pt x="6771574" y="1874401"/>
                  <a:pt x="6838602" y="1944135"/>
                  <a:pt x="6927102" y="1954217"/>
                </a:cubicBezTo>
                <a:lnTo>
                  <a:pt x="6927102" y="2253583"/>
                </a:lnTo>
                <a:cubicBezTo>
                  <a:pt x="6838602" y="2263665"/>
                  <a:pt x="6771574" y="2333399"/>
                  <a:pt x="6771574" y="2417424"/>
                </a:cubicBezTo>
                <a:cubicBezTo>
                  <a:pt x="6771574" y="2501448"/>
                  <a:pt x="6838602" y="2571183"/>
                  <a:pt x="6927102" y="2581264"/>
                </a:cubicBezTo>
                <a:lnTo>
                  <a:pt x="6927102" y="2880631"/>
                </a:lnTo>
                <a:cubicBezTo>
                  <a:pt x="6838602" y="2890712"/>
                  <a:pt x="6771574" y="2960447"/>
                  <a:pt x="6771574" y="3044471"/>
                </a:cubicBezTo>
                <a:cubicBezTo>
                  <a:pt x="6771574" y="3128496"/>
                  <a:pt x="6838602" y="3198230"/>
                  <a:pt x="6927102" y="3208311"/>
                </a:cubicBezTo>
                <a:lnTo>
                  <a:pt x="6927102" y="3507678"/>
                </a:lnTo>
                <a:cubicBezTo>
                  <a:pt x="6838602" y="3517760"/>
                  <a:pt x="6771574" y="3587494"/>
                  <a:pt x="6771574" y="3671519"/>
                </a:cubicBezTo>
                <a:cubicBezTo>
                  <a:pt x="6771574" y="3755543"/>
                  <a:pt x="6838602" y="3825278"/>
                  <a:pt x="6927102" y="3835359"/>
                </a:cubicBezTo>
                <a:lnTo>
                  <a:pt x="6927102" y="4134724"/>
                </a:lnTo>
                <a:cubicBezTo>
                  <a:pt x="6838602" y="4144805"/>
                  <a:pt x="6771574" y="4214540"/>
                  <a:pt x="6771574" y="4298565"/>
                </a:cubicBezTo>
                <a:cubicBezTo>
                  <a:pt x="6771574" y="4382589"/>
                  <a:pt x="6838602" y="4452324"/>
                  <a:pt x="6927102" y="4462405"/>
                </a:cubicBezTo>
                <a:lnTo>
                  <a:pt x="6927102" y="4834845"/>
                </a:lnTo>
                <a:lnTo>
                  <a:pt x="6578347" y="4834845"/>
                </a:lnTo>
                <a:cubicBezTo>
                  <a:pt x="6567450" y="4753898"/>
                  <a:pt x="6490966" y="4692534"/>
                  <a:pt x="6398785" y="4692534"/>
                </a:cubicBezTo>
                <a:cubicBezTo>
                  <a:pt x="6306602" y="4692534"/>
                  <a:pt x="6230121" y="4753898"/>
                  <a:pt x="6219223" y="4834845"/>
                </a:cubicBezTo>
                <a:lnTo>
                  <a:pt x="5844539" y="4834845"/>
                </a:lnTo>
                <a:cubicBezTo>
                  <a:pt x="5833641" y="4753898"/>
                  <a:pt x="5757158" y="4692534"/>
                  <a:pt x="5664977" y="4692534"/>
                </a:cubicBezTo>
                <a:cubicBezTo>
                  <a:pt x="5572794" y="4692534"/>
                  <a:pt x="5496312" y="4753898"/>
                  <a:pt x="5485414" y="4834845"/>
                </a:cubicBezTo>
                <a:lnTo>
                  <a:pt x="5110731" y="4834845"/>
                </a:lnTo>
                <a:cubicBezTo>
                  <a:pt x="5099833" y="4753898"/>
                  <a:pt x="5023350" y="4692534"/>
                  <a:pt x="4931169" y="4692534"/>
                </a:cubicBezTo>
                <a:cubicBezTo>
                  <a:pt x="4838986" y="4692534"/>
                  <a:pt x="4762504" y="4753898"/>
                  <a:pt x="4751606" y="4834845"/>
                </a:cubicBezTo>
                <a:lnTo>
                  <a:pt x="4376923" y="4834845"/>
                </a:lnTo>
                <a:cubicBezTo>
                  <a:pt x="4366025" y="4753898"/>
                  <a:pt x="4289542" y="4692534"/>
                  <a:pt x="4197360" y="4692534"/>
                </a:cubicBezTo>
                <a:cubicBezTo>
                  <a:pt x="4105178" y="4692534"/>
                  <a:pt x="4028697" y="4753898"/>
                  <a:pt x="4017798" y="4834845"/>
                </a:cubicBezTo>
                <a:lnTo>
                  <a:pt x="3643115" y="4834845"/>
                </a:lnTo>
                <a:cubicBezTo>
                  <a:pt x="3632218" y="4753898"/>
                  <a:pt x="3555733" y="4692534"/>
                  <a:pt x="3463552" y="4692534"/>
                </a:cubicBezTo>
                <a:cubicBezTo>
                  <a:pt x="3371370" y="4692534"/>
                  <a:pt x="3294889" y="4753898"/>
                  <a:pt x="3283990" y="4834845"/>
                </a:cubicBezTo>
                <a:lnTo>
                  <a:pt x="2909307" y="4834845"/>
                </a:lnTo>
                <a:cubicBezTo>
                  <a:pt x="2898409" y="4753898"/>
                  <a:pt x="2821925" y="4692534"/>
                  <a:pt x="2729744" y="4692534"/>
                </a:cubicBezTo>
                <a:cubicBezTo>
                  <a:pt x="2637562" y="4692534"/>
                  <a:pt x="2561080" y="4753898"/>
                  <a:pt x="2550182" y="4834845"/>
                </a:cubicBezTo>
                <a:lnTo>
                  <a:pt x="2175499" y="4834845"/>
                </a:lnTo>
                <a:cubicBezTo>
                  <a:pt x="2164601" y="4753898"/>
                  <a:pt x="2088117" y="4692534"/>
                  <a:pt x="1995936" y="4692534"/>
                </a:cubicBezTo>
                <a:cubicBezTo>
                  <a:pt x="1903753" y="4692534"/>
                  <a:pt x="1827272" y="4753898"/>
                  <a:pt x="1816374" y="4834845"/>
                </a:cubicBezTo>
                <a:lnTo>
                  <a:pt x="1441690" y="4834845"/>
                </a:lnTo>
                <a:cubicBezTo>
                  <a:pt x="1430792" y="4753898"/>
                  <a:pt x="1354309" y="4692534"/>
                  <a:pt x="1262128" y="4692534"/>
                </a:cubicBezTo>
                <a:cubicBezTo>
                  <a:pt x="1169945" y="4692534"/>
                  <a:pt x="1093464" y="4753898"/>
                  <a:pt x="1082566" y="4834845"/>
                </a:cubicBezTo>
                <a:lnTo>
                  <a:pt x="707879" y="4834845"/>
                </a:lnTo>
                <a:cubicBezTo>
                  <a:pt x="696979" y="4753898"/>
                  <a:pt x="620497" y="4692534"/>
                  <a:pt x="528316" y="4692534"/>
                </a:cubicBezTo>
                <a:cubicBezTo>
                  <a:pt x="436134" y="4692534"/>
                  <a:pt x="359652" y="4753898"/>
                  <a:pt x="348754" y="4834845"/>
                </a:cubicBezTo>
                <a:lnTo>
                  <a:pt x="0" y="4834845"/>
                </a:lnTo>
                <a:lnTo>
                  <a:pt x="0" y="4462405"/>
                </a:lnTo>
                <a:cubicBezTo>
                  <a:pt x="88498" y="4452324"/>
                  <a:pt x="155528" y="4382589"/>
                  <a:pt x="155528" y="4298565"/>
                </a:cubicBezTo>
                <a:cubicBezTo>
                  <a:pt x="155528" y="4214540"/>
                  <a:pt x="88498" y="4144805"/>
                  <a:pt x="0" y="4134724"/>
                </a:cubicBezTo>
                <a:lnTo>
                  <a:pt x="0" y="3835359"/>
                </a:lnTo>
                <a:cubicBezTo>
                  <a:pt x="88498" y="3825278"/>
                  <a:pt x="155528" y="3755543"/>
                  <a:pt x="155528" y="3671519"/>
                </a:cubicBezTo>
                <a:cubicBezTo>
                  <a:pt x="155528" y="3587494"/>
                  <a:pt x="88498" y="3517760"/>
                  <a:pt x="0" y="3507678"/>
                </a:cubicBezTo>
                <a:lnTo>
                  <a:pt x="0" y="3208311"/>
                </a:lnTo>
                <a:cubicBezTo>
                  <a:pt x="88498" y="3198230"/>
                  <a:pt x="155528" y="3128496"/>
                  <a:pt x="155528" y="3044471"/>
                </a:cubicBezTo>
                <a:cubicBezTo>
                  <a:pt x="155528" y="2960447"/>
                  <a:pt x="88498" y="2890712"/>
                  <a:pt x="0" y="2880631"/>
                </a:cubicBezTo>
                <a:lnTo>
                  <a:pt x="0" y="2581264"/>
                </a:lnTo>
                <a:cubicBezTo>
                  <a:pt x="88498" y="2571183"/>
                  <a:pt x="155528" y="2501448"/>
                  <a:pt x="155528" y="2417424"/>
                </a:cubicBezTo>
                <a:cubicBezTo>
                  <a:pt x="155528" y="2333399"/>
                  <a:pt x="88498" y="2263665"/>
                  <a:pt x="0" y="2253583"/>
                </a:cubicBezTo>
                <a:lnTo>
                  <a:pt x="0" y="1954217"/>
                </a:lnTo>
                <a:cubicBezTo>
                  <a:pt x="88498" y="1944136"/>
                  <a:pt x="155528" y="1874401"/>
                  <a:pt x="155528" y="1790376"/>
                </a:cubicBezTo>
                <a:cubicBezTo>
                  <a:pt x="155528" y="1706352"/>
                  <a:pt x="88498" y="1636617"/>
                  <a:pt x="0" y="1626536"/>
                </a:cubicBezTo>
                <a:lnTo>
                  <a:pt x="0" y="1327169"/>
                </a:lnTo>
                <a:cubicBezTo>
                  <a:pt x="88498" y="1317088"/>
                  <a:pt x="155528" y="1247353"/>
                  <a:pt x="155528" y="1163329"/>
                </a:cubicBezTo>
                <a:cubicBezTo>
                  <a:pt x="155528" y="1079304"/>
                  <a:pt x="88498" y="1009570"/>
                  <a:pt x="0" y="999489"/>
                </a:cubicBezTo>
                <a:lnTo>
                  <a:pt x="0" y="700122"/>
                </a:lnTo>
                <a:cubicBezTo>
                  <a:pt x="88498" y="690040"/>
                  <a:pt x="155528" y="620306"/>
                  <a:pt x="155528" y="536281"/>
                </a:cubicBezTo>
                <a:cubicBezTo>
                  <a:pt x="155528" y="452257"/>
                  <a:pt x="88498" y="382522"/>
                  <a:pt x="0" y="372441"/>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665790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992411" y="1040101"/>
            <a:ext cx="5102028" cy="3710999"/>
          </a:xfrm>
          <a:custGeom>
            <a:avLst/>
            <a:gdLst>
              <a:gd name="connsiteX0" fmla="*/ 857484 w 6802704"/>
              <a:gd name="connsiteY0" fmla="*/ 0 h 4947998"/>
              <a:gd name="connsiteX1" fmla="*/ 946408 w 6802704"/>
              <a:gd name="connsiteY1" fmla="*/ 3176 h 4947998"/>
              <a:gd name="connsiteX2" fmla="*/ 1041684 w 6802704"/>
              <a:gd name="connsiteY2" fmla="*/ 9528 h 4947998"/>
              <a:gd name="connsiteX3" fmla="*/ 1136960 w 6802704"/>
              <a:gd name="connsiteY3" fmla="*/ 22231 h 4947998"/>
              <a:gd name="connsiteX4" fmla="*/ 1235412 w 6802704"/>
              <a:gd name="connsiteY4" fmla="*/ 38111 h 4947998"/>
              <a:gd name="connsiteX5" fmla="*/ 1460898 w 6802704"/>
              <a:gd name="connsiteY5" fmla="*/ 76221 h 4947998"/>
              <a:gd name="connsiteX6" fmla="*/ 1702264 w 6802704"/>
              <a:gd name="connsiteY6" fmla="*/ 107980 h 4947998"/>
              <a:gd name="connsiteX7" fmla="*/ 1959509 w 6802704"/>
              <a:gd name="connsiteY7" fmla="*/ 136562 h 4947998"/>
              <a:gd name="connsiteX8" fmla="*/ 2229458 w 6802704"/>
              <a:gd name="connsiteY8" fmla="*/ 158793 h 4947998"/>
              <a:gd name="connsiteX9" fmla="*/ 2512110 w 6802704"/>
              <a:gd name="connsiteY9" fmla="*/ 177849 h 4947998"/>
              <a:gd name="connsiteX10" fmla="*/ 2801114 w 6802704"/>
              <a:gd name="connsiteY10" fmla="*/ 190552 h 4947998"/>
              <a:gd name="connsiteX11" fmla="*/ 3099645 w 6802704"/>
              <a:gd name="connsiteY11" fmla="*/ 200080 h 4947998"/>
              <a:gd name="connsiteX12" fmla="*/ 3404529 w 6802704"/>
              <a:gd name="connsiteY12" fmla="*/ 200080 h 4947998"/>
              <a:gd name="connsiteX13" fmla="*/ 3709411 w 6802704"/>
              <a:gd name="connsiteY13" fmla="*/ 200080 h 4947998"/>
              <a:gd name="connsiteX14" fmla="*/ 4011118 w 6802704"/>
              <a:gd name="connsiteY14" fmla="*/ 190552 h 4947998"/>
              <a:gd name="connsiteX15" fmla="*/ 4300122 w 6802704"/>
              <a:gd name="connsiteY15" fmla="*/ 177849 h 4947998"/>
              <a:gd name="connsiteX16" fmla="*/ 4582774 w 6802704"/>
              <a:gd name="connsiteY16" fmla="*/ 158793 h 4947998"/>
              <a:gd name="connsiteX17" fmla="*/ 4852723 w 6802704"/>
              <a:gd name="connsiteY17" fmla="*/ 136562 h 4947998"/>
              <a:gd name="connsiteX18" fmla="*/ 5109968 w 6802704"/>
              <a:gd name="connsiteY18" fmla="*/ 107980 h 4947998"/>
              <a:gd name="connsiteX19" fmla="*/ 5351334 w 6802704"/>
              <a:gd name="connsiteY19" fmla="*/ 76221 h 4947998"/>
              <a:gd name="connsiteX20" fmla="*/ 5576820 w 6802704"/>
              <a:gd name="connsiteY20" fmla="*/ 38111 h 4947998"/>
              <a:gd name="connsiteX21" fmla="*/ 5672096 w 6802704"/>
              <a:gd name="connsiteY21" fmla="*/ 22231 h 4947998"/>
              <a:gd name="connsiteX22" fmla="*/ 5764196 w 6802704"/>
              <a:gd name="connsiteY22" fmla="*/ 9528 h 4947998"/>
              <a:gd name="connsiteX23" fmla="*/ 5856296 w 6802704"/>
              <a:gd name="connsiteY23" fmla="*/ 3176 h 4947998"/>
              <a:gd name="connsiteX24" fmla="*/ 5942044 w 6802704"/>
              <a:gd name="connsiteY24" fmla="*/ 3176 h 4947998"/>
              <a:gd name="connsiteX25" fmla="*/ 6005562 w 6802704"/>
              <a:gd name="connsiteY25" fmla="*/ 3176 h 4947998"/>
              <a:gd name="connsiteX26" fmla="*/ 6069079 w 6802704"/>
              <a:gd name="connsiteY26" fmla="*/ 6352 h 4947998"/>
              <a:gd name="connsiteX27" fmla="*/ 6129420 w 6802704"/>
              <a:gd name="connsiteY27" fmla="*/ 12704 h 4947998"/>
              <a:gd name="connsiteX28" fmla="*/ 6186586 w 6802704"/>
              <a:gd name="connsiteY28" fmla="*/ 22231 h 4947998"/>
              <a:gd name="connsiteX29" fmla="*/ 6240576 w 6802704"/>
              <a:gd name="connsiteY29" fmla="*/ 34935 h 4947998"/>
              <a:gd name="connsiteX30" fmla="*/ 6294566 w 6802704"/>
              <a:gd name="connsiteY30" fmla="*/ 47638 h 4947998"/>
              <a:gd name="connsiteX31" fmla="*/ 6345380 w 6802704"/>
              <a:gd name="connsiteY31" fmla="*/ 63517 h 4947998"/>
              <a:gd name="connsiteX32" fmla="*/ 6396193 w 6802704"/>
              <a:gd name="connsiteY32" fmla="*/ 82573 h 4947998"/>
              <a:gd name="connsiteX33" fmla="*/ 6443831 w 6802704"/>
              <a:gd name="connsiteY33" fmla="*/ 101628 h 4947998"/>
              <a:gd name="connsiteX34" fmla="*/ 6485118 w 6802704"/>
              <a:gd name="connsiteY34" fmla="*/ 123859 h 4947998"/>
              <a:gd name="connsiteX35" fmla="*/ 6529580 w 6802704"/>
              <a:gd name="connsiteY35" fmla="*/ 149266 h 4947998"/>
              <a:gd name="connsiteX36" fmla="*/ 6567690 w 6802704"/>
              <a:gd name="connsiteY36" fmla="*/ 177849 h 4947998"/>
              <a:gd name="connsiteX37" fmla="*/ 6602624 w 6802704"/>
              <a:gd name="connsiteY37" fmla="*/ 206431 h 4947998"/>
              <a:gd name="connsiteX38" fmla="*/ 6637559 w 6802704"/>
              <a:gd name="connsiteY38" fmla="*/ 238190 h 4947998"/>
              <a:gd name="connsiteX39" fmla="*/ 6666142 w 6802704"/>
              <a:gd name="connsiteY39" fmla="*/ 273125 h 4947998"/>
              <a:gd name="connsiteX40" fmla="*/ 6694724 w 6802704"/>
              <a:gd name="connsiteY40" fmla="*/ 311235 h 4947998"/>
              <a:gd name="connsiteX41" fmla="*/ 6726483 w 6802704"/>
              <a:gd name="connsiteY41" fmla="*/ 358873 h 4947998"/>
              <a:gd name="connsiteX42" fmla="*/ 6755066 w 6802704"/>
              <a:gd name="connsiteY42" fmla="*/ 416039 h 4947998"/>
              <a:gd name="connsiteX43" fmla="*/ 6767770 w 6802704"/>
              <a:gd name="connsiteY43" fmla="*/ 447797 h 4947998"/>
              <a:gd name="connsiteX44" fmla="*/ 6780473 w 6802704"/>
              <a:gd name="connsiteY44" fmla="*/ 482732 h 4947998"/>
              <a:gd name="connsiteX45" fmla="*/ 6786824 w 6802704"/>
              <a:gd name="connsiteY45" fmla="*/ 520842 h 4947998"/>
              <a:gd name="connsiteX46" fmla="*/ 6796352 w 6802704"/>
              <a:gd name="connsiteY46" fmla="*/ 558952 h 4947998"/>
              <a:gd name="connsiteX47" fmla="*/ 6799528 w 6802704"/>
              <a:gd name="connsiteY47" fmla="*/ 600239 h 4947998"/>
              <a:gd name="connsiteX48" fmla="*/ 6802704 w 6802704"/>
              <a:gd name="connsiteY48" fmla="*/ 641525 h 4947998"/>
              <a:gd name="connsiteX49" fmla="*/ 6802704 w 6802704"/>
              <a:gd name="connsiteY49" fmla="*/ 689163 h 4947998"/>
              <a:gd name="connsiteX50" fmla="*/ 6799528 w 6802704"/>
              <a:gd name="connsiteY50" fmla="*/ 736801 h 4947998"/>
              <a:gd name="connsiteX51" fmla="*/ 6793176 w 6802704"/>
              <a:gd name="connsiteY51" fmla="*/ 787615 h 4947998"/>
              <a:gd name="connsiteX52" fmla="*/ 6783649 w 6802704"/>
              <a:gd name="connsiteY52" fmla="*/ 838429 h 4947998"/>
              <a:gd name="connsiteX53" fmla="*/ 6767770 w 6802704"/>
              <a:gd name="connsiteY53" fmla="*/ 895594 h 4947998"/>
              <a:gd name="connsiteX54" fmla="*/ 6748714 w 6802704"/>
              <a:gd name="connsiteY54" fmla="*/ 952760 h 4947998"/>
              <a:gd name="connsiteX55" fmla="*/ 6723308 w 6802704"/>
              <a:gd name="connsiteY55" fmla="*/ 1028980 h 4947998"/>
              <a:gd name="connsiteX56" fmla="*/ 6697900 w 6802704"/>
              <a:gd name="connsiteY56" fmla="*/ 1111553 h 4947998"/>
              <a:gd name="connsiteX57" fmla="*/ 6675670 w 6802704"/>
              <a:gd name="connsiteY57" fmla="*/ 1194126 h 4947998"/>
              <a:gd name="connsiteX58" fmla="*/ 6653438 w 6802704"/>
              <a:gd name="connsiteY58" fmla="*/ 1283050 h 4947998"/>
              <a:gd name="connsiteX59" fmla="*/ 6634383 w 6802704"/>
              <a:gd name="connsiteY59" fmla="*/ 1371974 h 4947998"/>
              <a:gd name="connsiteX60" fmla="*/ 6615328 w 6802704"/>
              <a:gd name="connsiteY60" fmla="*/ 1464074 h 4947998"/>
              <a:gd name="connsiteX61" fmla="*/ 6599448 w 6802704"/>
              <a:gd name="connsiteY61" fmla="*/ 1556174 h 4947998"/>
              <a:gd name="connsiteX62" fmla="*/ 6583570 w 6802704"/>
              <a:gd name="connsiteY62" fmla="*/ 1651450 h 4947998"/>
              <a:gd name="connsiteX63" fmla="*/ 6570866 w 6802704"/>
              <a:gd name="connsiteY63" fmla="*/ 1749902 h 4947998"/>
              <a:gd name="connsiteX64" fmla="*/ 6558162 w 6802704"/>
              <a:gd name="connsiteY64" fmla="*/ 1848354 h 4947998"/>
              <a:gd name="connsiteX65" fmla="*/ 6542283 w 6802704"/>
              <a:gd name="connsiteY65" fmla="*/ 2054785 h 4947998"/>
              <a:gd name="connsiteX66" fmla="*/ 6529580 w 6802704"/>
              <a:gd name="connsiteY66" fmla="*/ 2264392 h 4947998"/>
              <a:gd name="connsiteX67" fmla="*/ 6526404 w 6802704"/>
              <a:gd name="connsiteY67" fmla="*/ 2477175 h 4947998"/>
              <a:gd name="connsiteX68" fmla="*/ 6529580 w 6802704"/>
              <a:gd name="connsiteY68" fmla="*/ 2686782 h 4947998"/>
              <a:gd name="connsiteX69" fmla="*/ 6542283 w 6802704"/>
              <a:gd name="connsiteY69" fmla="*/ 2896389 h 4947998"/>
              <a:gd name="connsiteX70" fmla="*/ 6558162 w 6802704"/>
              <a:gd name="connsiteY70" fmla="*/ 3096469 h 4947998"/>
              <a:gd name="connsiteX71" fmla="*/ 6583570 w 6802704"/>
              <a:gd name="connsiteY71" fmla="*/ 3293372 h 4947998"/>
              <a:gd name="connsiteX72" fmla="*/ 6596272 w 6802704"/>
              <a:gd name="connsiteY72" fmla="*/ 3388648 h 4947998"/>
              <a:gd name="connsiteX73" fmla="*/ 6612152 w 6802704"/>
              <a:gd name="connsiteY73" fmla="*/ 3480748 h 4947998"/>
              <a:gd name="connsiteX74" fmla="*/ 6631208 w 6802704"/>
              <a:gd name="connsiteY74" fmla="*/ 3572848 h 4947998"/>
              <a:gd name="connsiteX75" fmla="*/ 6650262 w 6802704"/>
              <a:gd name="connsiteY75" fmla="*/ 3658597 h 4947998"/>
              <a:gd name="connsiteX76" fmla="*/ 6672494 w 6802704"/>
              <a:gd name="connsiteY76" fmla="*/ 3744345 h 4947998"/>
              <a:gd name="connsiteX77" fmla="*/ 6694724 w 6802704"/>
              <a:gd name="connsiteY77" fmla="*/ 3830094 h 4947998"/>
              <a:gd name="connsiteX78" fmla="*/ 6716956 w 6802704"/>
              <a:gd name="connsiteY78" fmla="*/ 3909490 h 4947998"/>
              <a:gd name="connsiteX79" fmla="*/ 6742362 w 6802704"/>
              <a:gd name="connsiteY79" fmla="*/ 3988887 h 4947998"/>
              <a:gd name="connsiteX80" fmla="*/ 6761418 w 6802704"/>
              <a:gd name="connsiteY80" fmla="*/ 4046052 h 4947998"/>
              <a:gd name="connsiteX81" fmla="*/ 6777297 w 6802704"/>
              <a:gd name="connsiteY81" fmla="*/ 4103218 h 4947998"/>
              <a:gd name="connsiteX82" fmla="*/ 6786824 w 6802704"/>
              <a:gd name="connsiteY82" fmla="*/ 4160384 h 4947998"/>
              <a:gd name="connsiteX83" fmla="*/ 6796352 w 6802704"/>
              <a:gd name="connsiteY83" fmla="*/ 4211198 h 4947998"/>
              <a:gd name="connsiteX84" fmla="*/ 6799528 w 6802704"/>
              <a:gd name="connsiteY84" fmla="*/ 4262011 h 4947998"/>
              <a:gd name="connsiteX85" fmla="*/ 6799528 w 6802704"/>
              <a:gd name="connsiteY85" fmla="*/ 4306473 h 4947998"/>
              <a:gd name="connsiteX86" fmla="*/ 6796352 w 6802704"/>
              <a:gd name="connsiteY86" fmla="*/ 4350936 h 4947998"/>
              <a:gd name="connsiteX87" fmla="*/ 6793176 w 6802704"/>
              <a:gd name="connsiteY87" fmla="*/ 4395398 h 4947998"/>
              <a:gd name="connsiteX88" fmla="*/ 6783649 w 6802704"/>
              <a:gd name="connsiteY88" fmla="*/ 4433508 h 4947998"/>
              <a:gd name="connsiteX89" fmla="*/ 6774121 w 6802704"/>
              <a:gd name="connsiteY89" fmla="*/ 4471618 h 4947998"/>
              <a:gd name="connsiteX90" fmla="*/ 6764594 w 6802704"/>
              <a:gd name="connsiteY90" fmla="*/ 4506553 h 4947998"/>
              <a:gd name="connsiteX91" fmla="*/ 6751890 w 6802704"/>
              <a:gd name="connsiteY91" fmla="*/ 4538312 h 4947998"/>
              <a:gd name="connsiteX92" fmla="*/ 6739186 w 6802704"/>
              <a:gd name="connsiteY92" fmla="*/ 4570070 h 4947998"/>
              <a:gd name="connsiteX93" fmla="*/ 6723308 w 6802704"/>
              <a:gd name="connsiteY93" fmla="*/ 4595477 h 4947998"/>
              <a:gd name="connsiteX94" fmla="*/ 6691548 w 6802704"/>
              <a:gd name="connsiteY94" fmla="*/ 4646291 h 4947998"/>
              <a:gd name="connsiteX95" fmla="*/ 6662966 w 6802704"/>
              <a:gd name="connsiteY95" fmla="*/ 4681226 h 4947998"/>
              <a:gd name="connsiteX96" fmla="*/ 6634383 w 6802704"/>
              <a:gd name="connsiteY96" fmla="*/ 4716160 h 4947998"/>
              <a:gd name="connsiteX97" fmla="*/ 6599448 w 6802704"/>
              <a:gd name="connsiteY97" fmla="*/ 4747919 h 4947998"/>
              <a:gd name="connsiteX98" fmla="*/ 6564514 w 6802704"/>
              <a:gd name="connsiteY98" fmla="*/ 4776502 h 4947998"/>
              <a:gd name="connsiteX99" fmla="*/ 6526404 w 6802704"/>
              <a:gd name="connsiteY99" fmla="*/ 4805084 h 4947998"/>
              <a:gd name="connsiteX100" fmla="*/ 6485118 w 6802704"/>
              <a:gd name="connsiteY100" fmla="*/ 4830491 h 4947998"/>
              <a:gd name="connsiteX101" fmla="*/ 6440656 w 6802704"/>
              <a:gd name="connsiteY101" fmla="*/ 4852722 h 4947998"/>
              <a:gd name="connsiteX102" fmla="*/ 6393018 w 6802704"/>
              <a:gd name="connsiteY102" fmla="*/ 4871777 h 4947998"/>
              <a:gd name="connsiteX103" fmla="*/ 6345380 w 6802704"/>
              <a:gd name="connsiteY103" fmla="*/ 4890833 h 4947998"/>
              <a:gd name="connsiteX104" fmla="*/ 6294566 w 6802704"/>
              <a:gd name="connsiteY104" fmla="*/ 4906712 h 4947998"/>
              <a:gd name="connsiteX105" fmla="*/ 6240576 w 6802704"/>
              <a:gd name="connsiteY105" fmla="*/ 4919415 h 4947998"/>
              <a:gd name="connsiteX106" fmla="*/ 6183410 w 6802704"/>
              <a:gd name="connsiteY106" fmla="*/ 4928943 h 4947998"/>
              <a:gd name="connsiteX107" fmla="*/ 6126244 w 6802704"/>
              <a:gd name="connsiteY107" fmla="*/ 4938471 h 4947998"/>
              <a:gd name="connsiteX108" fmla="*/ 6062728 w 6802704"/>
              <a:gd name="connsiteY108" fmla="*/ 4944822 h 4947998"/>
              <a:gd name="connsiteX109" fmla="*/ 6002386 w 6802704"/>
              <a:gd name="connsiteY109" fmla="*/ 4947998 h 4947998"/>
              <a:gd name="connsiteX110" fmla="*/ 5935692 w 6802704"/>
              <a:gd name="connsiteY110" fmla="*/ 4947998 h 4947998"/>
              <a:gd name="connsiteX111" fmla="*/ 5843592 w 6802704"/>
              <a:gd name="connsiteY111" fmla="*/ 4947998 h 4947998"/>
              <a:gd name="connsiteX112" fmla="*/ 5748316 w 6802704"/>
              <a:gd name="connsiteY112" fmla="*/ 4938471 h 4947998"/>
              <a:gd name="connsiteX113" fmla="*/ 5649865 w 6802704"/>
              <a:gd name="connsiteY113" fmla="*/ 4928943 h 4947998"/>
              <a:gd name="connsiteX114" fmla="*/ 5548237 w 6802704"/>
              <a:gd name="connsiteY114" fmla="*/ 4913064 h 4947998"/>
              <a:gd name="connsiteX115" fmla="*/ 5322751 w 6802704"/>
              <a:gd name="connsiteY115" fmla="*/ 4874953 h 4947998"/>
              <a:gd name="connsiteX116" fmla="*/ 5081385 w 6802704"/>
              <a:gd name="connsiteY116" fmla="*/ 4843195 h 4947998"/>
              <a:gd name="connsiteX117" fmla="*/ 4827316 w 6802704"/>
              <a:gd name="connsiteY117" fmla="*/ 4817788 h 4947998"/>
              <a:gd name="connsiteX118" fmla="*/ 4560543 w 6802704"/>
              <a:gd name="connsiteY118" fmla="*/ 4795557 h 4947998"/>
              <a:gd name="connsiteX119" fmla="*/ 4284243 w 6802704"/>
              <a:gd name="connsiteY119" fmla="*/ 4776502 h 4947998"/>
              <a:gd name="connsiteX120" fmla="*/ 3998415 w 6802704"/>
              <a:gd name="connsiteY120" fmla="*/ 4763798 h 4947998"/>
              <a:gd name="connsiteX121" fmla="*/ 3703059 w 6802704"/>
              <a:gd name="connsiteY121" fmla="*/ 4757446 h 4947998"/>
              <a:gd name="connsiteX122" fmla="*/ 3404529 w 6802704"/>
              <a:gd name="connsiteY122" fmla="*/ 4754270 h 4947998"/>
              <a:gd name="connsiteX123" fmla="*/ 3105997 w 6802704"/>
              <a:gd name="connsiteY123" fmla="*/ 4757446 h 4947998"/>
              <a:gd name="connsiteX124" fmla="*/ 2813817 w 6802704"/>
              <a:gd name="connsiteY124" fmla="*/ 4763798 h 4947998"/>
              <a:gd name="connsiteX125" fmla="*/ 2527989 w 6802704"/>
              <a:gd name="connsiteY125" fmla="*/ 4776502 h 4947998"/>
              <a:gd name="connsiteX126" fmla="*/ 2251689 w 6802704"/>
              <a:gd name="connsiteY126" fmla="*/ 4795557 h 4947998"/>
              <a:gd name="connsiteX127" fmla="*/ 1984916 w 6802704"/>
              <a:gd name="connsiteY127" fmla="*/ 4817788 h 4947998"/>
              <a:gd name="connsiteX128" fmla="*/ 1730848 w 6802704"/>
              <a:gd name="connsiteY128" fmla="*/ 4843195 h 4947998"/>
              <a:gd name="connsiteX129" fmla="*/ 1489481 w 6802704"/>
              <a:gd name="connsiteY129" fmla="*/ 4874953 h 4947998"/>
              <a:gd name="connsiteX130" fmla="*/ 1263995 w 6802704"/>
              <a:gd name="connsiteY130" fmla="*/ 4913064 h 4947998"/>
              <a:gd name="connsiteX131" fmla="*/ 1165543 w 6802704"/>
              <a:gd name="connsiteY131" fmla="*/ 4928943 h 4947998"/>
              <a:gd name="connsiteX132" fmla="*/ 1067091 w 6802704"/>
              <a:gd name="connsiteY132" fmla="*/ 4938471 h 4947998"/>
              <a:gd name="connsiteX133" fmla="*/ 971815 w 6802704"/>
              <a:gd name="connsiteY133" fmla="*/ 4944822 h 4947998"/>
              <a:gd name="connsiteX134" fmla="*/ 879715 w 6802704"/>
              <a:gd name="connsiteY134" fmla="*/ 4947998 h 4947998"/>
              <a:gd name="connsiteX135" fmla="*/ 813022 w 6802704"/>
              <a:gd name="connsiteY135" fmla="*/ 4947998 h 4947998"/>
              <a:gd name="connsiteX136" fmla="*/ 749505 w 6802704"/>
              <a:gd name="connsiteY136" fmla="*/ 4941647 h 4947998"/>
              <a:gd name="connsiteX137" fmla="*/ 689163 w 6802704"/>
              <a:gd name="connsiteY137" fmla="*/ 4935295 h 4947998"/>
              <a:gd name="connsiteX138" fmla="*/ 628822 w 6802704"/>
              <a:gd name="connsiteY138" fmla="*/ 4928943 h 4947998"/>
              <a:gd name="connsiteX139" fmla="*/ 571656 w 6802704"/>
              <a:gd name="connsiteY139" fmla="*/ 4916240 h 4947998"/>
              <a:gd name="connsiteX140" fmla="*/ 517666 w 6802704"/>
              <a:gd name="connsiteY140" fmla="*/ 4903536 h 4947998"/>
              <a:gd name="connsiteX141" fmla="*/ 463677 w 6802704"/>
              <a:gd name="connsiteY141" fmla="*/ 4887657 h 4947998"/>
              <a:gd name="connsiteX142" fmla="*/ 412863 w 6802704"/>
              <a:gd name="connsiteY142" fmla="*/ 4868602 h 4947998"/>
              <a:gd name="connsiteX143" fmla="*/ 365225 w 6802704"/>
              <a:gd name="connsiteY143" fmla="*/ 4846371 h 4947998"/>
              <a:gd name="connsiteX144" fmla="*/ 320763 w 6802704"/>
              <a:gd name="connsiteY144" fmla="*/ 4824140 h 4947998"/>
              <a:gd name="connsiteX145" fmla="*/ 279477 w 6802704"/>
              <a:gd name="connsiteY145" fmla="*/ 4798733 h 4947998"/>
              <a:gd name="connsiteX146" fmla="*/ 238190 w 6802704"/>
              <a:gd name="connsiteY146" fmla="*/ 4773326 h 4947998"/>
              <a:gd name="connsiteX147" fmla="*/ 200080 w 6802704"/>
              <a:gd name="connsiteY147" fmla="*/ 4741567 h 4947998"/>
              <a:gd name="connsiteX148" fmla="*/ 168321 w 6802704"/>
              <a:gd name="connsiteY148" fmla="*/ 4709808 h 4947998"/>
              <a:gd name="connsiteX149" fmla="*/ 136563 w 6802704"/>
              <a:gd name="connsiteY149" fmla="*/ 4678050 h 4947998"/>
              <a:gd name="connsiteX150" fmla="*/ 107980 w 6802704"/>
              <a:gd name="connsiteY150" fmla="*/ 4639939 h 4947998"/>
              <a:gd name="connsiteX151" fmla="*/ 79397 w 6802704"/>
              <a:gd name="connsiteY151" fmla="*/ 4592301 h 4947998"/>
              <a:gd name="connsiteX152" fmla="*/ 50814 w 6802704"/>
              <a:gd name="connsiteY152" fmla="*/ 4535136 h 4947998"/>
              <a:gd name="connsiteX153" fmla="*/ 38111 w 6802704"/>
              <a:gd name="connsiteY153" fmla="*/ 4503377 h 4947998"/>
              <a:gd name="connsiteX154" fmla="*/ 28583 w 6802704"/>
              <a:gd name="connsiteY154" fmla="*/ 4471618 h 4947998"/>
              <a:gd name="connsiteX155" fmla="*/ 19055 w 6802704"/>
              <a:gd name="connsiteY155" fmla="*/ 4433508 h 4947998"/>
              <a:gd name="connsiteX156" fmla="*/ 12704 w 6802704"/>
              <a:gd name="connsiteY156" fmla="*/ 4395398 h 4947998"/>
              <a:gd name="connsiteX157" fmla="*/ 6352 w 6802704"/>
              <a:gd name="connsiteY157" fmla="*/ 4357287 h 4947998"/>
              <a:gd name="connsiteX158" fmla="*/ 6352 w 6802704"/>
              <a:gd name="connsiteY158" fmla="*/ 4312825 h 4947998"/>
              <a:gd name="connsiteX159" fmla="*/ 6352 w 6802704"/>
              <a:gd name="connsiteY159" fmla="*/ 4268363 h 4947998"/>
              <a:gd name="connsiteX160" fmla="*/ 9528 w 6802704"/>
              <a:gd name="connsiteY160" fmla="*/ 4220725 h 4947998"/>
              <a:gd name="connsiteX161" fmla="*/ 15880 w 6802704"/>
              <a:gd name="connsiteY161" fmla="*/ 4173087 h 4947998"/>
              <a:gd name="connsiteX162" fmla="*/ 28583 w 6802704"/>
              <a:gd name="connsiteY162" fmla="*/ 4119097 h 4947998"/>
              <a:gd name="connsiteX163" fmla="*/ 41287 w 6802704"/>
              <a:gd name="connsiteY163" fmla="*/ 4065108 h 4947998"/>
              <a:gd name="connsiteX164" fmla="*/ 60342 w 6802704"/>
              <a:gd name="connsiteY164" fmla="*/ 4007942 h 4947998"/>
              <a:gd name="connsiteX165" fmla="*/ 85749 w 6802704"/>
              <a:gd name="connsiteY165" fmla="*/ 3931721 h 4947998"/>
              <a:gd name="connsiteX166" fmla="*/ 111156 w 6802704"/>
              <a:gd name="connsiteY166" fmla="*/ 3849149 h 4947998"/>
              <a:gd name="connsiteX167" fmla="*/ 133387 w 6802704"/>
              <a:gd name="connsiteY167" fmla="*/ 3766576 h 4947998"/>
              <a:gd name="connsiteX168" fmla="*/ 155618 w 6802704"/>
              <a:gd name="connsiteY168" fmla="*/ 3677652 h 4947998"/>
              <a:gd name="connsiteX169" fmla="*/ 174673 w 6802704"/>
              <a:gd name="connsiteY169" fmla="*/ 3588728 h 4947998"/>
              <a:gd name="connsiteX170" fmla="*/ 193728 w 6802704"/>
              <a:gd name="connsiteY170" fmla="*/ 3496628 h 4947998"/>
              <a:gd name="connsiteX171" fmla="*/ 212783 w 6802704"/>
              <a:gd name="connsiteY171" fmla="*/ 3404528 h 4947998"/>
              <a:gd name="connsiteX172" fmla="*/ 225487 w 6802704"/>
              <a:gd name="connsiteY172" fmla="*/ 3306076 h 4947998"/>
              <a:gd name="connsiteX173" fmla="*/ 238190 w 6802704"/>
              <a:gd name="connsiteY173" fmla="*/ 3207624 h 4947998"/>
              <a:gd name="connsiteX174" fmla="*/ 250894 w 6802704"/>
              <a:gd name="connsiteY174" fmla="*/ 3109172 h 4947998"/>
              <a:gd name="connsiteX175" fmla="*/ 269949 w 6802704"/>
              <a:gd name="connsiteY175" fmla="*/ 2902741 h 4947998"/>
              <a:gd name="connsiteX176" fmla="*/ 279477 w 6802704"/>
              <a:gd name="connsiteY176" fmla="*/ 2693134 h 4947998"/>
              <a:gd name="connsiteX177" fmla="*/ 282652 w 6802704"/>
              <a:gd name="connsiteY177" fmla="*/ 2477175 h 4947998"/>
              <a:gd name="connsiteX178" fmla="*/ 279477 w 6802704"/>
              <a:gd name="connsiteY178" fmla="*/ 2261216 h 4947998"/>
              <a:gd name="connsiteX179" fmla="*/ 269949 w 6802704"/>
              <a:gd name="connsiteY179" fmla="*/ 2048433 h 4947998"/>
              <a:gd name="connsiteX180" fmla="*/ 260421 w 6802704"/>
              <a:gd name="connsiteY180" fmla="*/ 1943630 h 4947998"/>
              <a:gd name="connsiteX181" fmla="*/ 250894 w 6802704"/>
              <a:gd name="connsiteY181" fmla="*/ 1842002 h 4947998"/>
              <a:gd name="connsiteX182" fmla="*/ 238190 w 6802704"/>
              <a:gd name="connsiteY182" fmla="*/ 1740374 h 4947998"/>
              <a:gd name="connsiteX183" fmla="*/ 225487 w 6802704"/>
              <a:gd name="connsiteY183" fmla="*/ 1641923 h 4947998"/>
              <a:gd name="connsiteX184" fmla="*/ 209607 w 6802704"/>
              <a:gd name="connsiteY184" fmla="*/ 1543471 h 4947998"/>
              <a:gd name="connsiteX185" fmla="*/ 193728 w 6802704"/>
              <a:gd name="connsiteY185" fmla="*/ 1448195 h 4947998"/>
              <a:gd name="connsiteX186" fmla="*/ 174673 w 6802704"/>
              <a:gd name="connsiteY186" fmla="*/ 1356095 h 4947998"/>
              <a:gd name="connsiteX187" fmla="*/ 155618 w 6802704"/>
              <a:gd name="connsiteY187" fmla="*/ 1267170 h 4947998"/>
              <a:gd name="connsiteX188" fmla="*/ 133387 w 6802704"/>
              <a:gd name="connsiteY188" fmla="*/ 1181422 h 4947998"/>
              <a:gd name="connsiteX189" fmla="*/ 107980 w 6802704"/>
              <a:gd name="connsiteY189" fmla="*/ 1095674 h 4947998"/>
              <a:gd name="connsiteX190" fmla="*/ 82573 w 6802704"/>
              <a:gd name="connsiteY190" fmla="*/ 1016277 h 4947998"/>
              <a:gd name="connsiteX191" fmla="*/ 57166 w 6802704"/>
              <a:gd name="connsiteY191" fmla="*/ 936880 h 4947998"/>
              <a:gd name="connsiteX192" fmla="*/ 38111 w 6802704"/>
              <a:gd name="connsiteY192" fmla="*/ 879715 h 4947998"/>
              <a:gd name="connsiteX193" fmla="*/ 22231 w 6802704"/>
              <a:gd name="connsiteY193" fmla="*/ 825725 h 4947998"/>
              <a:gd name="connsiteX194" fmla="*/ 12704 w 6802704"/>
              <a:gd name="connsiteY194" fmla="*/ 774911 h 4947998"/>
              <a:gd name="connsiteX195" fmla="*/ 6352 w 6802704"/>
              <a:gd name="connsiteY195" fmla="*/ 724097 h 4947998"/>
              <a:gd name="connsiteX196" fmla="*/ 3176 w 6802704"/>
              <a:gd name="connsiteY196" fmla="*/ 676459 h 4947998"/>
              <a:gd name="connsiteX197" fmla="*/ 0 w 6802704"/>
              <a:gd name="connsiteY197" fmla="*/ 631997 h 4947998"/>
              <a:gd name="connsiteX198" fmla="*/ 3176 w 6802704"/>
              <a:gd name="connsiteY198" fmla="*/ 590711 h 4947998"/>
              <a:gd name="connsiteX199" fmla="*/ 9528 w 6802704"/>
              <a:gd name="connsiteY199" fmla="*/ 549425 h 4947998"/>
              <a:gd name="connsiteX200" fmla="*/ 15880 w 6802704"/>
              <a:gd name="connsiteY200" fmla="*/ 511314 h 4947998"/>
              <a:gd name="connsiteX201" fmla="*/ 22231 w 6802704"/>
              <a:gd name="connsiteY201" fmla="*/ 476380 h 4947998"/>
              <a:gd name="connsiteX202" fmla="*/ 34935 w 6802704"/>
              <a:gd name="connsiteY202" fmla="*/ 441445 h 4947998"/>
              <a:gd name="connsiteX203" fmla="*/ 47638 w 6802704"/>
              <a:gd name="connsiteY203" fmla="*/ 409687 h 4947998"/>
              <a:gd name="connsiteX204" fmla="*/ 73045 w 6802704"/>
              <a:gd name="connsiteY204" fmla="*/ 352521 h 4947998"/>
              <a:gd name="connsiteX205" fmla="*/ 104804 w 6802704"/>
              <a:gd name="connsiteY205" fmla="*/ 304883 h 4947998"/>
              <a:gd name="connsiteX206" fmla="*/ 130211 w 6802704"/>
              <a:gd name="connsiteY206" fmla="*/ 269949 h 4947998"/>
              <a:gd name="connsiteX207" fmla="*/ 161970 w 6802704"/>
              <a:gd name="connsiteY207" fmla="*/ 235014 h 4947998"/>
              <a:gd name="connsiteX208" fmla="*/ 193728 w 6802704"/>
              <a:gd name="connsiteY208" fmla="*/ 203256 h 4947998"/>
              <a:gd name="connsiteX209" fmla="*/ 231839 w 6802704"/>
              <a:gd name="connsiteY209" fmla="*/ 174673 h 4947998"/>
              <a:gd name="connsiteX210" fmla="*/ 269949 w 6802704"/>
              <a:gd name="connsiteY210" fmla="*/ 149266 h 4947998"/>
              <a:gd name="connsiteX211" fmla="*/ 311235 w 6802704"/>
              <a:gd name="connsiteY211" fmla="*/ 123859 h 4947998"/>
              <a:gd name="connsiteX212" fmla="*/ 355697 w 6802704"/>
              <a:gd name="connsiteY212" fmla="*/ 101628 h 4947998"/>
              <a:gd name="connsiteX213" fmla="*/ 403335 w 6802704"/>
              <a:gd name="connsiteY213" fmla="*/ 79397 h 4947998"/>
              <a:gd name="connsiteX214" fmla="*/ 450973 w 6802704"/>
              <a:gd name="connsiteY214" fmla="*/ 60342 h 4947998"/>
              <a:gd name="connsiteX215" fmla="*/ 501787 w 6802704"/>
              <a:gd name="connsiteY215" fmla="*/ 44462 h 4947998"/>
              <a:gd name="connsiteX216" fmla="*/ 555777 w 6802704"/>
              <a:gd name="connsiteY216" fmla="*/ 31759 h 4947998"/>
              <a:gd name="connsiteX217" fmla="*/ 612942 w 6802704"/>
              <a:gd name="connsiteY217" fmla="*/ 22231 h 4947998"/>
              <a:gd name="connsiteX218" fmla="*/ 670108 w 6802704"/>
              <a:gd name="connsiteY218" fmla="*/ 12704 h 4947998"/>
              <a:gd name="connsiteX219" fmla="*/ 730449 w 6802704"/>
              <a:gd name="connsiteY219" fmla="*/ 6352 h 4947998"/>
              <a:gd name="connsiteX220" fmla="*/ 793967 w 6802704"/>
              <a:gd name="connsiteY220" fmla="*/ 3176 h 49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802704" h="4947998">
                <a:moveTo>
                  <a:pt x="857484" y="0"/>
                </a:moveTo>
                <a:lnTo>
                  <a:pt x="946408" y="3176"/>
                </a:lnTo>
                <a:lnTo>
                  <a:pt x="1041684" y="9528"/>
                </a:lnTo>
                <a:lnTo>
                  <a:pt x="1136960" y="22231"/>
                </a:lnTo>
                <a:lnTo>
                  <a:pt x="1235412" y="38111"/>
                </a:lnTo>
                <a:lnTo>
                  <a:pt x="1460898" y="76221"/>
                </a:lnTo>
                <a:lnTo>
                  <a:pt x="1702264" y="107980"/>
                </a:lnTo>
                <a:lnTo>
                  <a:pt x="1959509" y="136562"/>
                </a:lnTo>
                <a:lnTo>
                  <a:pt x="2229458" y="158793"/>
                </a:lnTo>
                <a:lnTo>
                  <a:pt x="2512110" y="177849"/>
                </a:lnTo>
                <a:lnTo>
                  <a:pt x="2801114" y="190552"/>
                </a:lnTo>
                <a:lnTo>
                  <a:pt x="3099645" y="200080"/>
                </a:lnTo>
                <a:lnTo>
                  <a:pt x="3404529" y="200080"/>
                </a:lnTo>
                <a:lnTo>
                  <a:pt x="3709411" y="200080"/>
                </a:lnTo>
                <a:lnTo>
                  <a:pt x="4011118" y="190552"/>
                </a:lnTo>
                <a:lnTo>
                  <a:pt x="4300122" y="177849"/>
                </a:lnTo>
                <a:lnTo>
                  <a:pt x="4582774" y="158793"/>
                </a:lnTo>
                <a:lnTo>
                  <a:pt x="4852723" y="136562"/>
                </a:lnTo>
                <a:lnTo>
                  <a:pt x="5109968" y="107980"/>
                </a:lnTo>
                <a:lnTo>
                  <a:pt x="5351334" y="76221"/>
                </a:lnTo>
                <a:lnTo>
                  <a:pt x="5576820" y="38111"/>
                </a:lnTo>
                <a:lnTo>
                  <a:pt x="5672096" y="22231"/>
                </a:lnTo>
                <a:lnTo>
                  <a:pt x="5764196" y="9528"/>
                </a:lnTo>
                <a:lnTo>
                  <a:pt x="5856296" y="3176"/>
                </a:lnTo>
                <a:lnTo>
                  <a:pt x="5942044" y="3176"/>
                </a:lnTo>
                <a:lnTo>
                  <a:pt x="6005562" y="3176"/>
                </a:lnTo>
                <a:lnTo>
                  <a:pt x="6069079" y="6352"/>
                </a:lnTo>
                <a:lnTo>
                  <a:pt x="6129420" y="12704"/>
                </a:lnTo>
                <a:lnTo>
                  <a:pt x="6186586" y="22231"/>
                </a:lnTo>
                <a:lnTo>
                  <a:pt x="6240576" y="34935"/>
                </a:lnTo>
                <a:lnTo>
                  <a:pt x="6294566" y="47638"/>
                </a:lnTo>
                <a:lnTo>
                  <a:pt x="6345380" y="63517"/>
                </a:lnTo>
                <a:lnTo>
                  <a:pt x="6396193" y="82573"/>
                </a:lnTo>
                <a:lnTo>
                  <a:pt x="6443831" y="101628"/>
                </a:lnTo>
                <a:lnTo>
                  <a:pt x="6485118" y="123859"/>
                </a:lnTo>
                <a:lnTo>
                  <a:pt x="6529580" y="149266"/>
                </a:lnTo>
                <a:lnTo>
                  <a:pt x="6567690" y="177849"/>
                </a:lnTo>
                <a:lnTo>
                  <a:pt x="6602624" y="206431"/>
                </a:lnTo>
                <a:lnTo>
                  <a:pt x="6637559" y="238190"/>
                </a:lnTo>
                <a:lnTo>
                  <a:pt x="6666142" y="273125"/>
                </a:lnTo>
                <a:lnTo>
                  <a:pt x="6694724" y="311235"/>
                </a:lnTo>
                <a:lnTo>
                  <a:pt x="6726483" y="358873"/>
                </a:lnTo>
                <a:lnTo>
                  <a:pt x="6755066" y="416039"/>
                </a:lnTo>
                <a:lnTo>
                  <a:pt x="6767770" y="447797"/>
                </a:lnTo>
                <a:lnTo>
                  <a:pt x="6780473" y="482732"/>
                </a:lnTo>
                <a:lnTo>
                  <a:pt x="6786824" y="520842"/>
                </a:lnTo>
                <a:lnTo>
                  <a:pt x="6796352" y="558952"/>
                </a:lnTo>
                <a:lnTo>
                  <a:pt x="6799528" y="600239"/>
                </a:lnTo>
                <a:lnTo>
                  <a:pt x="6802704" y="641525"/>
                </a:lnTo>
                <a:lnTo>
                  <a:pt x="6802704" y="689163"/>
                </a:lnTo>
                <a:lnTo>
                  <a:pt x="6799528" y="736801"/>
                </a:lnTo>
                <a:lnTo>
                  <a:pt x="6793176" y="787615"/>
                </a:lnTo>
                <a:lnTo>
                  <a:pt x="6783649" y="838429"/>
                </a:lnTo>
                <a:lnTo>
                  <a:pt x="6767770" y="895594"/>
                </a:lnTo>
                <a:lnTo>
                  <a:pt x="6748714" y="952760"/>
                </a:lnTo>
                <a:lnTo>
                  <a:pt x="6723308" y="1028980"/>
                </a:lnTo>
                <a:lnTo>
                  <a:pt x="6697900" y="1111553"/>
                </a:lnTo>
                <a:lnTo>
                  <a:pt x="6675670" y="1194126"/>
                </a:lnTo>
                <a:lnTo>
                  <a:pt x="6653438" y="1283050"/>
                </a:lnTo>
                <a:lnTo>
                  <a:pt x="6634383" y="1371974"/>
                </a:lnTo>
                <a:lnTo>
                  <a:pt x="6615328" y="1464074"/>
                </a:lnTo>
                <a:lnTo>
                  <a:pt x="6599448" y="1556174"/>
                </a:lnTo>
                <a:lnTo>
                  <a:pt x="6583570" y="1651450"/>
                </a:lnTo>
                <a:lnTo>
                  <a:pt x="6570866" y="1749902"/>
                </a:lnTo>
                <a:lnTo>
                  <a:pt x="6558162" y="1848354"/>
                </a:lnTo>
                <a:lnTo>
                  <a:pt x="6542283" y="2054785"/>
                </a:lnTo>
                <a:lnTo>
                  <a:pt x="6529580" y="2264392"/>
                </a:lnTo>
                <a:lnTo>
                  <a:pt x="6526404" y="2477175"/>
                </a:lnTo>
                <a:lnTo>
                  <a:pt x="6529580" y="2686782"/>
                </a:lnTo>
                <a:lnTo>
                  <a:pt x="6542283" y="2896389"/>
                </a:lnTo>
                <a:lnTo>
                  <a:pt x="6558162" y="3096469"/>
                </a:lnTo>
                <a:lnTo>
                  <a:pt x="6583570" y="3293372"/>
                </a:lnTo>
                <a:lnTo>
                  <a:pt x="6596272" y="3388648"/>
                </a:lnTo>
                <a:lnTo>
                  <a:pt x="6612152" y="3480748"/>
                </a:lnTo>
                <a:lnTo>
                  <a:pt x="6631208" y="3572848"/>
                </a:lnTo>
                <a:lnTo>
                  <a:pt x="6650262" y="3658597"/>
                </a:lnTo>
                <a:lnTo>
                  <a:pt x="6672494" y="3744345"/>
                </a:lnTo>
                <a:lnTo>
                  <a:pt x="6694724" y="3830094"/>
                </a:lnTo>
                <a:lnTo>
                  <a:pt x="6716956" y="3909490"/>
                </a:lnTo>
                <a:lnTo>
                  <a:pt x="6742362" y="3988887"/>
                </a:lnTo>
                <a:lnTo>
                  <a:pt x="6761418" y="4046052"/>
                </a:lnTo>
                <a:lnTo>
                  <a:pt x="6777297" y="4103218"/>
                </a:lnTo>
                <a:lnTo>
                  <a:pt x="6786824" y="4160384"/>
                </a:lnTo>
                <a:lnTo>
                  <a:pt x="6796352" y="4211198"/>
                </a:lnTo>
                <a:lnTo>
                  <a:pt x="6799528" y="4262011"/>
                </a:lnTo>
                <a:lnTo>
                  <a:pt x="6799528" y="4306473"/>
                </a:lnTo>
                <a:lnTo>
                  <a:pt x="6796352" y="4350936"/>
                </a:lnTo>
                <a:lnTo>
                  <a:pt x="6793176" y="4395398"/>
                </a:lnTo>
                <a:lnTo>
                  <a:pt x="6783649" y="4433508"/>
                </a:lnTo>
                <a:lnTo>
                  <a:pt x="6774121" y="4471618"/>
                </a:lnTo>
                <a:lnTo>
                  <a:pt x="6764594" y="4506553"/>
                </a:lnTo>
                <a:lnTo>
                  <a:pt x="6751890" y="4538312"/>
                </a:lnTo>
                <a:lnTo>
                  <a:pt x="6739186" y="4570070"/>
                </a:lnTo>
                <a:lnTo>
                  <a:pt x="6723308" y="4595477"/>
                </a:lnTo>
                <a:lnTo>
                  <a:pt x="6691548" y="4646291"/>
                </a:lnTo>
                <a:lnTo>
                  <a:pt x="6662966" y="4681226"/>
                </a:lnTo>
                <a:lnTo>
                  <a:pt x="6634383" y="4716160"/>
                </a:lnTo>
                <a:lnTo>
                  <a:pt x="6599448" y="4747919"/>
                </a:lnTo>
                <a:lnTo>
                  <a:pt x="6564514" y="4776502"/>
                </a:lnTo>
                <a:lnTo>
                  <a:pt x="6526404" y="4805084"/>
                </a:lnTo>
                <a:lnTo>
                  <a:pt x="6485118" y="4830491"/>
                </a:lnTo>
                <a:lnTo>
                  <a:pt x="6440656" y="4852722"/>
                </a:lnTo>
                <a:lnTo>
                  <a:pt x="6393018" y="4871777"/>
                </a:lnTo>
                <a:lnTo>
                  <a:pt x="6345380" y="4890833"/>
                </a:lnTo>
                <a:lnTo>
                  <a:pt x="6294566" y="4906712"/>
                </a:lnTo>
                <a:lnTo>
                  <a:pt x="6240576" y="4919415"/>
                </a:lnTo>
                <a:lnTo>
                  <a:pt x="6183410" y="4928943"/>
                </a:lnTo>
                <a:lnTo>
                  <a:pt x="6126244" y="4938471"/>
                </a:lnTo>
                <a:lnTo>
                  <a:pt x="6062728" y="4944822"/>
                </a:lnTo>
                <a:lnTo>
                  <a:pt x="6002386" y="4947998"/>
                </a:lnTo>
                <a:lnTo>
                  <a:pt x="5935692" y="4947998"/>
                </a:lnTo>
                <a:lnTo>
                  <a:pt x="5843592" y="4947998"/>
                </a:lnTo>
                <a:lnTo>
                  <a:pt x="5748316" y="4938471"/>
                </a:lnTo>
                <a:lnTo>
                  <a:pt x="5649865" y="4928943"/>
                </a:lnTo>
                <a:lnTo>
                  <a:pt x="5548237" y="4913064"/>
                </a:lnTo>
                <a:lnTo>
                  <a:pt x="5322751" y="4874953"/>
                </a:lnTo>
                <a:lnTo>
                  <a:pt x="5081385" y="4843195"/>
                </a:lnTo>
                <a:lnTo>
                  <a:pt x="4827316" y="4817788"/>
                </a:lnTo>
                <a:lnTo>
                  <a:pt x="4560543" y="4795557"/>
                </a:lnTo>
                <a:lnTo>
                  <a:pt x="4284243" y="4776502"/>
                </a:lnTo>
                <a:lnTo>
                  <a:pt x="3998415" y="4763798"/>
                </a:lnTo>
                <a:lnTo>
                  <a:pt x="3703059" y="4757446"/>
                </a:lnTo>
                <a:lnTo>
                  <a:pt x="3404529" y="4754270"/>
                </a:lnTo>
                <a:lnTo>
                  <a:pt x="3105997" y="4757446"/>
                </a:lnTo>
                <a:lnTo>
                  <a:pt x="2813817" y="4763798"/>
                </a:lnTo>
                <a:lnTo>
                  <a:pt x="2527989" y="4776502"/>
                </a:lnTo>
                <a:lnTo>
                  <a:pt x="2251689" y="4795557"/>
                </a:lnTo>
                <a:lnTo>
                  <a:pt x="1984916" y="4817788"/>
                </a:lnTo>
                <a:lnTo>
                  <a:pt x="1730848" y="4843195"/>
                </a:lnTo>
                <a:lnTo>
                  <a:pt x="1489481" y="4874953"/>
                </a:lnTo>
                <a:lnTo>
                  <a:pt x="1263995" y="4913064"/>
                </a:lnTo>
                <a:lnTo>
                  <a:pt x="1165543" y="4928943"/>
                </a:lnTo>
                <a:lnTo>
                  <a:pt x="1067091" y="4938471"/>
                </a:lnTo>
                <a:lnTo>
                  <a:pt x="971815" y="4944822"/>
                </a:lnTo>
                <a:lnTo>
                  <a:pt x="879715" y="4947998"/>
                </a:lnTo>
                <a:lnTo>
                  <a:pt x="813022" y="4947998"/>
                </a:lnTo>
                <a:lnTo>
                  <a:pt x="749505" y="4941647"/>
                </a:lnTo>
                <a:lnTo>
                  <a:pt x="689163" y="4935295"/>
                </a:lnTo>
                <a:lnTo>
                  <a:pt x="628822" y="4928943"/>
                </a:lnTo>
                <a:lnTo>
                  <a:pt x="571656" y="4916240"/>
                </a:lnTo>
                <a:lnTo>
                  <a:pt x="517666" y="4903536"/>
                </a:lnTo>
                <a:lnTo>
                  <a:pt x="463677" y="4887657"/>
                </a:lnTo>
                <a:lnTo>
                  <a:pt x="412863" y="4868602"/>
                </a:lnTo>
                <a:lnTo>
                  <a:pt x="365225" y="4846371"/>
                </a:lnTo>
                <a:lnTo>
                  <a:pt x="320763" y="4824140"/>
                </a:lnTo>
                <a:lnTo>
                  <a:pt x="279477" y="4798733"/>
                </a:lnTo>
                <a:lnTo>
                  <a:pt x="238190" y="4773326"/>
                </a:lnTo>
                <a:lnTo>
                  <a:pt x="200080" y="4741567"/>
                </a:lnTo>
                <a:lnTo>
                  <a:pt x="168321" y="4709808"/>
                </a:lnTo>
                <a:lnTo>
                  <a:pt x="136563" y="4678050"/>
                </a:lnTo>
                <a:lnTo>
                  <a:pt x="107980" y="4639939"/>
                </a:lnTo>
                <a:lnTo>
                  <a:pt x="79397" y="4592301"/>
                </a:lnTo>
                <a:lnTo>
                  <a:pt x="50814" y="4535136"/>
                </a:lnTo>
                <a:lnTo>
                  <a:pt x="38111" y="4503377"/>
                </a:lnTo>
                <a:lnTo>
                  <a:pt x="28583" y="4471618"/>
                </a:lnTo>
                <a:lnTo>
                  <a:pt x="19055" y="4433508"/>
                </a:lnTo>
                <a:lnTo>
                  <a:pt x="12704" y="4395398"/>
                </a:lnTo>
                <a:lnTo>
                  <a:pt x="6352" y="4357287"/>
                </a:lnTo>
                <a:lnTo>
                  <a:pt x="6352" y="4312825"/>
                </a:lnTo>
                <a:lnTo>
                  <a:pt x="6352" y="4268363"/>
                </a:lnTo>
                <a:lnTo>
                  <a:pt x="9528" y="4220725"/>
                </a:lnTo>
                <a:lnTo>
                  <a:pt x="15880" y="4173087"/>
                </a:lnTo>
                <a:lnTo>
                  <a:pt x="28583" y="4119097"/>
                </a:lnTo>
                <a:lnTo>
                  <a:pt x="41287" y="4065108"/>
                </a:lnTo>
                <a:lnTo>
                  <a:pt x="60342" y="4007942"/>
                </a:lnTo>
                <a:lnTo>
                  <a:pt x="85749" y="3931721"/>
                </a:lnTo>
                <a:lnTo>
                  <a:pt x="111156" y="3849149"/>
                </a:lnTo>
                <a:lnTo>
                  <a:pt x="133387" y="3766576"/>
                </a:lnTo>
                <a:lnTo>
                  <a:pt x="155618" y="3677652"/>
                </a:lnTo>
                <a:lnTo>
                  <a:pt x="174673" y="3588728"/>
                </a:lnTo>
                <a:lnTo>
                  <a:pt x="193728" y="3496628"/>
                </a:lnTo>
                <a:lnTo>
                  <a:pt x="212783" y="3404528"/>
                </a:lnTo>
                <a:lnTo>
                  <a:pt x="225487" y="3306076"/>
                </a:lnTo>
                <a:lnTo>
                  <a:pt x="238190" y="3207624"/>
                </a:lnTo>
                <a:lnTo>
                  <a:pt x="250894" y="3109172"/>
                </a:lnTo>
                <a:lnTo>
                  <a:pt x="269949" y="2902741"/>
                </a:lnTo>
                <a:lnTo>
                  <a:pt x="279477" y="2693134"/>
                </a:lnTo>
                <a:lnTo>
                  <a:pt x="282652" y="2477175"/>
                </a:lnTo>
                <a:lnTo>
                  <a:pt x="279477" y="2261216"/>
                </a:lnTo>
                <a:lnTo>
                  <a:pt x="269949" y="2048433"/>
                </a:lnTo>
                <a:lnTo>
                  <a:pt x="260421" y="1943630"/>
                </a:lnTo>
                <a:lnTo>
                  <a:pt x="250894" y="1842002"/>
                </a:lnTo>
                <a:lnTo>
                  <a:pt x="238190" y="1740374"/>
                </a:lnTo>
                <a:lnTo>
                  <a:pt x="225487" y="1641923"/>
                </a:lnTo>
                <a:lnTo>
                  <a:pt x="209607" y="1543471"/>
                </a:lnTo>
                <a:lnTo>
                  <a:pt x="193728" y="1448195"/>
                </a:lnTo>
                <a:lnTo>
                  <a:pt x="174673" y="1356095"/>
                </a:lnTo>
                <a:lnTo>
                  <a:pt x="155618" y="1267170"/>
                </a:lnTo>
                <a:lnTo>
                  <a:pt x="133387" y="1181422"/>
                </a:lnTo>
                <a:lnTo>
                  <a:pt x="107980" y="1095674"/>
                </a:lnTo>
                <a:lnTo>
                  <a:pt x="82573" y="1016277"/>
                </a:lnTo>
                <a:lnTo>
                  <a:pt x="57166" y="936880"/>
                </a:lnTo>
                <a:lnTo>
                  <a:pt x="38111" y="879715"/>
                </a:lnTo>
                <a:lnTo>
                  <a:pt x="22231" y="825725"/>
                </a:lnTo>
                <a:lnTo>
                  <a:pt x="12704" y="774911"/>
                </a:lnTo>
                <a:lnTo>
                  <a:pt x="6352" y="724097"/>
                </a:lnTo>
                <a:lnTo>
                  <a:pt x="3176" y="676459"/>
                </a:lnTo>
                <a:lnTo>
                  <a:pt x="0" y="631997"/>
                </a:lnTo>
                <a:lnTo>
                  <a:pt x="3176" y="590711"/>
                </a:lnTo>
                <a:lnTo>
                  <a:pt x="9528" y="549425"/>
                </a:lnTo>
                <a:lnTo>
                  <a:pt x="15880" y="511314"/>
                </a:lnTo>
                <a:lnTo>
                  <a:pt x="22231" y="476380"/>
                </a:lnTo>
                <a:lnTo>
                  <a:pt x="34935" y="441445"/>
                </a:lnTo>
                <a:lnTo>
                  <a:pt x="47638" y="409687"/>
                </a:lnTo>
                <a:lnTo>
                  <a:pt x="73045" y="352521"/>
                </a:lnTo>
                <a:lnTo>
                  <a:pt x="104804" y="304883"/>
                </a:lnTo>
                <a:lnTo>
                  <a:pt x="130211" y="269949"/>
                </a:lnTo>
                <a:lnTo>
                  <a:pt x="161970" y="235014"/>
                </a:lnTo>
                <a:lnTo>
                  <a:pt x="193728" y="203256"/>
                </a:lnTo>
                <a:lnTo>
                  <a:pt x="231839" y="174673"/>
                </a:lnTo>
                <a:lnTo>
                  <a:pt x="269949" y="149266"/>
                </a:lnTo>
                <a:lnTo>
                  <a:pt x="311235" y="123859"/>
                </a:lnTo>
                <a:lnTo>
                  <a:pt x="355697" y="101628"/>
                </a:lnTo>
                <a:lnTo>
                  <a:pt x="403335" y="79397"/>
                </a:lnTo>
                <a:lnTo>
                  <a:pt x="450973" y="60342"/>
                </a:lnTo>
                <a:lnTo>
                  <a:pt x="501787" y="44462"/>
                </a:lnTo>
                <a:lnTo>
                  <a:pt x="555777" y="31759"/>
                </a:lnTo>
                <a:lnTo>
                  <a:pt x="612942" y="22231"/>
                </a:lnTo>
                <a:lnTo>
                  <a:pt x="670108" y="12704"/>
                </a:lnTo>
                <a:lnTo>
                  <a:pt x="730449" y="6352"/>
                </a:lnTo>
                <a:lnTo>
                  <a:pt x="793967" y="317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66173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6" y="91426"/>
            <a:ext cx="973981" cy="753848"/>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
          <p:cNvGrpSpPr/>
          <p:nvPr/>
        </p:nvGrpSpPr>
        <p:grpSpPr>
          <a:xfrm rot="1024943">
            <a:off x="7935185" y="51235"/>
            <a:ext cx="1167069" cy="834182"/>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4"/>
          <p:cNvGrpSpPr/>
          <p:nvPr/>
        </p:nvGrpSpPr>
        <p:grpSpPr>
          <a:xfrm>
            <a:off x="8185518" y="4127845"/>
            <a:ext cx="882445" cy="951313"/>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40172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82112" y="1203041"/>
            <a:ext cx="2798204" cy="2577905"/>
          </a:xfrm>
          <a:custGeom>
            <a:avLst/>
            <a:gdLst>
              <a:gd name="connsiteX0" fmla="*/ 996733 w 3730938"/>
              <a:gd name="connsiteY0" fmla="*/ 0 h 3437206"/>
              <a:gd name="connsiteX1" fmla="*/ 1023161 w 3730938"/>
              <a:gd name="connsiteY1" fmla="*/ 79 h 3437206"/>
              <a:gd name="connsiteX2" fmla="*/ 1051207 w 3730938"/>
              <a:gd name="connsiteY2" fmla="*/ 3009 h 3437206"/>
              <a:gd name="connsiteX3" fmla="*/ 1106682 w 3730938"/>
              <a:gd name="connsiteY3" fmla="*/ 11104 h 3437206"/>
              <a:gd name="connsiteX4" fmla="*/ 1164391 w 3730938"/>
              <a:gd name="connsiteY4" fmla="*/ 19815 h 3437206"/>
              <a:gd name="connsiteX5" fmla="*/ 1193054 w 3730938"/>
              <a:gd name="connsiteY5" fmla="*/ 20511 h 3437206"/>
              <a:gd name="connsiteX6" fmla="*/ 1222333 w 3730938"/>
              <a:gd name="connsiteY6" fmla="*/ 18973 h 3437206"/>
              <a:gd name="connsiteX7" fmla="*/ 1269255 w 3730938"/>
              <a:gd name="connsiteY7" fmla="*/ 31921 h 3437206"/>
              <a:gd name="connsiteX8" fmla="*/ 1315560 w 3730938"/>
              <a:gd name="connsiteY8" fmla="*/ 47104 h 3437206"/>
              <a:gd name="connsiteX9" fmla="*/ 1361249 w 3730938"/>
              <a:gd name="connsiteY9" fmla="*/ 64521 h 3437206"/>
              <a:gd name="connsiteX10" fmla="*/ 1401853 w 3730938"/>
              <a:gd name="connsiteY10" fmla="*/ 82939 h 3437206"/>
              <a:gd name="connsiteX11" fmla="*/ 1444691 w 3730938"/>
              <a:gd name="connsiteY11" fmla="*/ 101974 h 3437206"/>
              <a:gd name="connsiteX12" fmla="*/ 1482443 w 3730938"/>
              <a:gd name="connsiteY12" fmla="*/ 122010 h 3437206"/>
              <a:gd name="connsiteX13" fmla="*/ 1519579 w 3730938"/>
              <a:gd name="connsiteY13" fmla="*/ 144281 h 3437206"/>
              <a:gd name="connsiteX14" fmla="*/ 1553864 w 3730938"/>
              <a:gd name="connsiteY14" fmla="*/ 168169 h 3437206"/>
              <a:gd name="connsiteX15" fmla="*/ 1587533 w 3730938"/>
              <a:gd name="connsiteY15" fmla="*/ 194291 h 3437206"/>
              <a:gd name="connsiteX16" fmla="*/ 1618967 w 3730938"/>
              <a:gd name="connsiteY16" fmla="*/ 219798 h 3437206"/>
              <a:gd name="connsiteX17" fmla="*/ 1647550 w 3730938"/>
              <a:gd name="connsiteY17" fmla="*/ 246922 h 3437206"/>
              <a:gd name="connsiteX18" fmla="*/ 1676133 w 3730938"/>
              <a:gd name="connsiteY18" fmla="*/ 274045 h 3437206"/>
              <a:gd name="connsiteX19" fmla="*/ 1701865 w 3730938"/>
              <a:gd name="connsiteY19" fmla="*/ 302787 h 3437206"/>
              <a:gd name="connsiteX20" fmla="*/ 1727597 w 3730938"/>
              <a:gd name="connsiteY20" fmla="*/ 331529 h 3437206"/>
              <a:gd name="connsiteX21" fmla="*/ 1752096 w 3730938"/>
              <a:gd name="connsiteY21" fmla="*/ 364739 h 3437206"/>
              <a:gd name="connsiteX22" fmla="*/ 1774977 w 3730938"/>
              <a:gd name="connsiteY22" fmla="*/ 395099 h 3437206"/>
              <a:gd name="connsiteX23" fmla="*/ 1795007 w 3730938"/>
              <a:gd name="connsiteY23" fmla="*/ 427076 h 3437206"/>
              <a:gd name="connsiteX24" fmla="*/ 1814421 w 3730938"/>
              <a:gd name="connsiteY24" fmla="*/ 461288 h 3437206"/>
              <a:gd name="connsiteX25" fmla="*/ 1851014 w 3730938"/>
              <a:gd name="connsiteY25" fmla="*/ 529094 h 3437206"/>
              <a:gd name="connsiteX26" fmla="*/ 1881904 w 3730938"/>
              <a:gd name="connsiteY26" fmla="*/ 600136 h 3437206"/>
              <a:gd name="connsiteX27" fmla="*/ 1908326 w 3730938"/>
              <a:gd name="connsiteY27" fmla="*/ 669946 h 3437206"/>
              <a:gd name="connsiteX28" fmla="*/ 1931281 w 3730938"/>
              <a:gd name="connsiteY28" fmla="*/ 743607 h 3437206"/>
              <a:gd name="connsiteX29" fmla="*/ 1951384 w 3730938"/>
              <a:gd name="connsiteY29" fmla="*/ 818886 h 3437206"/>
              <a:gd name="connsiteX30" fmla="*/ 1968637 w 3730938"/>
              <a:gd name="connsiteY30" fmla="*/ 895783 h 3437206"/>
              <a:gd name="connsiteX31" fmla="*/ 1982037 w 3730938"/>
              <a:gd name="connsiteY31" fmla="*/ 969212 h 3437206"/>
              <a:gd name="connsiteX32" fmla="*/ 1989357 w 3730938"/>
              <a:gd name="connsiteY32" fmla="*/ 968828 h 3437206"/>
              <a:gd name="connsiteX33" fmla="*/ 2001609 w 3730938"/>
              <a:gd name="connsiteY33" fmla="*/ 950568 h 3437206"/>
              <a:gd name="connsiteX34" fmla="*/ 2011628 w 3730938"/>
              <a:gd name="connsiteY34" fmla="*/ 931692 h 3437206"/>
              <a:gd name="connsiteX35" fmla="*/ 2037750 w 3730938"/>
              <a:gd name="connsiteY35" fmla="*/ 898023 h 3437206"/>
              <a:gd name="connsiteX36" fmla="*/ 2067725 w 3730938"/>
              <a:gd name="connsiteY36" fmla="*/ 867822 h 3437206"/>
              <a:gd name="connsiteX37" fmla="*/ 2097700 w 3730938"/>
              <a:gd name="connsiteY37" fmla="*/ 837621 h 3437206"/>
              <a:gd name="connsiteX38" fmla="*/ 2132143 w 3730938"/>
              <a:gd name="connsiteY38" fmla="*/ 808654 h 3437206"/>
              <a:gd name="connsiteX39" fmla="*/ 2165354 w 3730938"/>
              <a:gd name="connsiteY39" fmla="*/ 784155 h 3437206"/>
              <a:gd name="connsiteX40" fmla="*/ 2228924 w 3730938"/>
              <a:gd name="connsiteY40" fmla="*/ 736775 h 3437206"/>
              <a:gd name="connsiteX41" fmla="*/ 2277622 w 3730938"/>
              <a:gd name="connsiteY41" fmla="*/ 699718 h 3437206"/>
              <a:gd name="connsiteX42" fmla="*/ 2330173 w 3730938"/>
              <a:gd name="connsiteY42" fmla="*/ 666129 h 3437206"/>
              <a:gd name="connsiteX43" fmla="*/ 2387192 w 3730938"/>
              <a:gd name="connsiteY43" fmla="*/ 633773 h 3437206"/>
              <a:gd name="connsiteX44" fmla="*/ 2448064 w 3730938"/>
              <a:gd name="connsiteY44" fmla="*/ 604885 h 3437206"/>
              <a:gd name="connsiteX45" fmla="*/ 2510553 w 3730938"/>
              <a:gd name="connsiteY45" fmla="*/ 578847 h 3437206"/>
              <a:gd name="connsiteX46" fmla="*/ 2576895 w 3730938"/>
              <a:gd name="connsiteY46" fmla="*/ 556278 h 3437206"/>
              <a:gd name="connsiteX47" fmla="*/ 2646472 w 3730938"/>
              <a:gd name="connsiteY47" fmla="*/ 539410 h 3437206"/>
              <a:gd name="connsiteX48" fmla="*/ 2717667 w 3730938"/>
              <a:gd name="connsiteY48" fmla="*/ 525393 h 3437206"/>
              <a:gd name="connsiteX49" fmla="*/ 2754882 w 3730938"/>
              <a:gd name="connsiteY49" fmla="*/ 521235 h 3437206"/>
              <a:gd name="connsiteX50" fmla="*/ 2789863 w 3730938"/>
              <a:gd name="connsiteY50" fmla="*/ 516461 h 3437206"/>
              <a:gd name="connsiteX51" fmla="*/ 2828696 w 3730938"/>
              <a:gd name="connsiteY51" fmla="*/ 515155 h 3437206"/>
              <a:gd name="connsiteX52" fmla="*/ 2864679 w 3730938"/>
              <a:gd name="connsiteY52" fmla="*/ 515466 h 3437206"/>
              <a:gd name="connsiteX53" fmla="*/ 2902895 w 3730938"/>
              <a:gd name="connsiteY53" fmla="*/ 516394 h 3437206"/>
              <a:gd name="connsiteX54" fmla="*/ 2940495 w 3730938"/>
              <a:gd name="connsiteY54" fmla="*/ 519556 h 3437206"/>
              <a:gd name="connsiteX55" fmla="*/ 2978095 w 3730938"/>
              <a:gd name="connsiteY55" fmla="*/ 522718 h 3437206"/>
              <a:gd name="connsiteX56" fmla="*/ 3016696 w 3730938"/>
              <a:gd name="connsiteY56" fmla="*/ 530965 h 3437206"/>
              <a:gd name="connsiteX57" fmla="*/ 3055297 w 3730938"/>
              <a:gd name="connsiteY57" fmla="*/ 539213 h 3437206"/>
              <a:gd name="connsiteX58" fmla="*/ 3093281 w 3730938"/>
              <a:gd name="connsiteY58" fmla="*/ 549695 h 3437206"/>
              <a:gd name="connsiteX59" fmla="*/ 3131266 w 3730938"/>
              <a:gd name="connsiteY59" fmla="*/ 560177 h 3437206"/>
              <a:gd name="connsiteX60" fmla="*/ 3170252 w 3730938"/>
              <a:gd name="connsiteY60" fmla="*/ 575744 h 3437206"/>
              <a:gd name="connsiteX61" fmla="*/ 3207003 w 3730938"/>
              <a:gd name="connsiteY61" fmla="*/ 590695 h 3437206"/>
              <a:gd name="connsiteX62" fmla="*/ 3244756 w 3730938"/>
              <a:gd name="connsiteY62" fmla="*/ 610731 h 3437206"/>
              <a:gd name="connsiteX63" fmla="*/ 3284743 w 3730938"/>
              <a:gd name="connsiteY63" fmla="*/ 631384 h 3437206"/>
              <a:gd name="connsiteX64" fmla="*/ 3321879 w 3730938"/>
              <a:gd name="connsiteY64" fmla="*/ 653654 h 3437206"/>
              <a:gd name="connsiteX65" fmla="*/ 3353929 w 3730938"/>
              <a:gd name="connsiteY65" fmla="*/ 676926 h 3437206"/>
              <a:gd name="connsiteX66" fmla="*/ 3384362 w 3730938"/>
              <a:gd name="connsiteY66" fmla="*/ 697347 h 3437206"/>
              <a:gd name="connsiteX67" fmla="*/ 3411327 w 3730938"/>
              <a:gd name="connsiteY67" fmla="*/ 721619 h 3437206"/>
              <a:gd name="connsiteX68" fmla="*/ 3441144 w 3730938"/>
              <a:gd name="connsiteY68" fmla="*/ 744275 h 3437206"/>
              <a:gd name="connsiteX69" fmla="*/ 3465258 w 3730938"/>
              <a:gd name="connsiteY69" fmla="*/ 770165 h 3437206"/>
              <a:gd name="connsiteX70" fmla="*/ 3489989 w 3730938"/>
              <a:gd name="connsiteY70" fmla="*/ 793822 h 3437206"/>
              <a:gd name="connsiteX71" fmla="*/ 3513486 w 3730938"/>
              <a:gd name="connsiteY71" fmla="*/ 821947 h 3437206"/>
              <a:gd name="connsiteX72" fmla="*/ 3535367 w 3730938"/>
              <a:gd name="connsiteY72" fmla="*/ 847221 h 3437206"/>
              <a:gd name="connsiteX73" fmla="*/ 3556630 w 3730938"/>
              <a:gd name="connsiteY73" fmla="*/ 874730 h 3437206"/>
              <a:gd name="connsiteX74" fmla="*/ 3575042 w 3730938"/>
              <a:gd name="connsiteY74" fmla="*/ 903856 h 3437206"/>
              <a:gd name="connsiteX75" fmla="*/ 3593455 w 3730938"/>
              <a:gd name="connsiteY75" fmla="*/ 932982 h 3437206"/>
              <a:gd name="connsiteX76" fmla="*/ 3609633 w 3730938"/>
              <a:gd name="connsiteY76" fmla="*/ 961492 h 3437206"/>
              <a:gd name="connsiteX77" fmla="*/ 3640755 w 3730938"/>
              <a:gd name="connsiteY77" fmla="*/ 1022980 h 3437206"/>
              <a:gd name="connsiteX78" fmla="*/ 3666176 w 3730938"/>
              <a:gd name="connsiteY78" fmla="*/ 1087704 h 3437206"/>
              <a:gd name="connsiteX79" fmla="*/ 3686512 w 3730938"/>
              <a:gd name="connsiteY79" fmla="*/ 1153429 h 3437206"/>
              <a:gd name="connsiteX80" fmla="*/ 3703380 w 3730938"/>
              <a:gd name="connsiteY80" fmla="*/ 1223006 h 3437206"/>
              <a:gd name="connsiteX81" fmla="*/ 3714546 w 3730938"/>
              <a:gd name="connsiteY81" fmla="*/ 1295818 h 3437206"/>
              <a:gd name="connsiteX82" fmla="*/ 3723477 w 3730938"/>
              <a:gd name="connsiteY82" fmla="*/ 1368015 h 3437206"/>
              <a:gd name="connsiteX83" fmla="*/ 3728325 w 3730938"/>
              <a:gd name="connsiteY83" fmla="*/ 1446297 h 3437206"/>
              <a:gd name="connsiteX84" fmla="*/ 3730938 w 3730938"/>
              <a:gd name="connsiteY84" fmla="*/ 1523964 h 3437206"/>
              <a:gd name="connsiteX85" fmla="*/ 3727849 w 3730938"/>
              <a:gd name="connsiteY85" fmla="*/ 1604865 h 3437206"/>
              <a:gd name="connsiteX86" fmla="*/ 3721909 w 3730938"/>
              <a:gd name="connsiteY86" fmla="*/ 1687385 h 3437206"/>
              <a:gd name="connsiteX87" fmla="*/ 3715200 w 3730938"/>
              <a:gd name="connsiteY87" fmla="*/ 1755265 h 3437206"/>
              <a:gd name="connsiteX88" fmla="*/ 3701556 w 3730938"/>
              <a:gd name="connsiteY88" fmla="*/ 1830849 h 3437206"/>
              <a:gd name="connsiteX89" fmla="*/ 3693308 w 3730938"/>
              <a:gd name="connsiteY89" fmla="*/ 1869451 h 3437206"/>
              <a:gd name="connsiteX90" fmla="*/ 3682826 w 3730938"/>
              <a:gd name="connsiteY90" fmla="*/ 1907435 h 3437206"/>
              <a:gd name="connsiteX91" fmla="*/ 3672344 w 3730938"/>
              <a:gd name="connsiteY91" fmla="*/ 1945420 h 3437206"/>
              <a:gd name="connsiteX92" fmla="*/ 3658010 w 3730938"/>
              <a:gd name="connsiteY92" fmla="*/ 1979937 h 3437206"/>
              <a:gd name="connsiteX93" fmla="*/ 3627339 w 3730938"/>
              <a:gd name="connsiteY93" fmla="*/ 2038800 h 3437206"/>
              <a:gd name="connsiteX94" fmla="*/ 3597285 w 3730938"/>
              <a:gd name="connsiteY94" fmla="*/ 2095429 h 3437206"/>
              <a:gd name="connsiteX95" fmla="*/ 3565613 w 3730938"/>
              <a:gd name="connsiteY95" fmla="*/ 2149207 h 3437206"/>
              <a:gd name="connsiteX96" fmla="*/ 3532324 w 3730938"/>
              <a:gd name="connsiteY96" fmla="*/ 2200134 h 3437206"/>
              <a:gd name="connsiteX97" fmla="*/ 3498033 w 3730938"/>
              <a:gd name="connsiteY97" fmla="*/ 2245975 h 3437206"/>
              <a:gd name="connsiteX98" fmla="*/ 3464358 w 3730938"/>
              <a:gd name="connsiteY98" fmla="*/ 2289582 h 3437206"/>
              <a:gd name="connsiteX99" fmla="*/ 3426832 w 3730938"/>
              <a:gd name="connsiteY99" fmla="*/ 2329722 h 3437206"/>
              <a:gd name="connsiteX100" fmla="*/ 3390538 w 3730938"/>
              <a:gd name="connsiteY100" fmla="*/ 2365393 h 3437206"/>
              <a:gd name="connsiteX101" fmla="*/ 3352011 w 3730938"/>
              <a:gd name="connsiteY101" fmla="*/ 2400447 h 3437206"/>
              <a:gd name="connsiteX102" fmla="*/ 3314099 w 3730938"/>
              <a:gd name="connsiteY102" fmla="*/ 2433267 h 3437206"/>
              <a:gd name="connsiteX103" fmla="*/ 3274570 w 3730938"/>
              <a:gd name="connsiteY103" fmla="*/ 2463236 h 3437206"/>
              <a:gd name="connsiteX104" fmla="*/ 3232807 w 3730938"/>
              <a:gd name="connsiteY104" fmla="*/ 2492588 h 3437206"/>
              <a:gd name="connsiteX105" fmla="*/ 3190043 w 3730938"/>
              <a:gd name="connsiteY105" fmla="*/ 2516855 h 3437206"/>
              <a:gd name="connsiteX106" fmla="*/ 3147278 w 3730938"/>
              <a:gd name="connsiteY106" fmla="*/ 2541122 h 3437206"/>
              <a:gd name="connsiteX107" fmla="*/ 3105130 w 3730938"/>
              <a:gd name="connsiteY107" fmla="*/ 2563155 h 3437206"/>
              <a:gd name="connsiteX108" fmla="*/ 3060748 w 3730938"/>
              <a:gd name="connsiteY108" fmla="*/ 2584571 h 3437206"/>
              <a:gd name="connsiteX109" fmla="*/ 3014748 w 3730938"/>
              <a:gd name="connsiteY109" fmla="*/ 2603136 h 3437206"/>
              <a:gd name="connsiteX110" fmla="*/ 2970982 w 3730938"/>
              <a:gd name="connsiteY110" fmla="*/ 2622317 h 3437206"/>
              <a:gd name="connsiteX111" fmla="*/ 2877364 w 3730938"/>
              <a:gd name="connsiteY111" fmla="*/ 2656596 h 3437206"/>
              <a:gd name="connsiteX112" fmla="*/ 2779894 w 3730938"/>
              <a:gd name="connsiteY112" fmla="*/ 2687408 h 3437206"/>
              <a:gd name="connsiteX113" fmla="*/ 2683040 w 3730938"/>
              <a:gd name="connsiteY113" fmla="*/ 2715985 h 3437206"/>
              <a:gd name="connsiteX114" fmla="*/ 2481396 w 3730938"/>
              <a:gd name="connsiteY114" fmla="*/ 2775758 h 3437206"/>
              <a:gd name="connsiteX115" fmla="*/ 2378840 w 3730938"/>
              <a:gd name="connsiteY115" fmla="*/ 2807571 h 3437206"/>
              <a:gd name="connsiteX116" fmla="*/ 2275052 w 3730938"/>
              <a:gd name="connsiteY116" fmla="*/ 2843853 h 3437206"/>
              <a:gd name="connsiteX117" fmla="*/ 2170646 w 3730938"/>
              <a:gd name="connsiteY117" fmla="*/ 2882369 h 3437206"/>
              <a:gd name="connsiteX118" fmla="*/ 2064391 w 3730938"/>
              <a:gd name="connsiteY118" fmla="*/ 2927587 h 3437206"/>
              <a:gd name="connsiteX119" fmla="*/ 1959754 w 3730938"/>
              <a:gd name="connsiteY119" fmla="*/ 2975657 h 3437206"/>
              <a:gd name="connsiteX120" fmla="*/ 1854500 w 3730938"/>
              <a:gd name="connsiteY120" fmla="*/ 3025962 h 3437206"/>
              <a:gd name="connsiteX121" fmla="*/ 1754716 w 3730938"/>
              <a:gd name="connsiteY121" fmla="*/ 3082585 h 3437206"/>
              <a:gd name="connsiteX122" fmla="*/ 1656550 w 3730938"/>
              <a:gd name="connsiteY122" fmla="*/ 3142059 h 3437206"/>
              <a:gd name="connsiteX123" fmla="*/ 1606850 w 3730938"/>
              <a:gd name="connsiteY123" fmla="*/ 3174030 h 3437206"/>
              <a:gd name="connsiteX124" fmla="*/ 1561619 w 3730938"/>
              <a:gd name="connsiteY124" fmla="*/ 3207235 h 3437206"/>
              <a:gd name="connsiteX125" fmla="*/ 1516388 w 3730938"/>
              <a:gd name="connsiteY125" fmla="*/ 3240439 h 3437206"/>
              <a:gd name="connsiteX126" fmla="*/ 1471157 w 3730938"/>
              <a:gd name="connsiteY126" fmla="*/ 3273643 h 3437206"/>
              <a:gd name="connsiteX127" fmla="*/ 1449351 w 3730938"/>
              <a:gd name="connsiteY127" fmla="*/ 3291671 h 3437206"/>
              <a:gd name="connsiteX128" fmla="*/ 1429162 w 3730938"/>
              <a:gd name="connsiteY128" fmla="*/ 3312550 h 3437206"/>
              <a:gd name="connsiteX129" fmla="*/ 1388784 w 3730938"/>
              <a:gd name="connsiteY129" fmla="*/ 3354307 h 3437206"/>
              <a:gd name="connsiteX130" fmla="*/ 1348407 w 3730938"/>
              <a:gd name="connsiteY130" fmla="*/ 3396065 h 3437206"/>
              <a:gd name="connsiteX131" fmla="*/ 1328218 w 3730938"/>
              <a:gd name="connsiteY131" fmla="*/ 3416943 h 3437206"/>
              <a:gd name="connsiteX132" fmla="*/ 1305795 w 3730938"/>
              <a:gd name="connsiteY132" fmla="*/ 3437206 h 3437206"/>
              <a:gd name="connsiteX133" fmla="*/ 1301326 w 3730938"/>
              <a:gd name="connsiteY133" fmla="*/ 3435972 h 3437206"/>
              <a:gd name="connsiteX134" fmla="*/ 1301021 w 3730938"/>
              <a:gd name="connsiteY134" fmla="*/ 3402225 h 3437206"/>
              <a:gd name="connsiteX135" fmla="*/ 1296247 w 3730938"/>
              <a:gd name="connsiteY135" fmla="*/ 3367244 h 3437206"/>
              <a:gd name="connsiteX136" fmla="*/ 1290856 w 3730938"/>
              <a:gd name="connsiteY136" fmla="*/ 3334497 h 3437206"/>
              <a:gd name="connsiteX137" fmla="*/ 1283231 w 3730938"/>
              <a:gd name="connsiteY137" fmla="*/ 3301134 h 3437206"/>
              <a:gd name="connsiteX138" fmla="*/ 1273371 w 3730938"/>
              <a:gd name="connsiteY138" fmla="*/ 3267154 h 3437206"/>
              <a:gd name="connsiteX139" fmla="*/ 1263512 w 3730938"/>
              <a:gd name="connsiteY139" fmla="*/ 3233175 h 3437206"/>
              <a:gd name="connsiteX140" fmla="*/ 1235857 w 3730938"/>
              <a:gd name="connsiteY140" fmla="*/ 3167834 h 3437206"/>
              <a:gd name="connsiteX141" fmla="*/ 1207585 w 3730938"/>
              <a:gd name="connsiteY141" fmla="*/ 3104729 h 3437206"/>
              <a:gd name="connsiteX142" fmla="*/ 1174228 w 3730938"/>
              <a:gd name="connsiteY142" fmla="*/ 3042624 h 3437206"/>
              <a:gd name="connsiteX143" fmla="*/ 1111750 w 3730938"/>
              <a:gd name="connsiteY143" fmla="*/ 2929202 h 3437206"/>
              <a:gd name="connsiteX144" fmla="*/ 1041568 w 3730938"/>
              <a:gd name="connsiteY144" fmla="*/ 2808844 h 3437206"/>
              <a:gd name="connsiteX145" fmla="*/ 1004744 w 3730938"/>
              <a:gd name="connsiteY145" fmla="*/ 2750592 h 3437206"/>
              <a:gd name="connsiteX146" fmla="*/ 967919 w 3730938"/>
              <a:gd name="connsiteY146" fmla="*/ 2692339 h 3437206"/>
              <a:gd name="connsiteX147" fmla="*/ 928860 w 3730938"/>
              <a:gd name="connsiteY147" fmla="*/ 2633470 h 3437206"/>
              <a:gd name="connsiteX148" fmla="*/ 886950 w 3730938"/>
              <a:gd name="connsiteY148" fmla="*/ 2576218 h 3437206"/>
              <a:gd name="connsiteX149" fmla="*/ 844423 w 3730938"/>
              <a:gd name="connsiteY149" fmla="*/ 2521202 h 3437206"/>
              <a:gd name="connsiteX150" fmla="*/ 799046 w 3730938"/>
              <a:gd name="connsiteY150" fmla="*/ 2467802 h 3437206"/>
              <a:gd name="connsiteX151" fmla="*/ 727319 w 3730938"/>
              <a:gd name="connsiteY151" fmla="*/ 2387896 h 3437206"/>
              <a:gd name="connsiteX152" fmla="*/ 649506 w 3730938"/>
              <a:gd name="connsiteY152" fmla="*/ 2303905 h 3437206"/>
              <a:gd name="connsiteX153" fmla="*/ 569459 w 3730938"/>
              <a:gd name="connsiteY153" fmla="*/ 2219298 h 3437206"/>
              <a:gd name="connsiteX154" fmla="*/ 485560 w 3730938"/>
              <a:gd name="connsiteY154" fmla="*/ 2131223 h 3437206"/>
              <a:gd name="connsiteX155" fmla="*/ 402893 w 3730938"/>
              <a:gd name="connsiteY155" fmla="*/ 2038680 h 3437206"/>
              <a:gd name="connsiteX156" fmla="*/ 321460 w 3730938"/>
              <a:gd name="connsiteY156" fmla="*/ 1941667 h 3437206"/>
              <a:gd name="connsiteX157" fmla="*/ 282169 w 3730938"/>
              <a:gd name="connsiteY157" fmla="*/ 1892352 h 3437206"/>
              <a:gd name="connsiteX158" fmla="*/ 245729 w 3730938"/>
              <a:gd name="connsiteY158" fmla="*/ 1841420 h 3437206"/>
              <a:gd name="connsiteX159" fmla="*/ 209289 w 3730938"/>
              <a:gd name="connsiteY159" fmla="*/ 1790487 h 3437206"/>
              <a:gd name="connsiteX160" fmla="*/ 175700 w 3730938"/>
              <a:gd name="connsiteY160" fmla="*/ 1737936 h 3437206"/>
              <a:gd name="connsiteX161" fmla="*/ 144962 w 3730938"/>
              <a:gd name="connsiteY161" fmla="*/ 1683768 h 3437206"/>
              <a:gd name="connsiteX162" fmla="*/ 117074 w 3730938"/>
              <a:gd name="connsiteY162" fmla="*/ 1627981 h 3437206"/>
              <a:gd name="connsiteX163" fmla="*/ 89187 w 3730938"/>
              <a:gd name="connsiteY163" fmla="*/ 1572195 h 3437206"/>
              <a:gd name="connsiteX164" fmla="*/ 66385 w 3730938"/>
              <a:gd name="connsiteY164" fmla="*/ 1515408 h 3437206"/>
              <a:gd name="connsiteX165" fmla="*/ 46435 w 3730938"/>
              <a:gd name="connsiteY165" fmla="*/ 1457002 h 3437206"/>
              <a:gd name="connsiteX166" fmla="*/ 29335 w 3730938"/>
              <a:gd name="connsiteY166" fmla="*/ 1396979 h 3437206"/>
              <a:gd name="connsiteX167" fmla="*/ 14469 w 3730938"/>
              <a:gd name="connsiteY167" fmla="*/ 1337573 h 3437206"/>
              <a:gd name="connsiteX168" fmla="*/ 5306 w 3730938"/>
              <a:gd name="connsiteY168" fmla="*/ 1274931 h 3437206"/>
              <a:gd name="connsiteX169" fmla="*/ 1227 w 3730938"/>
              <a:gd name="connsiteY169" fmla="*/ 1211287 h 3437206"/>
              <a:gd name="connsiteX170" fmla="*/ 0 w 3730938"/>
              <a:gd name="connsiteY170" fmla="*/ 1146026 h 3437206"/>
              <a:gd name="connsiteX171" fmla="*/ 6093 w 3730938"/>
              <a:gd name="connsiteY171" fmla="*/ 1080381 h 3437206"/>
              <a:gd name="connsiteX172" fmla="*/ 15036 w 3730938"/>
              <a:gd name="connsiteY172" fmla="*/ 1013117 h 3437206"/>
              <a:gd name="connsiteX173" fmla="*/ 29065 w 3730938"/>
              <a:gd name="connsiteY173" fmla="*/ 944853 h 3437206"/>
              <a:gd name="connsiteX174" fmla="*/ 48179 w 3730938"/>
              <a:gd name="connsiteY174" fmla="*/ 875587 h 3437206"/>
              <a:gd name="connsiteX175" fmla="*/ 75230 w 3730938"/>
              <a:gd name="connsiteY175" fmla="*/ 803702 h 3437206"/>
              <a:gd name="connsiteX176" fmla="*/ 107365 w 3730938"/>
              <a:gd name="connsiteY176" fmla="*/ 730816 h 3437206"/>
              <a:gd name="connsiteX177" fmla="*/ 221495 w 3730938"/>
              <a:gd name="connsiteY177" fmla="*/ 500216 h 3437206"/>
              <a:gd name="connsiteX178" fmla="*/ 256403 w 3730938"/>
              <a:gd name="connsiteY178" fmla="*/ 452140 h 3437206"/>
              <a:gd name="connsiteX179" fmla="*/ 289076 w 3730938"/>
              <a:gd name="connsiteY179" fmla="*/ 403448 h 3437206"/>
              <a:gd name="connsiteX180" fmla="*/ 325601 w 3730938"/>
              <a:gd name="connsiteY180" fmla="*/ 358223 h 3437206"/>
              <a:gd name="connsiteX181" fmla="*/ 363745 w 3730938"/>
              <a:gd name="connsiteY181" fmla="*/ 315849 h 3437206"/>
              <a:gd name="connsiteX182" fmla="*/ 401888 w 3730938"/>
              <a:gd name="connsiteY182" fmla="*/ 273475 h 3437206"/>
              <a:gd name="connsiteX183" fmla="*/ 443266 w 3730938"/>
              <a:gd name="connsiteY183" fmla="*/ 236803 h 3437206"/>
              <a:gd name="connsiteX184" fmla="*/ 484645 w 3730938"/>
              <a:gd name="connsiteY184" fmla="*/ 200130 h 3437206"/>
              <a:gd name="connsiteX185" fmla="*/ 527025 w 3730938"/>
              <a:gd name="connsiteY185" fmla="*/ 168544 h 3437206"/>
              <a:gd name="connsiteX186" fmla="*/ 578959 w 3730938"/>
              <a:gd name="connsiteY186" fmla="*/ 137189 h 3437206"/>
              <a:gd name="connsiteX187" fmla="*/ 633128 w 3730938"/>
              <a:gd name="connsiteY187" fmla="*/ 106451 h 3437206"/>
              <a:gd name="connsiteX188" fmla="*/ 688914 w 3730938"/>
              <a:gd name="connsiteY188" fmla="*/ 78564 h 3437206"/>
              <a:gd name="connsiteX189" fmla="*/ 745701 w 3730938"/>
              <a:gd name="connsiteY189" fmla="*/ 55762 h 3437206"/>
              <a:gd name="connsiteX190" fmla="*/ 804107 w 3730938"/>
              <a:gd name="connsiteY190" fmla="*/ 35811 h 3437206"/>
              <a:gd name="connsiteX191" fmla="*/ 866364 w 3730938"/>
              <a:gd name="connsiteY191" fmla="*/ 19328 h 3437206"/>
              <a:gd name="connsiteX192" fmla="*/ 931857 w 3730938"/>
              <a:gd name="connsiteY192" fmla="*/ 8546 h 34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730938" h="3437206">
                <a:moveTo>
                  <a:pt x="996733" y="0"/>
                </a:moveTo>
                <a:lnTo>
                  <a:pt x="1023161" y="79"/>
                </a:lnTo>
                <a:lnTo>
                  <a:pt x="1051207" y="3009"/>
                </a:lnTo>
                <a:lnTo>
                  <a:pt x="1106682" y="11104"/>
                </a:lnTo>
                <a:lnTo>
                  <a:pt x="1164391" y="19815"/>
                </a:lnTo>
                <a:lnTo>
                  <a:pt x="1193054" y="20511"/>
                </a:lnTo>
                <a:lnTo>
                  <a:pt x="1222333" y="18973"/>
                </a:lnTo>
                <a:lnTo>
                  <a:pt x="1269255" y="31921"/>
                </a:lnTo>
                <a:lnTo>
                  <a:pt x="1315560" y="47104"/>
                </a:lnTo>
                <a:lnTo>
                  <a:pt x="1361249" y="64521"/>
                </a:lnTo>
                <a:lnTo>
                  <a:pt x="1401853" y="82939"/>
                </a:lnTo>
                <a:lnTo>
                  <a:pt x="1444691" y="101974"/>
                </a:lnTo>
                <a:lnTo>
                  <a:pt x="1482443" y="122010"/>
                </a:lnTo>
                <a:lnTo>
                  <a:pt x="1519579" y="144281"/>
                </a:lnTo>
                <a:lnTo>
                  <a:pt x="1553864" y="168169"/>
                </a:lnTo>
                <a:lnTo>
                  <a:pt x="1587533" y="194291"/>
                </a:lnTo>
                <a:lnTo>
                  <a:pt x="1618967" y="219798"/>
                </a:lnTo>
                <a:lnTo>
                  <a:pt x="1647550" y="246922"/>
                </a:lnTo>
                <a:lnTo>
                  <a:pt x="1676133" y="274045"/>
                </a:lnTo>
                <a:lnTo>
                  <a:pt x="1701865" y="302787"/>
                </a:lnTo>
                <a:lnTo>
                  <a:pt x="1727597" y="331529"/>
                </a:lnTo>
                <a:lnTo>
                  <a:pt x="1752096" y="364739"/>
                </a:lnTo>
                <a:lnTo>
                  <a:pt x="1774977" y="395099"/>
                </a:lnTo>
                <a:lnTo>
                  <a:pt x="1795007" y="427076"/>
                </a:lnTo>
                <a:lnTo>
                  <a:pt x="1814421" y="461288"/>
                </a:lnTo>
                <a:lnTo>
                  <a:pt x="1851014" y="529094"/>
                </a:lnTo>
                <a:lnTo>
                  <a:pt x="1881904" y="600136"/>
                </a:lnTo>
                <a:lnTo>
                  <a:pt x="1908326" y="669946"/>
                </a:lnTo>
                <a:lnTo>
                  <a:pt x="1931281" y="743607"/>
                </a:lnTo>
                <a:lnTo>
                  <a:pt x="1951384" y="818886"/>
                </a:lnTo>
                <a:lnTo>
                  <a:pt x="1968637" y="895783"/>
                </a:lnTo>
                <a:lnTo>
                  <a:pt x="1982037" y="969212"/>
                </a:lnTo>
                <a:lnTo>
                  <a:pt x="1989357" y="968828"/>
                </a:lnTo>
                <a:lnTo>
                  <a:pt x="2001609" y="950568"/>
                </a:lnTo>
                <a:lnTo>
                  <a:pt x="2011628" y="931692"/>
                </a:lnTo>
                <a:lnTo>
                  <a:pt x="2037750" y="898023"/>
                </a:lnTo>
                <a:lnTo>
                  <a:pt x="2067725" y="867822"/>
                </a:lnTo>
                <a:lnTo>
                  <a:pt x="2097700" y="837621"/>
                </a:lnTo>
                <a:lnTo>
                  <a:pt x="2132143" y="808654"/>
                </a:lnTo>
                <a:lnTo>
                  <a:pt x="2165354" y="784155"/>
                </a:lnTo>
                <a:lnTo>
                  <a:pt x="2228924" y="736775"/>
                </a:lnTo>
                <a:lnTo>
                  <a:pt x="2277622" y="699718"/>
                </a:lnTo>
                <a:lnTo>
                  <a:pt x="2330173" y="666129"/>
                </a:lnTo>
                <a:lnTo>
                  <a:pt x="2387192" y="633773"/>
                </a:lnTo>
                <a:lnTo>
                  <a:pt x="2448064" y="604885"/>
                </a:lnTo>
                <a:lnTo>
                  <a:pt x="2510553" y="578847"/>
                </a:lnTo>
                <a:lnTo>
                  <a:pt x="2576895" y="556278"/>
                </a:lnTo>
                <a:lnTo>
                  <a:pt x="2646472" y="539410"/>
                </a:lnTo>
                <a:lnTo>
                  <a:pt x="2717667" y="525393"/>
                </a:lnTo>
                <a:lnTo>
                  <a:pt x="2754882" y="521235"/>
                </a:lnTo>
                <a:lnTo>
                  <a:pt x="2789863" y="516461"/>
                </a:lnTo>
                <a:lnTo>
                  <a:pt x="2828696" y="515155"/>
                </a:lnTo>
                <a:lnTo>
                  <a:pt x="2864679" y="515466"/>
                </a:lnTo>
                <a:lnTo>
                  <a:pt x="2902895" y="516394"/>
                </a:lnTo>
                <a:lnTo>
                  <a:pt x="2940495" y="519556"/>
                </a:lnTo>
                <a:lnTo>
                  <a:pt x="2978095" y="522718"/>
                </a:lnTo>
                <a:lnTo>
                  <a:pt x="3016696" y="530965"/>
                </a:lnTo>
                <a:lnTo>
                  <a:pt x="3055297" y="539213"/>
                </a:lnTo>
                <a:lnTo>
                  <a:pt x="3093281" y="549695"/>
                </a:lnTo>
                <a:lnTo>
                  <a:pt x="3131266" y="560177"/>
                </a:lnTo>
                <a:lnTo>
                  <a:pt x="3170252" y="575744"/>
                </a:lnTo>
                <a:lnTo>
                  <a:pt x="3207003" y="590695"/>
                </a:lnTo>
                <a:lnTo>
                  <a:pt x="3244756" y="610731"/>
                </a:lnTo>
                <a:lnTo>
                  <a:pt x="3284743" y="631384"/>
                </a:lnTo>
                <a:lnTo>
                  <a:pt x="3321879" y="653654"/>
                </a:lnTo>
                <a:lnTo>
                  <a:pt x="3353929" y="676926"/>
                </a:lnTo>
                <a:lnTo>
                  <a:pt x="3384362" y="697347"/>
                </a:lnTo>
                <a:lnTo>
                  <a:pt x="3411327" y="721619"/>
                </a:lnTo>
                <a:lnTo>
                  <a:pt x="3441144" y="744275"/>
                </a:lnTo>
                <a:lnTo>
                  <a:pt x="3465258" y="770165"/>
                </a:lnTo>
                <a:lnTo>
                  <a:pt x="3489989" y="793822"/>
                </a:lnTo>
                <a:lnTo>
                  <a:pt x="3513486" y="821947"/>
                </a:lnTo>
                <a:lnTo>
                  <a:pt x="3535367" y="847221"/>
                </a:lnTo>
                <a:lnTo>
                  <a:pt x="3556630" y="874730"/>
                </a:lnTo>
                <a:lnTo>
                  <a:pt x="3575042" y="903856"/>
                </a:lnTo>
                <a:lnTo>
                  <a:pt x="3593455" y="932982"/>
                </a:lnTo>
                <a:lnTo>
                  <a:pt x="3609633" y="961492"/>
                </a:lnTo>
                <a:lnTo>
                  <a:pt x="3640755" y="1022980"/>
                </a:lnTo>
                <a:lnTo>
                  <a:pt x="3666176" y="1087704"/>
                </a:lnTo>
                <a:lnTo>
                  <a:pt x="3686512" y="1153429"/>
                </a:lnTo>
                <a:lnTo>
                  <a:pt x="3703380" y="1223006"/>
                </a:lnTo>
                <a:lnTo>
                  <a:pt x="3714546" y="1295818"/>
                </a:lnTo>
                <a:lnTo>
                  <a:pt x="3723477" y="1368015"/>
                </a:lnTo>
                <a:lnTo>
                  <a:pt x="3728325" y="1446297"/>
                </a:lnTo>
                <a:lnTo>
                  <a:pt x="3730938" y="1523964"/>
                </a:lnTo>
                <a:lnTo>
                  <a:pt x="3727849" y="1604865"/>
                </a:lnTo>
                <a:lnTo>
                  <a:pt x="3721909" y="1687385"/>
                </a:lnTo>
                <a:lnTo>
                  <a:pt x="3715200" y="1755265"/>
                </a:lnTo>
                <a:lnTo>
                  <a:pt x="3701556" y="1830849"/>
                </a:lnTo>
                <a:lnTo>
                  <a:pt x="3693308" y="1869451"/>
                </a:lnTo>
                <a:lnTo>
                  <a:pt x="3682826" y="1907435"/>
                </a:lnTo>
                <a:lnTo>
                  <a:pt x="3672344" y="1945420"/>
                </a:lnTo>
                <a:lnTo>
                  <a:pt x="3658010" y="1979937"/>
                </a:lnTo>
                <a:lnTo>
                  <a:pt x="3627339" y="2038800"/>
                </a:lnTo>
                <a:lnTo>
                  <a:pt x="3597285" y="2095429"/>
                </a:lnTo>
                <a:lnTo>
                  <a:pt x="3565613" y="2149207"/>
                </a:lnTo>
                <a:lnTo>
                  <a:pt x="3532324" y="2200134"/>
                </a:lnTo>
                <a:lnTo>
                  <a:pt x="3498033" y="2245975"/>
                </a:lnTo>
                <a:lnTo>
                  <a:pt x="3464358" y="2289582"/>
                </a:lnTo>
                <a:lnTo>
                  <a:pt x="3426832" y="2329722"/>
                </a:lnTo>
                <a:lnTo>
                  <a:pt x="3390538" y="2365393"/>
                </a:lnTo>
                <a:lnTo>
                  <a:pt x="3352011" y="2400447"/>
                </a:lnTo>
                <a:lnTo>
                  <a:pt x="3314099" y="2433267"/>
                </a:lnTo>
                <a:lnTo>
                  <a:pt x="3274570" y="2463236"/>
                </a:lnTo>
                <a:lnTo>
                  <a:pt x="3232807" y="2492588"/>
                </a:lnTo>
                <a:lnTo>
                  <a:pt x="3190043" y="2516855"/>
                </a:lnTo>
                <a:lnTo>
                  <a:pt x="3147278" y="2541122"/>
                </a:lnTo>
                <a:lnTo>
                  <a:pt x="3105130" y="2563155"/>
                </a:lnTo>
                <a:lnTo>
                  <a:pt x="3060748" y="2584571"/>
                </a:lnTo>
                <a:lnTo>
                  <a:pt x="3014748" y="2603136"/>
                </a:lnTo>
                <a:lnTo>
                  <a:pt x="2970982" y="2622317"/>
                </a:lnTo>
                <a:lnTo>
                  <a:pt x="2877364" y="2656596"/>
                </a:lnTo>
                <a:lnTo>
                  <a:pt x="2779894" y="2687408"/>
                </a:lnTo>
                <a:lnTo>
                  <a:pt x="2683040" y="2715985"/>
                </a:lnTo>
                <a:lnTo>
                  <a:pt x="2481396" y="2775758"/>
                </a:lnTo>
                <a:lnTo>
                  <a:pt x="2378840" y="2807571"/>
                </a:lnTo>
                <a:lnTo>
                  <a:pt x="2275052" y="2843853"/>
                </a:lnTo>
                <a:lnTo>
                  <a:pt x="2170646" y="2882369"/>
                </a:lnTo>
                <a:lnTo>
                  <a:pt x="2064391" y="2927587"/>
                </a:lnTo>
                <a:lnTo>
                  <a:pt x="1959754" y="2975657"/>
                </a:lnTo>
                <a:lnTo>
                  <a:pt x="1854500" y="3025962"/>
                </a:lnTo>
                <a:lnTo>
                  <a:pt x="1754716" y="3082585"/>
                </a:lnTo>
                <a:lnTo>
                  <a:pt x="1656550" y="3142059"/>
                </a:lnTo>
                <a:lnTo>
                  <a:pt x="1606850" y="3174030"/>
                </a:lnTo>
                <a:lnTo>
                  <a:pt x="1561619" y="3207235"/>
                </a:lnTo>
                <a:lnTo>
                  <a:pt x="1516388" y="3240439"/>
                </a:lnTo>
                <a:lnTo>
                  <a:pt x="1471157" y="3273643"/>
                </a:lnTo>
                <a:lnTo>
                  <a:pt x="1449351" y="3291671"/>
                </a:lnTo>
                <a:lnTo>
                  <a:pt x="1429162" y="3312550"/>
                </a:lnTo>
                <a:lnTo>
                  <a:pt x="1388784" y="3354307"/>
                </a:lnTo>
                <a:lnTo>
                  <a:pt x="1348407" y="3396065"/>
                </a:lnTo>
                <a:lnTo>
                  <a:pt x="1328218" y="3416943"/>
                </a:lnTo>
                <a:lnTo>
                  <a:pt x="1305795" y="3437206"/>
                </a:lnTo>
                <a:lnTo>
                  <a:pt x="1301326" y="3435972"/>
                </a:lnTo>
                <a:lnTo>
                  <a:pt x="1301021" y="3402225"/>
                </a:lnTo>
                <a:lnTo>
                  <a:pt x="1296247" y="3367244"/>
                </a:lnTo>
                <a:lnTo>
                  <a:pt x="1290856" y="3334497"/>
                </a:lnTo>
                <a:lnTo>
                  <a:pt x="1283231" y="3301134"/>
                </a:lnTo>
                <a:lnTo>
                  <a:pt x="1273371" y="3267154"/>
                </a:lnTo>
                <a:lnTo>
                  <a:pt x="1263512" y="3233175"/>
                </a:lnTo>
                <a:lnTo>
                  <a:pt x="1235857" y="3167834"/>
                </a:lnTo>
                <a:lnTo>
                  <a:pt x="1207585" y="3104729"/>
                </a:lnTo>
                <a:lnTo>
                  <a:pt x="1174228" y="3042624"/>
                </a:lnTo>
                <a:lnTo>
                  <a:pt x="1111750" y="2929202"/>
                </a:lnTo>
                <a:lnTo>
                  <a:pt x="1041568" y="2808844"/>
                </a:lnTo>
                <a:lnTo>
                  <a:pt x="1004744" y="2750592"/>
                </a:lnTo>
                <a:lnTo>
                  <a:pt x="967919" y="2692339"/>
                </a:lnTo>
                <a:lnTo>
                  <a:pt x="928860" y="2633470"/>
                </a:lnTo>
                <a:lnTo>
                  <a:pt x="886950" y="2576218"/>
                </a:lnTo>
                <a:lnTo>
                  <a:pt x="844423" y="2521202"/>
                </a:lnTo>
                <a:lnTo>
                  <a:pt x="799046" y="2467802"/>
                </a:lnTo>
                <a:lnTo>
                  <a:pt x="727319" y="2387896"/>
                </a:lnTo>
                <a:lnTo>
                  <a:pt x="649506" y="2303905"/>
                </a:lnTo>
                <a:lnTo>
                  <a:pt x="569459" y="2219298"/>
                </a:lnTo>
                <a:lnTo>
                  <a:pt x="485560" y="2131223"/>
                </a:lnTo>
                <a:lnTo>
                  <a:pt x="402893" y="2038680"/>
                </a:lnTo>
                <a:lnTo>
                  <a:pt x="321460" y="1941667"/>
                </a:lnTo>
                <a:lnTo>
                  <a:pt x="282169" y="1892352"/>
                </a:lnTo>
                <a:lnTo>
                  <a:pt x="245729" y="1841420"/>
                </a:lnTo>
                <a:lnTo>
                  <a:pt x="209289" y="1790487"/>
                </a:lnTo>
                <a:lnTo>
                  <a:pt x="175700" y="1737936"/>
                </a:lnTo>
                <a:lnTo>
                  <a:pt x="144962" y="1683768"/>
                </a:lnTo>
                <a:lnTo>
                  <a:pt x="117074" y="1627981"/>
                </a:lnTo>
                <a:lnTo>
                  <a:pt x="89187" y="1572195"/>
                </a:lnTo>
                <a:lnTo>
                  <a:pt x="66385" y="1515408"/>
                </a:lnTo>
                <a:lnTo>
                  <a:pt x="46435" y="1457002"/>
                </a:lnTo>
                <a:lnTo>
                  <a:pt x="29335" y="1396979"/>
                </a:lnTo>
                <a:lnTo>
                  <a:pt x="14469" y="1337573"/>
                </a:lnTo>
                <a:lnTo>
                  <a:pt x="5306" y="1274931"/>
                </a:lnTo>
                <a:lnTo>
                  <a:pt x="1227" y="1211287"/>
                </a:lnTo>
                <a:lnTo>
                  <a:pt x="0" y="1146026"/>
                </a:lnTo>
                <a:lnTo>
                  <a:pt x="6093" y="1080381"/>
                </a:lnTo>
                <a:lnTo>
                  <a:pt x="15036" y="1013117"/>
                </a:lnTo>
                <a:lnTo>
                  <a:pt x="29065" y="944853"/>
                </a:lnTo>
                <a:lnTo>
                  <a:pt x="48179" y="875587"/>
                </a:lnTo>
                <a:lnTo>
                  <a:pt x="75230" y="803702"/>
                </a:lnTo>
                <a:lnTo>
                  <a:pt x="107365" y="730816"/>
                </a:lnTo>
                <a:lnTo>
                  <a:pt x="221495" y="500216"/>
                </a:lnTo>
                <a:lnTo>
                  <a:pt x="256403" y="452140"/>
                </a:lnTo>
                <a:lnTo>
                  <a:pt x="289076" y="403448"/>
                </a:lnTo>
                <a:lnTo>
                  <a:pt x="325601" y="358223"/>
                </a:lnTo>
                <a:lnTo>
                  <a:pt x="363745" y="315849"/>
                </a:lnTo>
                <a:lnTo>
                  <a:pt x="401888" y="273475"/>
                </a:lnTo>
                <a:lnTo>
                  <a:pt x="443266" y="236803"/>
                </a:lnTo>
                <a:lnTo>
                  <a:pt x="484645" y="200130"/>
                </a:lnTo>
                <a:lnTo>
                  <a:pt x="527025" y="168544"/>
                </a:lnTo>
                <a:lnTo>
                  <a:pt x="578959" y="137189"/>
                </a:lnTo>
                <a:lnTo>
                  <a:pt x="633128" y="106451"/>
                </a:lnTo>
                <a:lnTo>
                  <a:pt x="688914" y="78564"/>
                </a:lnTo>
                <a:lnTo>
                  <a:pt x="745701" y="55762"/>
                </a:lnTo>
                <a:lnTo>
                  <a:pt x="804107" y="35811"/>
                </a:lnTo>
                <a:lnTo>
                  <a:pt x="866364" y="19328"/>
                </a:lnTo>
                <a:lnTo>
                  <a:pt x="931857" y="854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946547" y="1117768"/>
            <a:ext cx="4230685" cy="2945524"/>
          </a:xfrm>
          <a:custGeom>
            <a:avLst/>
            <a:gdLst>
              <a:gd name="connsiteX0" fmla="*/ 3435880 w 5640913"/>
              <a:gd name="connsiteY0" fmla="*/ 0 h 3927365"/>
              <a:gd name="connsiteX1" fmla="*/ 3487859 w 5640913"/>
              <a:gd name="connsiteY1" fmla="*/ 4183 h 3927365"/>
              <a:gd name="connsiteX2" fmla="*/ 3565290 w 5640913"/>
              <a:gd name="connsiteY2" fmla="*/ 15078 h 3927365"/>
              <a:gd name="connsiteX3" fmla="*/ 3640441 w 5640913"/>
              <a:gd name="connsiteY3" fmla="*/ 29456 h 3927365"/>
              <a:gd name="connsiteX4" fmla="*/ 3711033 w 5640913"/>
              <a:gd name="connsiteY4" fmla="*/ 50798 h 3927365"/>
              <a:gd name="connsiteX5" fmla="*/ 3778745 w 5640913"/>
              <a:gd name="connsiteY5" fmla="*/ 72741 h 3927365"/>
              <a:gd name="connsiteX6" fmla="*/ 3844779 w 5640913"/>
              <a:gd name="connsiteY6" fmla="*/ 101047 h 3927365"/>
              <a:gd name="connsiteX7" fmla="*/ 3906252 w 5640913"/>
              <a:gd name="connsiteY7" fmla="*/ 136317 h 3927365"/>
              <a:gd name="connsiteX8" fmla="*/ 3934109 w 5640913"/>
              <a:gd name="connsiteY8" fmla="*/ 154553 h 3927365"/>
              <a:gd name="connsiteX9" fmla="*/ 3962566 w 5640913"/>
              <a:gd name="connsiteY9" fmla="*/ 175670 h 3927365"/>
              <a:gd name="connsiteX10" fmla="*/ 3991024 w 5640913"/>
              <a:gd name="connsiteY10" fmla="*/ 196787 h 3927365"/>
              <a:gd name="connsiteX11" fmla="*/ 4016601 w 5640913"/>
              <a:gd name="connsiteY11" fmla="*/ 218506 h 3927365"/>
              <a:gd name="connsiteX12" fmla="*/ 4039897 w 5640913"/>
              <a:gd name="connsiteY12" fmla="*/ 243706 h 3927365"/>
              <a:gd name="connsiteX13" fmla="*/ 4063195 w 5640913"/>
              <a:gd name="connsiteY13" fmla="*/ 268906 h 3927365"/>
              <a:gd name="connsiteX14" fmla="*/ 4084212 w 5640913"/>
              <a:gd name="connsiteY14" fmla="*/ 297589 h 3927365"/>
              <a:gd name="connsiteX15" fmla="*/ 4105230 w 5640913"/>
              <a:gd name="connsiteY15" fmla="*/ 326271 h 3927365"/>
              <a:gd name="connsiteX16" fmla="*/ 4126849 w 5640913"/>
              <a:gd name="connsiteY16" fmla="*/ 357834 h 3927365"/>
              <a:gd name="connsiteX17" fmla="*/ 4142707 w 5640913"/>
              <a:gd name="connsiteY17" fmla="*/ 390600 h 3927365"/>
              <a:gd name="connsiteX18" fmla="*/ 4158565 w 5640913"/>
              <a:gd name="connsiteY18" fmla="*/ 423366 h 3927365"/>
              <a:gd name="connsiteX19" fmla="*/ 4172142 w 5640913"/>
              <a:gd name="connsiteY19" fmla="*/ 459613 h 3927365"/>
              <a:gd name="connsiteX20" fmla="*/ 4186321 w 5640913"/>
              <a:gd name="connsiteY20" fmla="*/ 498742 h 3927365"/>
              <a:gd name="connsiteX21" fmla="*/ 4197619 w 5640913"/>
              <a:gd name="connsiteY21" fmla="*/ 538471 h 3927365"/>
              <a:gd name="connsiteX22" fmla="*/ 4206036 w 5640913"/>
              <a:gd name="connsiteY22" fmla="*/ 578802 h 3927365"/>
              <a:gd name="connsiteX23" fmla="*/ 4215055 w 5640913"/>
              <a:gd name="connsiteY23" fmla="*/ 622014 h 3927365"/>
              <a:gd name="connsiteX24" fmla="*/ 4221795 w 5640913"/>
              <a:gd name="connsiteY24" fmla="*/ 668708 h 3927365"/>
              <a:gd name="connsiteX25" fmla="*/ 4225654 w 5640913"/>
              <a:gd name="connsiteY25" fmla="*/ 716003 h 3927365"/>
              <a:gd name="connsiteX26" fmla="*/ 4226631 w 5640913"/>
              <a:gd name="connsiteY26" fmla="*/ 763899 h 3927365"/>
              <a:gd name="connsiteX27" fmla="*/ 4228210 w 5640913"/>
              <a:gd name="connsiteY27" fmla="*/ 814676 h 3927365"/>
              <a:gd name="connsiteX28" fmla="*/ 4455766 w 5640913"/>
              <a:gd name="connsiteY28" fmla="*/ 695032 h 3927365"/>
              <a:gd name="connsiteX29" fmla="*/ 4508096 w 5640913"/>
              <a:gd name="connsiteY29" fmla="*/ 672085 h 3927365"/>
              <a:gd name="connsiteX30" fmla="*/ 4561027 w 5640913"/>
              <a:gd name="connsiteY30" fmla="*/ 652019 h 3927365"/>
              <a:gd name="connsiteX31" fmla="*/ 4615161 w 5640913"/>
              <a:gd name="connsiteY31" fmla="*/ 637715 h 3927365"/>
              <a:gd name="connsiteX32" fmla="*/ 4667015 w 5640913"/>
              <a:gd name="connsiteY32" fmla="*/ 626892 h 3927365"/>
              <a:gd name="connsiteX33" fmla="*/ 4718869 w 5640913"/>
              <a:gd name="connsiteY33" fmla="*/ 616070 h 3927365"/>
              <a:gd name="connsiteX34" fmla="*/ 4771926 w 5640913"/>
              <a:gd name="connsiteY34" fmla="*/ 611009 h 3927365"/>
              <a:gd name="connsiteX35" fmla="*/ 4822703 w 5640913"/>
              <a:gd name="connsiteY35" fmla="*/ 609430 h 3927365"/>
              <a:gd name="connsiteX36" fmla="*/ 4873480 w 5640913"/>
              <a:gd name="connsiteY36" fmla="*/ 607851 h 3927365"/>
              <a:gd name="connsiteX37" fmla="*/ 4921977 w 5640913"/>
              <a:gd name="connsiteY37" fmla="*/ 609754 h 3927365"/>
              <a:gd name="connsiteX38" fmla="*/ 4971076 w 5640913"/>
              <a:gd name="connsiteY38" fmla="*/ 614538 h 3927365"/>
              <a:gd name="connsiteX39" fmla="*/ 5017895 w 5640913"/>
              <a:gd name="connsiteY39" fmla="*/ 622804 h 3927365"/>
              <a:gd name="connsiteX40" fmla="*/ 5062435 w 5640913"/>
              <a:gd name="connsiteY40" fmla="*/ 634552 h 3927365"/>
              <a:gd name="connsiteX41" fmla="*/ 5104094 w 5640913"/>
              <a:gd name="connsiteY41" fmla="*/ 646901 h 3927365"/>
              <a:gd name="connsiteX42" fmla="*/ 5145753 w 5640913"/>
              <a:gd name="connsiteY42" fmla="*/ 659250 h 3927365"/>
              <a:gd name="connsiteX43" fmla="*/ 5185133 w 5640913"/>
              <a:gd name="connsiteY43" fmla="*/ 675081 h 3927365"/>
              <a:gd name="connsiteX44" fmla="*/ 5222233 w 5640913"/>
              <a:gd name="connsiteY44" fmla="*/ 694395 h 3927365"/>
              <a:gd name="connsiteX45" fmla="*/ 5250089 w 5640913"/>
              <a:gd name="connsiteY45" fmla="*/ 712631 h 3927365"/>
              <a:gd name="connsiteX46" fmla="*/ 5277945 w 5640913"/>
              <a:gd name="connsiteY46" fmla="*/ 730867 h 3927365"/>
              <a:gd name="connsiteX47" fmla="*/ 5306403 w 5640913"/>
              <a:gd name="connsiteY47" fmla="*/ 751984 h 3927365"/>
              <a:gd name="connsiteX48" fmla="*/ 5332581 w 5640913"/>
              <a:gd name="connsiteY48" fmla="*/ 776583 h 3927365"/>
              <a:gd name="connsiteX49" fmla="*/ 5359360 w 5640913"/>
              <a:gd name="connsiteY49" fmla="*/ 804063 h 3927365"/>
              <a:gd name="connsiteX50" fmla="*/ 5383859 w 5640913"/>
              <a:gd name="connsiteY50" fmla="*/ 835025 h 3927365"/>
              <a:gd name="connsiteX51" fmla="*/ 5408359 w 5640913"/>
              <a:gd name="connsiteY51" fmla="*/ 865987 h 3927365"/>
              <a:gd name="connsiteX52" fmla="*/ 5430579 w 5640913"/>
              <a:gd name="connsiteY52" fmla="*/ 900431 h 3927365"/>
              <a:gd name="connsiteX53" fmla="*/ 5475621 w 5640913"/>
              <a:gd name="connsiteY53" fmla="*/ 972199 h 3927365"/>
              <a:gd name="connsiteX54" fmla="*/ 5516104 w 5640913"/>
              <a:gd name="connsiteY54" fmla="*/ 1050932 h 3927365"/>
              <a:gd name="connsiteX55" fmla="*/ 5551426 w 5640913"/>
              <a:gd name="connsiteY55" fmla="*/ 1133748 h 3927365"/>
              <a:gd name="connsiteX56" fmla="*/ 5580987 w 5640913"/>
              <a:gd name="connsiteY56" fmla="*/ 1217767 h 3927365"/>
              <a:gd name="connsiteX57" fmla="*/ 5605988 w 5640913"/>
              <a:gd name="connsiteY57" fmla="*/ 1308749 h 3927365"/>
              <a:gd name="connsiteX58" fmla="*/ 5624627 w 5640913"/>
              <a:gd name="connsiteY58" fmla="*/ 1398054 h 3927365"/>
              <a:gd name="connsiteX59" fmla="*/ 5636903 w 5640913"/>
              <a:gd name="connsiteY59" fmla="*/ 1485679 h 3927365"/>
              <a:gd name="connsiteX60" fmla="*/ 5640160 w 5640913"/>
              <a:gd name="connsiteY60" fmla="*/ 1530094 h 3927365"/>
              <a:gd name="connsiteX61" fmla="*/ 5640537 w 5640913"/>
              <a:gd name="connsiteY61" fmla="*/ 1575109 h 3927365"/>
              <a:gd name="connsiteX62" fmla="*/ 5640913 w 5640913"/>
              <a:gd name="connsiteY62" fmla="*/ 1620125 h 3927365"/>
              <a:gd name="connsiteX63" fmla="*/ 5640689 w 5640913"/>
              <a:gd name="connsiteY63" fmla="*/ 1662260 h 3927365"/>
              <a:gd name="connsiteX64" fmla="*/ 5634101 w 5640913"/>
              <a:gd name="connsiteY64" fmla="*/ 1702716 h 3927365"/>
              <a:gd name="connsiteX65" fmla="*/ 5630394 w 5640913"/>
              <a:gd name="connsiteY65" fmla="*/ 1742571 h 3927365"/>
              <a:gd name="connsiteX66" fmla="*/ 5620925 w 5640913"/>
              <a:gd name="connsiteY66" fmla="*/ 1783629 h 3927365"/>
              <a:gd name="connsiteX67" fmla="*/ 5610855 w 5640913"/>
              <a:gd name="connsiteY67" fmla="*/ 1821806 h 3927365"/>
              <a:gd name="connsiteX68" fmla="*/ 5597304 w 5640913"/>
              <a:gd name="connsiteY68" fmla="*/ 1857703 h 3927365"/>
              <a:gd name="connsiteX69" fmla="*/ 5583752 w 5640913"/>
              <a:gd name="connsiteY69" fmla="*/ 1893601 h 3927365"/>
              <a:gd name="connsiteX70" fmla="*/ 5558202 w 5640913"/>
              <a:gd name="connsiteY70" fmla="*/ 1944027 h 3927365"/>
              <a:gd name="connsiteX71" fmla="*/ 5525687 w 5640913"/>
              <a:gd name="connsiteY71" fmla="*/ 1989895 h 3927365"/>
              <a:gd name="connsiteX72" fmla="*/ 5489089 w 5640913"/>
              <a:gd name="connsiteY72" fmla="*/ 2030602 h 3927365"/>
              <a:gd name="connsiteX73" fmla="*/ 5449009 w 5640913"/>
              <a:gd name="connsiteY73" fmla="*/ 2069030 h 3927365"/>
              <a:gd name="connsiteX74" fmla="*/ 5401964 w 5640913"/>
              <a:gd name="connsiteY74" fmla="*/ 2102899 h 3927365"/>
              <a:gd name="connsiteX75" fmla="*/ 5354920 w 5640913"/>
              <a:gd name="connsiteY75" fmla="*/ 2136768 h 3927365"/>
              <a:gd name="connsiteX76" fmla="*/ 5300912 w 5640913"/>
              <a:gd name="connsiteY76" fmla="*/ 2166078 h 3927365"/>
              <a:gd name="connsiteX77" fmla="*/ 5246303 w 5640913"/>
              <a:gd name="connsiteY77" fmla="*/ 2192507 h 3927365"/>
              <a:gd name="connsiteX78" fmla="*/ 5185330 w 5640913"/>
              <a:gd name="connsiteY78" fmla="*/ 2217257 h 3927365"/>
              <a:gd name="connsiteX79" fmla="*/ 5123757 w 5640913"/>
              <a:gd name="connsiteY79" fmla="*/ 2239127 h 3927365"/>
              <a:gd name="connsiteX80" fmla="*/ 5055821 w 5640913"/>
              <a:gd name="connsiteY80" fmla="*/ 2259319 h 3927365"/>
              <a:gd name="connsiteX81" fmla="*/ 4987884 w 5640913"/>
              <a:gd name="connsiteY81" fmla="*/ 2279511 h 3927365"/>
              <a:gd name="connsiteX82" fmla="*/ 4844447 w 5640913"/>
              <a:gd name="connsiteY82" fmla="*/ 2312454 h 3927365"/>
              <a:gd name="connsiteX83" fmla="*/ 4694646 w 5640913"/>
              <a:gd name="connsiteY83" fmla="*/ 2343719 h 3927365"/>
              <a:gd name="connsiteX84" fmla="*/ 4723605 w 5640913"/>
              <a:gd name="connsiteY84" fmla="*/ 2424857 h 3927365"/>
              <a:gd name="connsiteX85" fmla="*/ 4749082 w 5640913"/>
              <a:gd name="connsiteY85" fmla="*/ 2503715 h 3927365"/>
              <a:gd name="connsiteX86" fmla="*/ 4768197 w 5640913"/>
              <a:gd name="connsiteY86" fmla="*/ 2580895 h 3927365"/>
              <a:gd name="connsiteX87" fmla="*/ 4780949 w 5640913"/>
              <a:gd name="connsiteY87" fmla="*/ 2656396 h 3927365"/>
              <a:gd name="connsiteX88" fmla="*/ 4786736 w 5640913"/>
              <a:gd name="connsiteY88" fmla="*/ 2727339 h 3927365"/>
              <a:gd name="connsiteX89" fmla="*/ 4789042 w 5640913"/>
              <a:gd name="connsiteY89" fmla="*/ 2796002 h 3927365"/>
              <a:gd name="connsiteX90" fmla="*/ 4782104 w 5640913"/>
              <a:gd name="connsiteY90" fmla="*/ 2863588 h 3927365"/>
              <a:gd name="connsiteX91" fmla="*/ 4771684 w 5640913"/>
              <a:gd name="connsiteY91" fmla="*/ 2928894 h 3927365"/>
              <a:gd name="connsiteX92" fmla="*/ 4757181 w 5640913"/>
              <a:gd name="connsiteY92" fmla="*/ 2989040 h 3927365"/>
              <a:gd name="connsiteX93" fmla="*/ 4733434 w 5640913"/>
              <a:gd name="connsiteY93" fmla="*/ 3048110 h 3927365"/>
              <a:gd name="connsiteX94" fmla="*/ 4705604 w 5640913"/>
              <a:gd name="connsiteY94" fmla="*/ 3102018 h 3927365"/>
              <a:gd name="connsiteX95" fmla="*/ 4670809 w 5640913"/>
              <a:gd name="connsiteY95" fmla="*/ 3151368 h 3927365"/>
              <a:gd name="connsiteX96" fmla="*/ 4632534 w 5640913"/>
              <a:gd name="connsiteY96" fmla="*/ 3198439 h 3927365"/>
              <a:gd name="connsiteX97" fmla="*/ 4585013 w 5640913"/>
              <a:gd name="connsiteY97" fmla="*/ 3244432 h 3927365"/>
              <a:gd name="connsiteX98" fmla="*/ 4535690 w 5640913"/>
              <a:gd name="connsiteY98" fmla="*/ 3281783 h 3927365"/>
              <a:gd name="connsiteX99" fmla="*/ 4477122 w 5640913"/>
              <a:gd name="connsiteY99" fmla="*/ 3318056 h 3927365"/>
              <a:gd name="connsiteX100" fmla="*/ 4444356 w 5640913"/>
              <a:gd name="connsiteY100" fmla="*/ 3333914 h 3927365"/>
              <a:gd name="connsiteX101" fmla="*/ 4410990 w 5640913"/>
              <a:gd name="connsiteY101" fmla="*/ 3346890 h 3927365"/>
              <a:gd name="connsiteX102" fmla="*/ 4377022 w 5640913"/>
              <a:gd name="connsiteY102" fmla="*/ 3356986 h 3927365"/>
              <a:gd name="connsiteX103" fmla="*/ 4340172 w 5640913"/>
              <a:gd name="connsiteY103" fmla="*/ 3367683 h 3927365"/>
              <a:gd name="connsiteX104" fmla="*/ 4265873 w 5640913"/>
              <a:gd name="connsiteY104" fmla="*/ 3386197 h 3927365"/>
              <a:gd name="connsiteX105" fmla="*/ 4228423 w 5640913"/>
              <a:gd name="connsiteY105" fmla="*/ 3394013 h 3927365"/>
              <a:gd name="connsiteX106" fmla="*/ 4186414 w 5640913"/>
              <a:gd name="connsiteY106" fmla="*/ 3408793 h 3927365"/>
              <a:gd name="connsiteX107" fmla="*/ 4124239 w 5640913"/>
              <a:gd name="connsiteY107" fmla="*/ 3427782 h 3927365"/>
              <a:gd name="connsiteX108" fmla="*/ 4058582 w 5640913"/>
              <a:gd name="connsiteY108" fmla="*/ 3444492 h 3927365"/>
              <a:gd name="connsiteX109" fmla="*/ 3988241 w 5640913"/>
              <a:gd name="connsiteY109" fmla="*/ 3453160 h 3927365"/>
              <a:gd name="connsiteX110" fmla="*/ 3917899 w 5640913"/>
              <a:gd name="connsiteY110" fmla="*/ 3461829 h 3927365"/>
              <a:gd name="connsiteX111" fmla="*/ 3849236 w 5640913"/>
              <a:gd name="connsiteY111" fmla="*/ 3464135 h 3927365"/>
              <a:gd name="connsiteX112" fmla="*/ 3782853 w 5640913"/>
              <a:gd name="connsiteY112" fmla="*/ 3462958 h 3927365"/>
              <a:gd name="connsiteX113" fmla="*/ 3718749 w 5640913"/>
              <a:gd name="connsiteY113" fmla="*/ 3458300 h 3927365"/>
              <a:gd name="connsiteX114" fmla="*/ 3662686 w 5640913"/>
              <a:gd name="connsiteY114" fmla="*/ 3448957 h 3927365"/>
              <a:gd name="connsiteX115" fmla="*/ 3612986 w 5640913"/>
              <a:gd name="connsiteY115" fmla="*/ 3441292 h 3927365"/>
              <a:gd name="connsiteX116" fmla="*/ 3568447 w 5640913"/>
              <a:gd name="connsiteY116" fmla="*/ 3429544 h 3927365"/>
              <a:gd name="connsiteX117" fmla="*/ 3526186 w 5640913"/>
              <a:gd name="connsiteY117" fmla="*/ 3414314 h 3927365"/>
              <a:gd name="connsiteX118" fmla="*/ 3486806 w 5640913"/>
              <a:gd name="connsiteY118" fmla="*/ 3398483 h 3927365"/>
              <a:gd name="connsiteX119" fmla="*/ 3450308 w 5640913"/>
              <a:gd name="connsiteY119" fmla="*/ 3382050 h 3927365"/>
              <a:gd name="connsiteX120" fmla="*/ 3416690 w 5640913"/>
              <a:gd name="connsiteY120" fmla="*/ 3365017 h 3927365"/>
              <a:gd name="connsiteX121" fmla="*/ 3385351 w 5640913"/>
              <a:gd name="connsiteY121" fmla="*/ 3344501 h 3927365"/>
              <a:gd name="connsiteX122" fmla="*/ 3354014 w 5640913"/>
              <a:gd name="connsiteY122" fmla="*/ 3323985 h 3927365"/>
              <a:gd name="connsiteX123" fmla="*/ 3296497 w 5640913"/>
              <a:gd name="connsiteY123" fmla="*/ 3278870 h 3927365"/>
              <a:gd name="connsiteX124" fmla="*/ 3240058 w 5640913"/>
              <a:gd name="connsiteY124" fmla="*/ 3224512 h 3927365"/>
              <a:gd name="connsiteX125" fmla="*/ 3177256 w 5640913"/>
              <a:gd name="connsiteY125" fmla="*/ 3168475 h 3927365"/>
              <a:gd name="connsiteX126" fmla="*/ 3110370 w 5640913"/>
              <a:gd name="connsiteY126" fmla="*/ 3107278 h 3927365"/>
              <a:gd name="connsiteX127" fmla="*/ 3104608 w 5640913"/>
              <a:gd name="connsiteY127" fmla="*/ 3108480 h 3927365"/>
              <a:gd name="connsiteX128" fmla="*/ 3098146 w 5640913"/>
              <a:gd name="connsiteY128" fmla="*/ 3163942 h 3927365"/>
              <a:gd name="connsiteX129" fmla="*/ 3090481 w 5640913"/>
              <a:gd name="connsiteY129" fmla="*/ 3213642 h 3927365"/>
              <a:gd name="connsiteX130" fmla="*/ 3079936 w 5640913"/>
              <a:gd name="connsiteY130" fmla="*/ 3263943 h 3927365"/>
              <a:gd name="connsiteX131" fmla="*/ 3063629 w 5640913"/>
              <a:gd name="connsiteY131" fmla="*/ 3315447 h 3927365"/>
              <a:gd name="connsiteX132" fmla="*/ 3049602 w 5640913"/>
              <a:gd name="connsiteY132" fmla="*/ 3363469 h 3927365"/>
              <a:gd name="connsiteX133" fmla="*/ 3029212 w 5640913"/>
              <a:gd name="connsiteY133" fmla="*/ 3409813 h 3927365"/>
              <a:gd name="connsiteX134" fmla="*/ 3008821 w 5640913"/>
              <a:gd name="connsiteY134" fmla="*/ 3456156 h 3927365"/>
              <a:gd name="connsiteX135" fmla="*/ 2981466 w 5640913"/>
              <a:gd name="connsiteY135" fmla="*/ 3497940 h 3927365"/>
              <a:gd name="connsiteX136" fmla="*/ 2957594 w 5640913"/>
              <a:gd name="connsiteY136" fmla="*/ 3542004 h 3927365"/>
              <a:gd name="connsiteX137" fmla="*/ 2926757 w 5640913"/>
              <a:gd name="connsiteY137" fmla="*/ 3581509 h 3927365"/>
              <a:gd name="connsiteX138" fmla="*/ 2898802 w 5640913"/>
              <a:gd name="connsiteY138" fmla="*/ 3620413 h 3927365"/>
              <a:gd name="connsiteX139" fmla="*/ 2864483 w 5640913"/>
              <a:gd name="connsiteY139" fmla="*/ 3657638 h 3927365"/>
              <a:gd name="connsiteX140" fmla="*/ 2829564 w 5640913"/>
              <a:gd name="connsiteY140" fmla="*/ 3691983 h 3927365"/>
              <a:gd name="connsiteX141" fmla="*/ 2791162 w 5640913"/>
              <a:gd name="connsiteY141" fmla="*/ 3724048 h 3927365"/>
              <a:gd name="connsiteX142" fmla="*/ 2752159 w 5640913"/>
              <a:gd name="connsiteY142" fmla="*/ 3753232 h 3927365"/>
              <a:gd name="connsiteX143" fmla="*/ 2713156 w 5640913"/>
              <a:gd name="connsiteY143" fmla="*/ 3782416 h 3927365"/>
              <a:gd name="connsiteX144" fmla="*/ 2670671 w 5640913"/>
              <a:gd name="connsiteY144" fmla="*/ 3809321 h 3927365"/>
              <a:gd name="connsiteX145" fmla="*/ 2627584 w 5640913"/>
              <a:gd name="connsiteY145" fmla="*/ 3833345 h 3927365"/>
              <a:gd name="connsiteX146" fmla="*/ 2580415 w 5640913"/>
              <a:gd name="connsiteY146" fmla="*/ 3852209 h 3927365"/>
              <a:gd name="connsiteX147" fmla="*/ 2533245 w 5640913"/>
              <a:gd name="connsiteY147" fmla="*/ 3871073 h 3927365"/>
              <a:gd name="connsiteX148" fmla="*/ 2485475 w 5640913"/>
              <a:gd name="connsiteY148" fmla="*/ 3887055 h 3927365"/>
              <a:gd name="connsiteX149" fmla="*/ 2434221 w 5640913"/>
              <a:gd name="connsiteY149" fmla="*/ 3900759 h 3927365"/>
              <a:gd name="connsiteX150" fmla="*/ 2382367 w 5640913"/>
              <a:gd name="connsiteY150" fmla="*/ 3911581 h 3927365"/>
              <a:gd name="connsiteX151" fmla="*/ 2329912 w 5640913"/>
              <a:gd name="connsiteY151" fmla="*/ 3919523 h 3927365"/>
              <a:gd name="connsiteX152" fmla="*/ 2276855 w 5640913"/>
              <a:gd name="connsiteY152" fmla="*/ 3924584 h 3927365"/>
              <a:gd name="connsiteX153" fmla="*/ 2220317 w 5640913"/>
              <a:gd name="connsiteY153" fmla="*/ 3927365 h 3927365"/>
              <a:gd name="connsiteX154" fmla="*/ 2166057 w 5640913"/>
              <a:gd name="connsiteY154" fmla="*/ 3926665 h 3927365"/>
              <a:gd name="connsiteX155" fmla="*/ 2108316 w 5640913"/>
              <a:gd name="connsiteY155" fmla="*/ 3923684 h 3927365"/>
              <a:gd name="connsiteX156" fmla="*/ 2049373 w 5640913"/>
              <a:gd name="connsiteY156" fmla="*/ 3914943 h 3927365"/>
              <a:gd name="connsiteX157" fmla="*/ 1993310 w 5640913"/>
              <a:gd name="connsiteY157" fmla="*/ 3905600 h 3927365"/>
              <a:gd name="connsiteX158" fmla="*/ 1933164 w 5640913"/>
              <a:gd name="connsiteY158" fmla="*/ 3891097 h 3927365"/>
              <a:gd name="connsiteX159" fmla="*/ 1872416 w 5640913"/>
              <a:gd name="connsiteY159" fmla="*/ 3873713 h 3927365"/>
              <a:gd name="connsiteX160" fmla="*/ 1807585 w 5640913"/>
              <a:gd name="connsiteY160" fmla="*/ 3851168 h 3927365"/>
              <a:gd name="connsiteX161" fmla="*/ 1750796 w 5640913"/>
              <a:gd name="connsiteY161" fmla="*/ 3823939 h 3927365"/>
              <a:gd name="connsiteX162" fmla="*/ 1699166 w 5640913"/>
              <a:gd name="connsiteY162" fmla="*/ 3792627 h 3927365"/>
              <a:gd name="connsiteX163" fmla="*/ 1649817 w 5640913"/>
              <a:gd name="connsiteY163" fmla="*/ 3757833 h 3927365"/>
              <a:gd name="connsiteX164" fmla="*/ 1608508 w 5640913"/>
              <a:gd name="connsiteY164" fmla="*/ 3718354 h 3927365"/>
              <a:gd name="connsiteX165" fmla="*/ 1569479 w 5640913"/>
              <a:gd name="connsiteY165" fmla="*/ 3675393 h 3927365"/>
              <a:gd name="connsiteX166" fmla="*/ 1535610 w 5640913"/>
              <a:gd name="connsiteY166" fmla="*/ 3628349 h 3927365"/>
              <a:gd name="connsiteX167" fmla="*/ 1504021 w 5640913"/>
              <a:gd name="connsiteY167" fmla="*/ 3577823 h 3927365"/>
              <a:gd name="connsiteX168" fmla="*/ 1474711 w 5640913"/>
              <a:gd name="connsiteY168" fmla="*/ 3523815 h 3927365"/>
              <a:gd name="connsiteX169" fmla="*/ 1450562 w 5640913"/>
              <a:gd name="connsiteY169" fmla="*/ 3465723 h 3927365"/>
              <a:gd name="connsiteX170" fmla="*/ 1428090 w 5640913"/>
              <a:gd name="connsiteY170" fmla="*/ 3401269 h 3927365"/>
              <a:gd name="connsiteX171" fmla="*/ 1407899 w 5640913"/>
              <a:gd name="connsiteY171" fmla="*/ 3333333 h 3927365"/>
              <a:gd name="connsiteX172" fmla="*/ 1389986 w 5640913"/>
              <a:gd name="connsiteY172" fmla="*/ 3261915 h 3927365"/>
              <a:gd name="connsiteX173" fmla="*/ 1373753 w 5640913"/>
              <a:gd name="connsiteY173" fmla="*/ 3184133 h 3927365"/>
              <a:gd name="connsiteX174" fmla="*/ 1342362 w 5640913"/>
              <a:gd name="connsiteY174" fmla="*/ 3019327 h 3927365"/>
              <a:gd name="connsiteX175" fmla="*/ 1250177 w 5640913"/>
              <a:gd name="connsiteY175" fmla="*/ 3038567 h 3927365"/>
              <a:gd name="connsiteX176" fmla="*/ 1160272 w 5640913"/>
              <a:gd name="connsiteY176" fmla="*/ 3054326 h 3927365"/>
              <a:gd name="connsiteX177" fmla="*/ 1072646 w 5640913"/>
              <a:gd name="connsiteY177" fmla="*/ 3066602 h 3927365"/>
              <a:gd name="connsiteX178" fmla="*/ 989579 w 5640913"/>
              <a:gd name="connsiteY178" fmla="*/ 3071913 h 3927365"/>
              <a:gd name="connsiteX179" fmla="*/ 909392 w 5640913"/>
              <a:gd name="connsiteY179" fmla="*/ 3076624 h 3927365"/>
              <a:gd name="connsiteX180" fmla="*/ 830884 w 5640913"/>
              <a:gd name="connsiteY180" fmla="*/ 3074972 h 3927365"/>
              <a:gd name="connsiteX181" fmla="*/ 754656 w 5640913"/>
              <a:gd name="connsiteY181" fmla="*/ 3069838 h 3927365"/>
              <a:gd name="connsiteX182" fmla="*/ 680106 w 5640913"/>
              <a:gd name="connsiteY182" fmla="*/ 3058341 h 3927365"/>
              <a:gd name="connsiteX183" fmla="*/ 611317 w 5640913"/>
              <a:gd name="connsiteY183" fmla="*/ 3045641 h 3927365"/>
              <a:gd name="connsiteX184" fmla="*/ 544207 w 5640913"/>
              <a:gd name="connsiteY184" fmla="*/ 3026579 h 3927365"/>
              <a:gd name="connsiteX185" fmla="*/ 479376 w 5640913"/>
              <a:gd name="connsiteY185" fmla="*/ 3004035 h 3927365"/>
              <a:gd name="connsiteX186" fmla="*/ 419105 w 5640913"/>
              <a:gd name="connsiteY186" fmla="*/ 2974526 h 3927365"/>
              <a:gd name="connsiteX187" fmla="*/ 363993 w 5640913"/>
              <a:gd name="connsiteY187" fmla="*/ 2940935 h 3927365"/>
              <a:gd name="connsiteX188" fmla="*/ 307679 w 5640913"/>
              <a:gd name="connsiteY188" fmla="*/ 2901581 h 3927365"/>
              <a:gd name="connsiteX189" fmla="*/ 256526 w 5640913"/>
              <a:gd name="connsiteY189" fmla="*/ 2858145 h 3927365"/>
              <a:gd name="connsiteX190" fmla="*/ 210533 w 5640913"/>
              <a:gd name="connsiteY190" fmla="*/ 2810625 h 3927365"/>
              <a:gd name="connsiteX191" fmla="*/ 179069 w 5640913"/>
              <a:gd name="connsiteY191" fmla="*/ 2775104 h 3927365"/>
              <a:gd name="connsiteX192" fmla="*/ 152765 w 5640913"/>
              <a:gd name="connsiteY192" fmla="*/ 2735500 h 3927365"/>
              <a:gd name="connsiteX193" fmla="*/ 127063 w 5640913"/>
              <a:gd name="connsiteY193" fmla="*/ 2698776 h 3927365"/>
              <a:gd name="connsiteX194" fmla="*/ 103039 w 5640913"/>
              <a:gd name="connsiteY194" fmla="*/ 2655690 h 3927365"/>
              <a:gd name="connsiteX195" fmla="*/ 82497 w 5640913"/>
              <a:gd name="connsiteY195" fmla="*/ 2614883 h 3927365"/>
              <a:gd name="connsiteX196" fmla="*/ 64235 w 5640913"/>
              <a:gd name="connsiteY196" fmla="*/ 2570594 h 3927365"/>
              <a:gd name="connsiteX197" fmla="*/ 49455 w 5640913"/>
              <a:gd name="connsiteY197" fmla="*/ 2528585 h 3927365"/>
              <a:gd name="connsiteX198" fmla="*/ 36954 w 5640913"/>
              <a:gd name="connsiteY198" fmla="*/ 2483094 h 3927365"/>
              <a:gd name="connsiteX199" fmla="*/ 24453 w 5640913"/>
              <a:gd name="connsiteY199" fmla="*/ 2437602 h 3927365"/>
              <a:gd name="connsiteX200" fmla="*/ 14833 w 5640913"/>
              <a:gd name="connsiteY200" fmla="*/ 2391510 h 3927365"/>
              <a:gd name="connsiteX201" fmla="*/ 8093 w 5640913"/>
              <a:gd name="connsiteY201" fmla="*/ 2344816 h 3927365"/>
              <a:gd name="connsiteX202" fmla="*/ 4235 w 5640913"/>
              <a:gd name="connsiteY202" fmla="*/ 2297521 h 3927365"/>
              <a:gd name="connsiteX203" fmla="*/ 377 w 5640913"/>
              <a:gd name="connsiteY203" fmla="*/ 2250226 h 3927365"/>
              <a:gd name="connsiteX204" fmla="*/ 0 w 5640913"/>
              <a:gd name="connsiteY204" fmla="*/ 2205211 h 3927365"/>
              <a:gd name="connsiteX205" fmla="*/ 1903 w 5640913"/>
              <a:gd name="connsiteY205" fmla="*/ 2156713 h 3927365"/>
              <a:gd name="connsiteX206" fmla="*/ 7289 w 5640913"/>
              <a:gd name="connsiteY206" fmla="*/ 2110495 h 3927365"/>
              <a:gd name="connsiteX207" fmla="*/ 12674 w 5640913"/>
              <a:gd name="connsiteY207" fmla="*/ 2064277 h 3927365"/>
              <a:gd name="connsiteX208" fmla="*/ 18660 w 5640913"/>
              <a:gd name="connsiteY208" fmla="*/ 2020940 h 3927365"/>
              <a:gd name="connsiteX209" fmla="*/ 30408 w 5640913"/>
              <a:gd name="connsiteY209" fmla="*/ 1976400 h 3927365"/>
              <a:gd name="connsiteX210" fmla="*/ 42757 w 5640913"/>
              <a:gd name="connsiteY210" fmla="*/ 1934741 h 3927365"/>
              <a:gd name="connsiteX211" fmla="*/ 55106 w 5640913"/>
              <a:gd name="connsiteY211" fmla="*/ 1893082 h 3927365"/>
              <a:gd name="connsiteX212" fmla="*/ 70336 w 5640913"/>
              <a:gd name="connsiteY212" fmla="*/ 1850822 h 3927365"/>
              <a:gd name="connsiteX213" fmla="*/ 86168 w 5640913"/>
              <a:gd name="connsiteY213" fmla="*/ 1811442 h 3927365"/>
              <a:gd name="connsiteX214" fmla="*/ 105481 w 5640913"/>
              <a:gd name="connsiteY214" fmla="*/ 1774343 h 3927365"/>
              <a:gd name="connsiteX215" fmla="*/ 128276 w 5640913"/>
              <a:gd name="connsiteY215" fmla="*/ 1739522 h 3927365"/>
              <a:gd name="connsiteX216" fmla="*/ 148191 w 5640913"/>
              <a:gd name="connsiteY216" fmla="*/ 1705303 h 3927365"/>
              <a:gd name="connsiteX217" fmla="*/ 174468 w 5640913"/>
              <a:gd name="connsiteY217" fmla="*/ 1672762 h 3927365"/>
              <a:gd name="connsiteX218" fmla="*/ 198466 w 5640913"/>
              <a:gd name="connsiteY218" fmla="*/ 1643704 h 3927365"/>
              <a:gd name="connsiteX219" fmla="*/ 225946 w 5640913"/>
              <a:gd name="connsiteY219" fmla="*/ 1616924 h 3927365"/>
              <a:gd name="connsiteX220" fmla="*/ 256908 w 5640913"/>
              <a:gd name="connsiteY220" fmla="*/ 1592425 h 3927365"/>
              <a:gd name="connsiteX221" fmla="*/ 285590 w 5640913"/>
              <a:gd name="connsiteY221" fmla="*/ 1571407 h 3927365"/>
              <a:gd name="connsiteX222" fmla="*/ 317755 w 5640913"/>
              <a:gd name="connsiteY222" fmla="*/ 1552669 h 3927365"/>
              <a:gd name="connsiteX223" fmla="*/ 361442 w 5640913"/>
              <a:gd name="connsiteY223" fmla="*/ 1531526 h 3927365"/>
              <a:gd name="connsiteX224" fmla="*/ 405731 w 5640913"/>
              <a:gd name="connsiteY224" fmla="*/ 1513263 h 3927365"/>
              <a:gd name="connsiteX225" fmla="*/ 450621 w 5640913"/>
              <a:gd name="connsiteY225" fmla="*/ 1497882 h 3927365"/>
              <a:gd name="connsiteX226" fmla="*/ 493833 w 5640913"/>
              <a:gd name="connsiteY226" fmla="*/ 1488863 h 3927365"/>
              <a:gd name="connsiteX227" fmla="*/ 540527 w 5640913"/>
              <a:gd name="connsiteY227" fmla="*/ 1482123 h 3927365"/>
              <a:gd name="connsiteX228" fmla="*/ 584340 w 5640913"/>
              <a:gd name="connsiteY228" fmla="*/ 1475986 h 3927365"/>
              <a:gd name="connsiteX229" fmla="*/ 629356 w 5640913"/>
              <a:gd name="connsiteY229" fmla="*/ 1475609 h 3927365"/>
              <a:gd name="connsiteX230" fmla="*/ 674371 w 5640913"/>
              <a:gd name="connsiteY230" fmla="*/ 1475233 h 3927365"/>
              <a:gd name="connsiteX231" fmla="*/ 762123 w 5640913"/>
              <a:gd name="connsiteY231" fmla="*/ 1477962 h 3927365"/>
              <a:gd name="connsiteX232" fmla="*/ 845315 w 5640913"/>
              <a:gd name="connsiteY232" fmla="*/ 1487655 h 3927365"/>
              <a:gd name="connsiteX233" fmla="*/ 1002456 w 5640913"/>
              <a:gd name="connsiteY233" fmla="*/ 1505965 h 3927365"/>
              <a:gd name="connsiteX234" fmla="*/ 976378 w 5640913"/>
              <a:gd name="connsiteY234" fmla="*/ 1424226 h 3927365"/>
              <a:gd name="connsiteX235" fmla="*/ 959543 w 5640913"/>
              <a:gd name="connsiteY235" fmla="*/ 1343564 h 3927365"/>
              <a:gd name="connsiteX236" fmla="*/ 949672 w 5640913"/>
              <a:gd name="connsiteY236" fmla="*/ 1267461 h 3927365"/>
              <a:gd name="connsiteX237" fmla="*/ 943283 w 5640913"/>
              <a:gd name="connsiteY237" fmla="*/ 1193638 h 3927365"/>
              <a:gd name="connsiteX238" fmla="*/ 943257 w 5640913"/>
              <a:gd name="connsiteY238" fmla="*/ 1121492 h 3927365"/>
              <a:gd name="connsiteX239" fmla="*/ 950195 w 5640913"/>
              <a:gd name="connsiteY239" fmla="*/ 1053906 h 3927365"/>
              <a:gd name="connsiteX240" fmla="*/ 960615 w 5640913"/>
              <a:gd name="connsiteY240" fmla="*/ 988600 h 3927365"/>
              <a:gd name="connsiteX241" fmla="*/ 977398 w 5640913"/>
              <a:gd name="connsiteY241" fmla="*/ 924972 h 3927365"/>
              <a:gd name="connsiteX242" fmla="*/ 1001144 w 5640913"/>
              <a:gd name="connsiteY242" fmla="*/ 865903 h 3927365"/>
              <a:gd name="connsiteX243" fmla="*/ 1028373 w 5640913"/>
              <a:gd name="connsiteY243" fmla="*/ 809113 h 3927365"/>
              <a:gd name="connsiteX244" fmla="*/ 1059686 w 5640913"/>
              <a:gd name="connsiteY244" fmla="*/ 757484 h 3927365"/>
              <a:gd name="connsiteX245" fmla="*/ 1093879 w 5640913"/>
              <a:gd name="connsiteY245" fmla="*/ 705253 h 3927365"/>
              <a:gd name="connsiteX246" fmla="*/ 1135036 w 5640913"/>
              <a:gd name="connsiteY246" fmla="*/ 657582 h 3927365"/>
              <a:gd name="connsiteX247" fmla="*/ 1180276 w 5640913"/>
              <a:gd name="connsiteY247" fmla="*/ 615071 h 3927365"/>
              <a:gd name="connsiteX248" fmla="*/ 1228397 w 5640913"/>
              <a:gd name="connsiteY248" fmla="*/ 571958 h 3927365"/>
              <a:gd name="connsiteX249" fmla="*/ 1280602 w 5640913"/>
              <a:gd name="connsiteY249" fmla="*/ 534006 h 3927365"/>
              <a:gd name="connsiteX250" fmla="*/ 1344329 w 5640913"/>
              <a:gd name="connsiteY250" fmla="*/ 493649 h 3927365"/>
              <a:gd name="connsiteX251" fmla="*/ 1409861 w 5640913"/>
              <a:gd name="connsiteY251" fmla="*/ 461934 h 3927365"/>
              <a:gd name="connsiteX252" fmla="*/ 1481755 w 5640913"/>
              <a:gd name="connsiteY252" fmla="*/ 431898 h 3927365"/>
              <a:gd name="connsiteX253" fmla="*/ 1551971 w 5640913"/>
              <a:gd name="connsiteY253" fmla="*/ 408224 h 3927365"/>
              <a:gd name="connsiteX254" fmla="*/ 1628549 w 5640913"/>
              <a:gd name="connsiteY254" fmla="*/ 386229 h 3927365"/>
              <a:gd name="connsiteX255" fmla="*/ 1704051 w 5640913"/>
              <a:gd name="connsiteY255" fmla="*/ 373477 h 3927365"/>
              <a:gd name="connsiteX256" fmla="*/ 1780154 w 5640913"/>
              <a:gd name="connsiteY256" fmla="*/ 363606 h 3927365"/>
              <a:gd name="connsiteX257" fmla="*/ 1854579 w 5640913"/>
              <a:gd name="connsiteY257" fmla="*/ 360098 h 3927365"/>
              <a:gd name="connsiteX258" fmla="*/ 1929605 w 5640913"/>
              <a:gd name="connsiteY258" fmla="*/ 359470 h 3927365"/>
              <a:gd name="connsiteX259" fmla="*/ 2002952 w 5640913"/>
              <a:gd name="connsiteY259" fmla="*/ 365206 h 3927365"/>
              <a:gd name="connsiteX260" fmla="*/ 2071741 w 5640913"/>
              <a:gd name="connsiteY260" fmla="*/ 377905 h 3927365"/>
              <a:gd name="connsiteX261" fmla="*/ 2138250 w 5640913"/>
              <a:gd name="connsiteY261" fmla="*/ 394087 h 3927365"/>
              <a:gd name="connsiteX262" fmla="*/ 2203081 w 5640913"/>
              <a:gd name="connsiteY262" fmla="*/ 416631 h 3927365"/>
              <a:gd name="connsiteX263" fmla="*/ 2229734 w 5640913"/>
              <a:gd name="connsiteY263" fmla="*/ 429106 h 3927365"/>
              <a:gd name="connsiteX264" fmla="*/ 2259870 w 5640913"/>
              <a:gd name="connsiteY264" fmla="*/ 443860 h 3927365"/>
              <a:gd name="connsiteX265" fmla="*/ 2287125 w 5640913"/>
              <a:gd name="connsiteY265" fmla="*/ 459216 h 3927365"/>
              <a:gd name="connsiteX266" fmla="*/ 2311499 w 5640913"/>
              <a:gd name="connsiteY266" fmla="*/ 475172 h 3927365"/>
              <a:gd name="connsiteX267" fmla="*/ 2336475 w 5640913"/>
              <a:gd name="connsiteY267" fmla="*/ 494010 h 3927365"/>
              <a:gd name="connsiteX268" fmla="*/ 2358570 w 5640913"/>
              <a:gd name="connsiteY268" fmla="*/ 513449 h 3927365"/>
              <a:gd name="connsiteX269" fmla="*/ 2385950 w 5640913"/>
              <a:gd name="connsiteY269" fmla="*/ 543809 h 3927365"/>
              <a:gd name="connsiteX270" fmla="*/ 2410450 w 5640913"/>
              <a:gd name="connsiteY270" fmla="*/ 574771 h 3927365"/>
              <a:gd name="connsiteX271" fmla="*/ 2432670 w 5640913"/>
              <a:gd name="connsiteY271" fmla="*/ 609215 h 3927365"/>
              <a:gd name="connsiteX272" fmla="*/ 2452010 w 5640913"/>
              <a:gd name="connsiteY272" fmla="*/ 644260 h 3927365"/>
              <a:gd name="connsiteX273" fmla="*/ 2471950 w 5640913"/>
              <a:gd name="connsiteY273" fmla="*/ 682186 h 3927365"/>
              <a:gd name="connsiteX274" fmla="*/ 2489611 w 5640913"/>
              <a:gd name="connsiteY274" fmla="*/ 723594 h 3927365"/>
              <a:gd name="connsiteX275" fmla="*/ 2526136 w 5640913"/>
              <a:gd name="connsiteY275" fmla="*/ 812172 h 3927365"/>
              <a:gd name="connsiteX276" fmla="*/ 2537659 w 5640913"/>
              <a:gd name="connsiteY276" fmla="*/ 809767 h 3927365"/>
              <a:gd name="connsiteX277" fmla="*/ 2537884 w 5640913"/>
              <a:gd name="connsiteY277" fmla="*/ 767632 h 3927365"/>
              <a:gd name="connsiteX278" fmla="*/ 2544472 w 5640913"/>
              <a:gd name="connsiteY278" fmla="*/ 727176 h 3927365"/>
              <a:gd name="connsiteX279" fmla="*/ 2557422 w 5640913"/>
              <a:gd name="connsiteY279" fmla="*/ 688397 h 3927365"/>
              <a:gd name="connsiteX280" fmla="*/ 2569772 w 5640913"/>
              <a:gd name="connsiteY280" fmla="*/ 646738 h 3927365"/>
              <a:gd name="connsiteX281" fmla="*/ 2586204 w 5640913"/>
              <a:gd name="connsiteY281" fmla="*/ 610240 h 3927365"/>
              <a:gd name="connsiteX282" fmla="*/ 2602637 w 5640913"/>
              <a:gd name="connsiteY282" fmla="*/ 573741 h 3927365"/>
              <a:gd name="connsiteX283" fmla="*/ 2636103 w 5640913"/>
              <a:gd name="connsiteY283" fmla="*/ 503625 h 3927365"/>
              <a:gd name="connsiteX284" fmla="*/ 2665611 w 5640913"/>
              <a:gd name="connsiteY284" fmla="*/ 443353 h 3927365"/>
              <a:gd name="connsiteX285" fmla="*/ 2700881 w 5640913"/>
              <a:gd name="connsiteY285" fmla="*/ 381879 h 3927365"/>
              <a:gd name="connsiteX286" fmla="*/ 2739633 w 5640913"/>
              <a:gd name="connsiteY286" fmla="*/ 322684 h 3927365"/>
              <a:gd name="connsiteX287" fmla="*/ 2781868 w 5640913"/>
              <a:gd name="connsiteY287" fmla="*/ 265769 h 3927365"/>
              <a:gd name="connsiteX288" fmla="*/ 2831066 w 5640913"/>
              <a:gd name="connsiteY288" fmla="*/ 213413 h 3927365"/>
              <a:gd name="connsiteX289" fmla="*/ 2858546 w 5640913"/>
              <a:gd name="connsiteY289" fmla="*/ 186634 h 3927365"/>
              <a:gd name="connsiteX290" fmla="*/ 2883746 w 5640913"/>
              <a:gd name="connsiteY290" fmla="*/ 163337 h 3927365"/>
              <a:gd name="connsiteX291" fmla="*/ 2915309 w 5640913"/>
              <a:gd name="connsiteY291" fmla="*/ 141718 h 3927365"/>
              <a:gd name="connsiteX292" fmla="*/ 2943390 w 5640913"/>
              <a:gd name="connsiteY292" fmla="*/ 117819 h 3927365"/>
              <a:gd name="connsiteX293" fmla="*/ 2975555 w 5640913"/>
              <a:gd name="connsiteY293" fmla="*/ 99081 h 3927365"/>
              <a:gd name="connsiteX294" fmla="*/ 3010600 w 5640913"/>
              <a:gd name="connsiteY294" fmla="*/ 79742 h 3927365"/>
              <a:gd name="connsiteX295" fmla="*/ 3065811 w 5640913"/>
              <a:gd name="connsiteY295" fmla="*/ 56194 h 3927365"/>
              <a:gd name="connsiteX296" fmla="*/ 3124503 w 5640913"/>
              <a:gd name="connsiteY296" fmla="*/ 34925 h 3927365"/>
              <a:gd name="connsiteX297" fmla="*/ 3187279 w 5640913"/>
              <a:gd name="connsiteY297" fmla="*/ 18817 h 3927365"/>
              <a:gd name="connsiteX298" fmla="*/ 3251258 w 5640913"/>
              <a:gd name="connsiteY298" fmla="*/ 8470 h 3927365"/>
              <a:gd name="connsiteX299" fmla="*/ 3315838 w 5640913"/>
              <a:gd name="connsiteY299" fmla="*/ 1004 h 3927365"/>
              <a:gd name="connsiteX300" fmla="*/ 3375858 w 5640913"/>
              <a:gd name="connsiteY300" fmla="*/ 502 h 39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640913" h="3927365">
                <a:moveTo>
                  <a:pt x="3435880" y="0"/>
                </a:moveTo>
                <a:lnTo>
                  <a:pt x="3487859" y="4183"/>
                </a:lnTo>
                <a:lnTo>
                  <a:pt x="3565290" y="15078"/>
                </a:lnTo>
                <a:lnTo>
                  <a:pt x="3640441" y="29456"/>
                </a:lnTo>
                <a:lnTo>
                  <a:pt x="3711033" y="50798"/>
                </a:lnTo>
                <a:lnTo>
                  <a:pt x="3778745" y="72741"/>
                </a:lnTo>
                <a:lnTo>
                  <a:pt x="3844779" y="101047"/>
                </a:lnTo>
                <a:lnTo>
                  <a:pt x="3906252" y="136317"/>
                </a:lnTo>
                <a:lnTo>
                  <a:pt x="3934109" y="154553"/>
                </a:lnTo>
                <a:lnTo>
                  <a:pt x="3962566" y="175670"/>
                </a:lnTo>
                <a:lnTo>
                  <a:pt x="3991024" y="196787"/>
                </a:lnTo>
                <a:lnTo>
                  <a:pt x="4016601" y="218506"/>
                </a:lnTo>
                <a:lnTo>
                  <a:pt x="4039897" y="243706"/>
                </a:lnTo>
                <a:lnTo>
                  <a:pt x="4063195" y="268906"/>
                </a:lnTo>
                <a:lnTo>
                  <a:pt x="4084212" y="297589"/>
                </a:lnTo>
                <a:lnTo>
                  <a:pt x="4105230" y="326271"/>
                </a:lnTo>
                <a:lnTo>
                  <a:pt x="4126849" y="357834"/>
                </a:lnTo>
                <a:lnTo>
                  <a:pt x="4142707" y="390600"/>
                </a:lnTo>
                <a:lnTo>
                  <a:pt x="4158565" y="423366"/>
                </a:lnTo>
                <a:lnTo>
                  <a:pt x="4172142" y="459613"/>
                </a:lnTo>
                <a:lnTo>
                  <a:pt x="4186321" y="498742"/>
                </a:lnTo>
                <a:lnTo>
                  <a:pt x="4197619" y="538471"/>
                </a:lnTo>
                <a:lnTo>
                  <a:pt x="4206036" y="578802"/>
                </a:lnTo>
                <a:lnTo>
                  <a:pt x="4215055" y="622014"/>
                </a:lnTo>
                <a:lnTo>
                  <a:pt x="4221795" y="668708"/>
                </a:lnTo>
                <a:lnTo>
                  <a:pt x="4225654" y="716003"/>
                </a:lnTo>
                <a:lnTo>
                  <a:pt x="4226631" y="763899"/>
                </a:lnTo>
                <a:lnTo>
                  <a:pt x="4228210" y="814676"/>
                </a:lnTo>
                <a:lnTo>
                  <a:pt x="4455766" y="695032"/>
                </a:lnTo>
                <a:lnTo>
                  <a:pt x="4508096" y="672085"/>
                </a:lnTo>
                <a:lnTo>
                  <a:pt x="4561027" y="652019"/>
                </a:lnTo>
                <a:lnTo>
                  <a:pt x="4615161" y="637715"/>
                </a:lnTo>
                <a:lnTo>
                  <a:pt x="4667015" y="626892"/>
                </a:lnTo>
                <a:lnTo>
                  <a:pt x="4718869" y="616070"/>
                </a:lnTo>
                <a:lnTo>
                  <a:pt x="4771926" y="611009"/>
                </a:lnTo>
                <a:lnTo>
                  <a:pt x="4822703" y="609430"/>
                </a:lnTo>
                <a:lnTo>
                  <a:pt x="4873480" y="607851"/>
                </a:lnTo>
                <a:lnTo>
                  <a:pt x="4921977" y="609754"/>
                </a:lnTo>
                <a:lnTo>
                  <a:pt x="4971076" y="614538"/>
                </a:lnTo>
                <a:lnTo>
                  <a:pt x="5017895" y="622804"/>
                </a:lnTo>
                <a:lnTo>
                  <a:pt x="5062435" y="634552"/>
                </a:lnTo>
                <a:lnTo>
                  <a:pt x="5104094" y="646901"/>
                </a:lnTo>
                <a:lnTo>
                  <a:pt x="5145753" y="659250"/>
                </a:lnTo>
                <a:lnTo>
                  <a:pt x="5185133" y="675081"/>
                </a:lnTo>
                <a:lnTo>
                  <a:pt x="5222233" y="694395"/>
                </a:lnTo>
                <a:lnTo>
                  <a:pt x="5250089" y="712631"/>
                </a:lnTo>
                <a:lnTo>
                  <a:pt x="5277945" y="730867"/>
                </a:lnTo>
                <a:lnTo>
                  <a:pt x="5306403" y="751984"/>
                </a:lnTo>
                <a:lnTo>
                  <a:pt x="5332581" y="776583"/>
                </a:lnTo>
                <a:lnTo>
                  <a:pt x="5359360" y="804063"/>
                </a:lnTo>
                <a:lnTo>
                  <a:pt x="5383859" y="835025"/>
                </a:lnTo>
                <a:lnTo>
                  <a:pt x="5408359" y="865987"/>
                </a:lnTo>
                <a:lnTo>
                  <a:pt x="5430579" y="900431"/>
                </a:lnTo>
                <a:lnTo>
                  <a:pt x="5475621" y="972199"/>
                </a:lnTo>
                <a:lnTo>
                  <a:pt x="5516104" y="1050932"/>
                </a:lnTo>
                <a:lnTo>
                  <a:pt x="5551426" y="1133748"/>
                </a:lnTo>
                <a:lnTo>
                  <a:pt x="5580987" y="1217767"/>
                </a:lnTo>
                <a:lnTo>
                  <a:pt x="5605988" y="1308749"/>
                </a:lnTo>
                <a:lnTo>
                  <a:pt x="5624627" y="1398054"/>
                </a:lnTo>
                <a:lnTo>
                  <a:pt x="5636903" y="1485679"/>
                </a:lnTo>
                <a:lnTo>
                  <a:pt x="5640160" y="1530094"/>
                </a:lnTo>
                <a:lnTo>
                  <a:pt x="5640537" y="1575109"/>
                </a:lnTo>
                <a:lnTo>
                  <a:pt x="5640913" y="1620125"/>
                </a:lnTo>
                <a:lnTo>
                  <a:pt x="5640689" y="1662260"/>
                </a:lnTo>
                <a:lnTo>
                  <a:pt x="5634101" y="1702716"/>
                </a:lnTo>
                <a:lnTo>
                  <a:pt x="5630394" y="1742571"/>
                </a:lnTo>
                <a:lnTo>
                  <a:pt x="5620925" y="1783629"/>
                </a:lnTo>
                <a:lnTo>
                  <a:pt x="5610855" y="1821806"/>
                </a:lnTo>
                <a:lnTo>
                  <a:pt x="5597304" y="1857703"/>
                </a:lnTo>
                <a:lnTo>
                  <a:pt x="5583752" y="1893601"/>
                </a:lnTo>
                <a:lnTo>
                  <a:pt x="5558202" y="1944027"/>
                </a:lnTo>
                <a:lnTo>
                  <a:pt x="5525687" y="1989895"/>
                </a:lnTo>
                <a:lnTo>
                  <a:pt x="5489089" y="2030602"/>
                </a:lnTo>
                <a:lnTo>
                  <a:pt x="5449009" y="2069030"/>
                </a:lnTo>
                <a:lnTo>
                  <a:pt x="5401964" y="2102899"/>
                </a:lnTo>
                <a:lnTo>
                  <a:pt x="5354920" y="2136768"/>
                </a:lnTo>
                <a:lnTo>
                  <a:pt x="5300912" y="2166078"/>
                </a:lnTo>
                <a:lnTo>
                  <a:pt x="5246303" y="2192507"/>
                </a:lnTo>
                <a:lnTo>
                  <a:pt x="5185330" y="2217257"/>
                </a:lnTo>
                <a:lnTo>
                  <a:pt x="5123757" y="2239127"/>
                </a:lnTo>
                <a:lnTo>
                  <a:pt x="5055821" y="2259319"/>
                </a:lnTo>
                <a:lnTo>
                  <a:pt x="4987884" y="2279511"/>
                </a:lnTo>
                <a:lnTo>
                  <a:pt x="4844447" y="2312454"/>
                </a:lnTo>
                <a:lnTo>
                  <a:pt x="4694646" y="2343719"/>
                </a:lnTo>
                <a:lnTo>
                  <a:pt x="4723605" y="2424857"/>
                </a:lnTo>
                <a:lnTo>
                  <a:pt x="4749082" y="2503715"/>
                </a:lnTo>
                <a:lnTo>
                  <a:pt x="4768197" y="2580895"/>
                </a:lnTo>
                <a:lnTo>
                  <a:pt x="4780949" y="2656396"/>
                </a:lnTo>
                <a:lnTo>
                  <a:pt x="4786736" y="2727339"/>
                </a:lnTo>
                <a:lnTo>
                  <a:pt x="4789042" y="2796002"/>
                </a:lnTo>
                <a:lnTo>
                  <a:pt x="4782104" y="2863588"/>
                </a:lnTo>
                <a:lnTo>
                  <a:pt x="4771684" y="2928894"/>
                </a:lnTo>
                <a:lnTo>
                  <a:pt x="4757181" y="2989040"/>
                </a:lnTo>
                <a:lnTo>
                  <a:pt x="4733434" y="3048110"/>
                </a:lnTo>
                <a:lnTo>
                  <a:pt x="4705604" y="3102018"/>
                </a:lnTo>
                <a:lnTo>
                  <a:pt x="4670809" y="3151368"/>
                </a:lnTo>
                <a:lnTo>
                  <a:pt x="4632534" y="3198439"/>
                </a:lnTo>
                <a:lnTo>
                  <a:pt x="4585013" y="3244432"/>
                </a:lnTo>
                <a:lnTo>
                  <a:pt x="4535690" y="3281783"/>
                </a:lnTo>
                <a:lnTo>
                  <a:pt x="4477122" y="3318056"/>
                </a:lnTo>
                <a:lnTo>
                  <a:pt x="4444356" y="3333914"/>
                </a:lnTo>
                <a:lnTo>
                  <a:pt x="4410990" y="3346890"/>
                </a:lnTo>
                <a:lnTo>
                  <a:pt x="4377022" y="3356986"/>
                </a:lnTo>
                <a:lnTo>
                  <a:pt x="4340172" y="3367683"/>
                </a:lnTo>
                <a:lnTo>
                  <a:pt x="4265873" y="3386197"/>
                </a:lnTo>
                <a:lnTo>
                  <a:pt x="4228423" y="3394013"/>
                </a:lnTo>
                <a:lnTo>
                  <a:pt x="4186414" y="3408793"/>
                </a:lnTo>
                <a:lnTo>
                  <a:pt x="4124239" y="3427782"/>
                </a:lnTo>
                <a:lnTo>
                  <a:pt x="4058582" y="3444492"/>
                </a:lnTo>
                <a:lnTo>
                  <a:pt x="3988241" y="3453160"/>
                </a:lnTo>
                <a:lnTo>
                  <a:pt x="3917899" y="3461829"/>
                </a:lnTo>
                <a:lnTo>
                  <a:pt x="3849236" y="3464135"/>
                </a:lnTo>
                <a:lnTo>
                  <a:pt x="3782853" y="3462958"/>
                </a:lnTo>
                <a:lnTo>
                  <a:pt x="3718749" y="3458300"/>
                </a:lnTo>
                <a:lnTo>
                  <a:pt x="3662686" y="3448957"/>
                </a:lnTo>
                <a:lnTo>
                  <a:pt x="3612986" y="3441292"/>
                </a:lnTo>
                <a:lnTo>
                  <a:pt x="3568447" y="3429544"/>
                </a:lnTo>
                <a:lnTo>
                  <a:pt x="3526186" y="3414314"/>
                </a:lnTo>
                <a:lnTo>
                  <a:pt x="3486806" y="3398483"/>
                </a:lnTo>
                <a:lnTo>
                  <a:pt x="3450308" y="3382050"/>
                </a:lnTo>
                <a:lnTo>
                  <a:pt x="3416690" y="3365017"/>
                </a:lnTo>
                <a:lnTo>
                  <a:pt x="3385351" y="3344501"/>
                </a:lnTo>
                <a:lnTo>
                  <a:pt x="3354014" y="3323985"/>
                </a:lnTo>
                <a:lnTo>
                  <a:pt x="3296497" y="3278870"/>
                </a:lnTo>
                <a:lnTo>
                  <a:pt x="3240058" y="3224512"/>
                </a:lnTo>
                <a:lnTo>
                  <a:pt x="3177256" y="3168475"/>
                </a:lnTo>
                <a:lnTo>
                  <a:pt x="3110370" y="3107278"/>
                </a:lnTo>
                <a:lnTo>
                  <a:pt x="3104608" y="3108480"/>
                </a:lnTo>
                <a:lnTo>
                  <a:pt x="3098146" y="3163942"/>
                </a:lnTo>
                <a:lnTo>
                  <a:pt x="3090481" y="3213642"/>
                </a:lnTo>
                <a:lnTo>
                  <a:pt x="3079936" y="3263943"/>
                </a:lnTo>
                <a:lnTo>
                  <a:pt x="3063629" y="3315447"/>
                </a:lnTo>
                <a:lnTo>
                  <a:pt x="3049602" y="3363469"/>
                </a:lnTo>
                <a:lnTo>
                  <a:pt x="3029212" y="3409813"/>
                </a:lnTo>
                <a:lnTo>
                  <a:pt x="3008821" y="3456156"/>
                </a:lnTo>
                <a:lnTo>
                  <a:pt x="2981466" y="3497940"/>
                </a:lnTo>
                <a:lnTo>
                  <a:pt x="2957594" y="3542004"/>
                </a:lnTo>
                <a:lnTo>
                  <a:pt x="2926757" y="3581509"/>
                </a:lnTo>
                <a:lnTo>
                  <a:pt x="2898802" y="3620413"/>
                </a:lnTo>
                <a:lnTo>
                  <a:pt x="2864483" y="3657638"/>
                </a:lnTo>
                <a:lnTo>
                  <a:pt x="2829564" y="3691983"/>
                </a:lnTo>
                <a:lnTo>
                  <a:pt x="2791162" y="3724048"/>
                </a:lnTo>
                <a:lnTo>
                  <a:pt x="2752159" y="3753232"/>
                </a:lnTo>
                <a:lnTo>
                  <a:pt x="2713156" y="3782416"/>
                </a:lnTo>
                <a:lnTo>
                  <a:pt x="2670671" y="3809321"/>
                </a:lnTo>
                <a:lnTo>
                  <a:pt x="2627584" y="3833345"/>
                </a:lnTo>
                <a:lnTo>
                  <a:pt x="2580415" y="3852209"/>
                </a:lnTo>
                <a:lnTo>
                  <a:pt x="2533245" y="3871073"/>
                </a:lnTo>
                <a:lnTo>
                  <a:pt x="2485475" y="3887055"/>
                </a:lnTo>
                <a:lnTo>
                  <a:pt x="2434221" y="3900759"/>
                </a:lnTo>
                <a:lnTo>
                  <a:pt x="2382367" y="3911581"/>
                </a:lnTo>
                <a:lnTo>
                  <a:pt x="2329912" y="3919523"/>
                </a:lnTo>
                <a:lnTo>
                  <a:pt x="2276855" y="3924584"/>
                </a:lnTo>
                <a:lnTo>
                  <a:pt x="2220317" y="3927365"/>
                </a:lnTo>
                <a:lnTo>
                  <a:pt x="2166057" y="3926665"/>
                </a:lnTo>
                <a:lnTo>
                  <a:pt x="2108316" y="3923684"/>
                </a:lnTo>
                <a:lnTo>
                  <a:pt x="2049373" y="3914943"/>
                </a:lnTo>
                <a:lnTo>
                  <a:pt x="1993310" y="3905600"/>
                </a:lnTo>
                <a:lnTo>
                  <a:pt x="1933164" y="3891097"/>
                </a:lnTo>
                <a:lnTo>
                  <a:pt x="1872416" y="3873713"/>
                </a:lnTo>
                <a:lnTo>
                  <a:pt x="1807585" y="3851168"/>
                </a:lnTo>
                <a:lnTo>
                  <a:pt x="1750796" y="3823939"/>
                </a:lnTo>
                <a:lnTo>
                  <a:pt x="1699166" y="3792627"/>
                </a:lnTo>
                <a:lnTo>
                  <a:pt x="1649817" y="3757833"/>
                </a:lnTo>
                <a:lnTo>
                  <a:pt x="1608508" y="3718354"/>
                </a:lnTo>
                <a:lnTo>
                  <a:pt x="1569479" y="3675393"/>
                </a:lnTo>
                <a:lnTo>
                  <a:pt x="1535610" y="3628349"/>
                </a:lnTo>
                <a:lnTo>
                  <a:pt x="1504021" y="3577823"/>
                </a:lnTo>
                <a:lnTo>
                  <a:pt x="1474711" y="3523815"/>
                </a:lnTo>
                <a:lnTo>
                  <a:pt x="1450562" y="3465723"/>
                </a:lnTo>
                <a:lnTo>
                  <a:pt x="1428090" y="3401269"/>
                </a:lnTo>
                <a:lnTo>
                  <a:pt x="1407899" y="3333333"/>
                </a:lnTo>
                <a:lnTo>
                  <a:pt x="1389986" y="3261915"/>
                </a:lnTo>
                <a:lnTo>
                  <a:pt x="1373753" y="3184133"/>
                </a:lnTo>
                <a:lnTo>
                  <a:pt x="1342362" y="3019327"/>
                </a:lnTo>
                <a:lnTo>
                  <a:pt x="1250177" y="3038567"/>
                </a:lnTo>
                <a:lnTo>
                  <a:pt x="1160272" y="3054326"/>
                </a:lnTo>
                <a:lnTo>
                  <a:pt x="1072646" y="3066602"/>
                </a:lnTo>
                <a:lnTo>
                  <a:pt x="989579" y="3071913"/>
                </a:lnTo>
                <a:lnTo>
                  <a:pt x="909392" y="3076624"/>
                </a:lnTo>
                <a:lnTo>
                  <a:pt x="830884" y="3074972"/>
                </a:lnTo>
                <a:lnTo>
                  <a:pt x="754656" y="3069838"/>
                </a:lnTo>
                <a:lnTo>
                  <a:pt x="680106" y="3058341"/>
                </a:lnTo>
                <a:lnTo>
                  <a:pt x="611317" y="3045641"/>
                </a:lnTo>
                <a:lnTo>
                  <a:pt x="544207" y="3026579"/>
                </a:lnTo>
                <a:lnTo>
                  <a:pt x="479376" y="3004035"/>
                </a:lnTo>
                <a:lnTo>
                  <a:pt x="419105" y="2974526"/>
                </a:lnTo>
                <a:lnTo>
                  <a:pt x="363993" y="2940935"/>
                </a:lnTo>
                <a:lnTo>
                  <a:pt x="307679" y="2901581"/>
                </a:lnTo>
                <a:lnTo>
                  <a:pt x="256526" y="2858145"/>
                </a:lnTo>
                <a:lnTo>
                  <a:pt x="210533" y="2810625"/>
                </a:lnTo>
                <a:lnTo>
                  <a:pt x="179069" y="2775104"/>
                </a:lnTo>
                <a:lnTo>
                  <a:pt x="152765" y="2735500"/>
                </a:lnTo>
                <a:lnTo>
                  <a:pt x="127063" y="2698776"/>
                </a:lnTo>
                <a:lnTo>
                  <a:pt x="103039" y="2655690"/>
                </a:lnTo>
                <a:lnTo>
                  <a:pt x="82497" y="2614883"/>
                </a:lnTo>
                <a:lnTo>
                  <a:pt x="64235" y="2570594"/>
                </a:lnTo>
                <a:lnTo>
                  <a:pt x="49455" y="2528585"/>
                </a:lnTo>
                <a:lnTo>
                  <a:pt x="36954" y="2483094"/>
                </a:lnTo>
                <a:lnTo>
                  <a:pt x="24453" y="2437602"/>
                </a:lnTo>
                <a:lnTo>
                  <a:pt x="14833" y="2391510"/>
                </a:lnTo>
                <a:lnTo>
                  <a:pt x="8093" y="2344816"/>
                </a:lnTo>
                <a:lnTo>
                  <a:pt x="4235" y="2297521"/>
                </a:lnTo>
                <a:lnTo>
                  <a:pt x="377" y="2250226"/>
                </a:lnTo>
                <a:lnTo>
                  <a:pt x="0" y="2205211"/>
                </a:lnTo>
                <a:lnTo>
                  <a:pt x="1903" y="2156713"/>
                </a:lnTo>
                <a:lnTo>
                  <a:pt x="7289" y="2110495"/>
                </a:lnTo>
                <a:lnTo>
                  <a:pt x="12674" y="2064277"/>
                </a:lnTo>
                <a:lnTo>
                  <a:pt x="18660" y="2020940"/>
                </a:lnTo>
                <a:lnTo>
                  <a:pt x="30408" y="1976400"/>
                </a:lnTo>
                <a:lnTo>
                  <a:pt x="42757" y="1934741"/>
                </a:lnTo>
                <a:lnTo>
                  <a:pt x="55106" y="1893082"/>
                </a:lnTo>
                <a:lnTo>
                  <a:pt x="70336" y="1850822"/>
                </a:lnTo>
                <a:lnTo>
                  <a:pt x="86168" y="1811442"/>
                </a:lnTo>
                <a:lnTo>
                  <a:pt x="105481" y="1774343"/>
                </a:lnTo>
                <a:lnTo>
                  <a:pt x="128276" y="1739522"/>
                </a:lnTo>
                <a:lnTo>
                  <a:pt x="148191" y="1705303"/>
                </a:lnTo>
                <a:lnTo>
                  <a:pt x="174468" y="1672762"/>
                </a:lnTo>
                <a:lnTo>
                  <a:pt x="198466" y="1643704"/>
                </a:lnTo>
                <a:lnTo>
                  <a:pt x="225946" y="1616924"/>
                </a:lnTo>
                <a:lnTo>
                  <a:pt x="256908" y="1592425"/>
                </a:lnTo>
                <a:lnTo>
                  <a:pt x="285590" y="1571407"/>
                </a:lnTo>
                <a:lnTo>
                  <a:pt x="317755" y="1552669"/>
                </a:lnTo>
                <a:lnTo>
                  <a:pt x="361442" y="1531526"/>
                </a:lnTo>
                <a:lnTo>
                  <a:pt x="405731" y="1513263"/>
                </a:lnTo>
                <a:lnTo>
                  <a:pt x="450621" y="1497882"/>
                </a:lnTo>
                <a:lnTo>
                  <a:pt x="493833" y="1488863"/>
                </a:lnTo>
                <a:lnTo>
                  <a:pt x="540527" y="1482123"/>
                </a:lnTo>
                <a:lnTo>
                  <a:pt x="584340" y="1475986"/>
                </a:lnTo>
                <a:lnTo>
                  <a:pt x="629356" y="1475609"/>
                </a:lnTo>
                <a:lnTo>
                  <a:pt x="674371" y="1475233"/>
                </a:lnTo>
                <a:lnTo>
                  <a:pt x="762123" y="1477962"/>
                </a:lnTo>
                <a:lnTo>
                  <a:pt x="845315" y="1487655"/>
                </a:lnTo>
                <a:lnTo>
                  <a:pt x="1002456" y="1505965"/>
                </a:lnTo>
                <a:lnTo>
                  <a:pt x="976378" y="1424226"/>
                </a:lnTo>
                <a:lnTo>
                  <a:pt x="959543" y="1343564"/>
                </a:lnTo>
                <a:lnTo>
                  <a:pt x="949672" y="1267461"/>
                </a:lnTo>
                <a:lnTo>
                  <a:pt x="943283" y="1193638"/>
                </a:lnTo>
                <a:lnTo>
                  <a:pt x="943257" y="1121492"/>
                </a:lnTo>
                <a:lnTo>
                  <a:pt x="950195" y="1053906"/>
                </a:lnTo>
                <a:lnTo>
                  <a:pt x="960615" y="988600"/>
                </a:lnTo>
                <a:lnTo>
                  <a:pt x="977398" y="924972"/>
                </a:lnTo>
                <a:lnTo>
                  <a:pt x="1001144" y="865903"/>
                </a:lnTo>
                <a:lnTo>
                  <a:pt x="1028373" y="809113"/>
                </a:lnTo>
                <a:lnTo>
                  <a:pt x="1059686" y="757484"/>
                </a:lnTo>
                <a:lnTo>
                  <a:pt x="1093879" y="705253"/>
                </a:lnTo>
                <a:lnTo>
                  <a:pt x="1135036" y="657582"/>
                </a:lnTo>
                <a:lnTo>
                  <a:pt x="1180276" y="615071"/>
                </a:lnTo>
                <a:lnTo>
                  <a:pt x="1228397" y="571958"/>
                </a:lnTo>
                <a:lnTo>
                  <a:pt x="1280602" y="534006"/>
                </a:lnTo>
                <a:lnTo>
                  <a:pt x="1344329" y="493649"/>
                </a:lnTo>
                <a:lnTo>
                  <a:pt x="1409861" y="461934"/>
                </a:lnTo>
                <a:lnTo>
                  <a:pt x="1481755" y="431898"/>
                </a:lnTo>
                <a:lnTo>
                  <a:pt x="1551971" y="408224"/>
                </a:lnTo>
                <a:lnTo>
                  <a:pt x="1628549" y="386229"/>
                </a:lnTo>
                <a:lnTo>
                  <a:pt x="1704051" y="373477"/>
                </a:lnTo>
                <a:lnTo>
                  <a:pt x="1780154" y="363606"/>
                </a:lnTo>
                <a:lnTo>
                  <a:pt x="1854579" y="360098"/>
                </a:lnTo>
                <a:lnTo>
                  <a:pt x="1929605" y="359470"/>
                </a:lnTo>
                <a:lnTo>
                  <a:pt x="2002952" y="365206"/>
                </a:lnTo>
                <a:lnTo>
                  <a:pt x="2071741" y="377905"/>
                </a:lnTo>
                <a:lnTo>
                  <a:pt x="2138250" y="394087"/>
                </a:lnTo>
                <a:lnTo>
                  <a:pt x="2203081" y="416631"/>
                </a:lnTo>
                <a:lnTo>
                  <a:pt x="2229734" y="429106"/>
                </a:lnTo>
                <a:lnTo>
                  <a:pt x="2259870" y="443860"/>
                </a:lnTo>
                <a:lnTo>
                  <a:pt x="2287125" y="459216"/>
                </a:lnTo>
                <a:lnTo>
                  <a:pt x="2311499" y="475172"/>
                </a:lnTo>
                <a:lnTo>
                  <a:pt x="2336475" y="494010"/>
                </a:lnTo>
                <a:lnTo>
                  <a:pt x="2358570" y="513449"/>
                </a:lnTo>
                <a:lnTo>
                  <a:pt x="2385950" y="543809"/>
                </a:lnTo>
                <a:lnTo>
                  <a:pt x="2410450" y="574771"/>
                </a:lnTo>
                <a:lnTo>
                  <a:pt x="2432670" y="609215"/>
                </a:lnTo>
                <a:lnTo>
                  <a:pt x="2452010" y="644260"/>
                </a:lnTo>
                <a:lnTo>
                  <a:pt x="2471950" y="682186"/>
                </a:lnTo>
                <a:lnTo>
                  <a:pt x="2489611" y="723594"/>
                </a:lnTo>
                <a:lnTo>
                  <a:pt x="2526136" y="812172"/>
                </a:lnTo>
                <a:lnTo>
                  <a:pt x="2537659" y="809767"/>
                </a:lnTo>
                <a:lnTo>
                  <a:pt x="2537884" y="767632"/>
                </a:lnTo>
                <a:lnTo>
                  <a:pt x="2544472" y="727176"/>
                </a:lnTo>
                <a:lnTo>
                  <a:pt x="2557422" y="688397"/>
                </a:lnTo>
                <a:lnTo>
                  <a:pt x="2569772" y="646738"/>
                </a:lnTo>
                <a:lnTo>
                  <a:pt x="2586204" y="610240"/>
                </a:lnTo>
                <a:lnTo>
                  <a:pt x="2602637" y="573741"/>
                </a:lnTo>
                <a:lnTo>
                  <a:pt x="2636103" y="503625"/>
                </a:lnTo>
                <a:lnTo>
                  <a:pt x="2665611" y="443353"/>
                </a:lnTo>
                <a:lnTo>
                  <a:pt x="2700881" y="381879"/>
                </a:lnTo>
                <a:lnTo>
                  <a:pt x="2739633" y="322684"/>
                </a:lnTo>
                <a:lnTo>
                  <a:pt x="2781868" y="265769"/>
                </a:lnTo>
                <a:lnTo>
                  <a:pt x="2831066" y="213413"/>
                </a:lnTo>
                <a:lnTo>
                  <a:pt x="2858546" y="186634"/>
                </a:lnTo>
                <a:lnTo>
                  <a:pt x="2883746" y="163337"/>
                </a:lnTo>
                <a:lnTo>
                  <a:pt x="2915309" y="141718"/>
                </a:lnTo>
                <a:lnTo>
                  <a:pt x="2943390" y="117819"/>
                </a:lnTo>
                <a:lnTo>
                  <a:pt x="2975555" y="99081"/>
                </a:lnTo>
                <a:lnTo>
                  <a:pt x="3010600" y="79742"/>
                </a:lnTo>
                <a:lnTo>
                  <a:pt x="3065811" y="56194"/>
                </a:lnTo>
                <a:lnTo>
                  <a:pt x="3124503" y="34925"/>
                </a:lnTo>
                <a:lnTo>
                  <a:pt x="3187279" y="18817"/>
                </a:lnTo>
                <a:lnTo>
                  <a:pt x="3251258" y="8470"/>
                </a:lnTo>
                <a:lnTo>
                  <a:pt x="3315838" y="1004"/>
                </a:lnTo>
                <a:lnTo>
                  <a:pt x="3375858" y="50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38492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5964170" y="2966143"/>
            <a:ext cx="2487227" cy="1692877"/>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3"/>
          </p:nvPr>
        </p:nvSpPr>
        <p:spPr>
          <a:xfrm>
            <a:off x="1054714" y="2966143"/>
            <a:ext cx="2487227" cy="1692877"/>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4"/>
          </p:nvPr>
        </p:nvSpPr>
        <p:spPr>
          <a:xfrm>
            <a:off x="1054714" y="897858"/>
            <a:ext cx="2487227" cy="1692877"/>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5"/>
          </p:nvPr>
        </p:nvSpPr>
        <p:spPr>
          <a:xfrm>
            <a:off x="5964170" y="897858"/>
            <a:ext cx="2487227" cy="1692877"/>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3509444" y="1932000"/>
            <a:ext cx="2487226" cy="1692877"/>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244498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544846"/>
      </p:ext>
    </p:extLst>
  </p:cSld>
  <p:clrMapOvr>
    <a:masterClrMapping/>
  </p:clrMapOvr>
  <p:extLst>
    <p:ext uri="{DCECCB84-F9BA-43D5-87BE-67443E8EF086}">
      <p15:sldGuideLst xmlns:p15="http://schemas.microsoft.com/office/powerpoint/2012/main">
        <p15:guide id="1" orient="horz" pos="3113">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533669" y="3028286"/>
            <a:ext cx="1335647" cy="1335647"/>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0"/>
          </p:nvPr>
        </p:nvSpPr>
        <p:spPr>
          <a:xfrm>
            <a:off x="767601" y="932968"/>
            <a:ext cx="1747653" cy="1747653"/>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1"/>
          </p:nvPr>
        </p:nvSpPr>
        <p:spPr>
          <a:xfrm>
            <a:off x="6556556" y="826242"/>
            <a:ext cx="1961105" cy="1961105"/>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2"/>
          </p:nvPr>
        </p:nvSpPr>
        <p:spPr>
          <a:xfrm>
            <a:off x="2391660" y="932968"/>
            <a:ext cx="3905795" cy="3905794"/>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4061843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5927951" y="924903"/>
            <a:ext cx="2892513" cy="333096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2957626" y="1157912"/>
            <a:ext cx="2970326" cy="337929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052748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3672409" y="1162050"/>
            <a:ext cx="4320485" cy="3487536"/>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3712474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414155" y="1815910"/>
            <a:ext cx="2476608" cy="2476607"/>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262213" y="988299"/>
            <a:ext cx="3065438" cy="3856946"/>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6277158" y="698725"/>
            <a:ext cx="2050318" cy="2050318"/>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882452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5880329" y="2846624"/>
            <a:ext cx="2356843" cy="1644984"/>
          </a:xfrm>
          <a:custGeom>
            <a:avLst/>
            <a:gdLst>
              <a:gd name="connsiteX0" fmla="*/ 0 w 3142457"/>
              <a:gd name="connsiteY0" fmla="*/ 0 h 2193312"/>
              <a:gd name="connsiteX1" fmla="*/ 158211 w 3142457"/>
              <a:gd name="connsiteY1" fmla="*/ 0 h 2193312"/>
              <a:gd name="connsiteX2" fmla="*/ 239669 w 3142457"/>
              <a:gd name="connsiteY2" fmla="*/ 64558 h 2193312"/>
              <a:gd name="connsiteX3" fmla="*/ 321127 w 3142457"/>
              <a:gd name="connsiteY3" fmla="*/ 0 h 2193312"/>
              <a:gd name="connsiteX4" fmla="*/ 491102 w 3142457"/>
              <a:gd name="connsiteY4" fmla="*/ 0 h 2193312"/>
              <a:gd name="connsiteX5" fmla="*/ 572560 w 3142457"/>
              <a:gd name="connsiteY5" fmla="*/ 64558 h 2193312"/>
              <a:gd name="connsiteX6" fmla="*/ 654018 w 3142457"/>
              <a:gd name="connsiteY6" fmla="*/ 0 h 2193312"/>
              <a:gd name="connsiteX7" fmla="*/ 823991 w 3142457"/>
              <a:gd name="connsiteY7" fmla="*/ 0 h 2193312"/>
              <a:gd name="connsiteX8" fmla="*/ 905449 w 3142457"/>
              <a:gd name="connsiteY8" fmla="*/ 64558 h 2193312"/>
              <a:gd name="connsiteX9" fmla="*/ 986907 w 3142457"/>
              <a:gd name="connsiteY9" fmla="*/ 0 h 2193312"/>
              <a:gd name="connsiteX10" fmla="*/ 1156881 w 3142457"/>
              <a:gd name="connsiteY10" fmla="*/ 0 h 2193312"/>
              <a:gd name="connsiteX11" fmla="*/ 1238339 w 3142457"/>
              <a:gd name="connsiteY11" fmla="*/ 64558 h 2193312"/>
              <a:gd name="connsiteX12" fmla="*/ 1319797 w 3142457"/>
              <a:gd name="connsiteY12" fmla="*/ 0 h 2193312"/>
              <a:gd name="connsiteX13" fmla="*/ 1489771 w 3142457"/>
              <a:gd name="connsiteY13" fmla="*/ 0 h 2193312"/>
              <a:gd name="connsiteX14" fmla="*/ 1571229 w 3142457"/>
              <a:gd name="connsiteY14" fmla="*/ 64558 h 2193312"/>
              <a:gd name="connsiteX15" fmla="*/ 1652687 w 3142457"/>
              <a:gd name="connsiteY15" fmla="*/ 0 h 2193312"/>
              <a:gd name="connsiteX16" fmla="*/ 1822661 w 3142457"/>
              <a:gd name="connsiteY16" fmla="*/ 0 h 2193312"/>
              <a:gd name="connsiteX17" fmla="*/ 1904118 w 3142457"/>
              <a:gd name="connsiteY17" fmla="*/ 64558 h 2193312"/>
              <a:gd name="connsiteX18" fmla="*/ 1985576 w 3142457"/>
              <a:gd name="connsiteY18" fmla="*/ 0 h 2193312"/>
              <a:gd name="connsiteX19" fmla="*/ 2155550 w 3142457"/>
              <a:gd name="connsiteY19" fmla="*/ 0 h 2193312"/>
              <a:gd name="connsiteX20" fmla="*/ 2237008 w 3142457"/>
              <a:gd name="connsiteY20" fmla="*/ 64558 h 2193312"/>
              <a:gd name="connsiteX21" fmla="*/ 2318466 w 3142457"/>
              <a:gd name="connsiteY21" fmla="*/ 0 h 2193312"/>
              <a:gd name="connsiteX22" fmla="*/ 2488440 w 3142457"/>
              <a:gd name="connsiteY22" fmla="*/ 0 h 2193312"/>
              <a:gd name="connsiteX23" fmla="*/ 2569898 w 3142457"/>
              <a:gd name="connsiteY23" fmla="*/ 64558 h 2193312"/>
              <a:gd name="connsiteX24" fmla="*/ 2651356 w 3142457"/>
              <a:gd name="connsiteY24" fmla="*/ 0 h 2193312"/>
              <a:gd name="connsiteX25" fmla="*/ 2821329 w 3142457"/>
              <a:gd name="connsiteY25" fmla="*/ 0 h 2193312"/>
              <a:gd name="connsiteX26" fmla="*/ 2902787 w 3142457"/>
              <a:gd name="connsiteY26" fmla="*/ 64558 h 2193312"/>
              <a:gd name="connsiteX27" fmla="*/ 2984245 w 3142457"/>
              <a:gd name="connsiteY27" fmla="*/ 0 h 2193312"/>
              <a:gd name="connsiteX28" fmla="*/ 3142457 w 3142457"/>
              <a:gd name="connsiteY28" fmla="*/ 0 h 2193312"/>
              <a:gd name="connsiteX29" fmla="*/ 3142457 w 3142457"/>
              <a:gd name="connsiteY29" fmla="*/ 168957 h 2193312"/>
              <a:gd name="connsiteX30" fmla="*/ 3071902 w 3142457"/>
              <a:gd name="connsiteY30" fmla="*/ 243282 h 2193312"/>
              <a:gd name="connsiteX31" fmla="*/ 3142457 w 3142457"/>
              <a:gd name="connsiteY31" fmla="*/ 317608 h 2193312"/>
              <a:gd name="connsiteX32" fmla="*/ 3142457 w 3142457"/>
              <a:gd name="connsiteY32" fmla="*/ 453415 h 2193312"/>
              <a:gd name="connsiteX33" fmla="*/ 3071902 w 3142457"/>
              <a:gd name="connsiteY33" fmla="*/ 527740 h 2193312"/>
              <a:gd name="connsiteX34" fmla="*/ 3142457 w 3142457"/>
              <a:gd name="connsiteY34" fmla="*/ 602066 h 2193312"/>
              <a:gd name="connsiteX35" fmla="*/ 3142457 w 3142457"/>
              <a:gd name="connsiteY35" fmla="*/ 737873 h 2193312"/>
              <a:gd name="connsiteX36" fmla="*/ 3071902 w 3142457"/>
              <a:gd name="connsiteY36" fmla="*/ 812198 h 2193312"/>
              <a:gd name="connsiteX37" fmla="*/ 3142457 w 3142457"/>
              <a:gd name="connsiteY37" fmla="*/ 886524 h 2193312"/>
              <a:gd name="connsiteX38" fmla="*/ 3142457 w 3142457"/>
              <a:gd name="connsiteY38" fmla="*/ 1022331 h 2193312"/>
              <a:gd name="connsiteX39" fmla="*/ 3071902 w 3142457"/>
              <a:gd name="connsiteY39" fmla="*/ 1096656 h 2193312"/>
              <a:gd name="connsiteX40" fmla="*/ 3142457 w 3142457"/>
              <a:gd name="connsiteY40" fmla="*/ 1170982 h 2193312"/>
              <a:gd name="connsiteX41" fmla="*/ 3142457 w 3142457"/>
              <a:gd name="connsiteY41" fmla="*/ 1306789 h 2193312"/>
              <a:gd name="connsiteX42" fmla="*/ 3071902 w 3142457"/>
              <a:gd name="connsiteY42" fmla="*/ 1381114 h 2193312"/>
              <a:gd name="connsiteX43" fmla="*/ 3142457 w 3142457"/>
              <a:gd name="connsiteY43" fmla="*/ 1455440 h 2193312"/>
              <a:gd name="connsiteX44" fmla="*/ 3142457 w 3142457"/>
              <a:gd name="connsiteY44" fmla="*/ 1591247 h 2193312"/>
              <a:gd name="connsiteX45" fmla="*/ 3071902 w 3142457"/>
              <a:gd name="connsiteY45" fmla="*/ 1665573 h 2193312"/>
              <a:gd name="connsiteX46" fmla="*/ 3142457 w 3142457"/>
              <a:gd name="connsiteY46" fmla="*/ 1739898 h 2193312"/>
              <a:gd name="connsiteX47" fmla="*/ 3142457 w 3142457"/>
              <a:gd name="connsiteY47" fmla="*/ 1875704 h 2193312"/>
              <a:gd name="connsiteX48" fmla="*/ 3071902 w 3142457"/>
              <a:gd name="connsiteY48" fmla="*/ 1950030 h 2193312"/>
              <a:gd name="connsiteX49" fmla="*/ 3142457 w 3142457"/>
              <a:gd name="connsiteY49" fmla="*/ 2024355 h 2193312"/>
              <a:gd name="connsiteX50" fmla="*/ 3142457 w 3142457"/>
              <a:gd name="connsiteY50" fmla="*/ 2193312 h 2193312"/>
              <a:gd name="connsiteX51" fmla="*/ 2984245 w 3142457"/>
              <a:gd name="connsiteY51" fmla="*/ 2193312 h 2193312"/>
              <a:gd name="connsiteX52" fmla="*/ 2902787 w 3142457"/>
              <a:gd name="connsiteY52" fmla="*/ 2128753 h 2193312"/>
              <a:gd name="connsiteX53" fmla="*/ 2821329 w 3142457"/>
              <a:gd name="connsiteY53" fmla="*/ 2193312 h 2193312"/>
              <a:gd name="connsiteX54" fmla="*/ 2651356 w 3142457"/>
              <a:gd name="connsiteY54" fmla="*/ 2193312 h 2193312"/>
              <a:gd name="connsiteX55" fmla="*/ 2569898 w 3142457"/>
              <a:gd name="connsiteY55" fmla="*/ 2128753 h 2193312"/>
              <a:gd name="connsiteX56" fmla="*/ 2488440 w 3142457"/>
              <a:gd name="connsiteY56" fmla="*/ 2193312 h 2193312"/>
              <a:gd name="connsiteX57" fmla="*/ 2318466 w 3142457"/>
              <a:gd name="connsiteY57" fmla="*/ 2193312 h 2193312"/>
              <a:gd name="connsiteX58" fmla="*/ 2237008 w 3142457"/>
              <a:gd name="connsiteY58" fmla="*/ 2128753 h 2193312"/>
              <a:gd name="connsiteX59" fmla="*/ 2155550 w 3142457"/>
              <a:gd name="connsiteY59" fmla="*/ 2193312 h 2193312"/>
              <a:gd name="connsiteX60" fmla="*/ 1985576 w 3142457"/>
              <a:gd name="connsiteY60" fmla="*/ 2193312 h 2193312"/>
              <a:gd name="connsiteX61" fmla="*/ 1904118 w 3142457"/>
              <a:gd name="connsiteY61" fmla="*/ 2128753 h 2193312"/>
              <a:gd name="connsiteX62" fmla="*/ 1822661 w 3142457"/>
              <a:gd name="connsiteY62" fmla="*/ 2193312 h 2193312"/>
              <a:gd name="connsiteX63" fmla="*/ 1652687 w 3142457"/>
              <a:gd name="connsiteY63" fmla="*/ 2193312 h 2193312"/>
              <a:gd name="connsiteX64" fmla="*/ 1571229 w 3142457"/>
              <a:gd name="connsiteY64" fmla="*/ 2128753 h 2193312"/>
              <a:gd name="connsiteX65" fmla="*/ 1489771 w 3142457"/>
              <a:gd name="connsiteY65" fmla="*/ 2193312 h 2193312"/>
              <a:gd name="connsiteX66" fmla="*/ 1319797 w 3142457"/>
              <a:gd name="connsiteY66" fmla="*/ 2193312 h 2193312"/>
              <a:gd name="connsiteX67" fmla="*/ 1238339 w 3142457"/>
              <a:gd name="connsiteY67" fmla="*/ 2128753 h 2193312"/>
              <a:gd name="connsiteX68" fmla="*/ 1156881 w 3142457"/>
              <a:gd name="connsiteY68" fmla="*/ 2193312 h 2193312"/>
              <a:gd name="connsiteX69" fmla="*/ 986907 w 3142457"/>
              <a:gd name="connsiteY69" fmla="*/ 2193312 h 2193312"/>
              <a:gd name="connsiteX70" fmla="*/ 905449 w 3142457"/>
              <a:gd name="connsiteY70" fmla="*/ 2128753 h 2193312"/>
              <a:gd name="connsiteX71" fmla="*/ 823991 w 3142457"/>
              <a:gd name="connsiteY71" fmla="*/ 2193312 h 2193312"/>
              <a:gd name="connsiteX72" fmla="*/ 654018 w 3142457"/>
              <a:gd name="connsiteY72" fmla="*/ 2193312 h 2193312"/>
              <a:gd name="connsiteX73" fmla="*/ 572560 w 3142457"/>
              <a:gd name="connsiteY73" fmla="*/ 2128753 h 2193312"/>
              <a:gd name="connsiteX74" fmla="*/ 491102 w 3142457"/>
              <a:gd name="connsiteY74" fmla="*/ 2193312 h 2193312"/>
              <a:gd name="connsiteX75" fmla="*/ 321127 w 3142457"/>
              <a:gd name="connsiteY75" fmla="*/ 2193312 h 2193312"/>
              <a:gd name="connsiteX76" fmla="*/ 239669 w 3142457"/>
              <a:gd name="connsiteY76" fmla="*/ 2128753 h 2193312"/>
              <a:gd name="connsiteX77" fmla="*/ 158211 w 3142457"/>
              <a:gd name="connsiteY77" fmla="*/ 2193312 h 2193312"/>
              <a:gd name="connsiteX78" fmla="*/ 0 w 3142457"/>
              <a:gd name="connsiteY78" fmla="*/ 2193312 h 2193312"/>
              <a:gd name="connsiteX79" fmla="*/ 0 w 3142457"/>
              <a:gd name="connsiteY79" fmla="*/ 2024355 h 2193312"/>
              <a:gd name="connsiteX80" fmla="*/ 70554 w 3142457"/>
              <a:gd name="connsiteY80" fmla="*/ 1950030 h 2193312"/>
              <a:gd name="connsiteX81" fmla="*/ 0 w 3142457"/>
              <a:gd name="connsiteY81" fmla="*/ 1875704 h 2193312"/>
              <a:gd name="connsiteX82" fmla="*/ 0 w 3142457"/>
              <a:gd name="connsiteY82" fmla="*/ 1739898 h 2193312"/>
              <a:gd name="connsiteX83" fmla="*/ 70554 w 3142457"/>
              <a:gd name="connsiteY83" fmla="*/ 1665573 h 2193312"/>
              <a:gd name="connsiteX84" fmla="*/ 0 w 3142457"/>
              <a:gd name="connsiteY84" fmla="*/ 1591247 h 2193312"/>
              <a:gd name="connsiteX85" fmla="*/ 0 w 3142457"/>
              <a:gd name="connsiteY85" fmla="*/ 1455440 h 2193312"/>
              <a:gd name="connsiteX86" fmla="*/ 70554 w 3142457"/>
              <a:gd name="connsiteY86" fmla="*/ 1381114 h 2193312"/>
              <a:gd name="connsiteX87" fmla="*/ 0 w 3142457"/>
              <a:gd name="connsiteY87" fmla="*/ 1306789 h 2193312"/>
              <a:gd name="connsiteX88" fmla="*/ 0 w 3142457"/>
              <a:gd name="connsiteY88" fmla="*/ 1170982 h 2193312"/>
              <a:gd name="connsiteX89" fmla="*/ 70554 w 3142457"/>
              <a:gd name="connsiteY89" fmla="*/ 1096656 h 2193312"/>
              <a:gd name="connsiteX90" fmla="*/ 0 w 3142457"/>
              <a:gd name="connsiteY90" fmla="*/ 1022331 h 2193312"/>
              <a:gd name="connsiteX91" fmla="*/ 0 w 3142457"/>
              <a:gd name="connsiteY91" fmla="*/ 886524 h 2193312"/>
              <a:gd name="connsiteX92" fmla="*/ 70554 w 3142457"/>
              <a:gd name="connsiteY92" fmla="*/ 812198 h 2193312"/>
              <a:gd name="connsiteX93" fmla="*/ 0 w 3142457"/>
              <a:gd name="connsiteY93" fmla="*/ 737873 h 2193312"/>
              <a:gd name="connsiteX94" fmla="*/ 0 w 3142457"/>
              <a:gd name="connsiteY94" fmla="*/ 602066 h 2193312"/>
              <a:gd name="connsiteX95" fmla="*/ 70554 w 3142457"/>
              <a:gd name="connsiteY95" fmla="*/ 527740 h 2193312"/>
              <a:gd name="connsiteX96" fmla="*/ 0 w 3142457"/>
              <a:gd name="connsiteY96" fmla="*/ 453415 h 2193312"/>
              <a:gd name="connsiteX97" fmla="*/ 0 w 3142457"/>
              <a:gd name="connsiteY97" fmla="*/ 317608 h 2193312"/>
              <a:gd name="connsiteX98" fmla="*/ 70554 w 3142457"/>
              <a:gd name="connsiteY98" fmla="*/ 243282 h 2193312"/>
              <a:gd name="connsiteX99" fmla="*/ 0 w 3142457"/>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7" h="2193312">
                <a:moveTo>
                  <a:pt x="0" y="0"/>
                </a:moveTo>
                <a:lnTo>
                  <a:pt x="158211" y="0"/>
                </a:lnTo>
                <a:cubicBezTo>
                  <a:pt x="163155" y="36722"/>
                  <a:pt x="197850" y="64558"/>
                  <a:pt x="239669" y="64558"/>
                </a:cubicBezTo>
                <a:cubicBezTo>
                  <a:pt x="281486" y="64558"/>
                  <a:pt x="316182" y="36722"/>
                  <a:pt x="321127" y="0"/>
                </a:cubicBezTo>
                <a:lnTo>
                  <a:pt x="491102" y="0"/>
                </a:lnTo>
                <a:cubicBezTo>
                  <a:pt x="496046" y="36722"/>
                  <a:pt x="530742" y="64558"/>
                  <a:pt x="572560" y="64558"/>
                </a:cubicBezTo>
                <a:cubicBezTo>
                  <a:pt x="614377" y="64558"/>
                  <a:pt x="649074" y="36722"/>
                  <a:pt x="654018" y="0"/>
                </a:cubicBezTo>
                <a:lnTo>
                  <a:pt x="823991" y="0"/>
                </a:lnTo>
                <a:cubicBezTo>
                  <a:pt x="828935" y="36722"/>
                  <a:pt x="863631" y="64558"/>
                  <a:pt x="905449" y="64558"/>
                </a:cubicBezTo>
                <a:cubicBezTo>
                  <a:pt x="947267" y="64558"/>
                  <a:pt x="981963" y="36722"/>
                  <a:pt x="986907" y="0"/>
                </a:cubicBezTo>
                <a:lnTo>
                  <a:pt x="1156881" y="0"/>
                </a:lnTo>
                <a:cubicBezTo>
                  <a:pt x="1161825" y="36722"/>
                  <a:pt x="1196521" y="64558"/>
                  <a:pt x="1238339" y="64558"/>
                </a:cubicBezTo>
                <a:cubicBezTo>
                  <a:pt x="1280157" y="64558"/>
                  <a:pt x="1314853" y="36722"/>
                  <a:pt x="1319797" y="0"/>
                </a:cubicBezTo>
                <a:lnTo>
                  <a:pt x="1489771" y="0"/>
                </a:lnTo>
                <a:cubicBezTo>
                  <a:pt x="1494715" y="36722"/>
                  <a:pt x="1529410" y="64558"/>
                  <a:pt x="1571229" y="64558"/>
                </a:cubicBezTo>
                <a:cubicBezTo>
                  <a:pt x="1613046" y="64558"/>
                  <a:pt x="1647743" y="36722"/>
                  <a:pt x="1652687" y="0"/>
                </a:cubicBezTo>
                <a:lnTo>
                  <a:pt x="1822661" y="0"/>
                </a:lnTo>
                <a:cubicBezTo>
                  <a:pt x="1827604" y="36722"/>
                  <a:pt x="1862300" y="64558"/>
                  <a:pt x="1904118" y="64558"/>
                </a:cubicBezTo>
                <a:cubicBezTo>
                  <a:pt x="1945936" y="64558"/>
                  <a:pt x="1980633" y="36722"/>
                  <a:pt x="1985576" y="0"/>
                </a:cubicBezTo>
                <a:lnTo>
                  <a:pt x="2155550" y="0"/>
                </a:lnTo>
                <a:cubicBezTo>
                  <a:pt x="2160494" y="36722"/>
                  <a:pt x="2195190" y="64558"/>
                  <a:pt x="2237008" y="64558"/>
                </a:cubicBezTo>
                <a:cubicBezTo>
                  <a:pt x="2278826" y="64558"/>
                  <a:pt x="2313522" y="36722"/>
                  <a:pt x="2318466" y="0"/>
                </a:cubicBezTo>
                <a:lnTo>
                  <a:pt x="2488440" y="0"/>
                </a:lnTo>
                <a:cubicBezTo>
                  <a:pt x="2493384" y="36722"/>
                  <a:pt x="2528079" y="64558"/>
                  <a:pt x="2569898" y="64558"/>
                </a:cubicBezTo>
                <a:cubicBezTo>
                  <a:pt x="2611715" y="64558"/>
                  <a:pt x="2646412" y="36722"/>
                  <a:pt x="2651356" y="0"/>
                </a:cubicBezTo>
                <a:lnTo>
                  <a:pt x="2821329" y="0"/>
                </a:lnTo>
                <a:cubicBezTo>
                  <a:pt x="2826273" y="36722"/>
                  <a:pt x="2860969" y="64558"/>
                  <a:pt x="2902787" y="64558"/>
                </a:cubicBezTo>
                <a:cubicBezTo>
                  <a:pt x="2944605" y="64558"/>
                  <a:pt x="2979301" y="36722"/>
                  <a:pt x="2984245" y="0"/>
                </a:cubicBezTo>
                <a:lnTo>
                  <a:pt x="3142457" y="0"/>
                </a:lnTo>
                <a:lnTo>
                  <a:pt x="3142457" y="168957"/>
                </a:lnTo>
                <a:cubicBezTo>
                  <a:pt x="3102309" y="173530"/>
                  <a:pt x="3071902" y="205165"/>
                  <a:pt x="3071902" y="243282"/>
                </a:cubicBezTo>
                <a:cubicBezTo>
                  <a:pt x="3071902" y="281400"/>
                  <a:pt x="3102309" y="313034"/>
                  <a:pt x="3142457" y="317608"/>
                </a:cubicBezTo>
                <a:lnTo>
                  <a:pt x="3142457" y="453415"/>
                </a:lnTo>
                <a:cubicBezTo>
                  <a:pt x="3102309" y="457988"/>
                  <a:pt x="3071902" y="489623"/>
                  <a:pt x="3071902" y="527740"/>
                </a:cubicBezTo>
                <a:cubicBezTo>
                  <a:pt x="3071902" y="565858"/>
                  <a:pt x="3102309" y="597492"/>
                  <a:pt x="3142457" y="602066"/>
                </a:cubicBezTo>
                <a:lnTo>
                  <a:pt x="3142457" y="737873"/>
                </a:lnTo>
                <a:cubicBezTo>
                  <a:pt x="3102309" y="742446"/>
                  <a:pt x="3071902" y="774081"/>
                  <a:pt x="3071902" y="812198"/>
                </a:cubicBezTo>
                <a:cubicBezTo>
                  <a:pt x="3071902" y="850316"/>
                  <a:pt x="3102309" y="881951"/>
                  <a:pt x="3142457" y="886524"/>
                </a:cubicBezTo>
                <a:lnTo>
                  <a:pt x="3142457" y="1022331"/>
                </a:lnTo>
                <a:cubicBezTo>
                  <a:pt x="3102309" y="1026904"/>
                  <a:pt x="3071902" y="1058539"/>
                  <a:pt x="3071902" y="1096656"/>
                </a:cubicBezTo>
                <a:cubicBezTo>
                  <a:pt x="3071902" y="1134774"/>
                  <a:pt x="3102309" y="1166409"/>
                  <a:pt x="3142457" y="1170982"/>
                </a:cubicBezTo>
                <a:lnTo>
                  <a:pt x="3142457" y="1306789"/>
                </a:lnTo>
                <a:cubicBezTo>
                  <a:pt x="3102309" y="1311362"/>
                  <a:pt x="3071902" y="1342997"/>
                  <a:pt x="3071902" y="1381114"/>
                </a:cubicBezTo>
                <a:cubicBezTo>
                  <a:pt x="3071902" y="1419232"/>
                  <a:pt x="3102309" y="1450867"/>
                  <a:pt x="3142457" y="1455440"/>
                </a:cubicBezTo>
                <a:lnTo>
                  <a:pt x="3142457" y="1591247"/>
                </a:lnTo>
                <a:cubicBezTo>
                  <a:pt x="3102309" y="1595820"/>
                  <a:pt x="3071902" y="1627455"/>
                  <a:pt x="3071902" y="1665573"/>
                </a:cubicBezTo>
                <a:cubicBezTo>
                  <a:pt x="3071902" y="1703690"/>
                  <a:pt x="3102309" y="1735325"/>
                  <a:pt x="3142457" y="1739898"/>
                </a:cubicBezTo>
                <a:lnTo>
                  <a:pt x="3142457" y="1875704"/>
                </a:lnTo>
                <a:cubicBezTo>
                  <a:pt x="3102309" y="1880278"/>
                  <a:pt x="3071902" y="1911912"/>
                  <a:pt x="3071902" y="1950030"/>
                </a:cubicBezTo>
                <a:cubicBezTo>
                  <a:pt x="3071902" y="1988147"/>
                  <a:pt x="3102309" y="2019782"/>
                  <a:pt x="3142457" y="2024355"/>
                </a:cubicBezTo>
                <a:lnTo>
                  <a:pt x="3142457" y="2193312"/>
                </a:lnTo>
                <a:lnTo>
                  <a:pt x="2984245" y="2193312"/>
                </a:lnTo>
                <a:cubicBezTo>
                  <a:pt x="2979301" y="2156591"/>
                  <a:pt x="2944605" y="2128753"/>
                  <a:pt x="2902787" y="2128753"/>
                </a:cubicBezTo>
                <a:cubicBezTo>
                  <a:pt x="2860969" y="2128753"/>
                  <a:pt x="2826273" y="2156591"/>
                  <a:pt x="2821329" y="2193312"/>
                </a:cubicBezTo>
                <a:lnTo>
                  <a:pt x="2651356" y="2193312"/>
                </a:lnTo>
                <a:cubicBezTo>
                  <a:pt x="2646412" y="2156591"/>
                  <a:pt x="2611715" y="2128753"/>
                  <a:pt x="2569898" y="2128753"/>
                </a:cubicBezTo>
                <a:cubicBezTo>
                  <a:pt x="2528079" y="2128753"/>
                  <a:pt x="2493384" y="2156591"/>
                  <a:pt x="2488440" y="2193312"/>
                </a:cubicBezTo>
                <a:lnTo>
                  <a:pt x="2318466" y="2193312"/>
                </a:lnTo>
                <a:cubicBezTo>
                  <a:pt x="2313522" y="2156591"/>
                  <a:pt x="2278826" y="2128753"/>
                  <a:pt x="2237008" y="2128753"/>
                </a:cubicBezTo>
                <a:cubicBezTo>
                  <a:pt x="2195190" y="2128753"/>
                  <a:pt x="2160494" y="2156591"/>
                  <a:pt x="2155550" y="2193312"/>
                </a:cubicBezTo>
                <a:lnTo>
                  <a:pt x="1985576" y="2193312"/>
                </a:lnTo>
                <a:cubicBezTo>
                  <a:pt x="1980633" y="2156591"/>
                  <a:pt x="1945936" y="2128753"/>
                  <a:pt x="1904118" y="2128753"/>
                </a:cubicBezTo>
                <a:cubicBezTo>
                  <a:pt x="1862300" y="2128753"/>
                  <a:pt x="1827604" y="2156591"/>
                  <a:pt x="1822661" y="2193312"/>
                </a:cubicBezTo>
                <a:lnTo>
                  <a:pt x="1652687" y="2193312"/>
                </a:lnTo>
                <a:cubicBezTo>
                  <a:pt x="1647743" y="2156591"/>
                  <a:pt x="1613046" y="2128753"/>
                  <a:pt x="1571229" y="2128753"/>
                </a:cubicBezTo>
                <a:cubicBezTo>
                  <a:pt x="1529410" y="2128753"/>
                  <a:pt x="1494715" y="2156591"/>
                  <a:pt x="1489771" y="2193312"/>
                </a:cubicBezTo>
                <a:lnTo>
                  <a:pt x="1319797" y="2193312"/>
                </a:lnTo>
                <a:cubicBezTo>
                  <a:pt x="1314853" y="2156591"/>
                  <a:pt x="1280157" y="2128753"/>
                  <a:pt x="1238339" y="2128753"/>
                </a:cubicBezTo>
                <a:cubicBezTo>
                  <a:pt x="1196521" y="2128753"/>
                  <a:pt x="1161825" y="2156591"/>
                  <a:pt x="1156881" y="2193312"/>
                </a:cubicBezTo>
                <a:lnTo>
                  <a:pt x="986907" y="2193312"/>
                </a:lnTo>
                <a:cubicBezTo>
                  <a:pt x="981963" y="2156591"/>
                  <a:pt x="947267" y="2128753"/>
                  <a:pt x="905449" y="2128753"/>
                </a:cubicBezTo>
                <a:cubicBezTo>
                  <a:pt x="863631" y="2128753"/>
                  <a:pt x="828935" y="2156591"/>
                  <a:pt x="823991" y="2193312"/>
                </a:cubicBezTo>
                <a:lnTo>
                  <a:pt x="654018" y="2193312"/>
                </a:lnTo>
                <a:cubicBezTo>
                  <a:pt x="649074" y="2156591"/>
                  <a:pt x="614377" y="2128753"/>
                  <a:pt x="572560" y="2128753"/>
                </a:cubicBezTo>
                <a:cubicBezTo>
                  <a:pt x="530742" y="2128753"/>
                  <a:pt x="496046" y="2156591"/>
                  <a:pt x="491102" y="2193312"/>
                </a:cubicBezTo>
                <a:lnTo>
                  <a:pt x="321127" y="2193312"/>
                </a:lnTo>
                <a:cubicBezTo>
                  <a:pt x="316182" y="2156591"/>
                  <a:pt x="281486" y="2128753"/>
                  <a:pt x="239669" y="2128753"/>
                </a:cubicBezTo>
                <a:cubicBezTo>
                  <a:pt x="197850" y="2128753"/>
                  <a:pt x="163155" y="2156591"/>
                  <a:pt x="158211" y="2193312"/>
                </a:cubicBezTo>
                <a:lnTo>
                  <a:pt x="0" y="2193312"/>
                </a:lnTo>
                <a:lnTo>
                  <a:pt x="0" y="2024355"/>
                </a:lnTo>
                <a:cubicBezTo>
                  <a:pt x="40146" y="2019782"/>
                  <a:pt x="70554" y="1988147"/>
                  <a:pt x="70554" y="1950030"/>
                </a:cubicBezTo>
                <a:cubicBezTo>
                  <a:pt x="70554" y="1911912"/>
                  <a:pt x="40146" y="1880278"/>
                  <a:pt x="0" y="1875704"/>
                </a:cubicBezTo>
                <a:lnTo>
                  <a:pt x="0" y="1739898"/>
                </a:lnTo>
                <a:cubicBezTo>
                  <a:pt x="40146" y="1735325"/>
                  <a:pt x="70554" y="1703690"/>
                  <a:pt x="70554" y="1665573"/>
                </a:cubicBezTo>
                <a:cubicBezTo>
                  <a:pt x="70554" y="1627455"/>
                  <a:pt x="40146" y="1595820"/>
                  <a:pt x="0" y="1591247"/>
                </a:cubicBezTo>
                <a:lnTo>
                  <a:pt x="0" y="1455440"/>
                </a:lnTo>
                <a:cubicBezTo>
                  <a:pt x="40146" y="1450867"/>
                  <a:pt x="70554" y="1419232"/>
                  <a:pt x="70554" y="1381114"/>
                </a:cubicBezTo>
                <a:cubicBezTo>
                  <a:pt x="70554" y="1342997"/>
                  <a:pt x="40146" y="1311362"/>
                  <a:pt x="0" y="1306789"/>
                </a:cubicBezTo>
                <a:lnTo>
                  <a:pt x="0" y="1170982"/>
                </a:lnTo>
                <a:cubicBezTo>
                  <a:pt x="40146" y="1166409"/>
                  <a:pt x="70554" y="1134774"/>
                  <a:pt x="70554" y="1096656"/>
                </a:cubicBezTo>
                <a:cubicBezTo>
                  <a:pt x="70554" y="1058539"/>
                  <a:pt x="40146" y="1026904"/>
                  <a:pt x="0" y="1022331"/>
                </a:cubicBezTo>
                <a:lnTo>
                  <a:pt x="0" y="886524"/>
                </a:lnTo>
                <a:cubicBezTo>
                  <a:pt x="40146" y="881951"/>
                  <a:pt x="70554" y="850316"/>
                  <a:pt x="70554" y="812198"/>
                </a:cubicBezTo>
                <a:cubicBezTo>
                  <a:pt x="70554" y="774081"/>
                  <a:pt x="40146" y="742446"/>
                  <a:pt x="0" y="737873"/>
                </a:cubicBezTo>
                <a:lnTo>
                  <a:pt x="0" y="602066"/>
                </a:lnTo>
                <a:cubicBezTo>
                  <a:pt x="40146" y="597492"/>
                  <a:pt x="70554" y="565858"/>
                  <a:pt x="70554" y="527740"/>
                </a:cubicBezTo>
                <a:cubicBezTo>
                  <a:pt x="70554" y="489623"/>
                  <a:pt x="40146" y="457988"/>
                  <a:pt x="0" y="453415"/>
                </a:cubicBezTo>
                <a:lnTo>
                  <a:pt x="0" y="317608"/>
                </a:lnTo>
                <a:cubicBezTo>
                  <a:pt x="40146" y="313034"/>
                  <a:pt x="70554" y="281400"/>
                  <a:pt x="70554" y="243282"/>
                </a:cubicBezTo>
                <a:cubicBezTo>
                  <a:pt x="70554" y="205165"/>
                  <a:pt x="40146"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5880328" y="1099461"/>
            <a:ext cx="2356844" cy="1644984"/>
          </a:xfrm>
          <a:custGeom>
            <a:avLst/>
            <a:gdLst>
              <a:gd name="connsiteX0" fmla="*/ 0 w 3142458"/>
              <a:gd name="connsiteY0" fmla="*/ 0 h 2193312"/>
              <a:gd name="connsiteX1" fmla="*/ 158211 w 3142458"/>
              <a:gd name="connsiteY1" fmla="*/ 0 h 2193312"/>
              <a:gd name="connsiteX2" fmla="*/ 239669 w 3142458"/>
              <a:gd name="connsiteY2" fmla="*/ 64559 h 2193312"/>
              <a:gd name="connsiteX3" fmla="*/ 321127 w 3142458"/>
              <a:gd name="connsiteY3" fmla="*/ 0 h 2193312"/>
              <a:gd name="connsiteX4" fmla="*/ 491103 w 3142458"/>
              <a:gd name="connsiteY4" fmla="*/ 0 h 2193312"/>
              <a:gd name="connsiteX5" fmla="*/ 572561 w 3142458"/>
              <a:gd name="connsiteY5" fmla="*/ 64559 h 2193312"/>
              <a:gd name="connsiteX6" fmla="*/ 654019 w 3142458"/>
              <a:gd name="connsiteY6" fmla="*/ 0 h 2193312"/>
              <a:gd name="connsiteX7" fmla="*/ 823992 w 3142458"/>
              <a:gd name="connsiteY7" fmla="*/ 0 h 2193312"/>
              <a:gd name="connsiteX8" fmla="*/ 905450 w 3142458"/>
              <a:gd name="connsiteY8" fmla="*/ 64559 h 2193312"/>
              <a:gd name="connsiteX9" fmla="*/ 986908 w 3142458"/>
              <a:gd name="connsiteY9" fmla="*/ 0 h 2193312"/>
              <a:gd name="connsiteX10" fmla="*/ 1156882 w 3142458"/>
              <a:gd name="connsiteY10" fmla="*/ 0 h 2193312"/>
              <a:gd name="connsiteX11" fmla="*/ 1238340 w 3142458"/>
              <a:gd name="connsiteY11" fmla="*/ 64559 h 2193312"/>
              <a:gd name="connsiteX12" fmla="*/ 1319798 w 3142458"/>
              <a:gd name="connsiteY12" fmla="*/ 0 h 2193312"/>
              <a:gd name="connsiteX13" fmla="*/ 1489772 w 3142458"/>
              <a:gd name="connsiteY13" fmla="*/ 0 h 2193312"/>
              <a:gd name="connsiteX14" fmla="*/ 1571230 w 3142458"/>
              <a:gd name="connsiteY14" fmla="*/ 64559 h 2193312"/>
              <a:gd name="connsiteX15" fmla="*/ 1652688 w 3142458"/>
              <a:gd name="connsiteY15" fmla="*/ 0 h 2193312"/>
              <a:gd name="connsiteX16" fmla="*/ 1822662 w 3142458"/>
              <a:gd name="connsiteY16" fmla="*/ 0 h 2193312"/>
              <a:gd name="connsiteX17" fmla="*/ 1904119 w 3142458"/>
              <a:gd name="connsiteY17" fmla="*/ 64559 h 2193312"/>
              <a:gd name="connsiteX18" fmla="*/ 1985577 w 3142458"/>
              <a:gd name="connsiteY18" fmla="*/ 0 h 2193312"/>
              <a:gd name="connsiteX19" fmla="*/ 2155551 w 3142458"/>
              <a:gd name="connsiteY19" fmla="*/ 0 h 2193312"/>
              <a:gd name="connsiteX20" fmla="*/ 2237009 w 3142458"/>
              <a:gd name="connsiteY20" fmla="*/ 64559 h 2193312"/>
              <a:gd name="connsiteX21" fmla="*/ 2318467 w 3142458"/>
              <a:gd name="connsiteY21" fmla="*/ 0 h 2193312"/>
              <a:gd name="connsiteX22" fmla="*/ 2488441 w 3142458"/>
              <a:gd name="connsiteY22" fmla="*/ 0 h 2193312"/>
              <a:gd name="connsiteX23" fmla="*/ 2569899 w 3142458"/>
              <a:gd name="connsiteY23" fmla="*/ 64559 h 2193312"/>
              <a:gd name="connsiteX24" fmla="*/ 2651357 w 3142458"/>
              <a:gd name="connsiteY24" fmla="*/ 0 h 2193312"/>
              <a:gd name="connsiteX25" fmla="*/ 2821331 w 3142458"/>
              <a:gd name="connsiteY25" fmla="*/ 0 h 2193312"/>
              <a:gd name="connsiteX26" fmla="*/ 2902789 w 3142458"/>
              <a:gd name="connsiteY26" fmla="*/ 64559 h 2193312"/>
              <a:gd name="connsiteX27" fmla="*/ 2984247 w 3142458"/>
              <a:gd name="connsiteY27" fmla="*/ 0 h 2193312"/>
              <a:gd name="connsiteX28" fmla="*/ 3142458 w 3142458"/>
              <a:gd name="connsiteY28" fmla="*/ 0 h 2193312"/>
              <a:gd name="connsiteX29" fmla="*/ 3142458 w 3142458"/>
              <a:gd name="connsiteY29" fmla="*/ 168957 h 2193312"/>
              <a:gd name="connsiteX30" fmla="*/ 3071903 w 3142458"/>
              <a:gd name="connsiteY30" fmla="*/ 243283 h 2193312"/>
              <a:gd name="connsiteX31" fmla="*/ 3142458 w 3142458"/>
              <a:gd name="connsiteY31" fmla="*/ 317608 h 2193312"/>
              <a:gd name="connsiteX32" fmla="*/ 3142458 w 3142458"/>
              <a:gd name="connsiteY32" fmla="*/ 453415 h 2193312"/>
              <a:gd name="connsiteX33" fmla="*/ 3071903 w 3142458"/>
              <a:gd name="connsiteY33" fmla="*/ 527741 h 2193312"/>
              <a:gd name="connsiteX34" fmla="*/ 3142458 w 3142458"/>
              <a:gd name="connsiteY34" fmla="*/ 602066 h 2193312"/>
              <a:gd name="connsiteX35" fmla="*/ 3142458 w 3142458"/>
              <a:gd name="connsiteY35" fmla="*/ 737873 h 2193312"/>
              <a:gd name="connsiteX36" fmla="*/ 3071903 w 3142458"/>
              <a:gd name="connsiteY36" fmla="*/ 812199 h 2193312"/>
              <a:gd name="connsiteX37" fmla="*/ 3142458 w 3142458"/>
              <a:gd name="connsiteY37" fmla="*/ 886524 h 2193312"/>
              <a:gd name="connsiteX38" fmla="*/ 3142458 w 3142458"/>
              <a:gd name="connsiteY38" fmla="*/ 1022331 h 2193312"/>
              <a:gd name="connsiteX39" fmla="*/ 3071903 w 3142458"/>
              <a:gd name="connsiteY39" fmla="*/ 1096657 h 2193312"/>
              <a:gd name="connsiteX40" fmla="*/ 3142458 w 3142458"/>
              <a:gd name="connsiteY40" fmla="*/ 1170982 h 2193312"/>
              <a:gd name="connsiteX41" fmla="*/ 3142458 w 3142458"/>
              <a:gd name="connsiteY41" fmla="*/ 1306790 h 2193312"/>
              <a:gd name="connsiteX42" fmla="*/ 3071903 w 3142458"/>
              <a:gd name="connsiteY42" fmla="*/ 1381115 h 2193312"/>
              <a:gd name="connsiteX43" fmla="*/ 3142458 w 3142458"/>
              <a:gd name="connsiteY43" fmla="*/ 1455441 h 2193312"/>
              <a:gd name="connsiteX44" fmla="*/ 3142458 w 3142458"/>
              <a:gd name="connsiteY44" fmla="*/ 1591247 h 2193312"/>
              <a:gd name="connsiteX45" fmla="*/ 3071903 w 3142458"/>
              <a:gd name="connsiteY45" fmla="*/ 1665573 h 2193312"/>
              <a:gd name="connsiteX46" fmla="*/ 3142458 w 3142458"/>
              <a:gd name="connsiteY46" fmla="*/ 1739899 h 2193312"/>
              <a:gd name="connsiteX47" fmla="*/ 3142458 w 3142458"/>
              <a:gd name="connsiteY47" fmla="*/ 1875705 h 2193312"/>
              <a:gd name="connsiteX48" fmla="*/ 3071903 w 3142458"/>
              <a:gd name="connsiteY48" fmla="*/ 1950031 h 2193312"/>
              <a:gd name="connsiteX49" fmla="*/ 3142458 w 3142458"/>
              <a:gd name="connsiteY49" fmla="*/ 2024356 h 2193312"/>
              <a:gd name="connsiteX50" fmla="*/ 3142458 w 3142458"/>
              <a:gd name="connsiteY50" fmla="*/ 2193312 h 2193312"/>
              <a:gd name="connsiteX51" fmla="*/ 2984247 w 3142458"/>
              <a:gd name="connsiteY51" fmla="*/ 2193312 h 2193312"/>
              <a:gd name="connsiteX52" fmla="*/ 2902789 w 3142458"/>
              <a:gd name="connsiteY52" fmla="*/ 2128753 h 2193312"/>
              <a:gd name="connsiteX53" fmla="*/ 2821331 w 3142458"/>
              <a:gd name="connsiteY53" fmla="*/ 2193312 h 2193312"/>
              <a:gd name="connsiteX54" fmla="*/ 2651357 w 3142458"/>
              <a:gd name="connsiteY54" fmla="*/ 2193312 h 2193312"/>
              <a:gd name="connsiteX55" fmla="*/ 2569899 w 3142458"/>
              <a:gd name="connsiteY55" fmla="*/ 2128753 h 2193312"/>
              <a:gd name="connsiteX56" fmla="*/ 2488441 w 3142458"/>
              <a:gd name="connsiteY56" fmla="*/ 2193312 h 2193312"/>
              <a:gd name="connsiteX57" fmla="*/ 2318467 w 3142458"/>
              <a:gd name="connsiteY57" fmla="*/ 2193312 h 2193312"/>
              <a:gd name="connsiteX58" fmla="*/ 2237009 w 3142458"/>
              <a:gd name="connsiteY58" fmla="*/ 2128753 h 2193312"/>
              <a:gd name="connsiteX59" fmla="*/ 2155551 w 3142458"/>
              <a:gd name="connsiteY59" fmla="*/ 2193312 h 2193312"/>
              <a:gd name="connsiteX60" fmla="*/ 1985577 w 3142458"/>
              <a:gd name="connsiteY60" fmla="*/ 2193312 h 2193312"/>
              <a:gd name="connsiteX61" fmla="*/ 1904119 w 3142458"/>
              <a:gd name="connsiteY61" fmla="*/ 2128753 h 2193312"/>
              <a:gd name="connsiteX62" fmla="*/ 1822662 w 3142458"/>
              <a:gd name="connsiteY62" fmla="*/ 2193312 h 2193312"/>
              <a:gd name="connsiteX63" fmla="*/ 1652688 w 3142458"/>
              <a:gd name="connsiteY63" fmla="*/ 2193312 h 2193312"/>
              <a:gd name="connsiteX64" fmla="*/ 1571230 w 3142458"/>
              <a:gd name="connsiteY64" fmla="*/ 2128753 h 2193312"/>
              <a:gd name="connsiteX65" fmla="*/ 1489772 w 3142458"/>
              <a:gd name="connsiteY65" fmla="*/ 2193312 h 2193312"/>
              <a:gd name="connsiteX66" fmla="*/ 1319798 w 3142458"/>
              <a:gd name="connsiteY66" fmla="*/ 2193312 h 2193312"/>
              <a:gd name="connsiteX67" fmla="*/ 1238340 w 3142458"/>
              <a:gd name="connsiteY67" fmla="*/ 2128753 h 2193312"/>
              <a:gd name="connsiteX68" fmla="*/ 1156882 w 3142458"/>
              <a:gd name="connsiteY68" fmla="*/ 2193312 h 2193312"/>
              <a:gd name="connsiteX69" fmla="*/ 986908 w 3142458"/>
              <a:gd name="connsiteY69" fmla="*/ 2193312 h 2193312"/>
              <a:gd name="connsiteX70" fmla="*/ 905450 w 3142458"/>
              <a:gd name="connsiteY70" fmla="*/ 2128753 h 2193312"/>
              <a:gd name="connsiteX71" fmla="*/ 823992 w 3142458"/>
              <a:gd name="connsiteY71" fmla="*/ 2193312 h 2193312"/>
              <a:gd name="connsiteX72" fmla="*/ 654019 w 3142458"/>
              <a:gd name="connsiteY72" fmla="*/ 2193312 h 2193312"/>
              <a:gd name="connsiteX73" fmla="*/ 572561 w 3142458"/>
              <a:gd name="connsiteY73" fmla="*/ 2128753 h 2193312"/>
              <a:gd name="connsiteX74" fmla="*/ 491103 w 3142458"/>
              <a:gd name="connsiteY74" fmla="*/ 2193312 h 2193312"/>
              <a:gd name="connsiteX75" fmla="*/ 321127 w 3142458"/>
              <a:gd name="connsiteY75" fmla="*/ 2193312 h 2193312"/>
              <a:gd name="connsiteX76" fmla="*/ 239669 w 3142458"/>
              <a:gd name="connsiteY76" fmla="*/ 2128753 h 2193312"/>
              <a:gd name="connsiteX77" fmla="*/ 158211 w 3142458"/>
              <a:gd name="connsiteY77" fmla="*/ 2193312 h 2193312"/>
              <a:gd name="connsiteX78" fmla="*/ 0 w 3142458"/>
              <a:gd name="connsiteY78" fmla="*/ 2193312 h 2193312"/>
              <a:gd name="connsiteX79" fmla="*/ 0 w 3142458"/>
              <a:gd name="connsiteY79" fmla="*/ 2024356 h 2193312"/>
              <a:gd name="connsiteX80" fmla="*/ 70555 w 3142458"/>
              <a:gd name="connsiteY80" fmla="*/ 1950031 h 2193312"/>
              <a:gd name="connsiteX81" fmla="*/ 0 w 3142458"/>
              <a:gd name="connsiteY81" fmla="*/ 1875705 h 2193312"/>
              <a:gd name="connsiteX82" fmla="*/ 0 w 3142458"/>
              <a:gd name="connsiteY82" fmla="*/ 1739899 h 2193312"/>
              <a:gd name="connsiteX83" fmla="*/ 70555 w 3142458"/>
              <a:gd name="connsiteY83" fmla="*/ 1665573 h 2193312"/>
              <a:gd name="connsiteX84" fmla="*/ 0 w 3142458"/>
              <a:gd name="connsiteY84" fmla="*/ 1591247 h 2193312"/>
              <a:gd name="connsiteX85" fmla="*/ 0 w 3142458"/>
              <a:gd name="connsiteY85" fmla="*/ 1455441 h 2193312"/>
              <a:gd name="connsiteX86" fmla="*/ 70555 w 3142458"/>
              <a:gd name="connsiteY86" fmla="*/ 1381115 h 2193312"/>
              <a:gd name="connsiteX87" fmla="*/ 0 w 3142458"/>
              <a:gd name="connsiteY87" fmla="*/ 1306790 h 2193312"/>
              <a:gd name="connsiteX88" fmla="*/ 0 w 3142458"/>
              <a:gd name="connsiteY88" fmla="*/ 1170982 h 2193312"/>
              <a:gd name="connsiteX89" fmla="*/ 70555 w 3142458"/>
              <a:gd name="connsiteY89" fmla="*/ 1096657 h 2193312"/>
              <a:gd name="connsiteX90" fmla="*/ 0 w 3142458"/>
              <a:gd name="connsiteY90" fmla="*/ 1022331 h 2193312"/>
              <a:gd name="connsiteX91" fmla="*/ 0 w 3142458"/>
              <a:gd name="connsiteY91" fmla="*/ 886524 h 2193312"/>
              <a:gd name="connsiteX92" fmla="*/ 70555 w 3142458"/>
              <a:gd name="connsiteY92" fmla="*/ 812199 h 2193312"/>
              <a:gd name="connsiteX93" fmla="*/ 0 w 3142458"/>
              <a:gd name="connsiteY93" fmla="*/ 737873 h 2193312"/>
              <a:gd name="connsiteX94" fmla="*/ 0 w 3142458"/>
              <a:gd name="connsiteY94" fmla="*/ 602066 h 2193312"/>
              <a:gd name="connsiteX95" fmla="*/ 70555 w 3142458"/>
              <a:gd name="connsiteY95" fmla="*/ 527741 h 2193312"/>
              <a:gd name="connsiteX96" fmla="*/ 0 w 3142458"/>
              <a:gd name="connsiteY96" fmla="*/ 453415 h 2193312"/>
              <a:gd name="connsiteX97" fmla="*/ 0 w 3142458"/>
              <a:gd name="connsiteY97" fmla="*/ 317608 h 2193312"/>
              <a:gd name="connsiteX98" fmla="*/ 70555 w 3142458"/>
              <a:gd name="connsiteY98" fmla="*/ 243283 h 2193312"/>
              <a:gd name="connsiteX99" fmla="*/ 0 w 3142458"/>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8" h="2193312">
                <a:moveTo>
                  <a:pt x="0" y="0"/>
                </a:moveTo>
                <a:lnTo>
                  <a:pt x="158211" y="0"/>
                </a:lnTo>
                <a:cubicBezTo>
                  <a:pt x="163155" y="36722"/>
                  <a:pt x="197851" y="64559"/>
                  <a:pt x="239669" y="64559"/>
                </a:cubicBezTo>
                <a:cubicBezTo>
                  <a:pt x="281487" y="64559"/>
                  <a:pt x="316183" y="36722"/>
                  <a:pt x="321127" y="0"/>
                </a:cubicBezTo>
                <a:lnTo>
                  <a:pt x="491103" y="0"/>
                </a:lnTo>
                <a:cubicBezTo>
                  <a:pt x="496047" y="36722"/>
                  <a:pt x="530742" y="64559"/>
                  <a:pt x="572561" y="64559"/>
                </a:cubicBezTo>
                <a:cubicBezTo>
                  <a:pt x="614378" y="64559"/>
                  <a:pt x="649075" y="36722"/>
                  <a:pt x="654019" y="0"/>
                </a:cubicBezTo>
                <a:lnTo>
                  <a:pt x="823992" y="0"/>
                </a:lnTo>
                <a:cubicBezTo>
                  <a:pt x="828936" y="36722"/>
                  <a:pt x="863632" y="64559"/>
                  <a:pt x="905450" y="64559"/>
                </a:cubicBezTo>
                <a:cubicBezTo>
                  <a:pt x="947268" y="64559"/>
                  <a:pt x="981964" y="36722"/>
                  <a:pt x="986908" y="0"/>
                </a:cubicBezTo>
                <a:lnTo>
                  <a:pt x="1156882" y="0"/>
                </a:lnTo>
                <a:cubicBezTo>
                  <a:pt x="1161826" y="36722"/>
                  <a:pt x="1196522" y="64559"/>
                  <a:pt x="1238340" y="64559"/>
                </a:cubicBezTo>
                <a:cubicBezTo>
                  <a:pt x="1280158" y="64559"/>
                  <a:pt x="1314854" y="36722"/>
                  <a:pt x="1319798" y="0"/>
                </a:cubicBezTo>
                <a:lnTo>
                  <a:pt x="1489772" y="0"/>
                </a:lnTo>
                <a:cubicBezTo>
                  <a:pt x="1494716" y="36722"/>
                  <a:pt x="1529411" y="64559"/>
                  <a:pt x="1571230" y="64559"/>
                </a:cubicBezTo>
                <a:cubicBezTo>
                  <a:pt x="1613047" y="64559"/>
                  <a:pt x="1647744" y="36722"/>
                  <a:pt x="1652688" y="0"/>
                </a:cubicBezTo>
                <a:lnTo>
                  <a:pt x="1822662" y="0"/>
                </a:lnTo>
                <a:cubicBezTo>
                  <a:pt x="1827605" y="36722"/>
                  <a:pt x="1862301" y="64559"/>
                  <a:pt x="1904119" y="64559"/>
                </a:cubicBezTo>
                <a:cubicBezTo>
                  <a:pt x="1945937" y="64559"/>
                  <a:pt x="1980634" y="36722"/>
                  <a:pt x="1985577" y="0"/>
                </a:cubicBezTo>
                <a:lnTo>
                  <a:pt x="2155551" y="0"/>
                </a:lnTo>
                <a:cubicBezTo>
                  <a:pt x="2160495" y="36722"/>
                  <a:pt x="2195191" y="64559"/>
                  <a:pt x="2237009" y="64559"/>
                </a:cubicBezTo>
                <a:cubicBezTo>
                  <a:pt x="2278827" y="64559"/>
                  <a:pt x="2313523" y="36722"/>
                  <a:pt x="2318467" y="0"/>
                </a:cubicBezTo>
                <a:lnTo>
                  <a:pt x="2488441" y="0"/>
                </a:lnTo>
                <a:cubicBezTo>
                  <a:pt x="2493385" y="36722"/>
                  <a:pt x="2528081" y="64559"/>
                  <a:pt x="2569899" y="64559"/>
                </a:cubicBezTo>
                <a:cubicBezTo>
                  <a:pt x="2611717" y="64559"/>
                  <a:pt x="2646413" y="36722"/>
                  <a:pt x="2651357" y="0"/>
                </a:cubicBezTo>
                <a:lnTo>
                  <a:pt x="2821331" y="0"/>
                </a:lnTo>
                <a:cubicBezTo>
                  <a:pt x="2826275" y="36722"/>
                  <a:pt x="2860970" y="64559"/>
                  <a:pt x="2902789" y="64559"/>
                </a:cubicBezTo>
                <a:cubicBezTo>
                  <a:pt x="2944606" y="64559"/>
                  <a:pt x="2979303" y="36722"/>
                  <a:pt x="2984247" y="0"/>
                </a:cubicBezTo>
                <a:lnTo>
                  <a:pt x="3142458" y="0"/>
                </a:lnTo>
                <a:lnTo>
                  <a:pt x="3142458" y="168957"/>
                </a:lnTo>
                <a:cubicBezTo>
                  <a:pt x="3102310" y="173530"/>
                  <a:pt x="3071903" y="205165"/>
                  <a:pt x="3071903" y="243283"/>
                </a:cubicBezTo>
                <a:cubicBezTo>
                  <a:pt x="3071903" y="281400"/>
                  <a:pt x="3102310" y="313035"/>
                  <a:pt x="3142458" y="317608"/>
                </a:cubicBezTo>
                <a:lnTo>
                  <a:pt x="3142458" y="453415"/>
                </a:lnTo>
                <a:cubicBezTo>
                  <a:pt x="3102310" y="457988"/>
                  <a:pt x="3071903" y="489623"/>
                  <a:pt x="3071903" y="527741"/>
                </a:cubicBezTo>
                <a:cubicBezTo>
                  <a:pt x="3071903" y="565858"/>
                  <a:pt x="3102310" y="597493"/>
                  <a:pt x="3142458" y="602066"/>
                </a:cubicBezTo>
                <a:lnTo>
                  <a:pt x="3142458" y="737873"/>
                </a:lnTo>
                <a:cubicBezTo>
                  <a:pt x="3102310" y="742447"/>
                  <a:pt x="3071903" y="774081"/>
                  <a:pt x="3071903" y="812199"/>
                </a:cubicBezTo>
                <a:cubicBezTo>
                  <a:pt x="3071903" y="850316"/>
                  <a:pt x="3102310" y="881951"/>
                  <a:pt x="3142458" y="886524"/>
                </a:cubicBezTo>
                <a:lnTo>
                  <a:pt x="3142458" y="1022331"/>
                </a:lnTo>
                <a:cubicBezTo>
                  <a:pt x="3102310" y="1026905"/>
                  <a:pt x="3071903" y="1058540"/>
                  <a:pt x="3071903" y="1096657"/>
                </a:cubicBezTo>
                <a:cubicBezTo>
                  <a:pt x="3071903" y="1134774"/>
                  <a:pt x="3102310" y="1166409"/>
                  <a:pt x="3142458" y="1170982"/>
                </a:cubicBezTo>
                <a:lnTo>
                  <a:pt x="3142458" y="1306790"/>
                </a:lnTo>
                <a:cubicBezTo>
                  <a:pt x="3102310" y="1311363"/>
                  <a:pt x="3071903" y="1342998"/>
                  <a:pt x="3071903" y="1381115"/>
                </a:cubicBezTo>
                <a:cubicBezTo>
                  <a:pt x="3071903" y="1419232"/>
                  <a:pt x="3102310" y="1450867"/>
                  <a:pt x="3142458" y="1455441"/>
                </a:cubicBezTo>
                <a:lnTo>
                  <a:pt x="3142458" y="1591247"/>
                </a:lnTo>
                <a:cubicBezTo>
                  <a:pt x="3102310" y="1595821"/>
                  <a:pt x="3071903" y="1627456"/>
                  <a:pt x="3071903" y="1665573"/>
                </a:cubicBezTo>
                <a:cubicBezTo>
                  <a:pt x="3071903" y="1703690"/>
                  <a:pt x="3102310" y="1735325"/>
                  <a:pt x="3142458" y="1739899"/>
                </a:cubicBezTo>
                <a:lnTo>
                  <a:pt x="3142458" y="1875705"/>
                </a:lnTo>
                <a:cubicBezTo>
                  <a:pt x="3102310" y="1880278"/>
                  <a:pt x="3071903" y="1911913"/>
                  <a:pt x="3071903" y="1950031"/>
                </a:cubicBezTo>
                <a:cubicBezTo>
                  <a:pt x="3071903" y="1988148"/>
                  <a:pt x="3102310" y="2019783"/>
                  <a:pt x="3142458" y="2024356"/>
                </a:cubicBezTo>
                <a:lnTo>
                  <a:pt x="3142458" y="2193312"/>
                </a:lnTo>
                <a:lnTo>
                  <a:pt x="2984247" y="2193312"/>
                </a:lnTo>
                <a:cubicBezTo>
                  <a:pt x="2979303" y="2156591"/>
                  <a:pt x="2944606" y="2128753"/>
                  <a:pt x="2902789" y="2128753"/>
                </a:cubicBezTo>
                <a:cubicBezTo>
                  <a:pt x="2860970" y="2128753"/>
                  <a:pt x="2826275" y="2156591"/>
                  <a:pt x="2821331" y="2193312"/>
                </a:cubicBezTo>
                <a:lnTo>
                  <a:pt x="2651357" y="2193312"/>
                </a:lnTo>
                <a:cubicBezTo>
                  <a:pt x="2646413" y="2156591"/>
                  <a:pt x="2611717" y="2128753"/>
                  <a:pt x="2569899" y="2128753"/>
                </a:cubicBezTo>
                <a:cubicBezTo>
                  <a:pt x="2528081" y="2128753"/>
                  <a:pt x="2493385" y="2156591"/>
                  <a:pt x="2488441" y="2193312"/>
                </a:cubicBezTo>
                <a:lnTo>
                  <a:pt x="2318467" y="2193312"/>
                </a:lnTo>
                <a:cubicBezTo>
                  <a:pt x="2313523" y="2156591"/>
                  <a:pt x="2278827" y="2128753"/>
                  <a:pt x="2237009" y="2128753"/>
                </a:cubicBezTo>
                <a:cubicBezTo>
                  <a:pt x="2195191" y="2128753"/>
                  <a:pt x="2160495" y="2156591"/>
                  <a:pt x="2155551" y="2193312"/>
                </a:cubicBezTo>
                <a:lnTo>
                  <a:pt x="1985577" y="2193312"/>
                </a:lnTo>
                <a:cubicBezTo>
                  <a:pt x="1980634" y="2156591"/>
                  <a:pt x="1945937" y="2128753"/>
                  <a:pt x="1904119" y="2128753"/>
                </a:cubicBezTo>
                <a:cubicBezTo>
                  <a:pt x="1862301" y="2128753"/>
                  <a:pt x="1827605" y="2156591"/>
                  <a:pt x="1822662" y="2193312"/>
                </a:cubicBezTo>
                <a:lnTo>
                  <a:pt x="1652688" y="2193312"/>
                </a:lnTo>
                <a:cubicBezTo>
                  <a:pt x="1647744" y="2156591"/>
                  <a:pt x="1613047" y="2128753"/>
                  <a:pt x="1571230" y="2128753"/>
                </a:cubicBezTo>
                <a:cubicBezTo>
                  <a:pt x="1529411" y="2128753"/>
                  <a:pt x="1494716" y="2156591"/>
                  <a:pt x="1489772" y="2193312"/>
                </a:cubicBezTo>
                <a:lnTo>
                  <a:pt x="1319798" y="2193312"/>
                </a:lnTo>
                <a:cubicBezTo>
                  <a:pt x="1314854" y="2156591"/>
                  <a:pt x="1280158" y="2128753"/>
                  <a:pt x="1238340" y="2128753"/>
                </a:cubicBezTo>
                <a:cubicBezTo>
                  <a:pt x="1196522" y="2128753"/>
                  <a:pt x="1161826" y="2156591"/>
                  <a:pt x="1156882" y="2193312"/>
                </a:cubicBezTo>
                <a:lnTo>
                  <a:pt x="986908" y="2193312"/>
                </a:lnTo>
                <a:cubicBezTo>
                  <a:pt x="981964" y="2156591"/>
                  <a:pt x="947268" y="2128753"/>
                  <a:pt x="905450" y="2128753"/>
                </a:cubicBezTo>
                <a:cubicBezTo>
                  <a:pt x="863632" y="2128753"/>
                  <a:pt x="828936" y="2156591"/>
                  <a:pt x="823992" y="2193312"/>
                </a:cubicBezTo>
                <a:lnTo>
                  <a:pt x="654019" y="2193312"/>
                </a:lnTo>
                <a:cubicBezTo>
                  <a:pt x="649075" y="2156591"/>
                  <a:pt x="614378" y="2128753"/>
                  <a:pt x="572561" y="2128753"/>
                </a:cubicBezTo>
                <a:cubicBezTo>
                  <a:pt x="530742" y="2128753"/>
                  <a:pt x="496047" y="2156591"/>
                  <a:pt x="491103" y="2193312"/>
                </a:cubicBezTo>
                <a:lnTo>
                  <a:pt x="321127" y="2193312"/>
                </a:lnTo>
                <a:cubicBezTo>
                  <a:pt x="316183" y="2156591"/>
                  <a:pt x="281487" y="2128753"/>
                  <a:pt x="239669" y="2128753"/>
                </a:cubicBezTo>
                <a:cubicBezTo>
                  <a:pt x="197851" y="2128753"/>
                  <a:pt x="163155" y="2156591"/>
                  <a:pt x="158211" y="2193312"/>
                </a:cubicBezTo>
                <a:lnTo>
                  <a:pt x="0" y="2193312"/>
                </a:lnTo>
                <a:lnTo>
                  <a:pt x="0" y="2024356"/>
                </a:lnTo>
                <a:cubicBezTo>
                  <a:pt x="40147" y="2019783"/>
                  <a:pt x="70555" y="1988148"/>
                  <a:pt x="70555" y="1950031"/>
                </a:cubicBezTo>
                <a:cubicBezTo>
                  <a:pt x="70555" y="1911913"/>
                  <a:pt x="40147" y="1880278"/>
                  <a:pt x="0" y="1875705"/>
                </a:cubicBezTo>
                <a:lnTo>
                  <a:pt x="0" y="1739899"/>
                </a:lnTo>
                <a:cubicBezTo>
                  <a:pt x="40147" y="1735325"/>
                  <a:pt x="70555" y="1703690"/>
                  <a:pt x="70555" y="1665573"/>
                </a:cubicBezTo>
                <a:cubicBezTo>
                  <a:pt x="70555" y="1627456"/>
                  <a:pt x="40147" y="1595821"/>
                  <a:pt x="0" y="1591247"/>
                </a:cubicBezTo>
                <a:lnTo>
                  <a:pt x="0" y="1455441"/>
                </a:lnTo>
                <a:cubicBezTo>
                  <a:pt x="40147" y="1450867"/>
                  <a:pt x="70555" y="1419232"/>
                  <a:pt x="70555" y="1381115"/>
                </a:cubicBezTo>
                <a:cubicBezTo>
                  <a:pt x="70555" y="1342998"/>
                  <a:pt x="40147" y="1311363"/>
                  <a:pt x="0" y="1306790"/>
                </a:cubicBezTo>
                <a:lnTo>
                  <a:pt x="0" y="1170982"/>
                </a:lnTo>
                <a:cubicBezTo>
                  <a:pt x="40147" y="1166409"/>
                  <a:pt x="70555" y="1134774"/>
                  <a:pt x="70555" y="1096657"/>
                </a:cubicBezTo>
                <a:cubicBezTo>
                  <a:pt x="70555" y="1058540"/>
                  <a:pt x="40147" y="1026905"/>
                  <a:pt x="0" y="1022331"/>
                </a:cubicBezTo>
                <a:lnTo>
                  <a:pt x="0" y="886524"/>
                </a:lnTo>
                <a:cubicBezTo>
                  <a:pt x="40147" y="881951"/>
                  <a:pt x="70555" y="850316"/>
                  <a:pt x="70555" y="812199"/>
                </a:cubicBezTo>
                <a:cubicBezTo>
                  <a:pt x="70555" y="774081"/>
                  <a:pt x="40147" y="742447"/>
                  <a:pt x="0" y="737873"/>
                </a:cubicBezTo>
                <a:lnTo>
                  <a:pt x="0" y="602066"/>
                </a:lnTo>
                <a:cubicBezTo>
                  <a:pt x="40147" y="597493"/>
                  <a:pt x="70555" y="565858"/>
                  <a:pt x="70555" y="527741"/>
                </a:cubicBezTo>
                <a:cubicBezTo>
                  <a:pt x="70555" y="489623"/>
                  <a:pt x="40147" y="457989"/>
                  <a:pt x="0" y="453415"/>
                </a:cubicBezTo>
                <a:lnTo>
                  <a:pt x="0" y="317608"/>
                </a:lnTo>
                <a:cubicBezTo>
                  <a:pt x="40147" y="313035"/>
                  <a:pt x="70555" y="281400"/>
                  <a:pt x="70555" y="243283"/>
                </a:cubicBezTo>
                <a:cubicBezTo>
                  <a:pt x="70555" y="205165"/>
                  <a:pt x="40147"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862012" y="1099462"/>
            <a:ext cx="4860081" cy="3392146"/>
          </a:xfrm>
          <a:custGeom>
            <a:avLst/>
            <a:gdLst>
              <a:gd name="connsiteX0" fmla="*/ 0 w 6480108"/>
              <a:gd name="connsiteY0" fmla="*/ 0 h 4522861"/>
              <a:gd name="connsiteX1" fmla="*/ 326249 w 6480108"/>
              <a:gd name="connsiteY1" fmla="*/ 0 h 4522861"/>
              <a:gd name="connsiteX2" fmla="*/ 494225 w 6480108"/>
              <a:gd name="connsiteY2" fmla="*/ 133127 h 4522861"/>
              <a:gd name="connsiteX3" fmla="*/ 662201 w 6480108"/>
              <a:gd name="connsiteY3" fmla="*/ 0 h 4522861"/>
              <a:gd name="connsiteX4" fmla="*/ 1012709 w 6480108"/>
              <a:gd name="connsiteY4" fmla="*/ 0 h 4522861"/>
              <a:gd name="connsiteX5" fmla="*/ 1180685 w 6480108"/>
              <a:gd name="connsiteY5" fmla="*/ 133127 h 4522861"/>
              <a:gd name="connsiteX6" fmla="*/ 1348661 w 6480108"/>
              <a:gd name="connsiteY6" fmla="*/ 0 h 4522861"/>
              <a:gd name="connsiteX7" fmla="*/ 1699166 w 6480108"/>
              <a:gd name="connsiteY7" fmla="*/ 0 h 4522861"/>
              <a:gd name="connsiteX8" fmla="*/ 1867142 w 6480108"/>
              <a:gd name="connsiteY8" fmla="*/ 133127 h 4522861"/>
              <a:gd name="connsiteX9" fmla="*/ 2035117 w 6480108"/>
              <a:gd name="connsiteY9" fmla="*/ 0 h 4522861"/>
              <a:gd name="connsiteX10" fmla="*/ 2385623 w 6480108"/>
              <a:gd name="connsiteY10" fmla="*/ 0 h 4522861"/>
              <a:gd name="connsiteX11" fmla="*/ 2553599 w 6480108"/>
              <a:gd name="connsiteY11" fmla="*/ 133127 h 4522861"/>
              <a:gd name="connsiteX12" fmla="*/ 2721574 w 6480108"/>
              <a:gd name="connsiteY12" fmla="*/ 0 h 4522861"/>
              <a:gd name="connsiteX13" fmla="*/ 3072080 w 6480108"/>
              <a:gd name="connsiteY13" fmla="*/ 0 h 4522861"/>
              <a:gd name="connsiteX14" fmla="*/ 3240055 w 6480108"/>
              <a:gd name="connsiteY14" fmla="*/ 133127 h 4522861"/>
              <a:gd name="connsiteX15" fmla="*/ 3408031 w 6480108"/>
              <a:gd name="connsiteY15" fmla="*/ 0 h 4522861"/>
              <a:gd name="connsiteX16" fmla="*/ 3758537 w 6480108"/>
              <a:gd name="connsiteY16" fmla="*/ 0 h 4522861"/>
              <a:gd name="connsiteX17" fmla="*/ 3926513 w 6480108"/>
              <a:gd name="connsiteY17" fmla="*/ 133127 h 4522861"/>
              <a:gd name="connsiteX18" fmla="*/ 4094488 w 6480108"/>
              <a:gd name="connsiteY18" fmla="*/ 0 h 4522861"/>
              <a:gd name="connsiteX19" fmla="*/ 4444993 w 6480108"/>
              <a:gd name="connsiteY19" fmla="*/ 0 h 4522861"/>
              <a:gd name="connsiteX20" fmla="*/ 4612969 w 6480108"/>
              <a:gd name="connsiteY20" fmla="*/ 133127 h 4522861"/>
              <a:gd name="connsiteX21" fmla="*/ 4780944 w 6480108"/>
              <a:gd name="connsiteY21" fmla="*/ 0 h 4522861"/>
              <a:gd name="connsiteX22" fmla="*/ 5131450 w 6480108"/>
              <a:gd name="connsiteY22" fmla="*/ 0 h 4522861"/>
              <a:gd name="connsiteX23" fmla="*/ 5299426 w 6480108"/>
              <a:gd name="connsiteY23" fmla="*/ 133127 h 4522861"/>
              <a:gd name="connsiteX24" fmla="*/ 5467401 w 6480108"/>
              <a:gd name="connsiteY24" fmla="*/ 0 h 4522861"/>
              <a:gd name="connsiteX25" fmla="*/ 5817907 w 6480108"/>
              <a:gd name="connsiteY25" fmla="*/ 0 h 4522861"/>
              <a:gd name="connsiteX26" fmla="*/ 5985882 w 6480108"/>
              <a:gd name="connsiteY26" fmla="*/ 133127 h 4522861"/>
              <a:gd name="connsiteX27" fmla="*/ 6153858 w 6480108"/>
              <a:gd name="connsiteY27" fmla="*/ 0 h 4522861"/>
              <a:gd name="connsiteX28" fmla="*/ 6480108 w 6480108"/>
              <a:gd name="connsiteY28" fmla="*/ 0 h 4522861"/>
              <a:gd name="connsiteX29" fmla="*/ 6480108 w 6480108"/>
              <a:gd name="connsiteY29" fmla="*/ 348408 h 4522861"/>
              <a:gd name="connsiteX30" fmla="*/ 6334616 w 6480108"/>
              <a:gd name="connsiteY30" fmla="*/ 501676 h 4522861"/>
              <a:gd name="connsiteX31" fmla="*/ 6480108 w 6480108"/>
              <a:gd name="connsiteY31" fmla="*/ 654944 h 4522861"/>
              <a:gd name="connsiteX32" fmla="*/ 6480108 w 6480108"/>
              <a:gd name="connsiteY32" fmla="*/ 934993 h 4522861"/>
              <a:gd name="connsiteX33" fmla="*/ 6334616 w 6480108"/>
              <a:gd name="connsiteY33" fmla="*/ 1088261 h 4522861"/>
              <a:gd name="connsiteX34" fmla="*/ 6480108 w 6480108"/>
              <a:gd name="connsiteY34" fmla="*/ 1241529 h 4522861"/>
              <a:gd name="connsiteX35" fmla="*/ 6480108 w 6480108"/>
              <a:gd name="connsiteY35" fmla="*/ 1521579 h 4522861"/>
              <a:gd name="connsiteX36" fmla="*/ 6334616 w 6480108"/>
              <a:gd name="connsiteY36" fmla="*/ 1674847 h 4522861"/>
              <a:gd name="connsiteX37" fmla="*/ 6480108 w 6480108"/>
              <a:gd name="connsiteY37" fmla="*/ 1828114 h 4522861"/>
              <a:gd name="connsiteX38" fmla="*/ 6480108 w 6480108"/>
              <a:gd name="connsiteY38" fmla="*/ 2108164 h 4522861"/>
              <a:gd name="connsiteX39" fmla="*/ 6334616 w 6480108"/>
              <a:gd name="connsiteY39" fmla="*/ 2261432 h 4522861"/>
              <a:gd name="connsiteX40" fmla="*/ 6480108 w 6480108"/>
              <a:gd name="connsiteY40" fmla="*/ 2414699 h 4522861"/>
              <a:gd name="connsiteX41" fmla="*/ 6480108 w 6480108"/>
              <a:gd name="connsiteY41" fmla="*/ 2694749 h 4522861"/>
              <a:gd name="connsiteX42" fmla="*/ 6334616 w 6480108"/>
              <a:gd name="connsiteY42" fmla="*/ 2848017 h 4522861"/>
              <a:gd name="connsiteX43" fmla="*/ 6480108 w 6480108"/>
              <a:gd name="connsiteY43" fmla="*/ 3001285 h 4522861"/>
              <a:gd name="connsiteX44" fmla="*/ 6480108 w 6480108"/>
              <a:gd name="connsiteY44" fmla="*/ 3281334 h 4522861"/>
              <a:gd name="connsiteX45" fmla="*/ 6334616 w 6480108"/>
              <a:gd name="connsiteY45" fmla="*/ 3434602 h 4522861"/>
              <a:gd name="connsiteX46" fmla="*/ 6480108 w 6480108"/>
              <a:gd name="connsiteY46" fmla="*/ 3587870 h 4522861"/>
              <a:gd name="connsiteX47" fmla="*/ 6480108 w 6480108"/>
              <a:gd name="connsiteY47" fmla="*/ 3867918 h 4522861"/>
              <a:gd name="connsiteX48" fmla="*/ 6334616 w 6480108"/>
              <a:gd name="connsiteY48" fmla="*/ 4021186 h 4522861"/>
              <a:gd name="connsiteX49" fmla="*/ 6480108 w 6480108"/>
              <a:gd name="connsiteY49" fmla="*/ 4174454 h 4522861"/>
              <a:gd name="connsiteX50" fmla="*/ 6480108 w 6480108"/>
              <a:gd name="connsiteY50" fmla="*/ 4522861 h 4522861"/>
              <a:gd name="connsiteX51" fmla="*/ 6153858 w 6480108"/>
              <a:gd name="connsiteY51" fmla="*/ 4522861 h 4522861"/>
              <a:gd name="connsiteX52" fmla="*/ 5985882 w 6480108"/>
              <a:gd name="connsiteY52" fmla="*/ 4389733 h 4522861"/>
              <a:gd name="connsiteX53" fmla="*/ 5817907 w 6480108"/>
              <a:gd name="connsiteY53" fmla="*/ 4522861 h 4522861"/>
              <a:gd name="connsiteX54" fmla="*/ 5467401 w 6480108"/>
              <a:gd name="connsiteY54" fmla="*/ 4522861 h 4522861"/>
              <a:gd name="connsiteX55" fmla="*/ 5299426 w 6480108"/>
              <a:gd name="connsiteY55" fmla="*/ 4389733 h 4522861"/>
              <a:gd name="connsiteX56" fmla="*/ 5131450 w 6480108"/>
              <a:gd name="connsiteY56" fmla="*/ 4522861 h 4522861"/>
              <a:gd name="connsiteX57" fmla="*/ 4780944 w 6480108"/>
              <a:gd name="connsiteY57" fmla="*/ 4522861 h 4522861"/>
              <a:gd name="connsiteX58" fmla="*/ 4612969 w 6480108"/>
              <a:gd name="connsiteY58" fmla="*/ 4389733 h 4522861"/>
              <a:gd name="connsiteX59" fmla="*/ 4444993 w 6480108"/>
              <a:gd name="connsiteY59" fmla="*/ 4522861 h 4522861"/>
              <a:gd name="connsiteX60" fmla="*/ 4094488 w 6480108"/>
              <a:gd name="connsiteY60" fmla="*/ 4522861 h 4522861"/>
              <a:gd name="connsiteX61" fmla="*/ 3926513 w 6480108"/>
              <a:gd name="connsiteY61" fmla="*/ 4389733 h 4522861"/>
              <a:gd name="connsiteX62" fmla="*/ 3758537 w 6480108"/>
              <a:gd name="connsiteY62" fmla="*/ 4522861 h 4522861"/>
              <a:gd name="connsiteX63" fmla="*/ 3408031 w 6480108"/>
              <a:gd name="connsiteY63" fmla="*/ 4522861 h 4522861"/>
              <a:gd name="connsiteX64" fmla="*/ 3240055 w 6480108"/>
              <a:gd name="connsiteY64" fmla="*/ 4389733 h 4522861"/>
              <a:gd name="connsiteX65" fmla="*/ 3072080 w 6480108"/>
              <a:gd name="connsiteY65" fmla="*/ 4522861 h 4522861"/>
              <a:gd name="connsiteX66" fmla="*/ 2721574 w 6480108"/>
              <a:gd name="connsiteY66" fmla="*/ 4522861 h 4522861"/>
              <a:gd name="connsiteX67" fmla="*/ 2553599 w 6480108"/>
              <a:gd name="connsiteY67" fmla="*/ 4389733 h 4522861"/>
              <a:gd name="connsiteX68" fmla="*/ 2385623 w 6480108"/>
              <a:gd name="connsiteY68" fmla="*/ 4522861 h 4522861"/>
              <a:gd name="connsiteX69" fmla="*/ 2035117 w 6480108"/>
              <a:gd name="connsiteY69" fmla="*/ 4522861 h 4522861"/>
              <a:gd name="connsiteX70" fmla="*/ 1867142 w 6480108"/>
              <a:gd name="connsiteY70" fmla="*/ 4389733 h 4522861"/>
              <a:gd name="connsiteX71" fmla="*/ 1699166 w 6480108"/>
              <a:gd name="connsiteY71" fmla="*/ 4522861 h 4522861"/>
              <a:gd name="connsiteX72" fmla="*/ 1348661 w 6480108"/>
              <a:gd name="connsiteY72" fmla="*/ 4522861 h 4522861"/>
              <a:gd name="connsiteX73" fmla="*/ 1180685 w 6480108"/>
              <a:gd name="connsiteY73" fmla="*/ 4389733 h 4522861"/>
              <a:gd name="connsiteX74" fmla="*/ 1012709 w 6480108"/>
              <a:gd name="connsiteY74" fmla="*/ 4522861 h 4522861"/>
              <a:gd name="connsiteX75" fmla="*/ 662201 w 6480108"/>
              <a:gd name="connsiteY75" fmla="*/ 4522861 h 4522861"/>
              <a:gd name="connsiteX76" fmla="*/ 494225 w 6480108"/>
              <a:gd name="connsiteY76" fmla="*/ 4389733 h 4522861"/>
              <a:gd name="connsiteX77" fmla="*/ 326249 w 6480108"/>
              <a:gd name="connsiteY77" fmla="*/ 4522861 h 4522861"/>
              <a:gd name="connsiteX78" fmla="*/ 0 w 6480108"/>
              <a:gd name="connsiteY78" fmla="*/ 4522861 h 4522861"/>
              <a:gd name="connsiteX79" fmla="*/ 0 w 6480108"/>
              <a:gd name="connsiteY79" fmla="*/ 4174454 h 4522861"/>
              <a:gd name="connsiteX80" fmla="*/ 145492 w 6480108"/>
              <a:gd name="connsiteY80" fmla="*/ 4021186 h 4522861"/>
              <a:gd name="connsiteX81" fmla="*/ 0 w 6480108"/>
              <a:gd name="connsiteY81" fmla="*/ 3867918 h 4522861"/>
              <a:gd name="connsiteX82" fmla="*/ 0 w 6480108"/>
              <a:gd name="connsiteY82" fmla="*/ 3587870 h 4522861"/>
              <a:gd name="connsiteX83" fmla="*/ 145492 w 6480108"/>
              <a:gd name="connsiteY83" fmla="*/ 3434602 h 4522861"/>
              <a:gd name="connsiteX84" fmla="*/ 0 w 6480108"/>
              <a:gd name="connsiteY84" fmla="*/ 3281334 h 4522861"/>
              <a:gd name="connsiteX85" fmla="*/ 0 w 6480108"/>
              <a:gd name="connsiteY85" fmla="*/ 3001285 h 4522861"/>
              <a:gd name="connsiteX86" fmla="*/ 145492 w 6480108"/>
              <a:gd name="connsiteY86" fmla="*/ 2848017 h 4522861"/>
              <a:gd name="connsiteX87" fmla="*/ 0 w 6480108"/>
              <a:gd name="connsiteY87" fmla="*/ 2694749 h 4522861"/>
              <a:gd name="connsiteX88" fmla="*/ 0 w 6480108"/>
              <a:gd name="connsiteY88" fmla="*/ 2414699 h 4522861"/>
              <a:gd name="connsiteX89" fmla="*/ 145492 w 6480108"/>
              <a:gd name="connsiteY89" fmla="*/ 2261432 h 4522861"/>
              <a:gd name="connsiteX90" fmla="*/ 0 w 6480108"/>
              <a:gd name="connsiteY90" fmla="*/ 2108164 h 4522861"/>
              <a:gd name="connsiteX91" fmla="*/ 0 w 6480108"/>
              <a:gd name="connsiteY91" fmla="*/ 1828115 h 4522861"/>
              <a:gd name="connsiteX92" fmla="*/ 145492 w 6480108"/>
              <a:gd name="connsiteY92" fmla="*/ 1674847 h 4522861"/>
              <a:gd name="connsiteX93" fmla="*/ 0 w 6480108"/>
              <a:gd name="connsiteY93" fmla="*/ 1521579 h 4522861"/>
              <a:gd name="connsiteX94" fmla="*/ 0 w 6480108"/>
              <a:gd name="connsiteY94" fmla="*/ 1241529 h 4522861"/>
              <a:gd name="connsiteX95" fmla="*/ 145492 w 6480108"/>
              <a:gd name="connsiteY95" fmla="*/ 1088261 h 4522861"/>
              <a:gd name="connsiteX96" fmla="*/ 0 w 6480108"/>
              <a:gd name="connsiteY96" fmla="*/ 934993 h 4522861"/>
              <a:gd name="connsiteX97" fmla="*/ 0 w 6480108"/>
              <a:gd name="connsiteY97" fmla="*/ 654944 h 4522861"/>
              <a:gd name="connsiteX98" fmla="*/ 145492 w 6480108"/>
              <a:gd name="connsiteY98" fmla="*/ 501676 h 4522861"/>
              <a:gd name="connsiteX99" fmla="*/ 0 w 6480108"/>
              <a:gd name="connsiteY99" fmla="*/ 348408 h 45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80108" h="4522861">
                <a:moveTo>
                  <a:pt x="0" y="0"/>
                </a:moveTo>
                <a:lnTo>
                  <a:pt x="326249" y="0"/>
                </a:lnTo>
                <a:cubicBezTo>
                  <a:pt x="336444" y="75724"/>
                  <a:pt x="407991" y="133127"/>
                  <a:pt x="494225" y="133127"/>
                </a:cubicBezTo>
                <a:cubicBezTo>
                  <a:pt x="580458" y="133127"/>
                  <a:pt x="652004" y="75724"/>
                  <a:pt x="662201" y="0"/>
                </a:cubicBezTo>
                <a:lnTo>
                  <a:pt x="1012709" y="0"/>
                </a:lnTo>
                <a:cubicBezTo>
                  <a:pt x="1022904" y="75724"/>
                  <a:pt x="1094451" y="133127"/>
                  <a:pt x="1180685" y="133127"/>
                </a:cubicBezTo>
                <a:cubicBezTo>
                  <a:pt x="1266918" y="133127"/>
                  <a:pt x="1338466" y="75724"/>
                  <a:pt x="1348661" y="0"/>
                </a:cubicBezTo>
                <a:lnTo>
                  <a:pt x="1699166" y="0"/>
                </a:lnTo>
                <a:cubicBezTo>
                  <a:pt x="1709361" y="75724"/>
                  <a:pt x="1780907" y="133127"/>
                  <a:pt x="1867142" y="133127"/>
                </a:cubicBezTo>
                <a:cubicBezTo>
                  <a:pt x="1953375" y="133127"/>
                  <a:pt x="2024923" y="75724"/>
                  <a:pt x="2035117" y="0"/>
                </a:cubicBezTo>
                <a:lnTo>
                  <a:pt x="2385623" y="0"/>
                </a:lnTo>
                <a:cubicBezTo>
                  <a:pt x="2395818" y="75724"/>
                  <a:pt x="2467364" y="133127"/>
                  <a:pt x="2553599" y="133127"/>
                </a:cubicBezTo>
                <a:cubicBezTo>
                  <a:pt x="2639831" y="133127"/>
                  <a:pt x="2711380" y="75724"/>
                  <a:pt x="2721574" y="0"/>
                </a:cubicBezTo>
                <a:lnTo>
                  <a:pt x="3072080" y="0"/>
                </a:lnTo>
                <a:cubicBezTo>
                  <a:pt x="3082275" y="75724"/>
                  <a:pt x="3153821" y="133127"/>
                  <a:pt x="3240055" y="133127"/>
                </a:cubicBezTo>
                <a:cubicBezTo>
                  <a:pt x="3326289" y="133127"/>
                  <a:pt x="3397836" y="75724"/>
                  <a:pt x="3408031" y="0"/>
                </a:cubicBezTo>
                <a:lnTo>
                  <a:pt x="3758537" y="0"/>
                </a:lnTo>
                <a:cubicBezTo>
                  <a:pt x="3768731" y="75724"/>
                  <a:pt x="3840278" y="133127"/>
                  <a:pt x="3926513" y="133127"/>
                </a:cubicBezTo>
                <a:cubicBezTo>
                  <a:pt x="4012745" y="133127"/>
                  <a:pt x="4084294" y="75724"/>
                  <a:pt x="4094488" y="0"/>
                </a:cubicBezTo>
                <a:lnTo>
                  <a:pt x="4444993" y="0"/>
                </a:lnTo>
                <a:cubicBezTo>
                  <a:pt x="4455189" y="75724"/>
                  <a:pt x="4526735" y="133127"/>
                  <a:pt x="4612969" y="133127"/>
                </a:cubicBezTo>
                <a:cubicBezTo>
                  <a:pt x="4699202" y="133127"/>
                  <a:pt x="4770750" y="75724"/>
                  <a:pt x="4780944" y="0"/>
                </a:cubicBezTo>
                <a:lnTo>
                  <a:pt x="5131450" y="0"/>
                </a:lnTo>
                <a:cubicBezTo>
                  <a:pt x="5141645" y="75724"/>
                  <a:pt x="5213191" y="133127"/>
                  <a:pt x="5299426" y="133127"/>
                </a:cubicBezTo>
                <a:cubicBezTo>
                  <a:pt x="5385658" y="133127"/>
                  <a:pt x="5457206" y="75724"/>
                  <a:pt x="5467401" y="0"/>
                </a:cubicBezTo>
                <a:lnTo>
                  <a:pt x="5817907" y="0"/>
                </a:lnTo>
                <a:cubicBezTo>
                  <a:pt x="5828102" y="75724"/>
                  <a:pt x="5899648" y="133127"/>
                  <a:pt x="5985882" y="133127"/>
                </a:cubicBezTo>
                <a:cubicBezTo>
                  <a:pt x="6072115" y="133127"/>
                  <a:pt x="6143663" y="75724"/>
                  <a:pt x="6153858" y="0"/>
                </a:cubicBezTo>
                <a:lnTo>
                  <a:pt x="6480108" y="0"/>
                </a:lnTo>
                <a:lnTo>
                  <a:pt x="6480108" y="348408"/>
                </a:lnTo>
                <a:cubicBezTo>
                  <a:pt x="6397319" y="357839"/>
                  <a:pt x="6334616" y="423074"/>
                  <a:pt x="6334616" y="501676"/>
                </a:cubicBezTo>
                <a:cubicBezTo>
                  <a:pt x="6334616" y="580279"/>
                  <a:pt x="6397319" y="645513"/>
                  <a:pt x="6480108" y="654944"/>
                </a:cubicBezTo>
                <a:lnTo>
                  <a:pt x="6480108" y="934993"/>
                </a:lnTo>
                <a:cubicBezTo>
                  <a:pt x="6397319" y="944424"/>
                  <a:pt x="6334616" y="1009659"/>
                  <a:pt x="6334616" y="1088261"/>
                </a:cubicBezTo>
                <a:cubicBezTo>
                  <a:pt x="6334616" y="1166864"/>
                  <a:pt x="6397319" y="1232099"/>
                  <a:pt x="6480108" y="1241529"/>
                </a:cubicBezTo>
                <a:lnTo>
                  <a:pt x="6480108" y="1521579"/>
                </a:lnTo>
                <a:cubicBezTo>
                  <a:pt x="6397319" y="1531009"/>
                  <a:pt x="6334616" y="1596244"/>
                  <a:pt x="6334616" y="1674847"/>
                </a:cubicBezTo>
                <a:cubicBezTo>
                  <a:pt x="6334616" y="1753449"/>
                  <a:pt x="6397319" y="1818684"/>
                  <a:pt x="6480108" y="1828114"/>
                </a:cubicBezTo>
                <a:lnTo>
                  <a:pt x="6480108" y="2108164"/>
                </a:lnTo>
                <a:cubicBezTo>
                  <a:pt x="6397319" y="2117594"/>
                  <a:pt x="6334616" y="2182829"/>
                  <a:pt x="6334616" y="2261432"/>
                </a:cubicBezTo>
                <a:cubicBezTo>
                  <a:pt x="6334616" y="2340034"/>
                  <a:pt x="6397319" y="2405269"/>
                  <a:pt x="6480108" y="2414699"/>
                </a:cubicBezTo>
                <a:lnTo>
                  <a:pt x="6480108" y="2694749"/>
                </a:lnTo>
                <a:cubicBezTo>
                  <a:pt x="6397319" y="2704180"/>
                  <a:pt x="6334616" y="2769414"/>
                  <a:pt x="6334616" y="2848017"/>
                </a:cubicBezTo>
                <a:cubicBezTo>
                  <a:pt x="6334616" y="2926619"/>
                  <a:pt x="6397319" y="2991854"/>
                  <a:pt x="6480108" y="3001285"/>
                </a:cubicBezTo>
                <a:lnTo>
                  <a:pt x="6480108" y="3281334"/>
                </a:lnTo>
                <a:cubicBezTo>
                  <a:pt x="6397319" y="3290765"/>
                  <a:pt x="6334616" y="3355999"/>
                  <a:pt x="6334616" y="3434602"/>
                </a:cubicBezTo>
                <a:cubicBezTo>
                  <a:pt x="6334616" y="3513204"/>
                  <a:pt x="6397319" y="3578439"/>
                  <a:pt x="6480108" y="3587870"/>
                </a:cubicBezTo>
                <a:lnTo>
                  <a:pt x="6480108" y="3867918"/>
                </a:lnTo>
                <a:cubicBezTo>
                  <a:pt x="6397319" y="3877348"/>
                  <a:pt x="6334616" y="3942583"/>
                  <a:pt x="6334616" y="4021186"/>
                </a:cubicBezTo>
                <a:cubicBezTo>
                  <a:pt x="6334616" y="4099788"/>
                  <a:pt x="6397319" y="4165023"/>
                  <a:pt x="6480108" y="4174454"/>
                </a:cubicBezTo>
                <a:lnTo>
                  <a:pt x="6480108" y="4522861"/>
                </a:lnTo>
                <a:lnTo>
                  <a:pt x="6153858" y="4522861"/>
                </a:lnTo>
                <a:cubicBezTo>
                  <a:pt x="6143663" y="4447138"/>
                  <a:pt x="6072115" y="4389733"/>
                  <a:pt x="5985882" y="4389733"/>
                </a:cubicBezTo>
                <a:cubicBezTo>
                  <a:pt x="5899648" y="4389733"/>
                  <a:pt x="5828102" y="4447138"/>
                  <a:pt x="5817907" y="4522861"/>
                </a:cubicBezTo>
                <a:lnTo>
                  <a:pt x="5467401" y="4522861"/>
                </a:lnTo>
                <a:cubicBezTo>
                  <a:pt x="5457206" y="4447138"/>
                  <a:pt x="5385658" y="4389733"/>
                  <a:pt x="5299426" y="4389733"/>
                </a:cubicBezTo>
                <a:cubicBezTo>
                  <a:pt x="5213191" y="4389733"/>
                  <a:pt x="5141645" y="4447138"/>
                  <a:pt x="5131450" y="4522861"/>
                </a:cubicBezTo>
                <a:lnTo>
                  <a:pt x="4780944" y="4522861"/>
                </a:lnTo>
                <a:cubicBezTo>
                  <a:pt x="4770750" y="4447138"/>
                  <a:pt x="4699202" y="4389733"/>
                  <a:pt x="4612969" y="4389733"/>
                </a:cubicBezTo>
                <a:cubicBezTo>
                  <a:pt x="4526735" y="4389733"/>
                  <a:pt x="4455189" y="4447138"/>
                  <a:pt x="4444993" y="4522861"/>
                </a:cubicBezTo>
                <a:lnTo>
                  <a:pt x="4094488" y="4522861"/>
                </a:lnTo>
                <a:cubicBezTo>
                  <a:pt x="4084294" y="4447138"/>
                  <a:pt x="4012745" y="4389733"/>
                  <a:pt x="3926513" y="4389733"/>
                </a:cubicBezTo>
                <a:cubicBezTo>
                  <a:pt x="3840278" y="4389733"/>
                  <a:pt x="3768731" y="4447138"/>
                  <a:pt x="3758537" y="4522861"/>
                </a:cubicBezTo>
                <a:lnTo>
                  <a:pt x="3408031" y="4522861"/>
                </a:lnTo>
                <a:cubicBezTo>
                  <a:pt x="3397836" y="4447138"/>
                  <a:pt x="3326289" y="4389733"/>
                  <a:pt x="3240055" y="4389733"/>
                </a:cubicBezTo>
                <a:cubicBezTo>
                  <a:pt x="3153821" y="4389733"/>
                  <a:pt x="3082275" y="4447138"/>
                  <a:pt x="3072080" y="4522861"/>
                </a:cubicBezTo>
                <a:lnTo>
                  <a:pt x="2721574" y="4522861"/>
                </a:lnTo>
                <a:cubicBezTo>
                  <a:pt x="2711380" y="4447138"/>
                  <a:pt x="2639831" y="4389733"/>
                  <a:pt x="2553599" y="4389733"/>
                </a:cubicBezTo>
                <a:cubicBezTo>
                  <a:pt x="2467364" y="4389733"/>
                  <a:pt x="2395818" y="4447138"/>
                  <a:pt x="2385623" y="4522861"/>
                </a:cubicBezTo>
                <a:lnTo>
                  <a:pt x="2035117" y="4522861"/>
                </a:lnTo>
                <a:cubicBezTo>
                  <a:pt x="2024923" y="4447138"/>
                  <a:pt x="1953375" y="4389733"/>
                  <a:pt x="1867142" y="4389733"/>
                </a:cubicBezTo>
                <a:cubicBezTo>
                  <a:pt x="1780907" y="4389733"/>
                  <a:pt x="1709361" y="4447138"/>
                  <a:pt x="1699166" y="4522861"/>
                </a:cubicBezTo>
                <a:lnTo>
                  <a:pt x="1348661" y="4522861"/>
                </a:lnTo>
                <a:cubicBezTo>
                  <a:pt x="1338466" y="4447138"/>
                  <a:pt x="1266918" y="4389733"/>
                  <a:pt x="1180685" y="4389733"/>
                </a:cubicBezTo>
                <a:cubicBezTo>
                  <a:pt x="1094451" y="4389733"/>
                  <a:pt x="1022904" y="4447138"/>
                  <a:pt x="1012709" y="4522861"/>
                </a:cubicBezTo>
                <a:lnTo>
                  <a:pt x="662201" y="4522861"/>
                </a:lnTo>
                <a:cubicBezTo>
                  <a:pt x="652004" y="4447138"/>
                  <a:pt x="580458" y="4389733"/>
                  <a:pt x="494225" y="4389733"/>
                </a:cubicBezTo>
                <a:cubicBezTo>
                  <a:pt x="407991" y="4389733"/>
                  <a:pt x="336444" y="4447138"/>
                  <a:pt x="326249" y="4522861"/>
                </a:cubicBezTo>
                <a:lnTo>
                  <a:pt x="0" y="4522861"/>
                </a:lnTo>
                <a:lnTo>
                  <a:pt x="0" y="4174454"/>
                </a:lnTo>
                <a:cubicBezTo>
                  <a:pt x="82787" y="4165023"/>
                  <a:pt x="145492" y="4099788"/>
                  <a:pt x="145492" y="4021186"/>
                </a:cubicBezTo>
                <a:cubicBezTo>
                  <a:pt x="145492" y="3942583"/>
                  <a:pt x="82787" y="3877348"/>
                  <a:pt x="0" y="3867918"/>
                </a:cubicBezTo>
                <a:lnTo>
                  <a:pt x="0" y="3587870"/>
                </a:lnTo>
                <a:cubicBezTo>
                  <a:pt x="82787" y="3578439"/>
                  <a:pt x="145492" y="3513204"/>
                  <a:pt x="145492" y="3434602"/>
                </a:cubicBezTo>
                <a:cubicBezTo>
                  <a:pt x="145492" y="3355999"/>
                  <a:pt x="82787" y="3290765"/>
                  <a:pt x="0" y="3281334"/>
                </a:cubicBezTo>
                <a:lnTo>
                  <a:pt x="0" y="3001285"/>
                </a:lnTo>
                <a:cubicBezTo>
                  <a:pt x="82787" y="2991854"/>
                  <a:pt x="145492" y="2926619"/>
                  <a:pt x="145492" y="2848017"/>
                </a:cubicBezTo>
                <a:cubicBezTo>
                  <a:pt x="145492" y="2769414"/>
                  <a:pt x="82787" y="2704180"/>
                  <a:pt x="0" y="2694749"/>
                </a:cubicBezTo>
                <a:lnTo>
                  <a:pt x="0" y="2414699"/>
                </a:lnTo>
                <a:cubicBezTo>
                  <a:pt x="82787" y="2405269"/>
                  <a:pt x="145492" y="2340034"/>
                  <a:pt x="145492" y="2261432"/>
                </a:cubicBezTo>
                <a:cubicBezTo>
                  <a:pt x="145492" y="2182829"/>
                  <a:pt x="82787" y="2117594"/>
                  <a:pt x="0" y="2108164"/>
                </a:cubicBezTo>
                <a:lnTo>
                  <a:pt x="0" y="1828115"/>
                </a:lnTo>
                <a:cubicBezTo>
                  <a:pt x="82787" y="1818684"/>
                  <a:pt x="145492" y="1753449"/>
                  <a:pt x="145492" y="1674847"/>
                </a:cubicBezTo>
                <a:cubicBezTo>
                  <a:pt x="145492" y="1596244"/>
                  <a:pt x="82787" y="1531009"/>
                  <a:pt x="0" y="1521579"/>
                </a:cubicBezTo>
                <a:lnTo>
                  <a:pt x="0" y="1241529"/>
                </a:lnTo>
                <a:cubicBezTo>
                  <a:pt x="82787" y="1232099"/>
                  <a:pt x="145492" y="1166864"/>
                  <a:pt x="145492" y="1088261"/>
                </a:cubicBezTo>
                <a:cubicBezTo>
                  <a:pt x="145492" y="1009659"/>
                  <a:pt x="82787" y="944424"/>
                  <a:pt x="0" y="934993"/>
                </a:cubicBezTo>
                <a:lnTo>
                  <a:pt x="0" y="654944"/>
                </a:lnTo>
                <a:cubicBezTo>
                  <a:pt x="82787" y="645513"/>
                  <a:pt x="145492" y="580279"/>
                  <a:pt x="145492" y="501676"/>
                </a:cubicBezTo>
                <a:cubicBezTo>
                  <a:pt x="145492" y="423074"/>
                  <a:pt x="82787" y="357839"/>
                  <a:pt x="0" y="3484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2636111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5469038" y="2300969"/>
            <a:ext cx="3084413" cy="2243471"/>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3022474" y="1602871"/>
            <a:ext cx="3084413" cy="2243471"/>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575909" y="904774"/>
            <a:ext cx="3084413" cy="2243471"/>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62345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2120975" y="868456"/>
            <a:ext cx="4902050" cy="3336473"/>
          </a:xfrm>
          <a:custGeom>
            <a:avLst/>
            <a:gdLst>
              <a:gd name="connsiteX0" fmla="*/ 3193889 w 6536066"/>
              <a:gd name="connsiteY0" fmla="*/ 0 h 4448630"/>
              <a:gd name="connsiteX1" fmla="*/ 3330770 w 6536066"/>
              <a:gd name="connsiteY1" fmla="*/ 0 h 4448630"/>
              <a:gd name="connsiteX2" fmla="*/ 3464800 w 6536066"/>
              <a:gd name="connsiteY2" fmla="*/ 0 h 4448630"/>
              <a:gd name="connsiteX3" fmla="*/ 3601680 w 6536066"/>
              <a:gd name="connsiteY3" fmla="*/ 5703 h 4448630"/>
              <a:gd name="connsiteX4" fmla="*/ 3732858 w 6536066"/>
              <a:gd name="connsiteY4" fmla="*/ 14259 h 4448630"/>
              <a:gd name="connsiteX5" fmla="*/ 3861184 w 6536066"/>
              <a:gd name="connsiteY5" fmla="*/ 28517 h 4448630"/>
              <a:gd name="connsiteX6" fmla="*/ 3989510 w 6536066"/>
              <a:gd name="connsiteY6" fmla="*/ 42775 h 4448630"/>
              <a:gd name="connsiteX7" fmla="*/ 4112132 w 6536066"/>
              <a:gd name="connsiteY7" fmla="*/ 62737 h 4448630"/>
              <a:gd name="connsiteX8" fmla="*/ 4231903 w 6536066"/>
              <a:gd name="connsiteY8" fmla="*/ 82699 h 4448630"/>
              <a:gd name="connsiteX9" fmla="*/ 4348823 w 6536066"/>
              <a:gd name="connsiteY9" fmla="*/ 108364 h 4448630"/>
              <a:gd name="connsiteX10" fmla="*/ 4462890 w 6536066"/>
              <a:gd name="connsiteY10" fmla="*/ 136881 h 4448630"/>
              <a:gd name="connsiteX11" fmla="*/ 4568402 w 6536066"/>
              <a:gd name="connsiteY11" fmla="*/ 168250 h 4448630"/>
              <a:gd name="connsiteX12" fmla="*/ 4673915 w 6536066"/>
              <a:gd name="connsiteY12" fmla="*/ 202470 h 4448630"/>
              <a:gd name="connsiteX13" fmla="*/ 4770872 w 6536066"/>
              <a:gd name="connsiteY13" fmla="*/ 239542 h 4448630"/>
              <a:gd name="connsiteX14" fmla="*/ 4864978 w 6536066"/>
              <a:gd name="connsiteY14" fmla="*/ 279465 h 4448630"/>
              <a:gd name="connsiteX15" fmla="*/ 4953380 w 6536066"/>
              <a:gd name="connsiteY15" fmla="*/ 319389 h 4448630"/>
              <a:gd name="connsiteX16" fmla="*/ 5033227 w 6536066"/>
              <a:gd name="connsiteY16" fmla="*/ 365016 h 4448630"/>
              <a:gd name="connsiteX17" fmla="*/ 5110223 w 6536066"/>
              <a:gd name="connsiteY17" fmla="*/ 413495 h 4448630"/>
              <a:gd name="connsiteX18" fmla="*/ 5395392 w 6536066"/>
              <a:gd name="connsiteY18" fmla="*/ 413495 h 4448630"/>
              <a:gd name="connsiteX19" fmla="*/ 5452425 w 6536066"/>
              <a:gd name="connsiteY19" fmla="*/ 416346 h 4448630"/>
              <a:gd name="connsiteX20" fmla="*/ 5509459 w 6536066"/>
              <a:gd name="connsiteY20" fmla="*/ 424901 h 4448630"/>
              <a:gd name="connsiteX21" fmla="*/ 5563641 w 6536066"/>
              <a:gd name="connsiteY21" fmla="*/ 439160 h 4448630"/>
              <a:gd name="connsiteX22" fmla="*/ 5614971 w 6536066"/>
              <a:gd name="connsiteY22" fmla="*/ 456270 h 4448630"/>
              <a:gd name="connsiteX23" fmla="*/ 5666301 w 6536066"/>
              <a:gd name="connsiteY23" fmla="*/ 481935 h 4448630"/>
              <a:gd name="connsiteX24" fmla="*/ 5711929 w 6536066"/>
              <a:gd name="connsiteY24" fmla="*/ 510452 h 4448630"/>
              <a:gd name="connsiteX25" fmla="*/ 5757555 w 6536066"/>
              <a:gd name="connsiteY25" fmla="*/ 541820 h 4448630"/>
              <a:gd name="connsiteX26" fmla="*/ 5797479 w 6536066"/>
              <a:gd name="connsiteY26" fmla="*/ 578892 h 4448630"/>
              <a:gd name="connsiteX27" fmla="*/ 5834551 w 6536066"/>
              <a:gd name="connsiteY27" fmla="*/ 618816 h 4448630"/>
              <a:gd name="connsiteX28" fmla="*/ 5865919 w 6536066"/>
              <a:gd name="connsiteY28" fmla="*/ 661591 h 4448630"/>
              <a:gd name="connsiteX29" fmla="*/ 5894437 w 6536066"/>
              <a:gd name="connsiteY29" fmla="*/ 710070 h 4448630"/>
              <a:gd name="connsiteX30" fmla="*/ 5917250 w 6536066"/>
              <a:gd name="connsiteY30" fmla="*/ 758549 h 4448630"/>
              <a:gd name="connsiteX31" fmla="*/ 5937212 w 6536066"/>
              <a:gd name="connsiteY31" fmla="*/ 809879 h 4448630"/>
              <a:gd name="connsiteX32" fmla="*/ 5951470 w 6536066"/>
              <a:gd name="connsiteY32" fmla="*/ 864061 h 4448630"/>
              <a:gd name="connsiteX33" fmla="*/ 5960025 w 6536066"/>
              <a:gd name="connsiteY33" fmla="*/ 921095 h 4448630"/>
              <a:gd name="connsiteX34" fmla="*/ 5962877 w 6536066"/>
              <a:gd name="connsiteY34" fmla="*/ 978128 h 4448630"/>
              <a:gd name="connsiteX35" fmla="*/ 5962877 w 6536066"/>
              <a:gd name="connsiteY35" fmla="*/ 1354551 h 4448630"/>
              <a:gd name="connsiteX36" fmla="*/ 6025614 w 6536066"/>
              <a:gd name="connsiteY36" fmla="*/ 1383068 h 4448630"/>
              <a:gd name="connsiteX37" fmla="*/ 6085499 w 6536066"/>
              <a:gd name="connsiteY37" fmla="*/ 1414436 h 4448630"/>
              <a:gd name="connsiteX38" fmla="*/ 6142533 w 6536066"/>
              <a:gd name="connsiteY38" fmla="*/ 1451508 h 4448630"/>
              <a:gd name="connsiteX39" fmla="*/ 6196715 w 6536066"/>
              <a:gd name="connsiteY39" fmla="*/ 1491432 h 4448630"/>
              <a:gd name="connsiteX40" fmla="*/ 6248045 w 6536066"/>
              <a:gd name="connsiteY40" fmla="*/ 1537059 h 4448630"/>
              <a:gd name="connsiteX41" fmla="*/ 6293673 w 6536066"/>
              <a:gd name="connsiteY41" fmla="*/ 1588389 h 4448630"/>
              <a:gd name="connsiteX42" fmla="*/ 6339299 w 6536066"/>
              <a:gd name="connsiteY42" fmla="*/ 1639720 h 4448630"/>
              <a:gd name="connsiteX43" fmla="*/ 6379223 w 6536066"/>
              <a:gd name="connsiteY43" fmla="*/ 1696753 h 4448630"/>
              <a:gd name="connsiteX44" fmla="*/ 6413443 w 6536066"/>
              <a:gd name="connsiteY44" fmla="*/ 1756639 h 4448630"/>
              <a:gd name="connsiteX45" fmla="*/ 6444812 w 6536066"/>
              <a:gd name="connsiteY45" fmla="*/ 1819376 h 4448630"/>
              <a:gd name="connsiteX46" fmla="*/ 6473329 w 6536066"/>
              <a:gd name="connsiteY46" fmla="*/ 1882113 h 4448630"/>
              <a:gd name="connsiteX47" fmla="*/ 6496143 w 6536066"/>
              <a:gd name="connsiteY47" fmla="*/ 1950553 h 4448630"/>
              <a:gd name="connsiteX48" fmla="*/ 6513253 w 6536066"/>
              <a:gd name="connsiteY48" fmla="*/ 2018994 h 4448630"/>
              <a:gd name="connsiteX49" fmla="*/ 6527511 w 6536066"/>
              <a:gd name="connsiteY49" fmla="*/ 2090286 h 4448630"/>
              <a:gd name="connsiteX50" fmla="*/ 6533215 w 6536066"/>
              <a:gd name="connsiteY50" fmla="*/ 2164430 h 4448630"/>
              <a:gd name="connsiteX51" fmla="*/ 6536066 w 6536066"/>
              <a:gd name="connsiteY51" fmla="*/ 2238574 h 4448630"/>
              <a:gd name="connsiteX52" fmla="*/ 6533215 w 6536066"/>
              <a:gd name="connsiteY52" fmla="*/ 2312717 h 4448630"/>
              <a:gd name="connsiteX53" fmla="*/ 6527511 w 6536066"/>
              <a:gd name="connsiteY53" fmla="*/ 2384010 h 4448630"/>
              <a:gd name="connsiteX54" fmla="*/ 6513253 w 6536066"/>
              <a:gd name="connsiteY54" fmla="*/ 2455302 h 4448630"/>
              <a:gd name="connsiteX55" fmla="*/ 6496143 w 6536066"/>
              <a:gd name="connsiteY55" fmla="*/ 2526594 h 4448630"/>
              <a:gd name="connsiteX56" fmla="*/ 6473329 w 6536066"/>
              <a:gd name="connsiteY56" fmla="*/ 2592183 h 4448630"/>
              <a:gd name="connsiteX57" fmla="*/ 6444812 w 6536066"/>
              <a:gd name="connsiteY57" fmla="*/ 2657771 h 4448630"/>
              <a:gd name="connsiteX58" fmla="*/ 6413443 w 6536066"/>
              <a:gd name="connsiteY58" fmla="*/ 2720508 h 4448630"/>
              <a:gd name="connsiteX59" fmla="*/ 6379223 w 6536066"/>
              <a:gd name="connsiteY59" fmla="*/ 2780394 h 4448630"/>
              <a:gd name="connsiteX60" fmla="*/ 6339299 w 6536066"/>
              <a:gd name="connsiteY60" fmla="*/ 2834576 h 4448630"/>
              <a:gd name="connsiteX61" fmla="*/ 6293673 w 6536066"/>
              <a:gd name="connsiteY61" fmla="*/ 2888758 h 4448630"/>
              <a:gd name="connsiteX62" fmla="*/ 6248045 w 6536066"/>
              <a:gd name="connsiteY62" fmla="*/ 2937237 h 4448630"/>
              <a:gd name="connsiteX63" fmla="*/ 6196715 w 6536066"/>
              <a:gd name="connsiteY63" fmla="*/ 2982864 h 4448630"/>
              <a:gd name="connsiteX64" fmla="*/ 6142533 w 6536066"/>
              <a:gd name="connsiteY64" fmla="*/ 3025639 h 4448630"/>
              <a:gd name="connsiteX65" fmla="*/ 6085499 w 6536066"/>
              <a:gd name="connsiteY65" fmla="*/ 3062711 h 4448630"/>
              <a:gd name="connsiteX66" fmla="*/ 6025614 w 6536066"/>
              <a:gd name="connsiteY66" fmla="*/ 3094079 h 4448630"/>
              <a:gd name="connsiteX67" fmla="*/ 5962877 w 6536066"/>
              <a:gd name="connsiteY67" fmla="*/ 3122596 h 4448630"/>
              <a:gd name="connsiteX68" fmla="*/ 5962877 w 6536066"/>
              <a:gd name="connsiteY68" fmla="*/ 3507574 h 4448630"/>
              <a:gd name="connsiteX69" fmla="*/ 5960025 w 6536066"/>
              <a:gd name="connsiteY69" fmla="*/ 3564607 h 4448630"/>
              <a:gd name="connsiteX70" fmla="*/ 5951470 w 6536066"/>
              <a:gd name="connsiteY70" fmla="*/ 3621641 h 4448630"/>
              <a:gd name="connsiteX71" fmla="*/ 5937212 w 6536066"/>
              <a:gd name="connsiteY71" fmla="*/ 3675823 h 4448630"/>
              <a:gd name="connsiteX72" fmla="*/ 5917250 w 6536066"/>
              <a:gd name="connsiteY72" fmla="*/ 3727154 h 4448630"/>
              <a:gd name="connsiteX73" fmla="*/ 5894437 w 6536066"/>
              <a:gd name="connsiteY73" fmla="*/ 3775632 h 4448630"/>
              <a:gd name="connsiteX74" fmla="*/ 5865919 w 6536066"/>
              <a:gd name="connsiteY74" fmla="*/ 3824111 h 4448630"/>
              <a:gd name="connsiteX75" fmla="*/ 5834551 w 6536066"/>
              <a:gd name="connsiteY75" fmla="*/ 3866886 h 4448630"/>
              <a:gd name="connsiteX76" fmla="*/ 5797479 w 6536066"/>
              <a:gd name="connsiteY76" fmla="*/ 3906810 h 4448630"/>
              <a:gd name="connsiteX77" fmla="*/ 5757555 w 6536066"/>
              <a:gd name="connsiteY77" fmla="*/ 3943882 h 4448630"/>
              <a:gd name="connsiteX78" fmla="*/ 5711929 w 6536066"/>
              <a:gd name="connsiteY78" fmla="*/ 3975250 h 4448630"/>
              <a:gd name="connsiteX79" fmla="*/ 5666301 w 6536066"/>
              <a:gd name="connsiteY79" fmla="*/ 4003767 h 4448630"/>
              <a:gd name="connsiteX80" fmla="*/ 5614971 w 6536066"/>
              <a:gd name="connsiteY80" fmla="*/ 4026581 h 4448630"/>
              <a:gd name="connsiteX81" fmla="*/ 5563641 w 6536066"/>
              <a:gd name="connsiteY81" fmla="*/ 4046542 h 4448630"/>
              <a:gd name="connsiteX82" fmla="*/ 5509459 w 6536066"/>
              <a:gd name="connsiteY82" fmla="*/ 4060801 h 4448630"/>
              <a:gd name="connsiteX83" fmla="*/ 5452425 w 6536066"/>
              <a:gd name="connsiteY83" fmla="*/ 4069356 h 4448630"/>
              <a:gd name="connsiteX84" fmla="*/ 5395392 w 6536066"/>
              <a:gd name="connsiteY84" fmla="*/ 4072208 h 4448630"/>
              <a:gd name="connsiteX85" fmla="*/ 5050337 w 6536066"/>
              <a:gd name="connsiteY85" fmla="*/ 4072208 h 4448630"/>
              <a:gd name="connsiteX86" fmla="*/ 4973342 w 6536066"/>
              <a:gd name="connsiteY86" fmla="*/ 4114983 h 4448630"/>
              <a:gd name="connsiteX87" fmla="*/ 4890643 w 6536066"/>
              <a:gd name="connsiteY87" fmla="*/ 4154906 h 4448630"/>
              <a:gd name="connsiteX88" fmla="*/ 4805092 w 6536066"/>
              <a:gd name="connsiteY88" fmla="*/ 4194830 h 4448630"/>
              <a:gd name="connsiteX89" fmla="*/ 4713838 w 6536066"/>
              <a:gd name="connsiteY89" fmla="*/ 4231902 h 4448630"/>
              <a:gd name="connsiteX90" fmla="*/ 4616881 w 6536066"/>
              <a:gd name="connsiteY90" fmla="*/ 4263271 h 4448630"/>
              <a:gd name="connsiteX91" fmla="*/ 4514220 w 6536066"/>
              <a:gd name="connsiteY91" fmla="*/ 4294639 h 4448630"/>
              <a:gd name="connsiteX92" fmla="*/ 4408708 w 6536066"/>
              <a:gd name="connsiteY92" fmla="*/ 4323156 h 4448630"/>
              <a:gd name="connsiteX93" fmla="*/ 4300344 w 6536066"/>
              <a:gd name="connsiteY93" fmla="*/ 4348821 h 4448630"/>
              <a:gd name="connsiteX94" fmla="*/ 4189128 w 6536066"/>
              <a:gd name="connsiteY94" fmla="*/ 4371635 h 4448630"/>
              <a:gd name="connsiteX95" fmla="*/ 4072209 w 6536066"/>
              <a:gd name="connsiteY95" fmla="*/ 4391597 h 4448630"/>
              <a:gd name="connsiteX96" fmla="*/ 3955290 w 6536066"/>
              <a:gd name="connsiteY96" fmla="*/ 4408707 h 4448630"/>
              <a:gd name="connsiteX97" fmla="*/ 3832667 w 6536066"/>
              <a:gd name="connsiteY97" fmla="*/ 4422965 h 4448630"/>
              <a:gd name="connsiteX98" fmla="*/ 3710045 w 6536066"/>
              <a:gd name="connsiteY98" fmla="*/ 4434372 h 4448630"/>
              <a:gd name="connsiteX99" fmla="*/ 3584570 w 6536066"/>
              <a:gd name="connsiteY99" fmla="*/ 4442927 h 4448630"/>
              <a:gd name="connsiteX100" fmla="*/ 3459096 w 6536066"/>
              <a:gd name="connsiteY100" fmla="*/ 4445779 h 4448630"/>
              <a:gd name="connsiteX101" fmla="*/ 3330770 w 6536066"/>
              <a:gd name="connsiteY101" fmla="*/ 4448630 h 4448630"/>
              <a:gd name="connsiteX102" fmla="*/ 3199593 w 6536066"/>
              <a:gd name="connsiteY102" fmla="*/ 4445779 h 4448630"/>
              <a:gd name="connsiteX103" fmla="*/ 3074118 w 6536066"/>
              <a:gd name="connsiteY103" fmla="*/ 4442927 h 4448630"/>
              <a:gd name="connsiteX104" fmla="*/ 2948644 w 6536066"/>
              <a:gd name="connsiteY104" fmla="*/ 4434372 h 4448630"/>
              <a:gd name="connsiteX105" fmla="*/ 2826022 w 6536066"/>
              <a:gd name="connsiteY105" fmla="*/ 4422965 h 4448630"/>
              <a:gd name="connsiteX106" fmla="*/ 2703400 w 6536066"/>
              <a:gd name="connsiteY106" fmla="*/ 4408707 h 4448630"/>
              <a:gd name="connsiteX107" fmla="*/ 2586480 w 6536066"/>
              <a:gd name="connsiteY107" fmla="*/ 4391597 h 4448630"/>
              <a:gd name="connsiteX108" fmla="*/ 2469561 w 6536066"/>
              <a:gd name="connsiteY108" fmla="*/ 4371635 h 4448630"/>
              <a:gd name="connsiteX109" fmla="*/ 2358345 w 6536066"/>
              <a:gd name="connsiteY109" fmla="*/ 4348821 h 4448630"/>
              <a:gd name="connsiteX110" fmla="*/ 2249981 w 6536066"/>
              <a:gd name="connsiteY110" fmla="*/ 4323156 h 4448630"/>
              <a:gd name="connsiteX111" fmla="*/ 2144469 w 6536066"/>
              <a:gd name="connsiteY111" fmla="*/ 4294639 h 4448630"/>
              <a:gd name="connsiteX112" fmla="*/ 2041808 w 6536066"/>
              <a:gd name="connsiteY112" fmla="*/ 4263271 h 4448630"/>
              <a:gd name="connsiteX113" fmla="*/ 1947702 w 6536066"/>
              <a:gd name="connsiteY113" fmla="*/ 4231902 h 4448630"/>
              <a:gd name="connsiteX114" fmla="*/ 1853597 w 6536066"/>
              <a:gd name="connsiteY114" fmla="*/ 4194830 h 4448630"/>
              <a:gd name="connsiteX115" fmla="*/ 1768046 w 6536066"/>
              <a:gd name="connsiteY115" fmla="*/ 4154906 h 4448630"/>
              <a:gd name="connsiteX116" fmla="*/ 1685348 w 6536066"/>
              <a:gd name="connsiteY116" fmla="*/ 4114983 h 4448630"/>
              <a:gd name="connsiteX117" fmla="*/ 1608352 w 6536066"/>
              <a:gd name="connsiteY117" fmla="*/ 4072208 h 4448630"/>
              <a:gd name="connsiteX118" fmla="*/ 1123565 w 6536066"/>
              <a:gd name="connsiteY118" fmla="*/ 4072208 h 4448630"/>
              <a:gd name="connsiteX119" fmla="*/ 1063679 w 6536066"/>
              <a:gd name="connsiteY119" fmla="*/ 4069356 h 4448630"/>
              <a:gd name="connsiteX120" fmla="*/ 1006646 w 6536066"/>
              <a:gd name="connsiteY120" fmla="*/ 4060801 h 4448630"/>
              <a:gd name="connsiteX121" fmla="*/ 952464 w 6536066"/>
              <a:gd name="connsiteY121" fmla="*/ 4046542 h 4448630"/>
              <a:gd name="connsiteX122" fmla="*/ 901133 w 6536066"/>
              <a:gd name="connsiteY122" fmla="*/ 4026581 h 4448630"/>
              <a:gd name="connsiteX123" fmla="*/ 852655 w 6536066"/>
              <a:gd name="connsiteY123" fmla="*/ 4003767 h 4448630"/>
              <a:gd name="connsiteX124" fmla="*/ 804176 w 6536066"/>
              <a:gd name="connsiteY124" fmla="*/ 3975250 h 4448630"/>
              <a:gd name="connsiteX125" fmla="*/ 761401 w 6536066"/>
              <a:gd name="connsiteY125" fmla="*/ 3943882 h 4448630"/>
              <a:gd name="connsiteX126" fmla="*/ 721477 w 6536066"/>
              <a:gd name="connsiteY126" fmla="*/ 3906810 h 4448630"/>
              <a:gd name="connsiteX127" fmla="*/ 684405 w 6536066"/>
              <a:gd name="connsiteY127" fmla="*/ 3866886 h 4448630"/>
              <a:gd name="connsiteX128" fmla="*/ 653037 w 6536066"/>
              <a:gd name="connsiteY128" fmla="*/ 3824111 h 4448630"/>
              <a:gd name="connsiteX129" fmla="*/ 624520 w 6536066"/>
              <a:gd name="connsiteY129" fmla="*/ 3775632 h 4448630"/>
              <a:gd name="connsiteX130" fmla="*/ 598855 w 6536066"/>
              <a:gd name="connsiteY130" fmla="*/ 3727154 h 4448630"/>
              <a:gd name="connsiteX131" fmla="*/ 578893 w 6536066"/>
              <a:gd name="connsiteY131" fmla="*/ 3675823 h 4448630"/>
              <a:gd name="connsiteX132" fmla="*/ 567486 w 6536066"/>
              <a:gd name="connsiteY132" fmla="*/ 3621641 h 4448630"/>
              <a:gd name="connsiteX133" fmla="*/ 558931 w 6536066"/>
              <a:gd name="connsiteY133" fmla="*/ 3564607 h 4448630"/>
              <a:gd name="connsiteX134" fmla="*/ 553228 w 6536066"/>
              <a:gd name="connsiteY134" fmla="*/ 3507574 h 4448630"/>
              <a:gd name="connsiteX135" fmla="*/ 553228 w 6536066"/>
              <a:gd name="connsiteY135" fmla="*/ 3114041 h 4448630"/>
              <a:gd name="connsiteX136" fmla="*/ 493342 w 6536066"/>
              <a:gd name="connsiteY136" fmla="*/ 3085524 h 4448630"/>
              <a:gd name="connsiteX137" fmla="*/ 436308 w 6536066"/>
              <a:gd name="connsiteY137" fmla="*/ 3051304 h 4448630"/>
              <a:gd name="connsiteX138" fmla="*/ 379275 w 6536066"/>
              <a:gd name="connsiteY138" fmla="*/ 3014232 h 4448630"/>
              <a:gd name="connsiteX139" fmla="*/ 327944 w 6536066"/>
              <a:gd name="connsiteY139" fmla="*/ 2971457 h 4448630"/>
              <a:gd name="connsiteX140" fmla="*/ 279466 w 6536066"/>
              <a:gd name="connsiteY140" fmla="*/ 2925830 h 4448630"/>
              <a:gd name="connsiteX141" fmla="*/ 233839 w 6536066"/>
              <a:gd name="connsiteY141" fmla="*/ 2877351 h 4448630"/>
              <a:gd name="connsiteX142" fmla="*/ 191063 w 6536066"/>
              <a:gd name="connsiteY142" fmla="*/ 2826021 h 4448630"/>
              <a:gd name="connsiteX143" fmla="*/ 153991 w 6536066"/>
              <a:gd name="connsiteY143" fmla="*/ 2768987 h 4448630"/>
              <a:gd name="connsiteX144" fmla="*/ 119771 w 6536066"/>
              <a:gd name="connsiteY144" fmla="*/ 2711953 h 4448630"/>
              <a:gd name="connsiteX145" fmla="*/ 88403 w 6536066"/>
              <a:gd name="connsiteY145" fmla="*/ 2649216 h 4448630"/>
              <a:gd name="connsiteX146" fmla="*/ 62737 w 6536066"/>
              <a:gd name="connsiteY146" fmla="*/ 2586479 h 4448630"/>
              <a:gd name="connsiteX147" fmla="*/ 39924 w 6536066"/>
              <a:gd name="connsiteY147" fmla="*/ 2518039 h 4448630"/>
              <a:gd name="connsiteX148" fmla="*/ 22814 w 6536066"/>
              <a:gd name="connsiteY148" fmla="*/ 2452450 h 4448630"/>
              <a:gd name="connsiteX149" fmla="*/ 8555 w 6536066"/>
              <a:gd name="connsiteY149" fmla="*/ 2381158 h 4448630"/>
              <a:gd name="connsiteX150" fmla="*/ 2852 w 6536066"/>
              <a:gd name="connsiteY150" fmla="*/ 2309866 h 4448630"/>
              <a:gd name="connsiteX151" fmla="*/ 0 w 6536066"/>
              <a:gd name="connsiteY151" fmla="*/ 2238574 h 4448630"/>
              <a:gd name="connsiteX152" fmla="*/ 2852 w 6536066"/>
              <a:gd name="connsiteY152" fmla="*/ 2164430 h 4448630"/>
              <a:gd name="connsiteX153" fmla="*/ 8555 w 6536066"/>
              <a:gd name="connsiteY153" fmla="*/ 2093138 h 4448630"/>
              <a:gd name="connsiteX154" fmla="*/ 22814 w 6536066"/>
              <a:gd name="connsiteY154" fmla="*/ 2024697 h 4448630"/>
              <a:gd name="connsiteX155" fmla="*/ 39924 w 6536066"/>
              <a:gd name="connsiteY155" fmla="*/ 1956257 h 4448630"/>
              <a:gd name="connsiteX156" fmla="*/ 62737 w 6536066"/>
              <a:gd name="connsiteY156" fmla="*/ 1890668 h 4448630"/>
              <a:gd name="connsiteX157" fmla="*/ 88403 w 6536066"/>
              <a:gd name="connsiteY157" fmla="*/ 1827931 h 4448630"/>
              <a:gd name="connsiteX158" fmla="*/ 119771 w 6536066"/>
              <a:gd name="connsiteY158" fmla="*/ 1765194 h 4448630"/>
              <a:gd name="connsiteX159" fmla="*/ 153991 w 6536066"/>
              <a:gd name="connsiteY159" fmla="*/ 1705308 h 4448630"/>
              <a:gd name="connsiteX160" fmla="*/ 191063 w 6536066"/>
              <a:gd name="connsiteY160" fmla="*/ 1651126 h 4448630"/>
              <a:gd name="connsiteX161" fmla="*/ 233839 w 6536066"/>
              <a:gd name="connsiteY161" fmla="*/ 1596944 h 4448630"/>
              <a:gd name="connsiteX162" fmla="*/ 279466 w 6536066"/>
              <a:gd name="connsiteY162" fmla="*/ 1548466 h 4448630"/>
              <a:gd name="connsiteX163" fmla="*/ 327944 w 6536066"/>
              <a:gd name="connsiteY163" fmla="*/ 1502839 h 4448630"/>
              <a:gd name="connsiteX164" fmla="*/ 379275 w 6536066"/>
              <a:gd name="connsiteY164" fmla="*/ 1462915 h 4448630"/>
              <a:gd name="connsiteX165" fmla="*/ 436308 w 6536066"/>
              <a:gd name="connsiteY165" fmla="*/ 1422991 h 4448630"/>
              <a:gd name="connsiteX166" fmla="*/ 493342 w 6536066"/>
              <a:gd name="connsiteY166" fmla="*/ 1391623 h 4448630"/>
              <a:gd name="connsiteX167" fmla="*/ 553228 w 6536066"/>
              <a:gd name="connsiteY167" fmla="*/ 1363106 h 4448630"/>
              <a:gd name="connsiteX168" fmla="*/ 553228 w 6536066"/>
              <a:gd name="connsiteY168" fmla="*/ 978128 h 4448630"/>
              <a:gd name="connsiteX169" fmla="*/ 558931 w 6536066"/>
              <a:gd name="connsiteY169" fmla="*/ 921095 h 4448630"/>
              <a:gd name="connsiteX170" fmla="*/ 567486 w 6536066"/>
              <a:gd name="connsiteY170" fmla="*/ 864061 h 4448630"/>
              <a:gd name="connsiteX171" fmla="*/ 578893 w 6536066"/>
              <a:gd name="connsiteY171" fmla="*/ 809879 h 4448630"/>
              <a:gd name="connsiteX172" fmla="*/ 598855 w 6536066"/>
              <a:gd name="connsiteY172" fmla="*/ 758549 h 4448630"/>
              <a:gd name="connsiteX173" fmla="*/ 624520 w 6536066"/>
              <a:gd name="connsiteY173" fmla="*/ 710070 h 4448630"/>
              <a:gd name="connsiteX174" fmla="*/ 653037 w 6536066"/>
              <a:gd name="connsiteY174" fmla="*/ 661591 h 4448630"/>
              <a:gd name="connsiteX175" fmla="*/ 684405 w 6536066"/>
              <a:gd name="connsiteY175" fmla="*/ 618816 h 4448630"/>
              <a:gd name="connsiteX176" fmla="*/ 721477 w 6536066"/>
              <a:gd name="connsiteY176" fmla="*/ 578892 h 4448630"/>
              <a:gd name="connsiteX177" fmla="*/ 761401 w 6536066"/>
              <a:gd name="connsiteY177" fmla="*/ 541820 h 4448630"/>
              <a:gd name="connsiteX178" fmla="*/ 804176 w 6536066"/>
              <a:gd name="connsiteY178" fmla="*/ 510452 h 4448630"/>
              <a:gd name="connsiteX179" fmla="*/ 852655 w 6536066"/>
              <a:gd name="connsiteY179" fmla="*/ 481935 h 4448630"/>
              <a:gd name="connsiteX180" fmla="*/ 901133 w 6536066"/>
              <a:gd name="connsiteY180" fmla="*/ 456270 h 4448630"/>
              <a:gd name="connsiteX181" fmla="*/ 952464 w 6536066"/>
              <a:gd name="connsiteY181" fmla="*/ 439160 h 4448630"/>
              <a:gd name="connsiteX182" fmla="*/ 1006646 w 6536066"/>
              <a:gd name="connsiteY182" fmla="*/ 424901 h 4448630"/>
              <a:gd name="connsiteX183" fmla="*/ 1063679 w 6536066"/>
              <a:gd name="connsiteY183" fmla="*/ 416346 h 4448630"/>
              <a:gd name="connsiteX184" fmla="*/ 1123565 w 6536066"/>
              <a:gd name="connsiteY184" fmla="*/ 413495 h 4448630"/>
              <a:gd name="connsiteX185" fmla="*/ 1548467 w 6536066"/>
              <a:gd name="connsiteY185" fmla="*/ 413495 h 4448630"/>
              <a:gd name="connsiteX186" fmla="*/ 1625462 w 6536066"/>
              <a:gd name="connsiteY186" fmla="*/ 365016 h 4448630"/>
              <a:gd name="connsiteX187" fmla="*/ 1708161 w 6536066"/>
              <a:gd name="connsiteY187" fmla="*/ 319389 h 4448630"/>
              <a:gd name="connsiteX188" fmla="*/ 1793711 w 6536066"/>
              <a:gd name="connsiteY188" fmla="*/ 279465 h 4448630"/>
              <a:gd name="connsiteX189" fmla="*/ 1887817 w 6536066"/>
              <a:gd name="connsiteY189" fmla="*/ 239542 h 4448630"/>
              <a:gd name="connsiteX190" fmla="*/ 1984774 w 6536066"/>
              <a:gd name="connsiteY190" fmla="*/ 202470 h 4448630"/>
              <a:gd name="connsiteX191" fmla="*/ 2090287 w 6536066"/>
              <a:gd name="connsiteY191" fmla="*/ 168250 h 4448630"/>
              <a:gd name="connsiteX192" fmla="*/ 2198651 w 6536066"/>
              <a:gd name="connsiteY192" fmla="*/ 136881 h 4448630"/>
              <a:gd name="connsiteX193" fmla="*/ 2309866 w 6536066"/>
              <a:gd name="connsiteY193" fmla="*/ 108364 h 4448630"/>
              <a:gd name="connsiteX194" fmla="*/ 2426786 w 6536066"/>
              <a:gd name="connsiteY194" fmla="*/ 82699 h 4448630"/>
              <a:gd name="connsiteX195" fmla="*/ 2546556 w 6536066"/>
              <a:gd name="connsiteY195" fmla="*/ 62737 h 4448630"/>
              <a:gd name="connsiteX196" fmla="*/ 2669180 w 6536066"/>
              <a:gd name="connsiteY196" fmla="*/ 42775 h 4448630"/>
              <a:gd name="connsiteX197" fmla="*/ 2797505 w 6536066"/>
              <a:gd name="connsiteY197" fmla="*/ 28517 h 4448630"/>
              <a:gd name="connsiteX198" fmla="*/ 2925831 w 6536066"/>
              <a:gd name="connsiteY198" fmla="*/ 14259 h 4448630"/>
              <a:gd name="connsiteX199" fmla="*/ 3059860 w 6536066"/>
              <a:gd name="connsiteY199" fmla="*/ 5703 h 44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536066" h="4448630">
                <a:moveTo>
                  <a:pt x="3193889" y="0"/>
                </a:moveTo>
                <a:lnTo>
                  <a:pt x="3330770" y="0"/>
                </a:lnTo>
                <a:lnTo>
                  <a:pt x="3464800" y="0"/>
                </a:lnTo>
                <a:lnTo>
                  <a:pt x="3601680" y="5703"/>
                </a:lnTo>
                <a:lnTo>
                  <a:pt x="3732858" y="14259"/>
                </a:lnTo>
                <a:lnTo>
                  <a:pt x="3861184" y="28517"/>
                </a:lnTo>
                <a:lnTo>
                  <a:pt x="3989510" y="42775"/>
                </a:lnTo>
                <a:lnTo>
                  <a:pt x="4112132" y="62737"/>
                </a:lnTo>
                <a:lnTo>
                  <a:pt x="4231903" y="82699"/>
                </a:lnTo>
                <a:lnTo>
                  <a:pt x="4348823" y="108364"/>
                </a:lnTo>
                <a:lnTo>
                  <a:pt x="4462890" y="136881"/>
                </a:lnTo>
                <a:lnTo>
                  <a:pt x="4568402" y="168250"/>
                </a:lnTo>
                <a:lnTo>
                  <a:pt x="4673915" y="202470"/>
                </a:lnTo>
                <a:lnTo>
                  <a:pt x="4770872" y="239542"/>
                </a:lnTo>
                <a:lnTo>
                  <a:pt x="4864978" y="279465"/>
                </a:lnTo>
                <a:lnTo>
                  <a:pt x="4953380" y="319389"/>
                </a:lnTo>
                <a:lnTo>
                  <a:pt x="5033227" y="365016"/>
                </a:lnTo>
                <a:lnTo>
                  <a:pt x="5110223" y="413495"/>
                </a:lnTo>
                <a:lnTo>
                  <a:pt x="5395392" y="413495"/>
                </a:lnTo>
                <a:lnTo>
                  <a:pt x="5452425" y="416346"/>
                </a:lnTo>
                <a:lnTo>
                  <a:pt x="5509459" y="424901"/>
                </a:lnTo>
                <a:lnTo>
                  <a:pt x="5563641" y="439160"/>
                </a:lnTo>
                <a:lnTo>
                  <a:pt x="5614971" y="456270"/>
                </a:lnTo>
                <a:lnTo>
                  <a:pt x="5666301" y="481935"/>
                </a:lnTo>
                <a:lnTo>
                  <a:pt x="5711929" y="510452"/>
                </a:lnTo>
                <a:lnTo>
                  <a:pt x="5757555" y="541820"/>
                </a:lnTo>
                <a:lnTo>
                  <a:pt x="5797479" y="578892"/>
                </a:lnTo>
                <a:lnTo>
                  <a:pt x="5834551" y="618816"/>
                </a:lnTo>
                <a:lnTo>
                  <a:pt x="5865919" y="661591"/>
                </a:lnTo>
                <a:lnTo>
                  <a:pt x="5894437" y="710070"/>
                </a:lnTo>
                <a:lnTo>
                  <a:pt x="5917250" y="758549"/>
                </a:lnTo>
                <a:lnTo>
                  <a:pt x="5937212" y="809879"/>
                </a:lnTo>
                <a:lnTo>
                  <a:pt x="5951470" y="864061"/>
                </a:lnTo>
                <a:lnTo>
                  <a:pt x="5960025" y="921095"/>
                </a:lnTo>
                <a:lnTo>
                  <a:pt x="5962877" y="978128"/>
                </a:lnTo>
                <a:lnTo>
                  <a:pt x="5962877" y="1354551"/>
                </a:lnTo>
                <a:lnTo>
                  <a:pt x="6025614" y="1383068"/>
                </a:lnTo>
                <a:lnTo>
                  <a:pt x="6085499" y="1414436"/>
                </a:lnTo>
                <a:lnTo>
                  <a:pt x="6142533" y="1451508"/>
                </a:lnTo>
                <a:lnTo>
                  <a:pt x="6196715" y="1491432"/>
                </a:lnTo>
                <a:lnTo>
                  <a:pt x="6248045" y="1537059"/>
                </a:lnTo>
                <a:lnTo>
                  <a:pt x="6293673" y="1588389"/>
                </a:lnTo>
                <a:lnTo>
                  <a:pt x="6339299" y="1639720"/>
                </a:lnTo>
                <a:lnTo>
                  <a:pt x="6379223" y="1696753"/>
                </a:lnTo>
                <a:lnTo>
                  <a:pt x="6413443" y="1756639"/>
                </a:lnTo>
                <a:lnTo>
                  <a:pt x="6444812" y="1819376"/>
                </a:lnTo>
                <a:lnTo>
                  <a:pt x="6473329" y="1882113"/>
                </a:lnTo>
                <a:lnTo>
                  <a:pt x="6496143" y="1950553"/>
                </a:lnTo>
                <a:lnTo>
                  <a:pt x="6513253" y="2018994"/>
                </a:lnTo>
                <a:lnTo>
                  <a:pt x="6527511" y="2090286"/>
                </a:lnTo>
                <a:lnTo>
                  <a:pt x="6533215" y="2164430"/>
                </a:lnTo>
                <a:lnTo>
                  <a:pt x="6536066" y="2238574"/>
                </a:lnTo>
                <a:lnTo>
                  <a:pt x="6533215" y="2312717"/>
                </a:lnTo>
                <a:lnTo>
                  <a:pt x="6527511" y="2384010"/>
                </a:lnTo>
                <a:lnTo>
                  <a:pt x="6513253" y="2455302"/>
                </a:lnTo>
                <a:lnTo>
                  <a:pt x="6496143" y="2526594"/>
                </a:lnTo>
                <a:lnTo>
                  <a:pt x="6473329" y="2592183"/>
                </a:lnTo>
                <a:lnTo>
                  <a:pt x="6444812" y="2657771"/>
                </a:lnTo>
                <a:lnTo>
                  <a:pt x="6413443" y="2720508"/>
                </a:lnTo>
                <a:lnTo>
                  <a:pt x="6379223" y="2780394"/>
                </a:lnTo>
                <a:lnTo>
                  <a:pt x="6339299" y="2834576"/>
                </a:lnTo>
                <a:lnTo>
                  <a:pt x="6293673" y="2888758"/>
                </a:lnTo>
                <a:lnTo>
                  <a:pt x="6248045" y="2937237"/>
                </a:lnTo>
                <a:lnTo>
                  <a:pt x="6196715" y="2982864"/>
                </a:lnTo>
                <a:lnTo>
                  <a:pt x="6142533" y="3025639"/>
                </a:lnTo>
                <a:lnTo>
                  <a:pt x="6085499" y="3062711"/>
                </a:lnTo>
                <a:lnTo>
                  <a:pt x="6025614" y="3094079"/>
                </a:lnTo>
                <a:lnTo>
                  <a:pt x="5962877" y="3122596"/>
                </a:lnTo>
                <a:lnTo>
                  <a:pt x="5962877" y="3507574"/>
                </a:lnTo>
                <a:lnTo>
                  <a:pt x="5960025" y="3564607"/>
                </a:lnTo>
                <a:lnTo>
                  <a:pt x="5951470" y="3621641"/>
                </a:lnTo>
                <a:lnTo>
                  <a:pt x="5937212" y="3675823"/>
                </a:lnTo>
                <a:lnTo>
                  <a:pt x="5917250" y="3727154"/>
                </a:lnTo>
                <a:lnTo>
                  <a:pt x="5894437" y="3775632"/>
                </a:lnTo>
                <a:lnTo>
                  <a:pt x="5865919" y="3824111"/>
                </a:lnTo>
                <a:lnTo>
                  <a:pt x="5834551" y="3866886"/>
                </a:lnTo>
                <a:lnTo>
                  <a:pt x="5797479" y="3906810"/>
                </a:lnTo>
                <a:lnTo>
                  <a:pt x="5757555" y="3943882"/>
                </a:lnTo>
                <a:lnTo>
                  <a:pt x="5711929" y="3975250"/>
                </a:lnTo>
                <a:lnTo>
                  <a:pt x="5666301" y="4003767"/>
                </a:lnTo>
                <a:lnTo>
                  <a:pt x="5614971" y="4026581"/>
                </a:lnTo>
                <a:lnTo>
                  <a:pt x="5563641" y="4046542"/>
                </a:lnTo>
                <a:lnTo>
                  <a:pt x="5509459" y="4060801"/>
                </a:lnTo>
                <a:lnTo>
                  <a:pt x="5452425" y="4069356"/>
                </a:lnTo>
                <a:lnTo>
                  <a:pt x="5395392" y="4072208"/>
                </a:lnTo>
                <a:lnTo>
                  <a:pt x="5050337" y="4072208"/>
                </a:lnTo>
                <a:lnTo>
                  <a:pt x="4973342" y="4114983"/>
                </a:lnTo>
                <a:lnTo>
                  <a:pt x="4890643" y="4154906"/>
                </a:lnTo>
                <a:lnTo>
                  <a:pt x="4805092" y="4194830"/>
                </a:lnTo>
                <a:lnTo>
                  <a:pt x="4713838" y="4231902"/>
                </a:lnTo>
                <a:lnTo>
                  <a:pt x="4616881" y="4263271"/>
                </a:lnTo>
                <a:lnTo>
                  <a:pt x="4514220" y="4294639"/>
                </a:lnTo>
                <a:lnTo>
                  <a:pt x="4408708" y="4323156"/>
                </a:lnTo>
                <a:lnTo>
                  <a:pt x="4300344" y="4348821"/>
                </a:lnTo>
                <a:lnTo>
                  <a:pt x="4189128" y="4371635"/>
                </a:lnTo>
                <a:lnTo>
                  <a:pt x="4072209" y="4391597"/>
                </a:lnTo>
                <a:lnTo>
                  <a:pt x="3955290" y="4408707"/>
                </a:lnTo>
                <a:lnTo>
                  <a:pt x="3832667" y="4422965"/>
                </a:lnTo>
                <a:lnTo>
                  <a:pt x="3710045" y="4434372"/>
                </a:lnTo>
                <a:lnTo>
                  <a:pt x="3584570" y="4442927"/>
                </a:lnTo>
                <a:lnTo>
                  <a:pt x="3459096" y="4445779"/>
                </a:lnTo>
                <a:lnTo>
                  <a:pt x="3330770" y="4448630"/>
                </a:lnTo>
                <a:lnTo>
                  <a:pt x="3199593" y="4445779"/>
                </a:lnTo>
                <a:lnTo>
                  <a:pt x="3074118" y="4442927"/>
                </a:lnTo>
                <a:lnTo>
                  <a:pt x="2948644" y="4434372"/>
                </a:lnTo>
                <a:lnTo>
                  <a:pt x="2826022" y="4422965"/>
                </a:lnTo>
                <a:lnTo>
                  <a:pt x="2703400" y="4408707"/>
                </a:lnTo>
                <a:lnTo>
                  <a:pt x="2586480" y="4391597"/>
                </a:lnTo>
                <a:lnTo>
                  <a:pt x="2469561" y="4371635"/>
                </a:lnTo>
                <a:lnTo>
                  <a:pt x="2358345" y="4348821"/>
                </a:lnTo>
                <a:lnTo>
                  <a:pt x="2249981" y="4323156"/>
                </a:lnTo>
                <a:lnTo>
                  <a:pt x="2144469" y="4294639"/>
                </a:lnTo>
                <a:lnTo>
                  <a:pt x="2041808" y="4263271"/>
                </a:lnTo>
                <a:lnTo>
                  <a:pt x="1947702" y="4231902"/>
                </a:lnTo>
                <a:lnTo>
                  <a:pt x="1853597" y="4194830"/>
                </a:lnTo>
                <a:lnTo>
                  <a:pt x="1768046" y="4154906"/>
                </a:lnTo>
                <a:lnTo>
                  <a:pt x="1685348" y="4114983"/>
                </a:lnTo>
                <a:lnTo>
                  <a:pt x="1608352" y="4072208"/>
                </a:lnTo>
                <a:lnTo>
                  <a:pt x="1123565" y="4072208"/>
                </a:lnTo>
                <a:lnTo>
                  <a:pt x="1063679" y="4069356"/>
                </a:lnTo>
                <a:lnTo>
                  <a:pt x="1006646" y="4060801"/>
                </a:lnTo>
                <a:lnTo>
                  <a:pt x="952464" y="4046542"/>
                </a:lnTo>
                <a:lnTo>
                  <a:pt x="901133" y="4026581"/>
                </a:lnTo>
                <a:lnTo>
                  <a:pt x="852655" y="4003767"/>
                </a:lnTo>
                <a:lnTo>
                  <a:pt x="804176" y="3975250"/>
                </a:lnTo>
                <a:lnTo>
                  <a:pt x="761401" y="3943882"/>
                </a:lnTo>
                <a:lnTo>
                  <a:pt x="721477" y="3906810"/>
                </a:lnTo>
                <a:lnTo>
                  <a:pt x="684405" y="3866886"/>
                </a:lnTo>
                <a:lnTo>
                  <a:pt x="653037" y="3824111"/>
                </a:lnTo>
                <a:lnTo>
                  <a:pt x="624520" y="3775632"/>
                </a:lnTo>
                <a:lnTo>
                  <a:pt x="598855" y="3727154"/>
                </a:lnTo>
                <a:lnTo>
                  <a:pt x="578893" y="3675823"/>
                </a:lnTo>
                <a:lnTo>
                  <a:pt x="567486" y="3621641"/>
                </a:lnTo>
                <a:lnTo>
                  <a:pt x="558931" y="3564607"/>
                </a:lnTo>
                <a:lnTo>
                  <a:pt x="553228" y="3507574"/>
                </a:lnTo>
                <a:lnTo>
                  <a:pt x="553228" y="3114041"/>
                </a:lnTo>
                <a:lnTo>
                  <a:pt x="493342" y="3085524"/>
                </a:lnTo>
                <a:lnTo>
                  <a:pt x="436308" y="3051304"/>
                </a:lnTo>
                <a:lnTo>
                  <a:pt x="379275" y="3014232"/>
                </a:lnTo>
                <a:lnTo>
                  <a:pt x="327944" y="2971457"/>
                </a:lnTo>
                <a:lnTo>
                  <a:pt x="279466" y="2925830"/>
                </a:lnTo>
                <a:lnTo>
                  <a:pt x="233839" y="2877351"/>
                </a:lnTo>
                <a:lnTo>
                  <a:pt x="191063" y="2826021"/>
                </a:lnTo>
                <a:lnTo>
                  <a:pt x="153991" y="2768987"/>
                </a:lnTo>
                <a:lnTo>
                  <a:pt x="119771" y="2711953"/>
                </a:lnTo>
                <a:lnTo>
                  <a:pt x="88403" y="2649216"/>
                </a:lnTo>
                <a:lnTo>
                  <a:pt x="62737" y="2586479"/>
                </a:lnTo>
                <a:lnTo>
                  <a:pt x="39924" y="2518039"/>
                </a:lnTo>
                <a:lnTo>
                  <a:pt x="22814" y="2452450"/>
                </a:lnTo>
                <a:lnTo>
                  <a:pt x="8555" y="2381158"/>
                </a:lnTo>
                <a:lnTo>
                  <a:pt x="2852" y="2309866"/>
                </a:lnTo>
                <a:lnTo>
                  <a:pt x="0" y="2238574"/>
                </a:lnTo>
                <a:lnTo>
                  <a:pt x="2852" y="2164430"/>
                </a:lnTo>
                <a:lnTo>
                  <a:pt x="8555" y="2093138"/>
                </a:lnTo>
                <a:lnTo>
                  <a:pt x="22814" y="2024697"/>
                </a:lnTo>
                <a:lnTo>
                  <a:pt x="39924" y="1956257"/>
                </a:lnTo>
                <a:lnTo>
                  <a:pt x="62737" y="1890668"/>
                </a:lnTo>
                <a:lnTo>
                  <a:pt x="88403" y="1827931"/>
                </a:lnTo>
                <a:lnTo>
                  <a:pt x="119771" y="1765194"/>
                </a:lnTo>
                <a:lnTo>
                  <a:pt x="153991" y="1705308"/>
                </a:lnTo>
                <a:lnTo>
                  <a:pt x="191063" y="1651126"/>
                </a:lnTo>
                <a:lnTo>
                  <a:pt x="233839" y="1596944"/>
                </a:lnTo>
                <a:lnTo>
                  <a:pt x="279466" y="1548466"/>
                </a:lnTo>
                <a:lnTo>
                  <a:pt x="327944" y="1502839"/>
                </a:lnTo>
                <a:lnTo>
                  <a:pt x="379275" y="1462915"/>
                </a:lnTo>
                <a:lnTo>
                  <a:pt x="436308" y="1422991"/>
                </a:lnTo>
                <a:lnTo>
                  <a:pt x="493342" y="1391623"/>
                </a:lnTo>
                <a:lnTo>
                  <a:pt x="553228" y="1363106"/>
                </a:lnTo>
                <a:lnTo>
                  <a:pt x="553228" y="978128"/>
                </a:lnTo>
                <a:lnTo>
                  <a:pt x="558931" y="921095"/>
                </a:lnTo>
                <a:lnTo>
                  <a:pt x="567486" y="864061"/>
                </a:lnTo>
                <a:lnTo>
                  <a:pt x="578893" y="809879"/>
                </a:lnTo>
                <a:lnTo>
                  <a:pt x="598855" y="758549"/>
                </a:lnTo>
                <a:lnTo>
                  <a:pt x="624520" y="710070"/>
                </a:lnTo>
                <a:lnTo>
                  <a:pt x="653037" y="661591"/>
                </a:lnTo>
                <a:lnTo>
                  <a:pt x="684405" y="618816"/>
                </a:lnTo>
                <a:lnTo>
                  <a:pt x="721477" y="578892"/>
                </a:lnTo>
                <a:lnTo>
                  <a:pt x="761401" y="541820"/>
                </a:lnTo>
                <a:lnTo>
                  <a:pt x="804176" y="510452"/>
                </a:lnTo>
                <a:lnTo>
                  <a:pt x="852655" y="481935"/>
                </a:lnTo>
                <a:lnTo>
                  <a:pt x="901133" y="456270"/>
                </a:lnTo>
                <a:lnTo>
                  <a:pt x="952464" y="439160"/>
                </a:lnTo>
                <a:lnTo>
                  <a:pt x="1006646" y="424901"/>
                </a:lnTo>
                <a:lnTo>
                  <a:pt x="1063679" y="416346"/>
                </a:lnTo>
                <a:lnTo>
                  <a:pt x="1123565" y="413495"/>
                </a:lnTo>
                <a:lnTo>
                  <a:pt x="1548467" y="413495"/>
                </a:lnTo>
                <a:lnTo>
                  <a:pt x="1625462" y="365016"/>
                </a:lnTo>
                <a:lnTo>
                  <a:pt x="1708161" y="319389"/>
                </a:lnTo>
                <a:lnTo>
                  <a:pt x="1793711" y="279465"/>
                </a:lnTo>
                <a:lnTo>
                  <a:pt x="1887817" y="239542"/>
                </a:lnTo>
                <a:lnTo>
                  <a:pt x="1984774" y="202470"/>
                </a:lnTo>
                <a:lnTo>
                  <a:pt x="2090287" y="168250"/>
                </a:lnTo>
                <a:lnTo>
                  <a:pt x="2198651" y="136881"/>
                </a:lnTo>
                <a:lnTo>
                  <a:pt x="2309866" y="108364"/>
                </a:lnTo>
                <a:lnTo>
                  <a:pt x="2426786" y="82699"/>
                </a:lnTo>
                <a:lnTo>
                  <a:pt x="2546556" y="62737"/>
                </a:lnTo>
                <a:lnTo>
                  <a:pt x="2669180" y="42775"/>
                </a:lnTo>
                <a:lnTo>
                  <a:pt x="2797505" y="28517"/>
                </a:lnTo>
                <a:lnTo>
                  <a:pt x="2925831" y="14259"/>
                </a:lnTo>
                <a:lnTo>
                  <a:pt x="3059860" y="570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lvl1pPr>
          </a:lstStyle>
          <a:p>
            <a:pPr marL="0" lvl="0" algn="ctr"/>
            <a:endParaRPr lang="zh-CN" altLang="en-US"/>
          </a:p>
        </p:txBody>
      </p:sp>
      <p:sp>
        <p:nvSpPr>
          <p:cNvPr id="10" name="图片占位符 9"/>
          <p:cNvSpPr>
            <a:spLocks noGrp="1"/>
          </p:cNvSpPr>
          <p:nvPr>
            <p:ph type="pic" sz="quarter" idx="10"/>
          </p:nvPr>
        </p:nvSpPr>
        <p:spPr>
          <a:xfrm>
            <a:off x="6226782" y="2692102"/>
            <a:ext cx="2018528" cy="2018527"/>
          </a:xfrm>
          <a:custGeom>
            <a:avLst/>
            <a:gdLst>
              <a:gd name="connsiteX0" fmla="*/ 1951564 w 2691370"/>
              <a:gd name="connsiteY0" fmla="*/ 0 h 2691369"/>
              <a:gd name="connsiteX1" fmla="*/ 1952977 w 2691370"/>
              <a:gd name="connsiteY1" fmla="*/ 637 h 2691369"/>
              <a:gd name="connsiteX2" fmla="*/ 1953365 w 2691370"/>
              <a:gd name="connsiteY2" fmla="*/ 1662 h 2691369"/>
              <a:gd name="connsiteX3" fmla="*/ 2204279 w 2691370"/>
              <a:gd name="connsiteY3" fmla="*/ 664956 h 2691369"/>
              <a:gd name="connsiteX4" fmla="*/ 2212174 w 2691370"/>
              <a:gd name="connsiteY4" fmla="*/ 688923 h 2691369"/>
              <a:gd name="connsiteX5" fmla="*/ 2217768 w 2691370"/>
              <a:gd name="connsiteY5" fmla="*/ 716104 h 2691369"/>
              <a:gd name="connsiteX6" fmla="*/ 2222199 w 2691370"/>
              <a:gd name="connsiteY6" fmla="*/ 740209 h 2691369"/>
              <a:gd name="connsiteX7" fmla="*/ 2224968 w 2691370"/>
              <a:gd name="connsiteY7" fmla="*/ 766115 h 2691369"/>
              <a:gd name="connsiteX8" fmla="*/ 2226323 w 2691370"/>
              <a:gd name="connsiteY8" fmla="*/ 791384 h 2691369"/>
              <a:gd name="connsiteX9" fmla="*/ 2225241 w 2691370"/>
              <a:gd name="connsiteY9" fmla="*/ 816403 h 2691369"/>
              <a:gd name="connsiteX10" fmla="*/ 2223133 w 2691370"/>
              <a:gd name="connsiteY10" fmla="*/ 841810 h 2691369"/>
              <a:gd name="connsiteX11" fmla="*/ 2219612 w 2691370"/>
              <a:gd name="connsiteY11" fmla="*/ 866580 h 2691369"/>
              <a:gd name="connsiteX12" fmla="*/ 2215066 w 2691370"/>
              <a:gd name="connsiteY12" fmla="*/ 891737 h 2691369"/>
              <a:gd name="connsiteX13" fmla="*/ 2208719 w 2691370"/>
              <a:gd name="connsiteY13" fmla="*/ 915232 h 2691369"/>
              <a:gd name="connsiteX14" fmla="*/ 2199934 w 2691370"/>
              <a:gd name="connsiteY14" fmla="*/ 938478 h 2691369"/>
              <a:gd name="connsiteX15" fmla="*/ 2189736 w 2691370"/>
              <a:gd name="connsiteY15" fmla="*/ 961085 h 2691369"/>
              <a:gd name="connsiteX16" fmla="*/ 2178513 w 2691370"/>
              <a:gd name="connsiteY16" fmla="*/ 984081 h 2691369"/>
              <a:gd name="connsiteX17" fmla="*/ 2165489 w 2691370"/>
              <a:gd name="connsiteY17" fmla="*/ 1005414 h 2691369"/>
              <a:gd name="connsiteX18" fmla="*/ 2152077 w 2691370"/>
              <a:gd name="connsiteY18" fmla="*/ 1025722 h 2691369"/>
              <a:gd name="connsiteX19" fmla="*/ 2136615 w 2691370"/>
              <a:gd name="connsiteY19" fmla="*/ 1046806 h 2691369"/>
              <a:gd name="connsiteX20" fmla="*/ 2161773 w 2691370"/>
              <a:gd name="connsiteY20" fmla="*/ 1051352 h 2691369"/>
              <a:gd name="connsiteX21" fmla="*/ 2185268 w 2691370"/>
              <a:gd name="connsiteY21" fmla="*/ 1057699 h 2691369"/>
              <a:gd name="connsiteX22" fmla="*/ 2209538 w 2691370"/>
              <a:gd name="connsiteY22" fmla="*/ 1066096 h 2691369"/>
              <a:gd name="connsiteX23" fmla="*/ 2232783 w 2691370"/>
              <a:gd name="connsiteY23" fmla="*/ 1074881 h 2691369"/>
              <a:gd name="connsiteX24" fmla="*/ 2255779 w 2691370"/>
              <a:gd name="connsiteY24" fmla="*/ 1086104 h 2691369"/>
              <a:gd name="connsiteX25" fmla="*/ 2277750 w 2691370"/>
              <a:gd name="connsiteY25" fmla="*/ 1097715 h 2691369"/>
              <a:gd name="connsiteX26" fmla="*/ 2298445 w 2691370"/>
              <a:gd name="connsiteY26" fmla="*/ 1112152 h 2691369"/>
              <a:gd name="connsiteX27" fmla="*/ 2317728 w 2691370"/>
              <a:gd name="connsiteY27" fmla="*/ 1125952 h 2691369"/>
              <a:gd name="connsiteX28" fmla="*/ 2336762 w 2691370"/>
              <a:gd name="connsiteY28" fmla="*/ 1142189 h 2691369"/>
              <a:gd name="connsiteX29" fmla="*/ 2355158 w 2691370"/>
              <a:gd name="connsiteY29" fmla="*/ 1159840 h 2691369"/>
              <a:gd name="connsiteX30" fmla="*/ 2372916 w 2691370"/>
              <a:gd name="connsiteY30" fmla="*/ 1178904 h 2691369"/>
              <a:gd name="connsiteX31" fmla="*/ 2388624 w 2691370"/>
              <a:gd name="connsiteY31" fmla="*/ 1198743 h 2691369"/>
              <a:gd name="connsiteX32" fmla="*/ 2403307 w 2691370"/>
              <a:gd name="connsiteY32" fmla="*/ 1218971 h 2691369"/>
              <a:gd name="connsiteX33" fmla="*/ 2416328 w 2691370"/>
              <a:gd name="connsiteY33" fmla="*/ 1240998 h 2691369"/>
              <a:gd name="connsiteX34" fmla="*/ 2429736 w 2691370"/>
              <a:gd name="connsiteY34" fmla="*/ 1264052 h 2691369"/>
              <a:gd name="connsiteX35" fmla="*/ 2439681 w 2691370"/>
              <a:gd name="connsiteY35" fmla="*/ 1287243 h 2691369"/>
              <a:gd name="connsiteX36" fmla="*/ 2690982 w 2691370"/>
              <a:gd name="connsiteY36" fmla="*/ 1951562 h 2691369"/>
              <a:gd name="connsiteX37" fmla="*/ 2691370 w 2691370"/>
              <a:gd name="connsiteY37" fmla="*/ 1952588 h 2691369"/>
              <a:gd name="connsiteX38" fmla="*/ 2690345 w 2691370"/>
              <a:gd name="connsiteY38" fmla="*/ 1952975 h 2691369"/>
              <a:gd name="connsiteX39" fmla="*/ 2029100 w 2691370"/>
              <a:gd name="connsiteY39" fmla="*/ 2203114 h 2691369"/>
              <a:gd name="connsiteX40" fmla="*/ 2003083 w 2691370"/>
              <a:gd name="connsiteY40" fmla="*/ 2211784 h 2691369"/>
              <a:gd name="connsiteX41" fmla="*/ 1978340 w 2691370"/>
              <a:gd name="connsiteY41" fmla="*/ 2217628 h 2691369"/>
              <a:gd name="connsiteX42" fmla="*/ 1951797 w 2691370"/>
              <a:gd name="connsiteY42" fmla="*/ 2221810 h 2691369"/>
              <a:gd name="connsiteX43" fmla="*/ 1925891 w 2691370"/>
              <a:gd name="connsiteY43" fmla="*/ 2224578 h 2691369"/>
              <a:gd name="connsiteX44" fmla="*/ 1900622 w 2691370"/>
              <a:gd name="connsiteY44" fmla="*/ 2225934 h 2691369"/>
              <a:gd name="connsiteX45" fmla="*/ 1875603 w 2691370"/>
              <a:gd name="connsiteY45" fmla="*/ 2224851 h 2691369"/>
              <a:gd name="connsiteX46" fmla="*/ 1850196 w 2691370"/>
              <a:gd name="connsiteY46" fmla="*/ 2222743 h 2691369"/>
              <a:gd name="connsiteX47" fmla="*/ 1825426 w 2691370"/>
              <a:gd name="connsiteY47" fmla="*/ 2219223 h 2691369"/>
              <a:gd name="connsiteX48" fmla="*/ 1801294 w 2691370"/>
              <a:gd name="connsiteY48" fmla="*/ 2214289 h 2691369"/>
              <a:gd name="connsiteX49" fmla="*/ 1776774 w 2691370"/>
              <a:gd name="connsiteY49" fmla="*/ 2208330 h 2691369"/>
              <a:gd name="connsiteX50" fmla="*/ 1753528 w 2691370"/>
              <a:gd name="connsiteY50" fmla="*/ 2199545 h 2691369"/>
              <a:gd name="connsiteX51" fmla="*/ 1729895 w 2691370"/>
              <a:gd name="connsiteY51" fmla="*/ 2189735 h 2691369"/>
              <a:gd name="connsiteX52" fmla="*/ 1708313 w 2691370"/>
              <a:gd name="connsiteY52" fmla="*/ 2179149 h 2691369"/>
              <a:gd name="connsiteX53" fmla="*/ 1685566 w 2691370"/>
              <a:gd name="connsiteY53" fmla="*/ 2165488 h 2691369"/>
              <a:gd name="connsiteX54" fmla="*/ 1665258 w 2691370"/>
              <a:gd name="connsiteY54" fmla="*/ 2152076 h 2691369"/>
              <a:gd name="connsiteX55" fmla="*/ 1645976 w 2691370"/>
              <a:gd name="connsiteY55" fmla="*/ 2138276 h 2691369"/>
              <a:gd name="connsiteX56" fmla="*/ 1639629 w 2691370"/>
              <a:gd name="connsiteY56" fmla="*/ 2161771 h 2691369"/>
              <a:gd name="connsiteX57" fmla="*/ 1633282 w 2691370"/>
              <a:gd name="connsiteY57" fmla="*/ 2185266 h 2691369"/>
              <a:gd name="connsiteX58" fmla="*/ 1625273 w 2691370"/>
              <a:gd name="connsiteY58" fmla="*/ 2210562 h 2691369"/>
              <a:gd name="connsiteX59" fmla="*/ 1616100 w 2691370"/>
              <a:gd name="connsiteY59" fmla="*/ 2232782 h 2691369"/>
              <a:gd name="connsiteX60" fmla="*/ 1604877 w 2691370"/>
              <a:gd name="connsiteY60" fmla="*/ 2255778 h 2691369"/>
              <a:gd name="connsiteX61" fmla="*/ 1593266 w 2691370"/>
              <a:gd name="connsiteY61" fmla="*/ 2277748 h 2691369"/>
              <a:gd name="connsiteX62" fmla="*/ 1578829 w 2691370"/>
              <a:gd name="connsiteY62" fmla="*/ 2298444 h 2691369"/>
              <a:gd name="connsiteX63" fmla="*/ 1564004 w 2691370"/>
              <a:gd name="connsiteY63" fmla="*/ 2318115 h 2691369"/>
              <a:gd name="connsiteX64" fmla="*/ 1547766 w 2691370"/>
              <a:gd name="connsiteY64" fmla="*/ 2337148 h 2691369"/>
              <a:gd name="connsiteX65" fmla="*/ 1530115 w 2691370"/>
              <a:gd name="connsiteY65" fmla="*/ 2355544 h 2691369"/>
              <a:gd name="connsiteX66" fmla="*/ 1511052 w 2691370"/>
              <a:gd name="connsiteY66" fmla="*/ 2373302 h 2691369"/>
              <a:gd name="connsiteX67" fmla="*/ 1491212 w 2691370"/>
              <a:gd name="connsiteY67" fmla="*/ 2389010 h 2691369"/>
              <a:gd name="connsiteX68" fmla="*/ 1470985 w 2691370"/>
              <a:gd name="connsiteY68" fmla="*/ 2403693 h 2691369"/>
              <a:gd name="connsiteX69" fmla="*/ 1448320 w 2691370"/>
              <a:gd name="connsiteY69" fmla="*/ 2418127 h 2691369"/>
              <a:gd name="connsiteX70" fmla="*/ 1425904 w 2691370"/>
              <a:gd name="connsiteY70" fmla="*/ 2430122 h 2691369"/>
              <a:gd name="connsiteX71" fmla="*/ 1400662 w 2691370"/>
              <a:gd name="connsiteY71" fmla="*/ 2440842 h 2691369"/>
              <a:gd name="connsiteX72" fmla="*/ 739418 w 2691370"/>
              <a:gd name="connsiteY72" fmla="*/ 2690981 h 2691369"/>
              <a:gd name="connsiteX73" fmla="*/ 738392 w 2691370"/>
              <a:gd name="connsiteY73" fmla="*/ 2691369 h 2691369"/>
              <a:gd name="connsiteX74" fmla="*/ 738004 w 2691370"/>
              <a:gd name="connsiteY74" fmla="*/ 2690343 h 2691369"/>
              <a:gd name="connsiteX75" fmla="*/ 486703 w 2691370"/>
              <a:gd name="connsiteY75" fmla="*/ 2026024 h 2691369"/>
              <a:gd name="connsiteX76" fmla="*/ 478809 w 2691370"/>
              <a:gd name="connsiteY76" fmla="*/ 2002057 h 2691369"/>
              <a:gd name="connsiteX77" fmla="*/ 473602 w 2691370"/>
              <a:gd name="connsiteY77" fmla="*/ 1975901 h 2691369"/>
              <a:gd name="connsiteX78" fmla="*/ 468783 w 2691370"/>
              <a:gd name="connsiteY78" fmla="*/ 1950771 h 2691369"/>
              <a:gd name="connsiteX79" fmla="*/ 466402 w 2691370"/>
              <a:gd name="connsiteY79" fmla="*/ 1925890 h 2691369"/>
              <a:gd name="connsiteX80" fmla="*/ 465047 w 2691370"/>
              <a:gd name="connsiteY80" fmla="*/ 1900621 h 2691369"/>
              <a:gd name="connsiteX81" fmla="*/ 465742 w 2691370"/>
              <a:gd name="connsiteY81" fmla="*/ 1874577 h 2691369"/>
              <a:gd name="connsiteX82" fmla="*/ 467849 w 2691370"/>
              <a:gd name="connsiteY82" fmla="*/ 1849170 h 2691369"/>
              <a:gd name="connsiteX83" fmla="*/ 471370 w 2691370"/>
              <a:gd name="connsiteY83" fmla="*/ 1824400 h 2691369"/>
              <a:gd name="connsiteX84" fmla="*/ 476692 w 2691370"/>
              <a:gd name="connsiteY84" fmla="*/ 1801293 h 2691369"/>
              <a:gd name="connsiteX85" fmla="*/ 482651 w 2691370"/>
              <a:gd name="connsiteY85" fmla="*/ 1776773 h 2691369"/>
              <a:gd name="connsiteX86" fmla="*/ 491436 w 2691370"/>
              <a:gd name="connsiteY86" fmla="*/ 1753528 h 2691369"/>
              <a:gd name="connsiteX87" fmla="*/ 501246 w 2691370"/>
              <a:gd name="connsiteY87" fmla="*/ 1729895 h 2691369"/>
              <a:gd name="connsiteX88" fmla="*/ 512857 w 2691370"/>
              <a:gd name="connsiteY88" fmla="*/ 1707924 h 2691369"/>
              <a:gd name="connsiteX89" fmla="*/ 525493 w 2691370"/>
              <a:gd name="connsiteY89" fmla="*/ 1685566 h 2691369"/>
              <a:gd name="connsiteX90" fmla="*/ 538905 w 2691370"/>
              <a:gd name="connsiteY90" fmla="*/ 1665258 h 2691369"/>
              <a:gd name="connsiteX91" fmla="*/ 554755 w 2691370"/>
              <a:gd name="connsiteY91" fmla="*/ 1645199 h 2691369"/>
              <a:gd name="connsiteX92" fmla="*/ 529209 w 2691370"/>
              <a:gd name="connsiteY92" fmla="*/ 1639628 h 2691369"/>
              <a:gd name="connsiteX93" fmla="*/ 505714 w 2691370"/>
              <a:gd name="connsiteY93" fmla="*/ 1633282 h 2691369"/>
              <a:gd name="connsiteX94" fmla="*/ 481832 w 2691370"/>
              <a:gd name="connsiteY94" fmla="*/ 1625910 h 2691369"/>
              <a:gd name="connsiteX95" fmla="*/ 458199 w 2691370"/>
              <a:gd name="connsiteY95" fmla="*/ 1616099 h 2691369"/>
              <a:gd name="connsiteX96" fmla="*/ 435591 w 2691370"/>
              <a:gd name="connsiteY96" fmla="*/ 1605901 h 2691369"/>
              <a:gd name="connsiteX97" fmla="*/ 413620 w 2691370"/>
              <a:gd name="connsiteY97" fmla="*/ 1594290 h 2691369"/>
              <a:gd name="connsiteX98" fmla="*/ 393312 w 2691370"/>
              <a:gd name="connsiteY98" fmla="*/ 1580879 h 2691369"/>
              <a:gd name="connsiteX99" fmla="*/ 373254 w 2691370"/>
              <a:gd name="connsiteY99" fmla="*/ 1565029 h 2691369"/>
              <a:gd name="connsiteX100" fmla="*/ 354221 w 2691370"/>
              <a:gd name="connsiteY100" fmla="*/ 1548791 h 2691369"/>
              <a:gd name="connsiteX101" fmla="*/ 335825 w 2691370"/>
              <a:gd name="connsiteY101" fmla="*/ 1531140 h 2691369"/>
              <a:gd name="connsiteX102" fmla="*/ 318454 w 2691370"/>
              <a:gd name="connsiteY102" fmla="*/ 1513102 h 2691369"/>
              <a:gd name="connsiteX103" fmla="*/ 302746 w 2691370"/>
              <a:gd name="connsiteY103" fmla="*/ 1493262 h 2691369"/>
              <a:gd name="connsiteX104" fmla="*/ 287675 w 2691370"/>
              <a:gd name="connsiteY104" fmla="*/ 1472010 h 2691369"/>
              <a:gd name="connsiteX105" fmla="*/ 275043 w 2691370"/>
              <a:gd name="connsiteY105" fmla="*/ 1451007 h 2691369"/>
              <a:gd name="connsiteX106" fmla="*/ 261247 w 2691370"/>
              <a:gd name="connsiteY106" fmla="*/ 1426929 h 2691369"/>
              <a:gd name="connsiteX107" fmla="*/ 251302 w 2691370"/>
              <a:gd name="connsiteY107" fmla="*/ 1403737 h 2691369"/>
              <a:gd name="connsiteX108" fmla="*/ 388 w 2691370"/>
              <a:gd name="connsiteY108" fmla="*/ 740443 h 2691369"/>
              <a:gd name="connsiteX109" fmla="*/ 0 w 2691370"/>
              <a:gd name="connsiteY109" fmla="*/ 739418 h 2691369"/>
              <a:gd name="connsiteX110" fmla="*/ 637 w 2691370"/>
              <a:gd name="connsiteY110" fmla="*/ 738005 h 2691369"/>
              <a:gd name="connsiteX111" fmla="*/ 667008 w 2691370"/>
              <a:gd name="connsiteY111" fmla="*/ 485927 h 2691369"/>
              <a:gd name="connsiteX112" fmla="*/ 692388 w 2691370"/>
              <a:gd name="connsiteY112" fmla="*/ 478670 h 2691369"/>
              <a:gd name="connsiteX113" fmla="*/ 717130 w 2691370"/>
              <a:gd name="connsiteY113" fmla="*/ 472826 h 2691369"/>
              <a:gd name="connsiteX114" fmla="*/ 742649 w 2691370"/>
              <a:gd name="connsiteY114" fmla="*/ 469032 h 2691369"/>
              <a:gd name="connsiteX115" fmla="*/ 768555 w 2691370"/>
              <a:gd name="connsiteY115" fmla="*/ 466264 h 2691369"/>
              <a:gd name="connsiteX116" fmla="*/ 793823 w 2691370"/>
              <a:gd name="connsiteY116" fmla="*/ 464908 h 2691369"/>
              <a:gd name="connsiteX117" fmla="*/ 818843 w 2691370"/>
              <a:gd name="connsiteY117" fmla="*/ 465991 h 2691369"/>
              <a:gd name="connsiteX118" fmla="*/ 843224 w 2691370"/>
              <a:gd name="connsiteY118" fmla="*/ 468487 h 2691369"/>
              <a:gd name="connsiteX119" fmla="*/ 867994 w 2691370"/>
              <a:gd name="connsiteY119" fmla="*/ 472007 h 2691369"/>
              <a:gd name="connsiteX120" fmla="*/ 892126 w 2691370"/>
              <a:gd name="connsiteY120" fmla="*/ 476941 h 2691369"/>
              <a:gd name="connsiteX121" fmla="*/ 916009 w 2691370"/>
              <a:gd name="connsiteY121" fmla="*/ 484313 h 2691369"/>
              <a:gd name="connsiteX122" fmla="*/ 938867 w 2691370"/>
              <a:gd name="connsiteY122" fmla="*/ 492073 h 2691369"/>
              <a:gd name="connsiteX123" fmla="*/ 961474 w 2691370"/>
              <a:gd name="connsiteY123" fmla="*/ 502271 h 2691369"/>
              <a:gd name="connsiteX124" fmla="*/ 984082 w 2691370"/>
              <a:gd name="connsiteY124" fmla="*/ 512469 h 2691369"/>
              <a:gd name="connsiteX125" fmla="*/ 1005416 w 2691370"/>
              <a:gd name="connsiteY125" fmla="*/ 525493 h 2691369"/>
              <a:gd name="connsiteX126" fmla="*/ 1025724 w 2691370"/>
              <a:gd name="connsiteY126" fmla="*/ 538904 h 2691369"/>
              <a:gd name="connsiteX127" fmla="*/ 1046807 w 2691370"/>
              <a:gd name="connsiteY127" fmla="*/ 554367 h 2691369"/>
              <a:gd name="connsiteX128" fmla="*/ 1051353 w 2691370"/>
              <a:gd name="connsiteY128" fmla="*/ 529209 h 2691369"/>
              <a:gd name="connsiteX129" fmla="*/ 1057700 w 2691370"/>
              <a:gd name="connsiteY129" fmla="*/ 505714 h 2691369"/>
              <a:gd name="connsiteX130" fmla="*/ 1065072 w 2691370"/>
              <a:gd name="connsiteY130" fmla="*/ 481832 h 2691369"/>
              <a:gd name="connsiteX131" fmla="*/ 1075270 w 2691370"/>
              <a:gd name="connsiteY131" fmla="*/ 459224 h 2691369"/>
              <a:gd name="connsiteX132" fmla="*/ 1085468 w 2691370"/>
              <a:gd name="connsiteY132" fmla="*/ 436616 h 2691369"/>
              <a:gd name="connsiteX133" fmla="*/ 1097467 w 2691370"/>
              <a:gd name="connsiteY133" fmla="*/ 415670 h 2691369"/>
              <a:gd name="connsiteX134" fmla="*/ 1110491 w 2691370"/>
              <a:gd name="connsiteY134" fmla="*/ 394338 h 2691369"/>
              <a:gd name="connsiteX135" fmla="*/ 1125316 w 2691370"/>
              <a:gd name="connsiteY135" fmla="*/ 374667 h 2691369"/>
              <a:gd name="connsiteX136" fmla="*/ 1141553 w 2691370"/>
              <a:gd name="connsiteY136" fmla="*/ 355634 h 2691369"/>
              <a:gd name="connsiteX137" fmla="*/ 1158179 w 2691370"/>
              <a:gd name="connsiteY137" fmla="*/ 337626 h 2691369"/>
              <a:gd name="connsiteX138" fmla="*/ 1176218 w 2691370"/>
              <a:gd name="connsiteY138" fmla="*/ 320255 h 2691369"/>
              <a:gd name="connsiteX139" fmla="*/ 1196057 w 2691370"/>
              <a:gd name="connsiteY139" fmla="*/ 304547 h 2691369"/>
              <a:gd name="connsiteX140" fmla="*/ 1217309 w 2691370"/>
              <a:gd name="connsiteY140" fmla="*/ 289476 h 2691369"/>
              <a:gd name="connsiteX141" fmla="*/ 1238949 w 2691370"/>
              <a:gd name="connsiteY141" fmla="*/ 275430 h 2691369"/>
              <a:gd name="connsiteX142" fmla="*/ 1261365 w 2691370"/>
              <a:gd name="connsiteY142" fmla="*/ 263435 h 2691369"/>
              <a:gd name="connsiteX143" fmla="*/ 1285194 w 2691370"/>
              <a:gd name="connsiteY143" fmla="*/ 252077 h 269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91370" h="2691369">
                <a:moveTo>
                  <a:pt x="1951564" y="0"/>
                </a:moveTo>
                <a:lnTo>
                  <a:pt x="1952977" y="637"/>
                </a:lnTo>
                <a:lnTo>
                  <a:pt x="1953365" y="1662"/>
                </a:lnTo>
                <a:lnTo>
                  <a:pt x="2204279" y="664956"/>
                </a:lnTo>
                <a:lnTo>
                  <a:pt x="2212174" y="688923"/>
                </a:lnTo>
                <a:lnTo>
                  <a:pt x="2217768" y="716104"/>
                </a:lnTo>
                <a:lnTo>
                  <a:pt x="2222199" y="740209"/>
                </a:lnTo>
                <a:lnTo>
                  <a:pt x="2224968" y="766115"/>
                </a:lnTo>
                <a:lnTo>
                  <a:pt x="2226323" y="791384"/>
                </a:lnTo>
                <a:lnTo>
                  <a:pt x="2225241" y="816403"/>
                </a:lnTo>
                <a:lnTo>
                  <a:pt x="2223133" y="841810"/>
                </a:lnTo>
                <a:lnTo>
                  <a:pt x="2219612" y="866580"/>
                </a:lnTo>
                <a:lnTo>
                  <a:pt x="2215066" y="891737"/>
                </a:lnTo>
                <a:lnTo>
                  <a:pt x="2208719" y="915232"/>
                </a:lnTo>
                <a:lnTo>
                  <a:pt x="2199934" y="938478"/>
                </a:lnTo>
                <a:lnTo>
                  <a:pt x="2189736" y="961085"/>
                </a:lnTo>
                <a:lnTo>
                  <a:pt x="2178513" y="984081"/>
                </a:lnTo>
                <a:lnTo>
                  <a:pt x="2165489" y="1005414"/>
                </a:lnTo>
                <a:lnTo>
                  <a:pt x="2152077" y="1025722"/>
                </a:lnTo>
                <a:lnTo>
                  <a:pt x="2136615" y="1046806"/>
                </a:lnTo>
                <a:lnTo>
                  <a:pt x="2161773" y="1051352"/>
                </a:lnTo>
                <a:lnTo>
                  <a:pt x="2185268" y="1057699"/>
                </a:lnTo>
                <a:lnTo>
                  <a:pt x="2209538" y="1066096"/>
                </a:lnTo>
                <a:lnTo>
                  <a:pt x="2232783" y="1074881"/>
                </a:lnTo>
                <a:lnTo>
                  <a:pt x="2255779" y="1086104"/>
                </a:lnTo>
                <a:lnTo>
                  <a:pt x="2277750" y="1097715"/>
                </a:lnTo>
                <a:lnTo>
                  <a:pt x="2298445" y="1112152"/>
                </a:lnTo>
                <a:lnTo>
                  <a:pt x="2317728" y="1125952"/>
                </a:lnTo>
                <a:lnTo>
                  <a:pt x="2336762" y="1142189"/>
                </a:lnTo>
                <a:lnTo>
                  <a:pt x="2355158" y="1159840"/>
                </a:lnTo>
                <a:lnTo>
                  <a:pt x="2372916" y="1178904"/>
                </a:lnTo>
                <a:lnTo>
                  <a:pt x="2388624" y="1198743"/>
                </a:lnTo>
                <a:lnTo>
                  <a:pt x="2403307" y="1218971"/>
                </a:lnTo>
                <a:lnTo>
                  <a:pt x="2416328" y="1240998"/>
                </a:lnTo>
                <a:lnTo>
                  <a:pt x="2429736" y="1264052"/>
                </a:lnTo>
                <a:lnTo>
                  <a:pt x="2439681" y="1287243"/>
                </a:lnTo>
                <a:lnTo>
                  <a:pt x="2690982" y="1951562"/>
                </a:lnTo>
                <a:lnTo>
                  <a:pt x="2691370" y="1952588"/>
                </a:lnTo>
                <a:lnTo>
                  <a:pt x="2690345" y="1952975"/>
                </a:lnTo>
                <a:lnTo>
                  <a:pt x="2029100" y="2203114"/>
                </a:lnTo>
                <a:lnTo>
                  <a:pt x="2003083" y="2211784"/>
                </a:lnTo>
                <a:lnTo>
                  <a:pt x="1978340" y="2217628"/>
                </a:lnTo>
                <a:lnTo>
                  <a:pt x="1951797" y="2221810"/>
                </a:lnTo>
                <a:lnTo>
                  <a:pt x="1925891" y="2224578"/>
                </a:lnTo>
                <a:lnTo>
                  <a:pt x="1900622" y="2225934"/>
                </a:lnTo>
                <a:lnTo>
                  <a:pt x="1875603" y="2224851"/>
                </a:lnTo>
                <a:lnTo>
                  <a:pt x="1850196" y="2222743"/>
                </a:lnTo>
                <a:lnTo>
                  <a:pt x="1825426" y="2219223"/>
                </a:lnTo>
                <a:lnTo>
                  <a:pt x="1801294" y="2214289"/>
                </a:lnTo>
                <a:lnTo>
                  <a:pt x="1776774" y="2208330"/>
                </a:lnTo>
                <a:lnTo>
                  <a:pt x="1753528" y="2199545"/>
                </a:lnTo>
                <a:lnTo>
                  <a:pt x="1729895" y="2189735"/>
                </a:lnTo>
                <a:lnTo>
                  <a:pt x="1708313" y="2179149"/>
                </a:lnTo>
                <a:lnTo>
                  <a:pt x="1685566" y="2165488"/>
                </a:lnTo>
                <a:lnTo>
                  <a:pt x="1665258" y="2152076"/>
                </a:lnTo>
                <a:lnTo>
                  <a:pt x="1645976" y="2138276"/>
                </a:lnTo>
                <a:lnTo>
                  <a:pt x="1639629" y="2161771"/>
                </a:lnTo>
                <a:lnTo>
                  <a:pt x="1633282" y="2185266"/>
                </a:lnTo>
                <a:lnTo>
                  <a:pt x="1625273" y="2210562"/>
                </a:lnTo>
                <a:lnTo>
                  <a:pt x="1616100" y="2232782"/>
                </a:lnTo>
                <a:lnTo>
                  <a:pt x="1604877" y="2255778"/>
                </a:lnTo>
                <a:lnTo>
                  <a:pt x="1593266" y="2277748"/>
                </a:lnTo>
                <a:lnTo>
                  <a:pt x="1578829" y="2298444"/>
                </a:lnTo>
                <a:lnTo>
                  <a:pt x="1564004" y="2318115"/>
                </a:lnTo>
                <a:lnTo>
                  <a:pt x="1547766" y="2337148"/>
                </a:lnTo>
                <a:lnTo>
                  <a:pt x="1530115" y="2355544"/>
                </a:lnTo>
                <a:lnTo>
                  <a:pt x="1511052" y="2373302"/>
                </a:lnTo>
                <a:lnTo>
                  <a:pt x="1491212" y="2389010"/>
                </a:lnTo>
                <a:lnTo>
                  <a:pt x="1470985" y="2403693"/>
                </a:lnTo>
                <a:lnTo>
                  <a:pt x="1448320" y="2418127"/>
                </a:lnTo>
                <a:lnTo>
                  <a:pt x="1425904" y="2430122"/>
                </a:lnTo>
                <a:lnTo>
                  <a:pt x="1400662" y="2440842"/>
                </a:lnTo>
                <a:lnTo>
                  <a:pt x="739418" y="2690981"/>
                </a:lnTo>
                <a:lnTo>
                  <a:pt x="738392" y="2691369"/>
                </a:lnTo>
                <a:lnTo>
                  <a:pt x="738004" y="2690343"/>
                </a:lnTo>
                <a:lnTo>
                  <a:pt x="486703" y="2026024"/>
                </a:lnTo>
                <a:lnTo>
                  <a:pt x="478809" y="2002057"/>
                </a:lnTo>
                <a:lnTo>
                  <a:pt x="473602" y="1975901"/>
                </a:lnTo>
                <a:lnTo>
                  <a:pt x="468783" y="1950771"/>
                </a:lnTo>
                <a:lnTo>
                  <a:pt x="466402" y="1925890"/>
                </a:lnTo>
                <a:lnTo>
                  <a:pt x="465047" y="1900621"/>
                </a:lnTo>
                <a:lnTo>
                  <a:pt x="465742" y="1874577"/>
                </a:lnTo>
                <a:lnTo>
                  <a:pt x="467849" y="1849170"/>
                </a:lnTo>
                <a:lnTo>
                  <a:pt x="471370" y="1824400"/>
                </a:lnTo>
                <a:lnTo>
                  <a:pt x="476692" y="1801293"/>
                </a:lnTo>
                <a:lnTo>
                  <a:pt x="482651" y="1776773"/>
                </a:lnTo>
                <a:lnTo>
                  <a:pt x="491436" y="1753528"/>
                </a:lnTo>
                <a:lnTo>
                  <a:pt x="501246" y="1729895"/>
                </a:lnTo>
                <a:lnTo>
                  <a:pt x="512857" y="1707924"/>
                </a:lnTo>
                <a:lnTo>
                  <a:pt x="525493" y="1685566"/>
                </a:lnTo>
                <a:lnTo>
                  <a:pt x="538905" y="1665258"/>
                </a:lnTo>
                <a:lnTo>
                  <a:pt x="554755" y="1645199"/>
                </a:lnTo>
                <a:lnTo>
                  <a:pt x="529209" y="1639628"/>
                </a:lnTo>
                <a:lnTo>
                  <a:pt x="505714" y="1633282"/>
                </a:lnTo>
                <a:lnTo>
                  <a:pt x="481832" y="1625910"/>
                </a:lnTo>
                <a:lnTo>
                  <a:pt x="458199" y="1616099"/>
                </a:lnTo>
                <a:lnTo>
                  <a:pt x="435591" y="1605901"/>
                </a:lnTo>
                <a:lnTo>
                  <a:pt x="413620" y="1594290"/>
                </a:lnTo>
                <a:lnTo>
                  <a:pt x="393312" y="1580879"/>
                </a:lnTo>
                <a:lnTo>
                  <a:pt x="373254" y="1565029"/>
                </a:lnTo>
                <a:lnTo>
                  <a:pt x="354221" y="1548791"/>
                </a:lnTo>
                <a:lnTo>
                  <a:pt x="335825" y="1531140"/>
                </a:lnTo>
                <a:lnTo>
                  <a:pt x="318454" y="1513102"/>
                </a:lnTo>
                <a:lnTo>
                  <a:pt x="302746" y="1493262"/>
                </a:lnTo>
                <a:lnTo>
                  <a:pt x="287675" y="1472010"/>
                </a:lnTo>
                <a:lnTo>
                  <a:pt x="275043" y="1451007"/>
                </a:lnTo>
                <a:lnTo>
                  <a:pt x="261247" y="1426929"/>
                </a:lnTo>
                <a:lnTo>
                  <a:pt x="251302" y="1403737"/>
                </a:lnTo>
                <a:lnTo>
                  <a:pt x="388" y="740443"/>
                </a:lnTo>
                <a:lnTo>
                  <a:pt x="0" y="739418"/>
                </a:lnTo>
                <a:lnTo>
                  <a:pt x="637" y="738005"/>
                </a:lnTo>
                <a:lnTo>
                  <a:pt x="667008" y="485927"/>
                </a:lnTo>
                <a:lnTo>
                  <a:pt x="692388" y="478670"/>
                </a:lnTo>
                <a:lnTo>
                  <a:pt x="717130" y="472826"/>
                </a:lnTo>
                <a:lnTo>
                  <a:pt x="742649" y="469032"/>
                </a:lnTo>
                <a:lnTo>
                  <a:pt x="768555" y="466264"/>
                </a:lnTo>
                <a:lnTo>
                  <a:pt x="793823" y="464908"/>
                </a:lnTo>
                <a:lnTo>
                  <a:pt x="818843" y="465991"/>
                </a:lnTo>
                <a:lnTo>
                  <a:pt x="843224" y="468487"/>
                </a:lnTo>
                <a:lnTo>
                  <a:pt x="867994" y="472007"/>
                </a:lnTo>
                <a:lnTo>
                  <a:pt x="892126" y="476941"/>
                </a:lnTo>
                <a:lnTo>
                  <a:pt x="916009" y="484313"/>
                </a:lnTo>
                <a:lnTo>
                  <a:pt x="938867" y="492073"/>
                </a:lnTo>
                <a:lnTo>
                  <a:pt x="961474" y="502271"/>
                </a:lnTo>
                <a:lnTo>
                  <a:pt x="984082" y="512469"/>
                </a:lnTo>
                <a:lnTo>
                  <a:pt x="1005416" y="525493"/>
                </a:lnTo>
                <a:lnTo>
                  <a:pt x="1025724" y="538904"/>
                </a:lnTo>
                <a:lnTo>
                  <a:pt x="1046807" y="554367"/>
                </a:lnTo>
                <a:lnTo>
                  <a:pt x="1051353" y="529209"/>
                </a:lnTo>
                <a:lnTo>
                  <a:pt x="1057700" y="505714"/>
                </a:lnTo>
                <a:lnTo>
                  <a:pt x="1065072" y="481832"/>
                </a:lnTo>
                <a:lnTo>
                  <a:pt x="1075270" y="459224"/>
                </a:lnTo>
                <a:lnTo>
                  <a:pt x="1085468" y="436616"/>
                </a:lnTo>
                <a:lnTo>
                  <a:pt x="1097467" y="415670"/>
                </a:lnTo>
                <a:lnTo>
                  <a:pt x="1110491" y="394338"/>
                </a:lnTo>
                <a:lnTo>
                  <a:pt x="1125316" y="374667"/>
                </a:lnTo>
                <a:lnTo>
                  <a:pt x="1141553" y="355634"/>
                </a:lnTo>
                <a:lnTo>
                  <a:pt x="1158179" y="337626"/>
                </a:lnTo>
                <a:lnTo>
                  <a:pt x="1176218" y="320255"/>
                </a:lnTo>
                <a:lnTo>
                  <a:pt x="1196057" y="304547"/>
                </a:lnTo>
                <a:lnTo>
                  <a:pt x="1217309" y="289476"/>
                </a:lnTo>
                <a:lnTo>
                  <a:pt x="1238949" y="275430"/>
                </a:lnTo>
                <a:lnTo>
                  <a:pt x="1261365" y="263435"/>
                </a:lnTo>
                <a:lnTo>
                  <a:pt x="1285194" y="25207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898690" y="2536693"/>
            <a:ext cx="2050319" cy="2050318"/>
          </a:xfrm>
          <a:custGeom>
            <a:avLst/>
            <a:gdLst>
              <a:gd name="connsiteX0" fmla="*/ 810410 w 2733758"/>
              <a:gd name="connsiteY0" fmla="*/ 0 h 2733757"/>
              <a:gd name="connsiteX1" fmla="*/ 1467160 w 2733758"/>
              <a:gd name="connsiteY1" fmla="*/ 276173 h 2733757"/>
              <a:gd name="connsiteX2" fmla="*/ 1490559 w 2733758"/>
              <a:gd name="connsiteY2" fmla="*/ 288392 h 2733757"/>
              <a:gd name="connsiteX3" fmla="*/ 1512524 w 2733758"/>
              <a:gd name="connsiteY3" fmla="*/ 301195 h 2733757"/>
              <a:gd name="connsiteX4" fmla="*/ 1533638 w 2733758"/>
              <a:gd name="connsiteY4" fmla="*/ 316019 h 2733757"/>
              <a:gd name="connsiteX5" fmla="*/ 1554328 w 2733758"/>
              <a:gd name="connsiteY5" fmla="*/ 331854 h 2733757"/>
              <a:gd name="connsiteX6" fmla="*/ 1573582 w 2733758"/>
              <a:gd name="connsiteY6" fmla="*/ 348274 h 2733757"/>
              <a:gd name="connsiteX7" fmla="*/ 1590976 w 2733758"/>
              <a:gd name="connsiteY7" fmla="*/ 366290 h 2733757"/>
              <a:gd name="connsiteX8" fmla="*/ 1606935 w 2733758"/>
              <a:gd name="connsiteY8" fmla="*/ 384891 h 2733757"/>
              <a:gd name="connsiteX9" fmla="*/ 1622469 w 2733758"/>
              <a:gd name="connsiteY9" fmla="*/ 404503 h 2733757"/>
              <a:gd name="connsiteX10" fmla="*/ 1636568 w 2733758"/>
              <a:gd name="connsiteY10" fmla="*/ 424701 h 2733757"/>
              <a:gd name="connsiteX11" fmla="*/ 1648806 w 2733758"/>
              <a:gd name="connsiteY11" fmla="*/ 446494 h 2733757"/>
              <a:gd name="connsiteX12" fmla="*/ 1660035 w 2733758"/>
              <a:gd name="connsiteY12" fmla="*/ 467862 h 2733757"/>
              <a:gd name="connsiteX13" fmla="*/ 1669403 w 2733758"/>
              <a:gd name="connsiteY13" fmla="*/ 490826 h 2733757"/>
              <a:gd name="connsiteX14" fmla="*/ 1678771 w 2733758"/>
              <a:gd name="connsiteY14" fmla="*/ 513791 h 2733757"/>
              <a:gd name="connsiteX15" fmla="*/ 1685268 w 2733758"/>
              <a:gd name="connsiteY15" fmla="*/ 537926 h 2733757"/>
              <a:gd name="connsiteX16" fmla="*/ 1690755 w 2733758"/>
              <a:gd name="connsiteY16" fmla="*/ 561636 h 2733757"/>
              <a:gd name="connsiteX17" fmla="*/ 1695393 w 2733758"/>
              <a:gd name="connsiteY17" fmla="*/ 587367 h 2733757"/>
              <a:gd name="connsiteX18" fmla="*/ 1716015 w 2733758"/>
              <a:gd name="connsiteY18" fmla="*/ 572258 h 2733757"/>
              <a:gd name="connsiteX19" fmla="*/ 1736798 w 2733758"/>
              <a:gd name="connsiteY19" fmla="*/ 559595 h 2733757"/>
              <a:gd name="connsiteX20" fmla="*/ 1758591 w 2733758"/>
              <a:gd name="connsiteY20" fmla="*/ 547356 h 2733757"/>
              <a:gd name="connsiteX21" fmla="*/ 1781555 w 2733758"/>
              <a:gd name="connsiteY21" fmla="*/ 537988 h 2733757"/>
              <a:gd name="connsiteX22" fmla="*/ 1804520 w 2733758"/>
              <a:gd name="connsiteY22" fmla="*/ 528620 h 2733757"/>
              <a:gd name="connsiteX23" fmla="*/ 1827644 w 2733758"/>
              <a:gd name="connsiteY23" fmla="*/ 521698 h 2733757"/>
              <a:gd name="connsiteX24" fmla="*/ 1851780 w 2733758"/>
              <a:gd name="connsiteY24" fmla="*/ 515200 h 2733757"/>
              <a:gd name="connsiteX25" fmla="*/ 1876076 w 2733758"/>
              <a:gd name="connsiteY25" fmla="*/ 511148 h 2733757"/>
              <a:gd name="connsiteX26" fmla="*/ 1900957 w 2733758"/>
              <a:gd name="connsiteY26" fmla="*/ 508532 h 2733757"/>
              <a:gd name="connsiteX27" fmla="*/ 1925414 w 2733758"/>
              <a:gd name="connsiteY27" fmla="*/ 506926 h 2733757"/>
              <a:gd name="connsiteX28" fmla="*/ 1950456 w 2733758"/>
              <a:gd name="connsiteY28" fmla="*/ 506755 h 2733757"/>
              <a:gd name="connsiteX29" fmla="*/ 1975658 w 2733758"/>
              <a:gd name="connsiteY29" fmla="*/ 509029 h 2733757"/>
              <a:gd name="connsiteX30" fmla="*/ 2001446 w 2733758"/>
              <a:gd name="connsiteY30" fmla="*/ 512739 h 2733757"/>
              <a:gd name="connsiteX31" fmla="*/ 2026810 w 2733758"/>
              <a:gd name="connsiteY31" fmla="*/ 517460 h 2733757"/>
              <a:gd name="connsiteX32" fmla="*/ 2051323 w 2733758"/>
              <a:gd name="connsiteY32" fmla="*/ 524201 h 2733757"/>
              <a:gd name="connsiteX33" fmla="*/ 2076422 w 2733758"/>
              <a:gd name="connsiteY33" fmla="*/ 532377 h 2733757"/>
              <a:gd name="connsiteX34" fmla="*/ 2733172 w 2733758"/>
              <a:gd name="connsiteY34" fmla="*/ 808551 h 2733757"/>
              <a:gd name="connsiteX35" fmla="*/ 2733758 w 2733758"/>
              <a:gd name="connsiteY35" fmla="*/ 809986 h 2733757"/>
              <a:gd name="connsiteX36" fmla="*/ 2733333 w 2733758"/>
              <a:gd name="connsiteY36" fmla="*/ 810996 h 2733757"/>
              <a:gd name="connsiteX37" fmla="*/ 2458435 w 2733758"/>
              <a:gd name="connsiteY37" fmla="*/ 1464715 h 2733757"/>
              <a:gd name="connsiteX38" fmla="*/ 2447652 w 2733758"/>
              <a:gd name="connsiteY38" fmla="*/ 1487529 h 2733757"/>
              <a:gd name="connsiteX39" fmla="*/ 2432988 w 2733758"/>
              <a:gd name="connsiteY39" fmla="*/ 1511089 h 2733757"/>
              <a:gd name="connsiteX40" fmla="*/ 2419599 w 2733758"/>
              <a:gd name="connsiteY40" fmla="*/ 1531618 h 2733757"/>
              <a:gd name="connsiteX41" fmla="*/ 2403765 w 2733758"/>
              <a:gd name="connsiteY41" fmla="*/ 1552307 h 2733757"/>
              <a:gd name="connsiteX42" fmla="*/ 2387345 w 2733758"/>
              <a:gd name="connsiteY42" fmla="*/ 1571562 h 2733757"/>
              <a:gd name="connsiteX43" fmla="*/ 2369329 w 2733758"/>
              <a:gd name="connsiteY43" fmla="*/ 1588956 h 2733757"/>
              <a:gd name="connsiteX44" fmla="*/ 2350302 w 2733758"/>
              <a:gd name="connsiteY44" fmla="*/ 1605925 h 2733757"/>
              <a:gd name="connsiteX45" fmla="*/ 2330691 w 2733758"/>
              <a:gd name="connsiteY45" fmla="*/ 1621459 h 2733757"/>
              <a:gd name="connsiteX46" fmla="*/ 2310068 w 2733758"/>
              <a:gd name="connsiteY46" fmla="*/ 1636568 h 2733757"/>
              <a:gd name="connsiteX47" fmla="*/ 2289285 w 2733758"/>
              <a:gd name="connsiteY47" fmla="*/ 1649231 h 2733757"/>
              <a:gd name="connsiteX48" fmla="*/ 2266907 w 2733758"/>
              <a:gd name="connsiteY48" fmla="*/ 1660035 h 2733757"/>
              <a:gd name="connsiteX49" fmla="*/ 2243942 w 2733758"/>
              <a:gd name="connsiteY49" fmla="*/ 1669403 h 2733757"/>
              <a:gd name="connsiteX50" fmla="*/ 2219968 w 2733758"/>
              <a:gd name="connsiteY50" fmla="*/ 1678346 h 2733757"/>
              <a:gd name="connsiteX51" fmla="*/ 2195832 w 2733758"/>
              <a:gd name="connsiteY51" fmla="*/ 1684843 h 2733757"/>
              <a:gd name="connsiteX52" fmla="*/ 2172122 w 2733758"/>
              <a:gd name="connsiteY52" fmla="*/ 1690331 h 2733757"/>
              <a:gd name="connsiteX53" fmla="*/ 2146391 w 2733758"/>
              <a:gd name="connsiteY53" fmla="*/ 1694968 h 2733757"/>
              <a:gd name="connsiteX54" fmla="*/ 2161500 w 2733758"/>
              <a:gd name="connsiteY54" fmla="*/ 1715590 h 2733757"/>
              <a:gd name="connsiteX55" fmla="*/ 2174164 w 2733758"/>
              <a:gd name="connsiteY55" fmla="*/ 1736373 h 2733757"/>
              <a:gd name="connsiteX56" fmla="*/ 2185977 w 2733758"/>
              <a:gd name="connsiteY56" fmla="*/ 1759177 h 2733757"/>
              <a:gd name="connsiteX57" fmla="*/ 2196781 w 2733758"/>
              <a:gd name="connsiteY57" fmla="*/ 1781555 h 2733757"/>
              <a:gd name="connsiteX58" fmla="*/ 2205724 w 2733758"/>
              <a:gd name="connsiteY58" fmla="*/ 1805530 h 2733757"/>
              <a:gd name="connsiteX59" fmla="*/ 2213657 w 2733758"/>
              <a:gd name="connsiteY59" fmla="*/ 1829080 h 2733757"/>
              <a:gd name="connsiteX60" fmla="*/ 2218719 w 2733758"/>
              <a:gd name="connsiteY60" fmla="*/ 1853801 h 2733757"/>
              <a:gd name="connsiteX61" fmla="*/ 2223196 w 2733758"/>
              <a:gd name="connsiteY61" fmla="*/ 1877086 h 2733757"/>
              <a:gd name="connsiteX62" fmla="*/ 2225812 w 2733758"/>
              <a:gd name="connsiteY62" fmla="*/ 1901967 h 2733757"/>
              <a:gd name="connsiteX63" fmla="*/ 2226993 w 2733758"/>
              <a:gd name="connsiteY63" fmla="*/ 1927434 h 2733757"/>
              <a:gd name="connsiteX64" fmla="*/ 2226739 w 2733758"/>
              <a:gd name="connsiteY64" fmla="*/ 1953487 h 2733757"/>
              <a:gd name="connsiteX65" fmla="*/ 2224465 w 2733758"/>
              <a:gd name="connsiteY65" fmla="*/ 1978689 h 2733757"/>
              <a:gd name="connsiteX66" fmla="*/ 2221180 w 2733758"/>
              <a:gd name="connsiteY66" fmla="*/ 2003467 h 2733757"/>
              <a:gd name="connsiteX67" fmla="*/ 2215449 w 2733758"/>
              <a:gd name="connsiteY67" fmla="*/ 2028405 h 2733757"/>
              <a:gd name="connsiteX68" fmla="*/ 2209293 w 2733758"/>
              <a:gd name="connsiteY68" fmla="*/ 2054354 h 2733757"/>
              <a:gd name="connsiteX69" fmla="*/ 2200531 w 2733758"/>
              <a:gd name="connsiteY69" fmla="*/ 2078018 h 2733757"/>
              <a:gd name="connsiteX70" fmla="*/ 1925208 w 2733758"/>
              <a:gd name="connsiteY70" fmla="*/ 2732747 h 2733757"/>
              <a:gd name="connsiteX71" fmla="*/ 1924783 w 2733758"/>
              <a:gd name="connsiteY71" fmla="*/ 2733757 h 2733757"/>
              <a:gd name="connsiteX72" fmla="*/ 1923773 w 2733758"/>
              <a:gd name="connsiteY72" fmla="*/ 2733332 h 2733757"/>
              <a:gd name="connsiteX73" fmla="*/ 1272075 w 2733758"/>
              <a:gd name="connsiteY73" fmla="*/ 2459283 h 2733757"/>
              <a:gd name="connsiteX74" fmla="*/ 1247240 w 2733758"/>
              <a:gd name="connsiteY74" fmla="*/ 2447651 h 2733757"/>
              <a:gd name="connsiteX75" fmla="*/ 1225276 w 2733758"/>
              <a:gd name="connsiteY75" fmla="*/ 2434847 h 2733757"/>
              <a:gd name="connsiteX76" fmla="*/ 1203151 w 2733758"/>
              <a:gd name="connsiteY76" fmla="*/ 2419598 h 2733757"/>
              <a:gd name="connsiteX77" fmla="*/ 1182461 w 2733758"/>
              <a:gd name="connsiteY77" fmla="*/ 2403764 h 2733757"/>
              <a:gd name="connsiteX78" fmla="*/ 1163207 w 2733758"/>
              <a:gd name="connsiteY78" fmla="*/ 2387344 h 2733757"/>
              <a:gd name="connsiteX79" fmla="*/ 1145813 w 2733758"/>
              <a:gd name="connsiteY79" fmla="*/ 2369328 h 2733757"/>
              <a:gd name="connsiteX80" fmla="*/ 1128844 w 2733758"/>
              <a:gd name="connsiteY80" fmla="*/ 2350301 h 2733757"/>
              <a:gd name="connsiteX81" fmla="*/ 1113310 w 2733758"/>
              <a:gd name="connsiteY81" fmla="*/ 2330689 h 2733757"/>
              <a:gd name="connsiteX82" fmla="*/ 1099211 w 2733758"/>
              <a:gd name="connsiteY82" fmla="*/ 2310492 h 2733757"/>
              <a:gd name="connsiteX83" fmla="*/ 1085537 w 2733758"/>
              <a:gd name="connsiteY83" fmla="*/ 2289284 h 2733757"/>
              <a:gd name="connsiteX84" fmla="*/ 1074734 w 2733758"/>
              <a:gd name="connsiteY84" fmla="*/ 2266906 h 2733757"/>
              <a:gd name="connsiteX85" fmla="*/ 1064355 w 2733758"/>
              <a:gd name="connsiteY85" fmla="*/ 2243516 h 2733757"/>
              <a:gd name="connsiteX86" fmla="*/ 1055998 w 2733758"/>
              <a:gd name="connsiteY86" fmla="*/ 2220977 h 2733757"/>
              <a:gd name="connsiteX87" fmla="*/ 1048914 w 2733758"/>
              <a:gd name="connsiteY87" fmla="*/ 2195407 h 2733757"/>
              <a:gd name="connsiteX88" fmla="*/ 1043427 w 2733758"/>
              <a:gd name="connsiteY88" fmla="*/ 2171696 h 2733757"/>
              <a:gd name="connsiteX89" fmla="*/ 1038951 w 2733758"/>
              <a:gd name="connsiteY89" fmla="*/ 2148411 h 2733757"/>
              <a:gd name="connsiteX90" fmla="*/ 1018168 w 2733758"/>
              <a:gd name="connsiteY90" fmla="*/ 2161074 h 2733757"/>
              <a:gd name="connsiteX91" fmla="*/ 997385 w 2733758"/>
              <a:gd name="connsiteY91" fmla="*/ 2173738 h 2733757"/>
              <a:gd name="connsiteX92" fmla="*/ 974156 w 2733758"/>
              <a:gd name="connsiteY92" fmla="*/ 2186562 h 2733757"/>
              <a:gd name="connsiteX93" fmla="*/ 952202 w 2733758"/>
              <a:gd name="connsiteY93" fmla="*/ 2196354 h 2733757"/>
              <a:gd name="connsiteX94" fmla="*/ 928228 w 2733758"/>
              <a:gd name="connsiteY94" fmla="*/ 2205298 h 2733757"/>
              <a:gd name="connsiteX95" fmla="*/ 904678 w 2733758"/>
              <a:gd name="connsiteY95" fmla="*/ 2213230 h 2733757"/>
              <a:gd name="connsiteX96" fmla="*/ 879957 w 2733758"/>
              <a:gd name="connsiteY96" fmla="*/ 2218293 h 2733757"/>
              <a:gd name="connsiteX97" fmla="*/ 855661 w 2733758"/>
              <a:gd name="connsiteY97" fmla="*/ 2222345 h 2733757"/>
              <a:gd name="connsiteX98" fmla="*/ 830780 w 2733758"/>
              <a:gd name="connsiteY98" fmla="*/ 2224961 h 2733757"/>
              <a:gd name="connsiteX99" fmla="*/ 805313 w 2733758"/>
              <a:gd name="connsiteY99" fmla="*/ 2226142 h 2733757"/>
              <a:gd name="connsiteX100" fmla="*/ 779261 w 2733758"/>
              <a:gd name="connsiteY100" fmla="*/ 2225888 h 2733757"/>
              <a:gd name="connsiteX101" fmla="*/ 754058 w 2733758"/>
              <a:gd name="connsiteY101" fmla="*/ 2223614 h 2733757"/>
              <a:gd name="connsiteX102" fmla="*/ 729280 w 2733758"/>
              <a:gd name="connsiteY102" fmla="*/ 2220329 h 2733757"/>
              <a:gd name="connsiteX103" fmla="*/ 702907 w 2733758"/>
              <a:gd name="connsiteY103" fmla="*/ 2215183 h 2733757"/>
              <a:gd name="connsiteX104" fmla="*/ 678393 w 2733758"/>
              <a:gd name="connsiteY104" fmla="*/ 2208442 h 2733757"/>
              <a:gd name="connsiteX105" fmla="*/ 652709 w 2733758"/>
              <a:gd name="connsiteY105" fmla="*/ 2198831 h 2733757"/>
              <a:gd name="connsiteX106" fmla="*/ 1010 w 2733758"/>
              <a:gd name="connsiteY106" fmla="*/ 1924782 h 2733757"/>
              <a:gd name="connsiteX107" fmla="*/ 0 w 2733758"/>
              <a:gd name="connsiteY107" fmla="*/ 1924357 h 2733757"/>
              <a:gd name="connsiteX108" fmla="*/ 425 w 2733758"/>
              <a:gd name="connsiteY108" fmla="*/ 1923346 h 2733757"/>
              <a:gd name="connsiteX109" fmla="*/ 275748 w 2733758"/>
              <a:gd name="connsiteY109" fmla="*/ 1268618 h 2733757"/>
              <a:gd name="connsiteX110" fmla="*/ 286531 w 2733758"/>
              <a:gd name="connsiteY110" fmla="*/ 1245804 h 2733757"/>
              <a:gd name="connsiteX111" fmla="*/ 300769 w 2733758"/>
              <a:gd name="connsiteY111" fmla="*/ 1223254 h 2733757"/>
              <a:gd name="connsiteX112" fmla="*/ 314583 w 2733758"/>
              <a:gd name="connsiteY112" fmla="*/ 1201715 h 2733757"/>
              <a:gd name="connsiteX113" fmla="*/ 329993 w 2733758"/>
              <a:gd name="connsiteY113" fmla="*/ 1182035 h 2733757"/>
              <a:gd name="connsiteX114" fmla="*/ 346413 w 2733758"/>
              <a:gd name="connsiteY114" fmla="*/ 1162781 h 2733757"/>
              <a:gd name="connsiteX115" fmla="*/ 364854 w 2733758"/>
              <a:gd name="connsiteY115" fmla="*/ 1144377 h 2733757"/>
              <a:gd name="connsiteX116" fmla="*/ 383880 w 2733758"/>
              <a:gd name="connsiteY116" fmla="*/ 1127407 h 2733757"/>
              <a:gd name="connsiteX117" fmla="*/ 403492 w 2733758"/>
              <a:gd name="connsiteY117" fmla="*/ 1111873 h 2733757"/>
              <a:gd name="connsiteX118" fmla="*/ 423265 w 2733758"/>
              <a:gd name="connsiteY118" fmla="*/ 1098785 h 2733757"/>
              <a:gd name="connsiteX119" fmla="*/ 444472 w 2733758"/>
              <a:gd name="connsiteY119" fmla="*/ 1085111 h 2733757"/>
              <a:gd name="connsiteX120" fmla="*/ 466851 w 2733758"/>
              <a:gd name="connsiteY120" fmla="*/ 1074308 h 2733757"/>
              <a:gd name="connsiteX121" fmla="*/ 490240 w 2733758"/>
              <a:gd name="connsiteY121" fmla="*/ 1063930 h 2733757"/>
              <a:gd name="connsiteX122" fmla="*/ 513790 w 2733758"/>
              <a:gd name="connsiteY122" fmla="*/ 1055997 h 2733757"/>
              <a:gd name="connsiteX123" fmla="*/ 538350 w 2733758"/>
              <a:gd name="connsiteY123" fmla="*/ 1048489 h 2733757"/>
              <a:gd name="connsiteX124" fmla="*/ 562061 w 2733758"/>
              <a:gd name="connsiteY124" fmla="*/ 1043002 h 2733757"/>
              <a:gd name="connsiteX125" fmla="*/ 587367 w 2733758"/>
              <a:gd name="connsiteY125" fmla="*/ 1039375 h 2733757"/>
              <a:gd name="connsiteX126" fmla="*/ 572683 w 2733758"/>
              <a:gd name="connsiteY126" fmla="*/ 1017742 h 2733757"/>
              <a:gd name="connsiteX127" fmla="*/ 560019 w 2733758"/>
              <a:gd name="connsiteY127" fmla="*/ 996959 h 2733757"/>
              <a:gd name="connsiteX128" fmla="*/ 547780 w 2733758"/>
              <a:gd name="connsiteY128" fmla="*/ 975166 h 2733757"/>
              <a:gd name="connsiteX129" fmla="*/ 537402 w 2733758"/>
              <a:gd name="connsiteY129" fmla="*/ 951777 h 2733757"/>
              <a:gd name="connsiteX130" fmla="*/ 528034 w 2733758"/>
              <a:gd name="connsiteY130" fmla="*/ 928813 h 2733757"/>
              <a:gd name="connsiteX131" fmla="*/ 520101 w 2733758"/>
              <a:gd name="connsiteY131" fmla="*/ 905263 h 2733757"/>
              <a:gd name="connsiteX132" fmla="*/ 514614 w 2733758"/>
              <a:gd name="connsiteY132" fmla="*/ 881553 h 2733757"/>
              <a:gd name="connsiteX133" fmla="*/ 510987 w 2733758"/>
              <a:gd name="connsiteY133" fmla="*/ 856246 h 2733757"/>
              <a:gd name="connsiteX134" fmla="*/ 508370 w 2733758"/>
              <a:gd name="connsiteY134" fmla="*/ 831365 h 2733757"/>
              <a:gd name="connsiteX135" fmla="*/ 507189 w 2733758"/>
              <a:gd name="connsiteY135" fmla="*/ 805898 h 2733757"/>
              <a:gd name="connsiteX136" fmla="*/ 507018 w 2733758"/>
              <a:gd name="connsiteY136" fmla="*/ 780856 h 2733757"/>
              <a:gd name="connsiteX137" fmla="*/ 509293 w 2733758"/>
              <a:gd name="connsiteY137" fmla="*/ 755653 h 2733757"/>
              <a:gd name="connsiteX138" fmla="*/ 513003 w 2733758"/>
              <a:gd name="connsiteY138" fmla="*/ 729865 h 2733757"/>
              <a:gd name="connsiteX139" fmla="*/ 518309 w 2733758"/>
              <a:gd name="connsiteY139" fmla="*/ 705937 h 2733757"/>
              <a:gd name="connsiteX140" fmla="*/ 524889 w 2733758"/>
              <a:gd name="connsiteY140" fmla="*/ 678978 h 2733757"/>
              <a:gd name="connsiteX141" fmla="*/ 533651 w 2733758"/>
              <a:gd name="connsiteY141" fmla="*/ 655314 h 2733757"/>
              <a:gd name="connsiteX142" fmla="*/ 808550 w 2733758"/>
              <a:gd name="connsiteY142" fmla="*/ 1596 h 2733757"/>
              <a:gd name="connsiteX143" fmla="*/ 808975 w 2733758"/>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8" h="2733757">
                <a:moveTo>
                  <a:pt x="810410" y="0"/>
                </a:moveTo>
                <a:lnTo>
                  <a:pt x="1467160" y="276173"/>
                </a:lnTo>
                <a:lnTo>
                  <a:pt x="1490559" y="288392"/>
                </a:lnTo>
                <a:lnTo>
                  <a:pt x="1512524" y="301195"/>
                </a:lnTo>
                <a:lnTo>
                  <a:pt x="1533638" y="316019"/>
                </a:lnTo>
                <a:lnTo>
                  <a:pt x="1554328" y="331854"/>
                </a:lnTo>
                <a:lnTo>
                  <a:pt x="1573582" y="348274"/>
                </a:lnTo>
                <a:lnTo>
                  <a:pt x="1590976" y="366290"/>
                </a:lnTo>
                <a:lnTo>
                  <a:pt x="1606935" y="384891"/>
                </a:lnTo>
                <a:lnTo>
                  <a:pt x="1622469" y="404503"/>
                </a:lnTo>
                <a:lnTo>
                  <a:pt x="1636568" y="424701"/>
                </a:lnTo>
                <a:lnTo>
                  <a:pt x="1648806" y="446494"/>
                </a:lnTo>
                <a:lnTo>
                  <a:pt x="1660035" y="467862"/>
                </a:lnTo>
                <a:lnTo>
                  <a:pt x="1669403" y="490826"/>
                </a:lnTo>
                <a:lnTo>
                  <a:pt x="1678771" y="513791"/>
                </a:lnTo>
                <a:lnTo>
                  <a:pt x="1685268" y="537926"/>
                </a:lnTo>
                <a:lnTo>
                  <a:pt x="1690755" y="561636"/>
                </a:lnTo>
                <a:lnTo>
                  <a:pt x="1695393" y="587367"/>
                </a:lnTo>
                <a:lnTo>
                  <a:pt x="1716015" y="572258"/>
                </a:lnTo>
                <a:lnTo>
                  <a:pt x="1736798" y="559595"/>
                </a:lnTo>
                <a:lnTo>
                  <a:pt x="1758591" y="547356"/>
                </a:lnTo>
                <a:lnTo>
                  <a:pt x="1781555" y="537988"/>
                </a:lnTo>
                <a:lnTo>
                  <a:pt x="1804520" y="528620"/>
                </a:lnTo>
                <a:lnTo>
                  <a:pt x="1827644" y="521698"/>
                </a:lnTo>
                <a:lnTo>
                  <a:pt x="1851780" y="515200"/>
                </a:lnTo>
                <a:lnTo>
                  <a:pt x="1876076" y="511148"/>
                </a:lnTo>
                <a:lnTo>
                  <a:pt x="1900957" y="508532"/>
                </a:lnTo>
                <a:lnTo>
                  <a:pt x="1925414" y="506926"/>
                </a:lnTo>
                <a:lnTo>
                  <a:pt x="1950456" y="506755"/>
                </a:lnTo>
                <a:lnTo>
                  <a:pt x="1975658" y="509029"/>
                </a:lnTo>
                <a:lnTo>
                  <a:pt x="2001446" y="512739"/>
                </a:lnTo>
                <a:lnTo>
                  <a:pt x="2026810" y="517460"/>
                </a:lnTo>
                <a:lnTo>
                  <a:pt x="2051323" y="524201"/>
                </a:lnTo>
                <a:lnTo>
                  <a:pt x="2076422" y="532377"/>
                </a:lnTo>
                <a:lnTo>
                  <a:pt x="2733172" y="808551"/>
                </a:lnTo>
                <a:lnTo>
                  <a:pt x="2733758" y="809986"/>
                </a:lnTo>
                <a:lnTo>
                  <a:pt x="2733333" y="810996"/>
                </a:lnTo>
                <a:lnTo>
                  <a:pt x="2458435" y="1464715"/>
                </a:lnTo>
                <a:lnTo>
                  <a:pt x="2447652" y="1487529"/>
                </a:lnTo>
                <a:lnTo>
                  <a:pt x="2432988" y="1511089"/>
                </a:lnTo>
                <a:lnTo>
                  <a:pt x="2419599" y="1531618"/>
                </a:lnTo>
                <a:lnTo>
                  <a:pt x="2403765" y="1552307"/>
                </a:lnTo>
                <a:lnTo>
                  <a:pt x="2387345" y="1571562"/>
                </a:lnTo>
                <a:lnTo>
                  <a:pt x="2369329" y="1588956"/>
                </a:lnTo>
                <a:lnTo>
                  <a:pt x="2350302" y="1605925"/>
                </a:lnTo>
                <a:lnTo>
                  <a:pt x="2330691" y="1621459"/>
                </a:lnTo>
                <a:lnTo>
                  <a:pt x="2310068" y="1636568"/>
                </a:lnTo>
                <a:lnTo>
                  <a:pt x="2289285" y="1649231"/>
                </a:lnTo>
                <a:lnTo>
                  <a:pt x="2266907" y="1660035"/>
                </a:lnTo>
                <a:lnTo>
                  <a:pt x="2243942" y="1669403"/>
                </a:lnTo>
                <a:lnTo>
                  <a:pt x="2219968" y="1678346"/>
                </a:lnTo>
                <a:lnTo>
                  <a:pt x="2195832" y="1684843"/>
                </a:lnTo>
                <a:lnTo>
                  <a:pt x="2172122" y="1690331"/>
                </a:lnTo>
                <a:lnTo>
                  <a:pt x="2146391" y="1694968"/>
                </a:lnTo>
                <a:lnTo>
                  <a:pt x="2161500" y="1715590"/>
                </a:lnTo>
                <a:lnTo>
                  <a:pt x="2174164" y="1736373"/>
                </a:lnTo>
                <a:lnTo>
                  <a:pt x="2185977" y="1759177"/>
                </a:lnTo>
                <a:lnTo>
                  <a:pt x="2196781" y="1781555"/>
                </a:lnTo>
                <a:lnTo>
                  <a:pt x="2205724" y="1805530"/>
                </a:lnTo>
                <a:lnTo>
                  <a:pt x="2213657" y="1829080"/>
                </a:lnTo>
                <a:lnTo>
                  <a:pt x="2218719" y="1853801"/>
                </a:lnTo>
                <a:lnTo>
                  <a:pt x="2223196" y="1877086"/>
                </a:lnTo>
                <a:lnTo>
                  <a:pt x="2225812" y="1901967"/>
                </a:lnTo>
                <a:lnTo>
                  <a:pt x="2226993" y="1927434"/>
                </a:lnTo>
                <a:lnTo>
                  <a:pt x="2226739" y="1953487"/>
                </a:lnTo>
                <a:lnTo>
                  <a:pt x="2224465" y="1978689"/>
                </a:lnTo>
                <a:lnTo>
                  <a:pt x="2221180" y="2003467"/>
                </a:lnTo>
                <a:lnTo>
                  <a:pt x="2215449" y="2028405"/>
                </a:lnTo>
                <a:lnTo>
                  <a:pt x="2209293" y="2054354"/>
                </a:lnTo>
                <a:lnTo>
                  <a:pt x="2200531" y="2078018"/>
                </a:lnTo>
                <a:lnTo>
                  <a:pt x="1925208" y="2732747"/>
                </a:lnTo>
                <a:lnTo>
                  <a:pt x="1924783" y="2733757"/>
                </a:lnTo>
                <a:lnTo>
                  <a:pt x="1923773" y="2733332"/>
                </a:lnTo>
                <a:lnTo>
                  <a:pt x="1272075" y="2459283"/>
                </a:lnTo>
                <a:lnTo>
                  <a:pt x="1247240" y="2447651"/>
                </a:lnTo>
                <a:lnTo>
                  <a:pt x="1225276" y="2434847"/>
                </a:lnTo>
                <a:lnTo>
                  <a:pt x="1203151" y="2419598"/>
                </a:lnTo>
                <a:lnTo>
                  <a:pt x="1182461" y="2403764"/>
                </a:lnTo>
                <a:lnTo>
                  <a:pt x="1163207" y="2387344"/>
                </a:lnTo>
                <a:lnTo>
                  <a:pt x="1145813" y="2369328"/>
                </a:lnTo>
                <a:lnTo>
                  <a:pt x="1128844" y="2350301"/>
                </a:lnTo>
                <a:lnTo>
                  <a:pt x="1113310" y="2330689"/>
                </a:lnTo>
                <a:lnTo>
                  <a:pt x="1099211" y="2310492"/>
                </a:lnTo>
                <a:lnTo>
                  <a:pt x="1085537" y="2289284"/>
                </a:lnTo>
                <a:lnTo>
                  <a:pt x="1074734" y="2266906"/>
                </a:lnTo>
                <a:lnTo>
                  <a:pt x="1064355" y="2243516"/>
                </a:lnTo>
                <a:lnTo>
                  <a:pt x="1055998" y="2220977"/>
                </a:lnTo>
                <a:lnTo>
                  <a:pt x="1048914" y="2195407"/>
                </a:lnTo>
                <a:lnTo>
                  <a:pt x="1043427" y="2171696"/>
                </a:lnTo>
                <a:lnTo>
                  <a:pt x="1038951" y="2148411"/>
                </a:lnTo>
                <a:lnTo>
                  <a:pt x="1018168" y="2161074"/>
                </a:lnTo>
                <a:lnTo>
                  <a:pt x="997385" y="2173738"/>
                </a:lnTo>
                <a:lnTo>
                  <a:pt x="974156" y="2186562"/>
                </a:lnTo>
                <a:lnTo>
                  <a:pt x="952202" y="2196354"/>
                </a:lnTo>
                <a:lnTo>
                  <a:pt x="928228" y="2205298"/>
                </a:lnTo>
                <a:lnTo>
                  <a:pt x="904678" y="2213230"/>
                </a:lnTo>
                <a:lnTo>
                  <a:pt x="879957" y="2218293"/>
                </a:lnTo>
                <a:lnTo>
                  <a:pt x="855661" y="2222345"/>
                </a:lnTo>
                <a:lnTo>
                  <a:pt x="830780" y="2224961"/>
                </a:lnTo>
                <a:lnTo>
                  <a:pt x="805313" y="2226142"/>
                </a:lnTo>
                <a:lnTo>
                  <a:pt x="779261" y="2225888"/>
                </a:lnTo>
                <a:lnTo>
                  <a:pt x="754058" y="2223614"/>
                </a:lnTo>
                <a:lnTo>
                  <a:pt x="729280" y="2220329"/>
                </a:lnTo>
                <a:lnTo>
                  <a:pt x="702907" y="2215183"/>
                </a:lnTo>
                <a:lnTo>
                  <a:pt x="678393" y="2208442"/>
                </a:lnTo>
                <a:lnTo>
                  <a:pt x="652709" y="2198831"/>
                </a:lnTo>
                <a:lnTo>
                  <a:pt x="1010" y="1924782"/>
                </a:lnTo>
                <a:lnTo>
                  <a:pt x="0" y="1924357"/>
                </a:lnTo>
                <a:lnTo>
                  <a:pt x="425" y="1923346"/>
                </a:lnTo>
                <a:lnTo>
                  <a:pt x="275748" y="1268618"/>
                </a:lnTo>
                <a:lnTo>
                  <a:pt x="286531" y="1245804"/>
                </a:lnTo>
                <a:lnTo>
                  <a:pt x="300769" y="1223254"/>
                </a:lnTo>
                <a:lnTo>
                  <a:pt x="314583" y="1201715"/>
                </a:lnTo>
                <a:lnTo>
                  <a:pt x="329993" y="1182035"/>
                </a:lnTo>
                <a:lnTo>
                  <a:pt x="346413" y="1162781"/>
                </a:lnTo>
                <a:lnTo>
                  <a:pt x="364854" y="1144377"/>
                </a:lnTo>
                <a:lnTo>
                  <a:pt x="383880" y="1127407"/>
                </a:lnTo>
                <a:lnTo>
                  <a:pt x="403492" y="1111873"/>
                </a:lnTo>
                <a:lnTo>
                  <a:pt x="423265" y="1098785"/>
                </a:lnTo>
                <a:lnTo>
                  <a:pt x="444472" y="1085111"/>
                </a:lnTo>
                <a:lnTo>
                  <a:pt x="466851" y="1074308"/>
                </a:lnTo>
                <a:lnTo>
                  <a:pt x="490240" y="1063930"/>
                </a:lnTo>
                <a:lnTo>
                  <a:pt x="513790" y="1055997"/>
                </a:lnTo>
                <a:lnTo>
                  <a:pt x="538350" y="1048489"/>
                </a:lnTo>
                <a:lnTo>
                  <a:pt x="562061" y="1043002"/>
                </a:lnTo>
                <a:lnTo>
                  <a:pt x="587367" y="1039375"/>
                </a:lnTo>
                <a:lnTo>
                  <a:pt x="572683"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4"/>
                </a:lnTo>
                <a:lnTo>
                  <a:pt x="808550" y="1596"/>
                </a:lnTo>
                <a:lnTo>
                  <a:pt x="808975"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solidFill>
                  <a:schemeClr val="lt1"/>
                </a:solidFill>
              </a:defRPr>
            </a:lvl1pPr>
          </a:lstStyle>
          <a:p>
            <a:pPr marL="0" lvl="0" algn="ctr"/>
            <a:endParaRPr lang="zh-CN" altLang="en-US"/>
          </a:p>
        </p:txBody>
      </p:sp>
    </p:spTree>
    <p:extLst>
      <p:ext uri="{BB962C8B-B14F-4D97-AF65-F5344CB8AC3E}">
        <p14:creationId xmlns:p14="http://schemas.microsoft.com/office/powerpoint/2010/main" val="4261247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6" y="91426"/>
            <a:ext cx="973981" cy="753848"/>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
          <p:cNvGrpSpPr/>
          <p:nvPr/>
        </p:nvGrpSpPr>
        <p:grpSpPr>
          <a:xfrm rot="1024943">
            <a:off x="7935185" y="51235"/>
            <a:ext cx="1167069" cy="834182"/>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4"/>
          <p:cNvGrpSpPr/>
          <p:nvPr/>
        </p:nvGrpSpPr>
        <p:grpSpPr>
          <a:xfrm>
            <a:off x="8185518" y="4127845"/>
            <a:ext cx="882445" cy="951313"/>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6757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190963" y="1325907"/>
            <a:ext cx="3453813" cy="3491918"/>
          </a:xfrm>
          <a:custGeom>
            <a:avLst/>
            <a:gdLst>
              <a:gd name="connsiteX0" fmla="*/ 2516156 w 4605084"/>
              <a:gd name="connsiteY0" fmla="*/ 0 h 4655890"/>
              <a:gd name="connsiteX1" fmla="*/ 2677072 w 4605084"/>
              <a:gd name="connsiteY1" fmla="*/ 148203 h 4655890"/>
              <a:gd name="connsiteX2" fmla="*/ 2691368 w 4605084"/>
              <a:gd name="connsiteY2" fmla="*/ 274738 h 4655890"/>
              <a:gd name="connsiteX3" fmla="*/ 2818649 w 4605084"/>
              <a:gd name="connsiteY3" fmla="*/ 278594 h 4655890"/>
              <a:gd name="connsiteX4" fmla="*/ 2947992 w 4605084"/>
              <a:gd name="connsiteY4" fmla="*/ 397719 h 4655890"/>
              <a:gd name="connsiteX5" fmla="*/ 2962288 w 4605084"/>
              <a:gd name="connsiteY5" fmla="*/ 524254 h 4655890"/>
              <a:gd name="connsiteX6" fmla="*/ 3089569 w 4605084"/>
              <a:gd name="connsiteY6" fmla="*/ 528111 h 4655890"/>
              <a:gd name="connsiteX7" fmla="*/ 3218913 w 4605084"/>
              <a:gd name="connsiteY7" fmla="*/ 647235 h 4655890"/>
              <a:gd name="connsiteX8" fmla="*/ 3233208 w 4605084"/>
              <a:gd name="connsiteY8" fmla="*/ 773771 h 4655890"/>
              <a:gd name="connsiteX9" fmla="*/ 3360489 w 4605084"/>
              <a:gd name="connsiteY9" fmla="*/ 777627 h 4655890"/>
              <a:gd name="connsiteX10" fmla="*/ 3489833 w 4605084"/>
              <a:gd name="connsiteY10" fmla="*/ 896752 h 4655890"/>
              <a:gd name="connsiteX11" fmla="*/ 3504128 w 4605084"/>
              <a:gd name="connsiteY11" fmla="*/ 1023286 h 4655890"/>
              <a:gd name="connsiteX12" fmla="*/ 3631409 w 4605084"/>
              <a:gd name="connsiteY12" fmla="*/ 1027143 h 4655890"/>
              <a:gd name="connsiteX13" fmla="*/ 3760753 w 4605084"/>
              <a:gd name="connsiteY13" fmla="*/ 1146268 h 4655890"/>
              <a:gd name="connsiteX14" fmla="*/ 3775048 w 4605084"/>
              <a:gd name="connsiteY14" fmla="*/ 1272803 h 4655890"/>
              <a:gd name="connsiteX15" fmla="*/ 3902330 w 4605084"/>
              <a:gd name="connsiteY15" fmla="*/ 1276659 h 4655890"/>
              <a:gd name="connsiteX16" fmla="*/ 4031673 w 4605084"/>
              <a:gd name="connsiteY16" fmla="*/ 1395784 h 4655890"/>
              <a:gd name="connsiteX17" fmla="*/ 4045968 w 4605084"/>
              <a:gd name="connsiteY17" fmla="*/ 1522319 h 4655890"/>
              <a:gd name="connsiteX18" fmla="*/ 4173250 w 4605084"/>
              <a:gd name="connsiteY18" fmla="*/ 1526176 h 4655890"/>
              <a:gd name="connsiteX19" fmla="*/ 4302593 w 4605084"/>
              <a:gd name="connsiteY19" fmla="*/ 1645300 h 4655890"/>
              <a:gd name="connsiteX20" fmla="*/ 4316888 w 4605084"/>
              <a:gd name="connsiteY20" fmla="*/ 1771835 h 4655890"/>
              <a:gd name="connsiteX21" fmla="*/ 4444169 w 4605084"/>
              <a:gd name="connsiteY21" fmla="*/ 1775692 h 4655890"/>
              <a:gd name="connsiteX22" fmla="*/ 4605084 w 4605084"/>
              <a:gd name="connsiteY22" fmla="*/ 1923894 h 4655890"/>
              <a:gd name="connsiteX23" fmla="*/ 4478405 w 4605084"/>
              <a:gd name="connsiteY23" fmla="*/ 2061440 h 4655890"/>
              <a:gd name="connsiteX24" fmla="*/ 4351696 w 4605084"/>
              <a:gd name="connsiteY24" fmla="*/ 2075629 h 4655890"/>
              <a:gd name="connsiteX25" fmla="*/ 4347959 w 4605084"/>
              <a:gd name="connsiteY25" fmla="*/ 2203076 h 4655890"/>
              <a:gd name="connsiteX26" fmla="*/ 4211861 w 4605084"/>
              <a:gd name="connsiteY26" fmla="*/ 2350848 h 4655890"/>
              <a:gd name="connsiteX27" fmla="*/ 4085152 w 4605084"/>
              <a:gd name="connsiteY27" fmla="*/ 2365038 h 4655890"/>
              <a:gd name="connsiteX28" fmla="*/ 4081415 w 4605084"/>
              <a:gd name="connsiteY28" fmla="*/ 2492484 h 4655890"/>
              <a:gd name="connsiteX29" fmla="*/ 3945317 w 4605084"/>
              <a:gd name="connsiteY29" fmla="*/ 2640256 h 4655890"/>
              <a:gd name="connsiteX30" fmla="*/ 3818608 w 4605084"/>
              <a:gd name="connsiteY30" fmla="*/ 2654446 h 4655890"/>
              <a:gd name="connsiteX31" fmla="*/ 3814871 w 4605084"/>
              <a:gd name="connsiteY31" fmla="*/ 2781893 h 4655890"/>
              <a:gd name="connsiteX32" fmla="*/ 3678774 w 4605084"/>
              <a:gd name="connsiteY32" fmla="*/ 2929665 h 4655890"/>
              <a:gd name="connsiteX33" fmla="*/ 3552064 w 4605084"/>
              <a:gd name="connsiteY33" fmla="*/ 2943854 h 4655890"/>
              <a:gd name="connsiteX34" fmla="*/ 3548327 w 4605084"/>
              <a:gd name="connsiteY34" fmla="*/ 3071301 h 4655890"/>
              <a:gd name="connsiteX35" fmla="*/ 3412230 w 4605084"/>
              <a:gd name="connsiteY35" fmla="*/ 3219073 h 4655890"/>
              <a:gd name="connsiteX36" fmla="*/ 3285520 w 4605084"/>
              <a:gd name="connsiteY36" fmla="*/ 3233263 h 4655890"/>
              <a:gd name="connsiteX37" fmla="*/ 3281784 w 4605084"/>
              <a:gd name="connsiteY37" fmla="*/ 3360709 h 4655890"/>
              <a:gd name="connsiteX38" fmla="*/ 3145686 w 4605084"/>
              <a:gd name="connsiteY38" fmla="*/ 3508482 h 4655890"/>
              <a:gd name="connsiteX39" fmla="*/ 3018977 w 4605084"/>
              <a:gd name="connsiteY39" fmla="*/ 3522671 h 4655890"/>
              <a:gd name="connsiteX40" fmla="*/ 3015240 w 4605084"/>
              <a:gd name="connsiteY40" fmla="*/ 3650118 h 4655890"/>
              <a:gd name="connsiteX41" fmla="*/ 2879142 w 4605084"/>
              <a:gd name="connsiteY41" fmla="*/ 3797890 h 4655890"/>
              <a:gd name="connsiteX42" fmla="*/ 2752433 w 4605084"/>
              <a:gd name="connsiteY42" fmla="*/ 3812080 h 4655890"/>
              <a:gd name="connsiteX43" fmla="*/ 2748696 w 4605084"/>
              <a:gd name="connsiteY43" fmla="*/ 3939526 h 4655890"/>
              <a:gd name="connsiteX44" fmla="*/ 2612598 w 4605084"/>
              <a:gd name="connsiteY44" fmla="*/ 4087298 h 4655890"/>
              <a:gd name="connsiteX45" fmla="*/ 2485889 w 4605084"/>
              <a:gd name="connsiteY45" fmla="*/ 4101488 h 4655890"/>
              <a:gd name="connsiteX46" fmla="*/ 2482152 w 4605084"/>
              <a:gd name="connsiteY46" fmla="*/ 4228935 h 4655890"/>
              <a:gd name="connsiteX47" fmla="*/ 2346053 w 4605084"/>
              <a:gd name="connsiteY47" fmla="*/ 4376708 h 4655890"/>
              <a:gd name="connsiteX48" fmla="*/ 2219344 w 4605084"/>
              <a:gd name="connsiteY48" fmla="*/ 4390898 h 4655890"/>
              <a:gd name="connsiteX49" fmla="*/ 2215607 w 4605084"/>
              <a:gd name="connsiteY49" fmla="*/ 4518344 h 4655890"/>
              <a:gd name="connsiteX50" fmla="*/ 2088928 w 4605084"/>
              <a:gd name="connsiteY50" fmla="*/ 4655890 h 4655890"/>
              <a:gd name="connsiteX51" fmla="*/ 1928012 w 4605084"/>
              <a:gd name="connsiteY51" fmla="*/ 4507688 h 4655890"/>
              <a:gd name="connsiteX52" fmla="*/ 1913717 w 4605084"/>
              <a:gd name="connsiteY52" fmla="*/ 4381153 h 4655890"/>
              <a:gd name="connsiteX53" fmla="*/ 1786436 w 4605084"/>
              <a:gd name="connsiteY53" fmla="*/ 4377297 h 4655890"/>
              <a:gd name="connsiteX54" fmla="*/ 1657093 w 4605084"/>
              <a:gd name="connsiteY54" fmla="*/ 4258172 h 4655890"/>
              <a:gd name="connsiteX55" fmla="*/ 1642798 w 4605084"/>
              <a:gd name="connsiteY55" fmla="*/ 4131638 h 4655890"/>
              <a:gd name="connsiteX56" fmla="*/ 1515517 w 4605084"/>
              <a:gd name="connsiteY56" fmla="*/ 4127781 h 4655890"/>
              <a:gd name="connsiteX57" fmla="*/ 1386173 w 4605084"/>
              <a:gd name="connsiteY57" fmla="*/ 4008656 h 4655890"/>
              <a:gd name="connsiteX58" fmla="*/ 1371878 w 4605084"/>
              <a:gd name="connsiteY58" fmla="*/ 3882121 h 4655890"/>
              <a:gd name="connsiteX59" fmla="*/ 1244596 w 4605084"/>
              <a:gd name="connsiteY59" fmla="*/ 3878265 h 4655890"/>
              <a:gd name="connsiteX60" fmla="*/ 1115253 w 4605084"/>
              <a:gd name="connsiteY60" fmla="*/ 3759140 h 4655890"/>
              <a:gd name="connsiteX61" fmla="*/ 1100957 w 4605084"/>
              <a:gd name="connsiteY61" fmla="*/ 3632605 h 4655890"/>
              <a:gd name="connsiteX62" fmla="*/ 973676 w 4605084"/>
              <a:gd name="connsiteY62" fmla="*/ 3628748 h 4655890"/>
              <a:gd name="connsiteX63" fmla="*/ 844333 w 4605084"/>
              <a:gd name="connsiteY63" fmla="*/ 3509624 h 4655890"/>
              <a:gd name="connsiteX64" fmla="*/ 830037 w 4605084"/>
              <a:gd name="connsiteY64" fmla="*/ 3383089 h 4655890"/>
              <a:gd name="connsiteX65" fmla="*/ 702756 w 4605084"/>
              <a:gd name="connsiteY65" fmla="*/ 3379232 h 4655890"/>
              <a:gd name="connsiteX66" fmla="*/ 573412 w 4605084"/>
              <a:gd name="connsiteY66" fmla="*/ 3260107 h 4655890"/>
              <a:gd name="connsiteX67" fmla="*/ 559117 w 4605084"/>
              <a:gd name="connsiteY67" fmla="*/ 3133573 h 4655890"/>
              <a:gd name="connsiteX68" fmla="*/ 431836 w 4605084"/>
              <a:gd name="connsiteY68" fmla="*/ 3129716 h 4655890"/>
              <a:gd name="connsiteX69" fmla="*/ 302492 w 4605084"/>
              <a:gd name="connsiteY69" fmla="*/ 3010591 h 4655890"/>
              <a:gd name="connsiteX70" fmla="*/ 288197 w 4605084"/>
              <a:gd name="connsiteY70" fmla="*/ 2884056 h 4655890"/>
              <a:gd name="connsiteX71" fmla="*/ 160916 w 4605084"/>
              <a:gd name="connsiteY71" fmla="*/ 2880200 h 4655890"/>
              <a:gd name="connsiteX72" fmla="*/ 0 w 4605084"/>
              <a:gd name="connsiteY72" fmla="*/ 2731997 h 4655890"/>
              <a:gd name="connsiteX73" fmla="*/ 126679 w 4605084"/>
              <a:gd name="connsiteY73" fmla="*/ 2594451 h 4655890"/>
              <a:gd name="connsiteX74" fmla="*/ 253388 w 4605084"/>
              <a:gd name="connsiteY74" fmla="*/ 2580261 h 4655890"/>
              <a:gd name="connsiteX75" fmla="*/ 257125 w 4605084"/>
              <a:gd name="connsiteY75" fmla="*/ 2452814 h 4655890"/>
              <a:gd name="connsiteX76" fmla="*/ 393224 w 4605084"/>
              <a:gd name="connsiteY76" fmla="*/ 2305041 h 4655890"/>
              <a:gd name="connsiteX77" fmla="*/ 519934 w 4605084"/>
              <a:gd name="connsiteY77" fmla="*/ 2290851 h 4655890"/>
              <a:gd name="connsiteX78" fmla="*/ 523671 w 4605084"/>
              <a:gd name="connsiteY78" fmla="*/ 2163405 h 4655890"/>
              <a:gd name="connsiteX79" fmla="*/ 659768 w 4605084"/>
              <a:gd name="connsiteY79" fmla="*/ 2015632 h 4655890"/>
              <a:gd name="connsiteX80" fmla="*/ 786477 w 4605084"/>
              <a:gd name="connsiteY80" fmla="*/ 2001443 h 4655890"/>
              <a:gd name="connsiteX81" fmla="*/ 790214 w 4605084"/>
              <a:gd name="connsiteY81" fmla="*/ 1873997 h 4655890"/>
              <a:gd name="connsiteX82" fmla="*/ 926312 w 4605084"/>
              <a:gd name="connsiteY82" fmla="*/ 1726224 h 4655890"/>
              <a:gd name="connsiteX83" fmla="*/ 1053021 w 4605084"/>
              <a:gd name="connsiteY83" fmla="*/ 1712035 h 4655890"/>
              <a:gd name="connsiteX84" fmla="*/ 1056758 w 4605084"/>
              <a:gd name="connsiteY84" fmla="*/ 1584588 h 4655890"/>
              <a:gd name="connsiteX85" fmla="*/ 1192856 w 4605084"/>
              <a:gd name="connsiteY85" fmla="*/ 1436816 h 4655890"/>
              <a:gd name="connsiteX86" fmla="*/ 1319565 w 4605084"/>
              <a:gd name="connsiteY86" fmla="*/ 1422626 h 4655890"/>
              <a:gd name="connsiteX87" fmla="*/ 1323302 w 4605084"/>
              <a:gd name="connsiteY87" fmla="*/ 1295180 h 4655890"/>
              <a:gd name="connsiteX88" fmla="*/ 1459400 w 4605084"/>
              <a:gd name="connsiteY88" fmla="*/ 1147408 h 4655890"/>
              <a:gd name="connsiteX89" fmla="*/ 1586109 w 4605084"/>
              <a:gd name="connsiteY89" fmla="*/ 1133218 h 4655890"/>
              <a:gd name="connsiteX90" fmla="*/ 1589846 w 4605084"/>
              <a:gd name="connsiteY90" fmla="*/ 1005771 h 4655890"/>
              <a:gd name="connsiteX91" fmla="*/ 1725943 w 4605084"/>
              <a:gd name="connsiteY91" fmla="*/ 857999 h 4655890"/>
              <a:gd name="connsiteX92" fmla="*/ 1852652 w 4605084"/>
              <a:gd name="connsiteY92" fmla="*/ 843809 h 4655890"/>
              <a:gd name="connsiteX93" fmla="*/ 1856389 w 4605084"/>
              <a:gd name="connsiteY93" fmla="*/ 716363 h 4655890"/>
              <a:gd name="connsiteX94" fmla="*/ 1992487 w 4605084"/>
              <a:gd name="connsiteY94" fmla="*/ 568591 h 4655890"/>
              <a:gd name="connsiteX95" fmla="*/ 2119196 w 4605084"/>
              <a:gd name="connsiteY95" fmla="*/ 554401 h 4655890"/>
              <a:gd name="connsiteX96" fmla="*/ 2122933 w 4605084"/>
              <a:gd name="connsiteY96" fmla="*/ 426955 h 4655890"/>
              <a:gd name="connsiteX97" fmla="*/ 2259031 w 4605084"/>
              <a:gd name="connsiteY97" fmla="*/ 279182 h 4655890"/>
              <a:gd name="connsiteX98" fmla="*/ 2385740 w 4605084"/>
              <a:gd name="connsiteY98" fmla="*/ 264993 h 4655890"/>
              <a:gd name="connsiteX99" fmla="*/ 2389477 w 4605084"/>
              <a:gd name="connsiteY99" fmla="*/ 137546 h 46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05084" h="4655890">
                <a:moveTo>
                  <a:pt x="2516156" y="0"/>
                </a:moveTo>
                <a:lnTo>
                  <a:pt x="2677072" y="148203"/>
                </a:lnTo>
                <a:cubicBezTo>
                  <a:pt x="2649282" y="187118"/>
                  <a:pt x="2655064" y="241303"/>
                  <a:pt x="2691368" y="274738"/>
                </a:cubicBezTo>
                <a:cubicBezTo>
                  <a:pt x="2727671" y="308173"/>
                  <a:pt x="2782147" y="309486"/>
                  <a:pt x="2818649" y="278594"/>
                </a:cubicBezTo>
                <a:lnTo>
                  <a:pt x="2947992" y="397719"/>
                </a:lnTo>
                <a:cubicBezTo>
                  <a:pt x="2920202" y="436634"/>
                  <a:pt x="2925984" y="490819"/>
                  <a:pt x="2962288" y="524254"/>
                </a:cubicBezTo>
                <a:cubicBezTo>
                  <a:pt x="2998591" y="557689"/>
                  <a:pt x="3053067" y="559003"/>
                  <a:pt x="3089569" y="528111"/>
                </a:cubicBezTo>
                <a:lnTo>
                  <a:pt x="3218913" y="647235"/>
                </a:lnTo>
                <a:cubicBezTo>
                  <a:pt x="3191122" y="686151"/>
                  <a:pt x="3196904" y="740335"/>
                  <a:pt x="3233208" y="773771"/>
                </a:cubicBezTo>
                <a:cubicBezTo>
                  <a:pt x="3269511" y="807205"/>
                  <a:pt x="3323987" y="808519"/>
                  <a:pt x="3360489" y="777627"/>
                </a:cubicBezTo>
                <a:lnTo>
                  <a:pt x="3489833" y="896752"/>
                </a:lnTo>
                <a:cubicBezTo>
                  <a:pt x="3462042" y="935667"/>
                  <a:pt x="3467825" y="989851"/>
                  <a:pt x="3504128" y="1023286"/>
                </a:cubicBezTo>
                <a:cubicBezTo>
                  <a:pt x="3540431" y="1056722"/>
                  <a:pt x="3594908" y="1058035"/>
                  <a:pt x="3631409" y="1027143"/>
                </a:cubicBezTo>
                <a:lnTo>
                  <a:pt x="3760753" y="1146268"/>
                </a:lnTo>
                <a:cubicBezTo>
                  <a:pt x="3732962" y="1185183"/>
                  <a:pt x="3738745" y="1239368"/>
                  <a:pt x="3775048" y="1272803"/>
                </a:cubicBezTo>
                <a:cubicBezTo>
                  <a:pt x="3811352" y="1306238"/>
                  <a:pt x="3865828" y="1307551"/>
                  <a:pt x="3902330" y="1276659"/>
                </a:cubicBezTo>
                <a:lnTo>
                  <a:pt x="4031673" y="1395784"/>
                </a:lnTo>
                <a:cubicBezTo>
                  <a:pt x="4003883" y="1434700"/>
                  <a:pt x="4009665" y="1488884"/>
                  <a:pt x="4045968" y="1522319"/>
                </a:cubicBezTo>
                <a:cubicBezTo>
                  <a:pt x="4082272" y="1555754"/>
                  <a:pt x="4136748" y="1557068"/>
                  <a:pt x="4173250" y="1526176"/>
                </a:cubicBezTo>
                <a:lnTo>
                  <a:pt x="4302593" y="1645300"/>
                </a:lnTo>
                <a:cubicBezTo>
                  <a:pt x="4274802" y="1684215"/>
                  <a:pt x="4280584" y="1738399"/>
                  <a:pt x="4316888" y="1771835"/>
                </a:cubicBezTo>
                <a:cubicBezTo>
                  <a:pt x="4353191" y="1805270"/>
                  <a:pt x="4407668" y="1806583"/>
                  <a:pt x="4444169" y="1775692"/>
                </a:cubicBezTo>
                <a:lnTo>
                  <a:pt x="4605084" y="1923894"/>
                </a:lnTo>
                <a:lnTo>
                  <a:pt x="4478405" y="2061440"/>
                </a:lnTo>
                <a:cubicBezTo>
                  <a:pt x="4439473" y="2033527"/>
                  <a:pt x="4385179" y="2039274"/>
                  <a:pt x="4351696" y="2075629"/>
                </a:cubicBezTo>
                <a:cubicBezTo>
                  <a:pt x="4318212" y="2111985"/>
                  <a:pt x="4316944" y="2166567"/>
                  <a:pt x="4347959" y="2203076"/>
                </a:cubicBezTo>
                <a:lnTo>
                  <a:pt x="4211861" y="2350848"/>
                </a:lnTo>
                <a:cubicBezTo>
                  <a:pt x="4172929" y="2322936"/>
                  <a:pt x="4118635" y="2328682"/>
                  <a:pt x="4085152" y="2365038"/>
                </a:cubicBezTo>
                <a:cubicBezTo>
                  <a:pt x="4051668" y="2401394"/>
                  <a:pt x="4050400" y="2455976"/>
                  <a:pt x="4081415" y="2492484"/>
                </a:cubicBezTo>
                <a:lnTo>
                  <a:pt x="3945317" y="2640256"/>
                </a:lnTo>
                <a:cubicBezTo>
                  <a:pt x="3906386" y="2612344"/>
                  <a:pt x="3852091" y="2618090"/>
                  <a:pt x="3818608" y="2654446"/>
                </a:cubicBezTo>
                <a:cubicBezTo>
                  <a:pt x="3785124" y="2690802"/>
                  <a:pt x="3783856" y="2745384"/>
                  <a:pt x="3814871" y="2781893"/>
                </a:cubicBezTo>
                <a:lnTo>
                  <a:pt x="3678774" y="2929665"/>
                </a:lnTo>
                <a:cubicBezTo>
                  <a:pt x="3639842" y="2901753"/>
                  <a:pt x="3585548" y="2907499"/>
                  <a:pt x="3552064" y="2943854"/>
                </a:cubicBezTo>
                <a:cubicBezTo>
                  <a:pt x="3518581" y="2980211"/>
                  <a:pt x="3517313" y="3034793"/>
                  <a:pt x="3548327" y="3071301"/>
                </a:cubicBezTo>
                <a:lnTo>
                  <a:pt x="3412230" y="3219073"/>
                </a:lnTo>
                <a:cubicBezTo>
                  <a:pt x="3373298" y="3191161"/>
                  <a:pt x="3319004" y="3196907"/>
                  <a:pt x="3285520" y="3233263"/>
                </a:cubicBezTo>
                <a:cubicBezTo>
                  <a:pt x="3252037" y="3269619"/>
                  <a:pt x="3250769" y="3324201"/>
                  <a:pt x="3281784" y="3360709"/>
                </a:cubicBezTo>
                <a:lnTo>
                  <a:pt x="3145686" y="3508482"/>
                </a:lnTo>
                <a:cubicBezTo>
                  <a:pt x="3106754" y="3480569"/>
                  <a:pt x="3052460" y="3486316"/>
                  <a:pt x="3018977" y="3522671"/>
                </a:cubicBezTo>
                <a:cubicBezTo>
                  <a:pt x="2985493" y="3559027"/>
                  <a:pt x="2984225" y="3613609"/>
                  <a:pt x="3015240" y="3650118"/>
                </a:cubicBezTo>
                <a:lnTo>
                  <a:pt x="2879142" y="3797890"/>
                </a:lnTo>
                <a:cubicBezTo>
                  <a:pt x="2840210" y="3769978"/>
                  <a:pt x="2785916" y="3775724"/>
                  <a:pt x="2752433" y="3812080"/>
                </a:cubicBezTo>
                <a:cubicBezTo>
                  <a:pt x="2718949" y="3848436"/>
                  <a:pt x="2717681" y="3903018"/>
                  <a:pt x="2748696" y="3939526"/>
                </a:cubicBezTo>
                <a:lnTo>
                  <a:pt x="2612598" y="4087298"/>
                </a:lnTo>
                <a:cubicBezTo>
                  <a:pt x="2573666" y="4059386"/>
                  <a:pt x="2519372" y="4065132"/>
                  <a:pt x="2485889" y="4101488"/>
                </a:cubicBezTo>
                <a:cubicBezTo>
                  <a:pt x="2452405" y="4137844"/>
                  <a:pt x="2451137" y="4192426"/>
                  <a:pt x="2482152" y="4228935"/>
                </a:cubicBezTo>
                <a:lnTo>
                  <a:pt x="2346053" y="4376708"/>
                </a:lnTo>
                <a:cubicBezTo>
                  <a:pt x="2307121" y="4348797"/>
                  <a:pt x="2252827" y="4354542"/>
                  <a:pt x="2219344" y="4390898"/>
                </a:cubicBezTo>
                <a:cubicBezTo>
                  <a:pt x="2185860" y="4427254"/>
                  <a:pt x="2184592" y="4481836"/>
                  <a:pt x="2215607" y="4518344"/>
                </a:cubicBezTo>
                <a:lnTo>
                  <a:pt x="2088928" y="4655890"/>
                </a:lnTo>
                <a:lnTo>
                  <a:pt x="1928012" y="4507688"/>
                </a:lnTo>
                <a:cubicBezTo>
                  <a:pt x="1955802" y="4468774"/>
                  <a:pt x="1950020" y="4414589"/>
                  <a:pt x="1913717" y="4381153"/>
                </a:cubicBezTo>
                <a:cubicBezTo>
                  <a:pt x="1877414" y="4347718"/>
                  <a:pt x="1822937" y="4346405"/>
                  <a:pt x="1786436" y="4377297"/>
                </a:cubicBezTo>
                <a:lnTo>
                  <a:pt x="1657093" y="4258172"/>
                </a:lnTo>
                <a:cubicBezTo>
                  <a:pt x="1684883" y="4219258"/>
                  <a:pt x="1679101" y="4165073"/>
                  <a:pt x="1642798" y="4131638"/>
                </a:cubicBezTo>
                <a:cubicBezTo>
                  <a:pt x="1606494" y="4098202"/>
                  <a:pt x="1552017" y="4096890"/>
                  <a:pt x="1515517" y="4127781"/>
                </a:cubicBezTo>
                <a:lnTo>
                  <a:pt x="1386173" y="4008656"/>
                </a:lnTo>
                <a:cubicBezTo>
                  <a:pt x="1413963" y="3969742"/>
                  <a:pt x="1408181" y="3915557"/>
                  <a:pt x="1371878" y="3882121"/>
                </a:cubicBezTo>
                <a:cubicBezTo>
                  <a:pt x="1335574" y="3848686"/>
                  <a:pt x="1281098" y="3847373"/>
                  <a:pt x="1244596" y="3878265"/>
                </a:cubicBezTo>
                <a:lnTo>
                  <a:pt x="1115253" y="3759140"/>
                </a:lnTo>
                <a:cubicBezTo>
                  <a:pt x="1143043" y="3720225"/>
                  <a:pt x="1137261" y="3666040"/>
                  <a:pt x="1100957" y="3632605"/>
                </a:cubicBezTo>
                <a:cubicBezTo>
                  <a:pt x="1064654" y="3599170"/>
                  <a:pt x="1010177" y="3597857"/>
                  <a:pt x="973676" y="3628748"/>
                </a:cubicBezTo>
                <a:lnTo>
                  <a:pt x="844333" y="3509624"/>
                </a:lnTo>
                <a:cubicBezTo>
                  <a:pt x="872122" y="3470709"/>
                  <a:pt x="866341" y="3416524"/>
                  <a:pt x="830037" y="3383089"/>
                </a:cubicBezTo>
                <a:cubicBezTo>
                  <a:pt x="793734" y="3349654"/>
                  <a:pt x="739257" y="3348341"/>
                  <a:pt x="702756" y="3379232"/>
                </a:cubicBezTo>
                <a:lnTo>
                  <a:pt x="573412" y="3260107"/>
                </a:lnTo>
                <a:cubicBezTo>
                  <a:pt x="601202" y="3221193"/>
                  <a:pt x="595421" y="3167008"/>
                  <a:pt x="559117" y="3133573"/>
                </a:cubicBezTo>
                <a:cubicBezTo>
                  <a:pt x="522814" y="3100137"/>
                  <a:pt x="468337" y="3098825"/>
                  <a:pt x="431836" y="3129716"/>
                </a:cubicBezTo>
                <a:lnTo>
                  <a:pt x="302492" y="3010591"/>
                </a:lnTo>
                <a:cubicBezTo>
                  <a:pt x="330282" y="2971677"/>
                  <a:pt x="324500" y="2917492"/>
                  <a:pt x="288197" y="2884056"/>
                </a:cubicBezTo>
                <a:cubicBezTo>
                  <a:pt x="251894" y="2850621"/>
                  <a:pt x="197417" y="2849308"/>
                  <a:pt x="160916" y="2880200"/>
                </a:cubicBezTo>
                <a:lnTo>
                  <a:pt x="0" y="2731997"/>
                </a:lnTo>
                <a:lnTo>
                  <a:pt x="126679" y="2594451"/>
                </a:lnTo>
                <a:cubicBezTo>
                  <a:pt x="165612" y="2622364"/>
                  <a:pt x="219904" y="2616617"/>
                  <a:pt x="253388" y="2580261"/>
                </a:cubicBezTo>
                <a:cubicBezTo>
                  <a:pt x="286872" y="2543906"/>
                  <a:pt x="288140" y="2489324"/>
                  <a:pt x="257125" y="2452814"/>
                </a:cubicBezTo>
                <a:lnTo>
                  <a:pt x="393224" y="2305041"/>
                </a:lnTo>
                <a:cubicBezTo>
                  <a:pt x="432157" y="2332954"/>
                  <a:pt x="486450" y="2327208"/>
                  <a:pt x="519934" y="2290851"/>
                </a:cubicBezTo>
                <a:cubicBezTo>
                  <a:pt x="553417" y="2254496"/>
                  <a:pt x="554686" y="2199914"/>
                  <a:pt x="523671" y="2163405"/>
                </a:cubicBezTo>
                <a:lnTo>
                  <a:pt x="659768" y="2015632"/>
                </a:lnTo>
                <a:cubicBezTo>
                  <a:pt x="698701" y="2043546"/>
                  <a:pt x="752993" y="2037799"/>
                  <a:pt x="786477" y="2001443"/>
                </a:cubicBezTo>
                <a:cubicBezTo>
                  <a:pt x="819961" y="1965088"/>
                  <a:pt x="821230" y="1910506"/>
                  <a:pt x="790214" y="1873997"/>
                </a:cubicBezTo>
                <a:lnTo>
                  <a:pt x="926312" y="1726224"/>
                </a:lnTo>
                <a:cubicBezTo>
                  <a:pt x="965244" y="1754137"/>
                  <a:pt x="1019537" y="1748391"/>
                  <a:pt x="1053021" y="1712035"/>
                </a:cubicBezTo>
                <a:cubicBezTo>
                  <a:pt x="1086504" y="1675679"/>
                  <a:pt x="1087774" y="1621097"/>
                  <a:pt x="1056758" y="1584588"/>
                </a:cubicBezTo>
                <a:lnTo>
                  <a:pt x="1192856" y="1436816"/>
                </a:lnTo>
                <a:cubicBezTo>
                  <a:pt x="1231788" y="1464729"/>
                  <a:pt x="1286081" y="1458983"/>
                  <a:pt x="1319565" y="1422626"/>
                </a:cubicBezTo>
                <a:cubicBezTo>
                  <a:pt x="1353048" y="1386271"/>
                  <a:pt x="1354318" y="1331689"/>
                  <a:pt x="1323302" y="1295180"/>
                </a:cubicBezTo>
                <a:lnTo>
                  <a:pt x="1459400" y="1147408"/>
                </a:lnTo>
                <a:cubicBezTo>
                  <a:pt x="1498332" y="1175321"/>
                  <a:pt x="1552625" y="1169574"/>
                  <a:pt x="1586109" y="1133218"/>
                </a:cubicBezTo>
                <a:cubicBezTo>
                  <a:pt x="1619592" y="1096862"/>
                  <a:pt x="1620861" y="1042281"/>
                  <a:pt x="1589846" y="1005771"/>
                </a:cubicBezTo>
                <a:lnTo>
                  <a:pt x="1725943" y="857999"/>
                </a:lnTo>
                <a:cubicBezTo>
                  <a:pt x="1764876" y="885912"/>
                  <a:pt x="1819169" y="880166"/>
                  <a:pt x="1852652" y="843809"/>
                </a:cubicBezTo>
                <a:cubicBezTo>
                  <a:pt x="1886136" y="807454"/>
                  <a:pt x="1887405" y="752872"/>
                  <a:pt x="1856389" y="716363"/>
                </a:cubicBezTo>
                <a:lnTo>
                  <a:pt x="1992487" y="568591"/>
                </a:lnTo>
                <a:cubicBezTo>
                  <a:pt x="2031420" y="596504"/>
                  <a:pt x="2085712" y="590757"/>
                  <a:pt x="2119196" y="554401"/>
                </a:cubicBezTo>
                <a:cubicBezTo>
                  <a:pt x="2152680" y="518046"/>
                  <a:pt x="2153949" y="463464"/>
                  <a:pt x="2122933" y="426955"/>
                </a:cubicBezTo>
                <a:lnTo>
                  <a:pt x="2259031" y="279182"/>
                </a:lnTo>
                <a:cubicBezTo>
                  <a:pt x="2297963" y="307095"/>
                  <a:pt x="2352256" y="301349"/>
                  <a:pt x="2385740" y="264993"/>
                </a:cubicBezTo>
                <a:cubicBezTo>
                  <a:pt x="2419223" y="228637"/>
                  <a:pt x="2420493" y="174055"/>
                  <a:pt x="2389477" y="137546"/>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2844789" y="570792"/>
            <a:ext cx="3298060" cy="3891590"/>
          </a:xfrm>
          <a:custGeom>
            <a:avLst/>
            <a:gdLst>
              <a:gd name="connsiteX0" fmla="*/ 1035201 w 4397413"/>
              <a:gd name="connsiteY0" fmla="*/ 0 h 5188787"/>
              <a:gd name="connsiteX1" fmla="*/ 1294202 w 4397413"/>
              <a:gd name="connsiteY1" fmla="*/ 60973 h 5188787"/>
              <a:gd name="connsiteX2" fmla="*/ 1384896 w 4397413"/>
              <a:gd name="connsiteY2" fmla="*/ 186524 h 5188787"/>
              <a:gd name="connsiteX3" fmla="*/ 1522075 w 4397413"/>
              <a:gd name="connsiteY3" fmla="*/ 114619 h 5188787"/>
              <a:gd name="connsiteX4" fmla="*/ 1730258 w 4397413"/>
              <a:gd name="connsiteY4" fmla="*/ 163630 h 5188787"/>
              <a:gd name="connsiteX5" fmla="*/ 1820953 w 4397413"/>
              <a:gd name="connsiteY5" fmla="*/ 289181 h 5188787"/>
              <a:gd name="connsiteX6" fmla="*/ 1958131 w 4397413"/>
              <a:gd name="connsiteY6" fmla="*/ 217276 h 5188787"/>
              <a:gd name="connsiteX7" fmla="*/ 2166315 w 4397413"/>
              <a:gd name="connsiteY7" fmla="*/ 266286 h 5188787"/>
              <a:gd name="connsiteX8" fmla="*/ 2257009 w 4397413"/>
              <a:gd name="connsiteY8" fmla="*/ 391837 h 5188787"/>
              <a:gd name="connsiteX9" fmla="*/ 2394188 w 4397413"/>
              <a:gd name="connsiteY9" fmla="*/ 319932 h 5188787"/>
              <a:gd name="connsiteX10" fmla="*/ 2602372 w 4397413"/>
              <a:gd name="connsiteY10" fmla="*/ 368943 h 5188787"/>
              <a:gd name="connsiteX11" fmla="*/ 2693066 w 4397413"/>
              <a:gd name="connsiteY11" fmla="*/ 494493 h 5188787"/>
              <a:gd name="connsiteX12" fmla="*/ 2830245 w 4397413"/>
              <a:gd name="connsiteY12" fmla="*/ 422589 h 5188787"/>
              <a:gd name="connsiteX13" fmla="*/ 3038428 w 4397413"/>
              <a:gd name="connsiteY13" fmla="*/ 471599 h 5188787"/>
              <a:gd name="connsiteX14" fmla="*/ 3129122 w 4397413"/>
              <a:gd name="connsiteY14" fmla="*/ 597150 h 5188787"/>
              <a:gd name="connsiteX15" fmla="*/ 3266301 w 4397413"/>
              <a:gd name="connsiteY15" fmla="*/ 525245 h 5188787"/>
              <a:gd name="connsiteX16" fmla="*/ 3474485 w 4397413"/>
              <a:gd name="connsiteY16" fmla="*/ 574256 h 5188787"/>
              <a:gd name="connsiteX17" fmla="*/ 3565179 w 4397413"/>
              <a:gd name="connsiteY17" fmla="*/ 699806 h 5188787"/>
              <a:gd name="connsiteX18" fmla="*/ 3702358 w 4397413"/>
              <a:gd name="connsiteY18" fmla="*/ 627901 h 5188787"/>
              <a:gd name="connsiteX19" fmla="*/ 3910540 w 4397413"/>
              <a:gd name="connsiteY19" fmla="*/ 676912 h 5188787"/>
              <a:gd name="connsiteX20" fmla="*/ 4001234 w 4397413"/>
              <a:gd name="connsiteY20" fmla="*/ 802462 h 5188787"/>
              <a:gd name="connsiteX21" fmla="*/ 4138413 w 4397413"/>
              <a:gd name="connsiteY21" fmla="*/ 730558 h 5188787"/>
              <a:gd name="connsiteX22" fmla="*/ 4397413 w 4397413"/>
              <a:gd name="connsiteY22" fmla="*/ 791531 h 5188787"/>
              <a:gd name="connsiteX23" fmla="*/ 4345294 w 4397413"/>
              <a:gd name="connsiteY23" fmla="*/ 1012917 h 5188787"/>
              <a:gd name="connsiteX24" fmla="*/ 4219496 w 4397413"/>
              <a:gd name="connsiteY24" fmla="*/ 1103603 h 5188787"/>
              <a:gd name="connsiteX25" fmla="*/ 4291626 w 4397413"/>
              <a:gd name="connsiteY25" fmla="*/ 1240886 h 5188787"/>
              <a:gd name="connsiteX26" fmla="*/ 4235632 w 4397413"/>
              <a:gd name="connsiteY26" fmla="*/ 1478731 h 5188787"/>
              <a:gd name="connsiteX27" fmla="*/ 4109834 w 4397413"/>
              <a:gd name="connsiteY27" fmla="*/ 1569417 h 5188787"/>
              <a:gd name="connsiteX28" fmla="*/ 4181964 w 4397413"/>
              <a:gd name="connsiteY28" fmla="*/ 1706700 h 5188787"/>
              <a:gd name="connsiteX29" fmla="*/ 4125970 w 4397413"/>
              <a:gd name="connsiteY29" fmla="*/ 1944545 h 5188787"/>
              <a:gd name="connsiteX30" fmla="*/ 4000172 w 4397413"/>
              <a:gd name="connsiteY30" fmla="*/ 2035231 h 5188787"/>
              <a:gd name="connsiteX31" fmla="*/ 4072302 w 4397413"/>
              <a:gd name="connsiteY31" fmla="*/ 2172514 h 5188787"/>
              <a:gd name="connsiteX32" fmla="*/ 4016308 w 4397413"/>
              <a:gd name="connsiteY32" fmla="*/ 2410359 h 5188787"/>
              <a:gd name="connsiteX33" fmla="*/ 3890510 w 4397413"/>
              <a:gd name="connsiteY33" fmla="*/ 2501046 h 5188787"/>
              <a:gd name="connsiteX34" fmla="*/ 3962640 w 4397413"/>
              <a:gd name="connsiteY34" fmla="*/ 2638328 h 5188787"/>
              <a:gd name="connsiteX35" fmla="*/ 3906646 w 4397413"/>
              <a:gd name="connsiteY35" fmla="*/ 2876174 h 5188787"/>
              <a:gd name="connsiteX36" fmla="*/ 3780848 w 4397413"/>
              <a:gd name="connsiteY36" fmla="*/ 2966860 h 5188787"/>
              <a:gd name="connsiteX37" fmla="*/ 3852978 w 4397413"/>
              <a:gd name="connsiteY37" fmla="*/ 3104142 h 5188787"/>
              <a:gd name="connsiteX38" fmla="*/ 3796984 w 4397413"/>
              <a:gd name="connsiteY38" fmla="*/ 3341987 h 5188787"/>
              <a:gd name="connsiteX39" fmla="*/ 3671186 w 4397413"/>
              <a:gd name="connsiteY39" fmla="*/ 3432674 h 5188787"/>
              <a:gd name="connsiteX40" fmla="*/ 3743316 w 4397413"/>
              <a:gd name="connsiteY40" fmla="*/ 3569956 h 5188787"/>
              <a:gd name="connsiteX41" fmla="*/ 3687322 w 4397413"/>
              <a:gd name="connsiteY41" fmla="*/ 3807802 h 5188787"/>
              <a:gd name="connsiteX42" fmla="*/ 3561524 w 4397413"/>
              <a:gd name="connsiteY42" fmla="*/ 3898488 h 5188787"/>
              <a:gd name="connsiteX43" fmla="*/ 3633654 w 4397413"/>
              <a:gd name="connsiteY43" fmla="*/ 4035771 h 5188787"/>
              <a:gd name="connsiteX44" fmla="*/ 3577661 w 4397413"/>
              <a:gd name="connsiteY44" fmla="*/ 4273616 h 5188787"/>
              <a:gd name="connsiteX45" fmla="*/ 3451862 w 4397413"/>
              <a:gd name="connsiteY45" fmla="*/ 4364302 h 5188787"/>
              <a:gd name="connsiteX46" fmla="*/ 3523992 w 4397413"/>
              <a:gd name="connsiteY46" fmla="*/ 4501585 h 5188787"/>
              <a:gd name="connsiteX47" fmla="*/ 3467998 w 4397413"/>
              <a:gd name="connsiteY47" fmla="*/ 4739432 h 5188787"/>
              <a:gd name="connsiteX48" fmla="*/ 3342200 w 4397413"/>
              <a:gd name="connsiteY48" fmla="*/ 4830118 h 5188787"/>
              <a:gd name="connsiteX49" fmla="*/ 3414330 w 4397413"/>
              <a:gd name="connsiteY49" fmla="*/ 4967401 h 5188787"/>
              <a:gd name="connsiteX50" fmla="*/ 3362211 w 4397413"/>
              <a:gd name="connsiteY50" fmla="*/ 5188787 h 5188787"/>
              <a:gd name="connsiteX51" fmla="*/ 3103212 w 4397413"/>
              <a:gd name="connsiteY51" fmla="*/ 5127813 h 5188787"/>
              <a:gd name="connsiteX52" fmla="*/ 3012518 w 4397413"/>
              <a:gd name="connsiteY52" fmla="*/ 5002263 h 5188787"/>
              <a:gd name="connsiteX53" fmla="*/ 2875339 w 4397413"/>
              <a:gd name="connsiteY53" fmla="*/ 5074167 h 5188787"/>
              <a:gd name="connsiteX54" fmla="*/ 2667156 w 4397413"/>
              <a:gd name="connsiteY54" fmla="*/ 5025157 h 5188787"/>
              <a:gd name="connsiteX55" fmla="*/ 2576462 w 4397413"/>
              <a:gd name="connsiteY55" fmla="*/ 4899607 h 5188787"/>
              <a:gd name="connsiteX56" fmla="*/ 2439283 w 4397413"/>
              <a:gd name="connsiteY56" fmla="*/ 4971511 h 5188787"/>
              <a:gd name="connsiteX57" fmla="*/ 2231100 w 4397413"/>
              <a:gd name="connsiteY57" fmla="*/ 4922501 h 5188787"/>
              <a:gd name="connsiteX58" fmla="*/ 2140406 w 4397413"/>
              <a:gd name="connsiteY58" fmla="*/ 4796950 h 5188787"/>
              <a:gd name="connsiteX59" fmla="*/ 2003227 w 4397413"/>
              <a:gd name="connsiteY59" fmla="*/ 4868855 h 5188787"/>
              <a:gd name="connsiteX60" fmla="*/ 1795044 w 4397413"/>
              <a:gd name="connsiteY60" fmla="*/ 4819844 h 5188787"/>
              <a:gd name="connsiteX61" fmla="*/ 1704349 w 4397413"/>
              <a:gd name="connsiteY61" fmla="*/ 4694294 h 5188787"/>
              <a:gd name="connsiteX62" fmla="*/ 1567171 w 4397413"/>
              <a:gd name="connsiteY62" fmla="*/ 4766198 h 5188787"/>
              <a:gd name="connsiteX63" fmla="*/ 1358987 w 4397413"/>
              <a:gd name="connsiteY63" fmla="*/ 4717188 h 5188787"/>
              <a:gd name="connsiteX64" fmla="*/ 1268293 w 4397413"/>
              <a:gd name="connsiteY64" fmla="*/ 4591637 h 5188787"/>
              <a:gd name="connsiteX65" fmla="*/ 1131113 w 4397413"/>
              <a:gd name="connsiteY65" fmla="*/ 4663542 h 5188787"/>
              <a:gd name="connsiteX66" fmla="*/ 922930 w 4397413"/>
              <a:gd name="connsiteY66" fmla="*/ 4614531 h 5188787"/>
              <a:gd name="connsiteX67" fmla="*/ 832236 w 4397413"/>
              <a:gd name="connsiteY67" fmla="*/ 4488981 h 5188787"/>
              <a:gd name="connsiteX68" fmla="*/ 695057 w 4397413"/>
              <a:gd name="connsiteY68" fmla="*/ 4560886 h 5188787"/>
              <a:gd name="connsiteX69" fmla="*/ 486873 w 4397413"/>
              <a:gd name="connsiteY69" fmla="*/ 4511875 h 5188787"/>
              <a:gd name="connsiteX70" fmla="*/ 396179 w 4397413"/>
              <a:gd name="connsiteY70" fmla="*/ 4386325 h 5188787"/>
              <a:gd name="connsiteX71" fmla="*/ 259000 w 4397413"/>
              <a:gd name="connsiteY71" fmla="*/ 4458229 h 5188787"/>
              <a:gd name="connsiteX72" fmla="*/ 0 w 4397413"/>
              <a:gd name="connsiteY72" fmla="*/ 4397255 h 5188787"/>
              <a:gd name="connsiteX73" fmla="*/ 52119 w 4397413"/>
              <a:gd name="connsiteY73" fmla="*/ 4175869 h 5188787"/>
              <a:gd name="connsiteX74" fmla="*/ 177917 w 4397413"/>
              <a:gd name="connsiteY74" fmla="*/ 4085183 h 5188787"/>
              <a:gd name="connsiteX75" fmla="*/ 105787 w 4397413"/>
              <a:gd name="connsiteY75" fmla="*/ 3947901 h 5188787"/>
              <a:gd name="connsiteX76" fmla="*/ 161781 w 4397413"/>
              <a:gd name="connsiteY76" fmla="*/ 3710053 h 5188787"/>
              <a:gd name="connsiteX77" fmla="*/ 287580 w 4397413"/>
              <a:gd name="connsiteY77" fmla="*/ 3619367 h 5188787"/>
              <a:gd name="connsiteX78" fmla="*/ 215449 w 4397413"/>
              <a:gd name="connsiteY78" fmla="*/ 3482084 h 5188787"/>
              <a:gd name="connsiteX79" fmla="*/ 271443 w 4397413"/>
              <a:gd name="connsiteY79" fmla="*/ 3244239 h 5188787"/>
              <a:gd name="connsiteX80" fmla="*/ 397242 w 4397413"/>
              <a:gd name="connsiteY80" fmla="*/ 3153553 h 5188787"/>
              <a:gd name="connsiteX81" fmla="*/ 325111 w 4397413"/>
              <a:gd name="connsiteY81" fmla="*/ 3016270 h 5188787"/>
              <a:gd name="connsiteX82" fmla="*/ 381105 w 4397413"/>
              <a:gd name="connsiteY82" fmla="*/ 2778425 h 5188787"/>
              <a:gd name="connsiteX83" fmla="*/ 506903 w 4397413"/>
              <a:gd name="connsiteY83" fmla="*/ 2687739 h 5188787"/>
              <a:gd name="connsiteX84" fmla="*/ 434773 w 4397413"/>
              <a:gd name="connsiteY84" fmla="*/ 2550456 h 5188787"/>
              <a:gd name="connsiteX85" fmla="*/ 490767 w 4397413"/>
              <a:gd name="connsiteY85" fmla="*/ 2312611 h 5188787"/>
              <a:gd name="connsiteX86" fmla="*/ 616565 w 4397413"/>
              <a:gd name="connsiteY86" fmla="*/ 2221925 h 5188787"/>
              <a:gd name="connsiteX87" fmla="*/ 544435 w 4397413"/>
              <a:gd name="connsiteY87" fmla="*/ 2084642 h 5188787"/>
              <a:gd name="connsiteX88" fmla="*/ 600429 w 4397413"/>
              <a:gd name="connsiteY88" fmla="*/ 1846797 h 5188787"/>
              <a:gd name="connsiteX89" fmla="*/ 726227 w 4397413"/>
              <a:gd name="connsiteY89" fmla="*/ 1756110 h 5188787"/>
              <a:gd name="connsiteX90" fmla="*/ 654097 w 4397413"/>
              <a:gd name="connsiteY90" fmla="*/ 1618828 h 5188787"/>
              <a:gd name="connsiteX91" fmla="*/ 710091 w 4397413"/>
              <a:gd name="connsiteY91" fmla="*/ 1380982 h 5188787"/>
              <a:gd name="connsiteX92" fmla="*/ 835890 w 4397413"/>
              <a:gd name="connsiteY92" fmla="*/ 1290296 h 5188787"/>
              <a:gd name="connsiteX93" fmla="*/ 763759 w 4397413"/>
              <a:gd name="connsiteY93" fmla="*/ 1153014 h 5188787"/>
              <a:gd name="connsiteX94" fmla="*/ 819753 w 4397413"/>
              <a:gd name="connsiteY94" fmla="*/ 915168 h 5188787"/>
              <a:gd name="connsiteX95" fmla="*/ 945552 w 4397413"/>
              <a:gd name="connsiteY95" fmla="*/ 824482 h 5188787"/>
              <a:gd name="connsiteX96" fmla="*/ 873421 w 4397413"/>
              <a:gd name="connsiteY96" fmla="*/ 687199 h 5188787"/>
              <a:gd name="connsiteX97" fmla="*/ 929414 w 4397413"/>
              <a:gd name="connsiteY97" fmla="*/ 449354 h 5188787"/>
              <a:gd name="connsiteX98" fmla="*/ 1055213 w 4397413"/>
              <a:gd name="connsiteY98" fmla="*/ 358668 h 5188787"/>
              <a:gd name="connsiteX99" fmla="*/ 983083 w 4397413"/>
              <a:gd name="connsiteY99" fmla="*/ 221385 h 518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97413" h="5188787">
                <a:moveTo>
                  <a:pt x="1035201" y="0"/>
                </a:moveTo>
                <a:lnTo>
                  <a:pt x="1294202" y="60973"/>
                </a:lnTo>
                <a:cubicBezTo>
                  <a:pt x="1287987" y="118803"/>
                  <a:pt x="1326464" y="172768"/>
                  <a:pt x="1384896" y="186524"/>
                </a:cubicBezTo>
                <a:cubicBezTo>
                  <a:pt x="1443328" y="200280"/>
                  <a:pt x="1501839" y="169148"/>
                  <a:pt x="1522075" y="114619"/>
                </a:cubicBezTo>
                <a:lnTo>
                  <a:pt x="1730258" y="163630"/>
                </a:lnTo>
                <a:cubicBezTo>
                  <a:pt x="1724044" y="221459"/>
                  <a:pt x="1762521" y="275425"/>
                  <a:pt x="1820953" y="289181"/>
                </a:cubicBezTo>
                <a:cubicBezTo>
                  <a:pt x="1879384" y="302936"/>
                  <a:pt x="1937896" y="271804"/>
                  <a:pt x="1958131" y="217276"/>
                </a:cubicBezTo>
                <a:lnTo>
                  <a:pt x="2166315" y="266286"/>
                </a:lnTo>
                <a:cubicBezTo>
                  <a:pt x="2160100" y="324115"/>
                  <a:pt x="2198577" y="378081"/>
                  <a:pt x="2257009" y="391837"/>
                </a:cubicBezTo>
                <a:cubicBezTo>
                  <a:pt x="2315441" y="405593"/>
                  <a:pt x="2373952" y="374460"/>
                  <a:pt x="2394188" y="319932"/>
                </a:cubicBezTo>
                <a:lnTo>
                  <a:pt x="2602372" y="368943"/>
                </a:lnTo>
                <a:cubicBezTo>
                  <a:pt x="2596157" y="426772"/>
                  <a:pt x="2634634" y="480737"/>
                  <a:pt x="2693066" y="494493"/>
                </a:cubicBezTo>
                <a:cubicBezTo>
                  <a:pt x="2751497" y="508249"/>
                  <a:pt x="2810008" y="477117"/>
                  <a:pt x="2830245" y="422589"/>
                </a:cubicBezTo>
                <a:lnTo>
                  <a:pt x="3038428" y="471599"/>
                </a:lnTo>
                <a:cubicBezTo>
                  <a:pt x="3032213" y="529428"/>
                  <a:pt x="3070691" y="583394"/>
                  <a:pt x="3129122" y="597150"/>
                </a:cubicBezTo>
                <a:cubicBezTo>
                  <a:pt x="3187554" y="610906"/>
                  <a:pt x="3246065" y="579773"/>
                  <a:pt x="3266301" y="525245"/>
                </a:cubicBezTo>
                <a:lnTo>
                  <a:pt x="3474485" y="574256"/>
                </a:lnTo>
                <a:cubicBezTo>
                  <a:pt x="3468270" y="632085"/>
                  <a:pt x="3506747" y="686050"/>
                  <a:pt x="3565179" y="699806"/>
                </a:cubicBezTo>
                <a:cubicBezTo>
                  <a:pt x="3623610" y="713562"/>
                  <a:pt x="3682122" y="682430"/>
                  <a:pt x="3702358" y="627901"/>
                </a:cubicBezTo>
                <a:lnTo>
                  <a:pt x="3910540" y="676912"/>
                </a:lnTo>
                <a:cubicBezTo>
                  <a:pt x="3904325" y="734741"/>
                  <a:pt x="3942803" y="788706"/>
                  <a:pt x="4001234" y="802462"/>
                </a:cubicBezTo>
                <a:cubicBezTo>
                  <a:pt x="4059666" y="816218"/>
                  <a:pt x="4118177" y="785086"/>
                  <a:pt x="4138413" y="730558"/>
                </a:cubicBezTo>
                <a:lnTo>
                  <a:pt x="4397413" y="791531"/>
                </a:lnTo>
                <a:lnTo>
                  <a:pt x="4345294" y="1012917"/>
                </a:lnTo>
                <a:cubicBezTo>
                  <a:pt x="4287374" y="1006583"/>
                  <a:pt x="4233271" y="1045088"/>
                  <a:pt x="4219496" y="1103603"/>
                </a:cubicBezTo>
                <a:cubicBezTo>
                  <a:pt x="4205720" y="1162120"/>
                  <a:pt x="4236963" y="1220716"/>
                  <a:pt x="4291626" y="1240886"/>
                </a:cubicBezTo>
                <a:lnTo>
                  <a:pt x="4235632" y="1478731"/>
                </a:lnTo>
                <a:cubicBezTo>
                  <a:pt x="4177712" y="1472397"/>
                  <a:pt x="4123609" y="1510902"/>
                  <a:pt x="4109834" y="1569417"/>
                </a:cubicBezTo>
                <a:cubicBezTo>
                  <a:pt x="4096058" y="1627934"/>
                  <a:pt x="4127301" y="1686530"/>
                  <a:pt x="4181964" y="1706700"/>
                </a:cubicBezTo>
                <a:lnTo>
                  <a:pt x="4125970" y="1944545"/>
                </a:lnTo>
                <a:cubicBezTo>
                  <a:pt x="4068050" y="1938211"/>
                  <a:pt x="4013947" y="1976716"/>
                  <a:pt x="4000172" y="2035231"/>
                </a:cubicBezTo>
                <a:cubicBezTo>
                  <a:pt x="3986396" y="2093748"/>
                  <a:pt x="4017639" y="2152344"/>
                  <a:pt x="4072302" y="2172514"/>
                </a:cubicBezTo>
                <a:lnTo>
                  <a:pt x="4016308" y="2410359"/>
                </a:lnTo>
                <a:cubicBezTo>
                  <a:pt x="3958389" y="2404025"/>
                  <a:pt x="3904285" y="2442530"/>
                  <a:pt x="3890510" y="2501046"/>
                </a:cubicBezTo>
                <a:cubicBezTo>
                  <a:pt x="3876734" y="2559562"/>
                  <a:pt x="3907977" y="2618158"/>
                  <a:pt x="3962640" y="2638328"/>
                </a:cubicBezTo>
                <a:lnTo>
                  <a:pt x="3906646" y="2876174"/>
                </a:lnTo>
                <a:cubicBezTo>
                  <a:pt x="3848727" y="2869840"/>
                  <a:pt x="3794624" y="2908344"/>
                  <a:pt x="3780848" y="2966860"/>
                </a:cubicBezTo>
                <a:cubicBezTo>
                  <a:pt x="3767072" y="3025376"/>
                  <a:pt x="3798315" y="3083972"/>
                  <a:pt x="3852978" y="3104142"/>
                </a:cubicBezTo>
                <a:lnTo>
                  <a:pt x="3796984" y="3341987"/>
                </a:lnTo>
                <a:cubicBezTo>
                  <a:pt x="3739065" y="3335653"/>
                  <a:pt x="3684962" y="3374158"/>
                  <a:pt x="3671186" y="3432674"/>
                </a:cubicBezTo>
                <a:cubicBezTo>
                  <a:pt x="3657410" y="3491191"/>
                  <a:pt x="3688653" y="3549786"/>
                  <a:pt x="3743316" y="3569956"/>
                </a:cubicBezTo>
                <a:lnTo>
                  <a:pt x="3687322" y="3807802"/>
                </a:lnTo>
                <a:cubicBezTo>
                  <a:pt x="3629403" y="3801468"/>
                  <a:pt x="3575300" y="3839972"/>
                  <a:pt x="3561524" y="3898488"/>
                </a:cubicBezTo>
                <a:cubicBezTo>
                  <a:pt x="3547748" y="3957005"/>
                  <a:pt x="3578992" y="4015601"/>
                  <a:pt x="3633654" y="4035771"/>
                </a:cubicBezTo>
                <a:lnTo>
                  <a:pt x="3577661" y="4273616"/>
                </a:lnTo>
                <a:cubicBezTo>
                  <a:pt x="3519741" y="4267282"/>
                  <a:pt x="3465638" y="4305787"/>
                  <a:pt x="3451862" y="4364302"/>
                </a:cubicBezTo>
                <a:cubicBezTo>
                  <a:pt x="3438086" y="4422819"/>
                  <a:pt x="3469330" y="4481415"/>
                  <a:pt x="3523992" y="4501585"/>
                </a:cubicBezTo>
                <a:lnTo>
                  <a:pt x="3467998" y="4739432"/>
                </a:lnTo>
                <a:cubicBezTo>
                  <a:pt x="3410078" y="4733099"/>
                  <a:pt x="3355975" y="4771603"/>
                  <a:pt x="3342200" y="4830118"/>
                </a:cubicBezTo>
                <a:cubicBezTo>
                  <a:pt x="3328424" y="4888635"/>
                  <a:pt x="3359667" y="4947231"/>
                  <a:pt x="3414330" y="4967401"/>
                </a:cubicBezTo>
                <a:lnTo>
                  <a:pt x="3362211" y="5188787"/>
                </a:lnTo>
                <a:lnTo>
                  <a:pt x="3103212" y="5127813"/>
                </a:lnTo>
                <a:cubicBezTo>
                  <a:pt x="3109426" y="5069985"/>
                  <a:pt x="3070949" y="5016019"/>
                  <a:pt x="3012518" y="5002263"/>
                </a:cubicBezTo>
                <a:cubicBezTo>
                  <a:pt x="2954086" y="4988507"/>
                  <a:pt x="2895575" y="5019640"/>
                  <a:pt x="2875339" y="5074167"/>
                </a:cubicBezTo>
                <a:lnTo>
                  <a:pt x="2667156" y="5025157"/>
                </a:lnTo>
                <a:cubicBezTo>
                  <a:pt x="2673371" y="4967329"/>
                  <a:pt x="2634894" y="4913363"/>
                  <a:pt x="2576462" y="4899607"/>
                </a:cubicBezTo>
                <a:cubicBezTo>
                  <a:pt x="2518030" y="4885851"/>
                  <a:pt x="2459519" y="4916984"/>
                  <a:pt x="2439283" y="4971511"/>
                </a:cubicBezTo>
                <a:lnTo>
                  <a:pt x="2231100" y="4922501"/>
                </a:lnTo>
                <a:cubicBezTo>
                  <a:pt x="2237315" y="4864672"/>
                  <a:pt x="2198837" y="4810706"/>
                  <a:pt x="2140406" y="4796950"/>
                </a:cubicBezTo>
                <a:cubicBezTo>
                  <a:pt x="2081974" y="4783194"/>
                  <a:pt x="2023463" y="4814327"/>
                  <a:pt x="2003227" y="4868855"/>
                </a:cubicBezTo>
                <a:lnTo>
                  <a:pt x="1795044" y="4819844"/>
                </a:lnTo>
                <a:cubicBezTo>
                  <a:pt x="1801258" y="4762016"/>
                  <a:pt x="1762781" y="4708050"/>
                  <a:pt x="1704349" y="4694294"/>
                </a:cubicBezTo>
                <a:cubicBezTo>
                  <a:pt x="1645918" y="4680538"/>
                  <a:pt x="1587406" y="4711671"/>
                  <a:pt x="1567171" y="4766198"/>
                </a:cubicBezTo>
                <a:lnTo>
                  <a:pt x="1358987" y="4717188"/>
                </a:lnTo>
                <a:cubicBezTo>
                  <a:pt x="1365201" y="4659360"/>
                  <a:pt x="1326725" y="4605393"/>
                  <a:pt x="1268293" y="4591637"/>
                </a:cubicBezTo>
                <a:cubicBezTo>
                  <a:pt x="1209861" y="4577881"/>
                  <a:pt x="1151350" y="4609015"/>
                  <a:pt x="1131113" y="4663542"/>
                </a:cubicBezTo>
                <a:lnTo>
                  <a:pt x="922930" y="4614531"/>
                </a:lnTo>
                <a:cubicBezTo>
                  <a:pt x="929145" y="4556703"/>
                  <a:pt x="890668" y="4502737"/>
                  <a:pt x="832236" y="4488981"/>
                </a:cubicBezTo>
                <a:cubicBezTo>
                  <a:pt x="773804" y="4475225"/>
                  <a:pt x="715293" y="4506358"/>
                  <a:pt x="695057" y="4560886"/>
                </a:cubicBezTo>
                <a:lnTo>
                  <a:pt x="486873" y="4511875"/>
                </a:lnTo>
                <a:cubicBezTo>
                  <a:pt x="493088" y="4454047"/>
                  <a:pt x="454611" y="4400081"/>
                  <a:pt x="396179" y="4386325"/>
                </a:cubicBezTo>
                <a:cubicBezTo>
                  <a:pt x="337748" y="4372569"/>
                  <a:pt x="279236" y="4403702"/>
                  <a:pt x="259000" y="4458229"/>
                </a:cubicBezTo>
                <a:lnTo>
                  <a:pt x="0" y="4397255"/>
                </a:lnTo>
                <a:lnTo>
                  <a:pt x="52119" y="4175869"/>
                </a:lnTo>
                <a:cubicBezTo>
                  <a:pt x="110039" y="4182204"/>
                  <a:pt x="164141" y="4143700"/>
                  <a:pt x="177917" y="4085183"/>
                </a:cubicBezTo>
                <a:cubicBezTo>
                  <a:pt x="191693" y="4026668"/>
                  <a:pt x="160450" y="3968072"/>
                  <a:pt x="105787" y="3947901"/>
                </a:cubicBezTo>
                <a:lnTo>
                  <a:pt x="161781" y="3710053"/>
                </a:lnTo>
                <a:cubicBezTo>
                  <a:pt x="219702" y="3716388"/>
                  <a:pt x="273804" y="3677884"/>
                  <a:pt x="287580" y="3619367"/>
                </a:cubicBezTo>
                <a:cubicBezTo>
                  <a:pt x="301355" y="3560851"/>
                  <a:pt x="270113" y="3502254"/>
                  <a:pt x="215449" y="3482084"/>
                </a:cubicBezTo>
                <a:lnTo>
                  <a:pt x="271443" y="3244239"/>
                </a:lnTo>
                <a:cubicBezTo>
                  <a:pt x="329364" y="3250573"/>
                  <a:pt x="383466" y="3212069"/>
                  <a:pt x="397242" y="3153553"/>
                </a:cubicBezTo>
                <a:cubicBezTo>
                  <a:pt x="411017" y="3095037"/>
                  <a:pt x="379775" y="3036440"/>
                  <a:pt x="325111" y="3016270"/>
                </a:cubicBezTo>
                <a:lnTo>
                  <a:pt x="381105" y="2778425"/>
                </a:lnTo>
                <a:cubicBezTo>
                  <a:pt x="439025" y="2784760"/>
                  <a:pt x="493127" y="2746256"/>
                  <a:pt x="506903" y="2687739"/>
                </a:cubicBezTo>
                <a:cubicBezTo>
                  <a:pt x="520679" y="2629223"/>
                  <a:pt x="489437" y="2570626"/>
                  <a:pt x="434773" y="2550456"/>
                </a:cubicBezTo>
                <a:lnTo>
                  <a:pt x="490767" y="2312611"/>
                </a:lnTo>
                <a:cubicBezTo>
                  <a:pt x="548687" y="2318945"/>
                  <a:pt x="602789" y="2280441"/>
                  <a:pt x="616565" y="2221925"/>
                </a:cubicBezTo>
                <a:cubicBezTo>
                  <a:pt x="630341" y="2163409"/>
                  <a:pt x="599099" y="2104812"/>
                  <a:pt x="544435" y="2084642"/>
                </a:cubicBezTo>
                <a:lnTo>
                  <a:pt x="600429" y="1846797"/>
                </a:lnTo>
                <a:cubicBezTo>
                  <a:pt x="658349" y="1853131"/>
                  <a:pt x="712451" y="1814627"/>
                  <a:pt x="726227" y="1756110"/>
                </a:cubicBezTo>
                <a:cubicBezTo>
                  <a:pt x="740003" y="1697595"/>
                  <a:pt x="708761" y="1638998"/>
                  <a:pt x="654097" y="1618828"/>
                </a:cubicBezTo>
                <a:lnTo>
                  <a:pt x="710091" y="1380982"/>
                </a:lnTo>
                <a:cubicBezTo>
                  <a:pt x="768012" y="1387317"/>
                  <a:pt x="822113" y="1348813"/>
                  <a:pt x="835890" y="1290296"/>
                </a:cubicBezTo>
                <a:cubicBezTo>
                  <a:pt x="849665" y="1231781"/>
                  <a:pt x="818423" y="1173184"/>
                  <a:pt x="763759" y="1153014"/>
                </a:cubicBezTo>
                <a:lnTo>
                  <a:pt x="819753" y="915168"/>
                </a:lnTo>
                <a:cubicBezTo>
                  <a:pt x="877674" y="921503"/>
                  <a:pt x="931776" y="882999"/>
                  <a:pt x="945552" y="824482"/>
                </a:cubicBezTo>
                <a:cubicBezTo>
                  <a:pt x="959327" y="765967"/>
                  <a:pt x="928085" y="707370"/>
                  <a:pt x="873421" y="687199"/>
                </a:cubicBezTo>
                <a:lnTo>
                  <a:pt x="929414" y="449354"/>
                </a:lnTo>
                <a:cubicBezTo>
                  <a:pt x="987335" y="455689"/>
                  <a:pt x="1041437" y="417185"/>
                  <a:pt x="1055213" y="358668"/>
                </a:cubicBezTo>
                <a:cubicBezTo>
                  <a:pt x="1068989" y="300152"/>
                  <a:pt x="1037746" y="241556"/>
                  <a:pt x="983083" y="22138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611951" y="1325908"/>
            <a:ext cx="2901779" cy="3316356"/>
          </a:xfrm>
          <a:custGeom>
            <a:avLst/>
            <a:gdLst>
              <a:gd name="connsiteX0" fmla="*/ 2694033 w 3869038"/>
              <a:gd name="connsiteY0" fmla="*/ 0 h 4421808"/>
              <a:gd name="connsiteX1" fmla="*/ 2753191 w 3869038"/>
              <a:gd name="connsiteY1" fmla="*/ 177389 h 4421808"/>
              <a:gd name="connsiteX2" fmla="*/ 2704352 w 3869038"/>
              <a:gd name="connsiteY2" fmla="*/ 295166 h 4421808"/>
              <a:gd name="connsiteX3" fmla="*/ 2814107 w 3869038"/>
              <a:gd name="connsiteY3" fmla="*/ 360054 h 4421808"/>
              <a:gd name="connsiteX4" fmla="*/ 2877662 w 3869038"/>
              <a:gd name="connsiteY4" fmla="*/ 550631 h 4421808"/>
              <a:gd name="connsiteX5" fmla="*/ 2828824 w 3869038"/>
              <a:gd name="connsiteY5" fmla="*/ 668408 h 4421808"/>
              <a:gd name="connsiteX6" fmla="*/ 2938579 w 3869038"/>
              <a:gd name="connsiteY6" fmla="*/ 733296 h 4421808"/>
              <a:gd name="connsiteX7" fmla="*/ 3002134 w 3869038"/>
              <a:gd name="connsiteY7" fmla="*/ 923873 h 4421808"/>
              <a:gd name="connsiteX8" fmla="*/ 2953295 w 3869038"/>
              <a:gd name="connsiteY8" fmla="*/ 1041650 h 4421808"/>
              <a:gd name="connsiteX9" fmla="*/ 3063050 w 3869038"/>
              <a:gd name="connsiteY9" fmla="*/ 1106538 h 4421808"/>
              <a:gd name="connsiteX10" fmla="*/ 3126606 w 3869038"/>
              <a:gd name="connsiteY10" fmla="*/ 1297116 h 4421808"/>
              <a:gd name="connsiteX11" fmla="*/ 3077767 w 3869038"/>
              <a:gd name="connsiteY11" fmla="*/ 1414892 h 4421808"/>
              <a:gd name="connsiteX12" fmla="*/ 3187522 w 3869038"/>
              <a:gd name="connsiteY12" fmla="*/ 1479780 h 4421808"/>
              <a:gd name="connsiteX13" fmla="*/ 3251078 w 3869038"/>
              <a:gd name="connsiteY13" fmla="*/ 1670357 h 4421808"/>
              <a:gd name="connsiteX14" fmla="*/ 3202239 w 3869038"/>
              <a:gd name="connsiteY14" fmla="*/ 1788134 h 4421808"/>
              <a:gd name="connsiteX15" fmla="*/ 3311994 w 3869038"/>
              <a:gd name="connsiteY15" fmla="*/ 1853022 h 4421808"/>
              <a:gd name="connsiteX16" fmla="*/ 3375549 w 3869038"/>
              <a:gd name="connsiteY16" fmla="*/ 2043599 h 4421808"/>
              <a:gd name="connsiteX17" fmla="*/ 3326710 w 3869038"/>
              <a:gd name="connsiteY17" fmla="*/ 2161376 h 4421808"/>
              <a:gd name="connsiteX18" fmla="*/ 3436466 w 3869038"/>
              <a:gd name="connsiteY18" fmla="*/ 2226264 h 4421808"/>
              <a:gd name="connsiteX19" fmla="*/ 3500021 w 3869038"/>
              <a:gd name="connsiteY19" fmla="*/ 2416842 h 4421808"/>
              <a:gd name="connsiteX20" fmla="*/ 3451182 w 3869038"/>
              <a:gd name="connsiteY20" fmla="*/ 2534618 h 4421808"/>
              <a:gd name="connsiteX21" fmla="*/ 3560937 w 3869038"/>
              <a:gd name="connsiteY21" fmla="*/ 2599506 h 4421808"/>
              <a:gd name="connsiteX22" fmla="*/ 3624492 w 3869038"/>
              <a:gd name="connsiteY22" fmla="*/ 2790084 h 4421808"/>
              <a:gd name="connsiteX23" fmla="*/ 3575654 w 3869038"/>
              <a:gd name="connsiteY23" fmla="*/ 2907860 h 4421808"/>
              <a:gd name="connsiteX24" fmla="*/ 3685409 w 3869038"/>
              <a:gd name="connsiteY24" fmla="*/ 2972748 h 4421808"/>
              <a:gd name="connsiteX25" fmla="*/ 3748965 w 3869038"/>
              <a:gd name="connsiteY25" fmla="*/ 3163327 h 4421808"/>
              <a:gd name="connsiteX26" fmla="*/ 3700126 w 3869038"/>
              <a:gd name="connsiteY26" fmla="*/ 3281104 h 4421808"/>
              <a:gd name="connsiteX27" fmla="*/ 3809881 w 3869038"/>
              <a:gd name="connsiteY27" fmla="*/ 3345992 h 4421808"/>
              <a:gd name="connsiteX28" fmla="*/ 3869038 w 3869038"/>
              <a:gd name="connsiteY28" fmla="*/ 3523381 h 4421808"/>
              <a:gd name="connsiteX29" fmla="*/ 3661511 w 3869038"/>
              <a:gd name="connsiteY29" fmla="*/ 3592589 h 4421808"/>
              <a:gd name="connsiteX30" fmla="*/ 3543835 w 3869038"/>
              <a:gd name="connsiteY30" fmla="*/ 3543927 h 4421808"/>
              <a:gd name="connsiteX31" fmla="*/ 3478923 w 3869038"/>
              <a:gd name="connsiteY31" fmla="*/ 3653480 h 4421808"/>
              <a:gd name="connsiteX32" fmla="*/ 3312113 w 3869038"/>
              <a:gd name="connsiteY32" fmla="*/ 3709109 h 4421808"/>
              <a:gd name="connsiteX33" fmla="*/ 3194438 w 3869038"/>
              <a:gd name="connsiteY33" fmla="*/ 3660447 h 4421808"/>
              <a:gd name="connsiteX34" fmla="*/ 3129526 w 3869038"/>
              <a:gd name="connsiteY34" fmla="*/ 3770000 h 4421808"/>
              <a:gd name="connsiteX35" fmla="*/ 2962715 w 3869038"/>
              <a:gd name="connsiteY35" fmla="*/ 3825629 h 4421808"/>
              <a:gd name="connsiteX36" fmla="*/ 2845040 w 3869038"/>
              <a:gd name="connsiteY36" fmla="*/ 3776967 h 4421808"/>
              <a:gd name="connsiteX37" fmla="*/ 2780127 w 3869038"/>
              <a:gd name="connsiteY37" fmla="*/ 3886520 h 4421808"/>
              <a:gd name="connsiteX38" fmla="*/ 2613316 w 3869038"/>
              <a:gd name="connsiteY38" fmla="*/ 3942149 h 4421808"/>
              <a:gd name="connsiteX39" fmla="*/ 2495641 w 3869038"/>
              <a:gd name="connsiteY39" fmla="*/ 3893487 h 4421808"/>
              <a:gd name="connsiteX40" fmla="*/ 2430729 w 3869038"/>
              <a:gd name="connsiteY40" fmla="*/ 4003040 h 4421808"/>
              <a:gd name="connsiteX41" fmla="*/ 2263918 w 3869038"/>
              <a:gd name="connsiteY41" fmla="*/ 4058669 h 4421808"/>
              <a:gd name="connsiteX42" fmla="*/ 2146243 w 3869038"/>
              <a:gd name="connsiteY42" fmla="*/ 4010007 h 4421808"/>
              <a:gd name="connsiteX43" fmla="*/ 2081331 w 3869038"/>
              <a:gd name="connsiteY43" fmla="*/ 4119560 h 4421808"/>
              <a:gd name="connsiteX44" fmla="*/ 1914520 w 3869038"/>
              <a:gd name="connsiteY44" fmla="*/ 4175189 h 4421808"/>
              <a:gd name="connsiteX45" fmla="*/ 1796845 w 3869038"/>
              <a:gd name="connsiteY45" fmla="*/ 4126527 h 4421808"/>
              <a:gd name="connsiteX46" fmla="*/ 1731932 w 3869038"/>
              <a:gd name="connsiteY46" fmla="*/ 4236080 h 4421808"/>
              <a:gd name="connsiteX47" fmla="*/ 1565121 w 3869038"/>
              <a:gd name="connsiteY47" fmla="*/ 4291709 h 4421808"/>
              <a:gd name="connsiteX48" fmla="*/ 1447446 w 3869038"/>
              <a:gd name="connsiteY48" fmla="*/ 4243048 h 4421808"/>
              <a:gd name="connsiteX49" fmla="*/ 1382534 w 3869038"/>
              <a:gd name="connsiteY49" fmla="*/ 4352600 h 4421808"/>
              <a:gd name="connsiteX50" fmla="*/ 1175005 w 3869038"/>
              <a:gd name="connsiteY50" fmla="*/ 4421808 h 4421808"/>
              <a:gd name="connsiteX51" fmla="*/ 1115848 w 3869038"/>
              <a:gd name="connsiteY51" fmla="*/ 4244419 h 4421808"/>
              <a:gd name="connsiteX52" fmla="*/ 1164687 w 3869038"/>
              <a:gd name="connsiteY52" fmla="*/ 4126642 h 4421808"/>
              <a:gd name="connsiteX53" fmla="*/ 1054931 w 3869038"/>
              <a:gd name="connsiteY53" fmla="*/ 4061755 h 4421808"/>
              <a:gd name="connsiteX54" fmla="*/ 991376 w 3869038"/>
              <a:gd name="connsiteY54" fmla="*/ 3871175 h 4421808"/>
              <a:gd name="connsiteX55" fmla="*/ 1040215 w 3869038"/>
              <a:gd name="connsiteY55" fmla="*/ 3753399 h 4421808"/>
              <a:gd name="connsiteX56" fmla="*/ 930459 w 3869038"/>
              <a:gd name="connsiteY56" fmla="*/ 3688511 h 4421808"/>
              <a:gd name="connsiteX57" fmla="*/ 866904 w 3869038"/>
              <a:gd name="connsiteY57" fmla="*/ 3497933 h 4421808"/>
              <a:gd name="connsiteX58" fmla="*/ 915743 w 3869038"/>
              <a:gd name="connsiteY58" fmla="*/ 3380157 h 4421808"/>
              <a:gd name="connsiteX59" fmla="*/ 805988 w 3869038"/>
              <a:gd name="connsiteY59" fmla="*/ 3315269 h 4421808"/>
              <a:gd name="connsiteX60" fmla="*/ 742432 w 3869038"/>
              <a:gd name="connsiteY60" fmla="*/ 3124691 h 4421808"/>
              <a:gd name="connsiteX61" fmla="*/ 791271 w 3869038"/>
              <a:gd name="connsiteY61" fmla="*/ 3006915 h 4421808"/>
              <a:gd name="connsiteX62" fmla="*/ 681516 w 3869038"/>
              <a:gd name="connsiteY62" fmla="*/ 2942027 h 4421808"/>
              <a:gd name="connsiteX63" fmla="*/ 617961 w 3869038"/>
              <a:gd name="connsiteY63" fmla="*/ 2751449 h 4421808"/>
              <a:gd name="connsiteX64" fmla="*/ 666799 w 3869038"/>
              <a:gd name="connsiteY64" fmla="*/ 2633672 h 4421808"/>
              <a:gd name="connsiteX65" fmla="*/ 557044 w 3869038"/>
              <a:gd name="connsiteY65" fmla="*/ 2568785 h 4421808"/>
              <a:gd name="connsiteX66" fmla="*/ 493489 w 3869038"/>
              <a:gd name="connsiteY66" fmla="*/ 2378207 h 4421808"/>
              <a:gd name="connsiteX67" fmla="*/ 542328 w 3869038"/>
              <a:gd name="connsiteY67" fmla="*/ 2260430 h 4421808"/>
              <a:gd name="connsiteX68" fmla="*/ 432573 w 3869038"/>
              <a:gd name="connsiteY68" fmla="*/ 2195543 h 4421808"/>
              <a:gd name="connsiteX69" fmla="*/ 369017 w 3869038"/>
              <a:gd name="connsiteY69" fmla="*/ 2004965 h 4421808"/>
              <a:gd name="connsiteX70" fmla="*/ 417856 w 3869038"/>
              <a:gd name="connsiteY70" fmla="*/ 1887188 h 4421808"/>
              <a:gd name="connsiteX71" fmla="*/ 308101 w 3869038"/>
              <a:gd name="connsiteY71" fmla="*/ 1822301 h 4421808"/>
              <a:gd name="connsiteX72" fmla="*/ 244546 w 3869038"/>
              <a:gd name="connsiteY72" fmla="*/ 1631723 h 4421808"/>
              <a:gd name="connsiteX73" fmla="*/ 293384 w 3869038"/>
              <a:gd name="connsiteY73" fmla="*/ 1513946 h 4421808"/>
              <a:gd name="connsiteX74" fmla="*/ 183629 w 3869038"/>
              <a:gd name="connsiteY74" fmla="*/ 1449059 h 4421808"/>
              <a:gd name="connsiteX75" fmla="*/ 120074 w 3869038"/>
              <a:gd name="connsiteY75" fmla="*/ 1258481 h 4421808"/>
              <a:gd name="connsiteX76" fmla="*/ 168913 w 3869038"/>
              <a:gd name="connsiteY76" fmla="*/ 1140704 h 4421808"/>
              <a:gd name="connsiteX77" fmla="*/ 59157 w 3869038"/>
              <a:gd name="connsiteY77" fmla="*/ 1075817 h 4421808"/>
              <a:gd name="connsiteX78" fmla="*/ 0 w 3869038"/>
              <a:gd name="connsiteY78" fmla="*/ 898427 h 4421808"/>
              <a:gd name="connsiteX79" fmla="*/ 207529 w 3869038"/>
              <a:gd name="connsiteY79" fmla="*/ 829219 h 4421808"/>
              <a:gd name="connsiteX80" fmla="*/ 325204 w 3869038"/>
              <a:gd name="connsiteY80" fmla="*/ 877881 h 4421808"/>
              <a:gd name="connsiteX81" fmla="*/ 390117 w 3869038"/>
              <a:gd name="connsiteY81" fmla="*/ 768328 h 4421808"/>
              <a:gd name="connsiteX82" fmla="*/ 556927 w 3869038"/>
              <a:gd name="connsiteY82" fmla="*/ 712699 h 4421808"/>
              <a:gd name="connsiteX83" fmla="*/ 674603 w 3869038"/>
              <a:gd name="connsiteY83" fmla="*/ 761361 h 4421808"/>
              <a:gd name="connsiteX84" fmla="*/ 739515 w 3869038"/>
              <a:gd name="connsiteY84" fmla="*/ 651808 h 4421808"/>
              <a:gd name="connsiteX85" fmla="*/ 906326 w 3869038"/>
              <a:gd name="connsiteY85" fmla="*/ 596179 h 4421808"/>
              <a:gd name="connsiteX86" fmla="*/ 1024001 w 3869038"/>
              <a:gd name="connsiteY86" fmla="*/ 644841 h 4421808"/>
              <a:gd name="connsiteX87" fmla="*/ 1088913 w 3869038"/>
              <a:gd name="connsiteY87" fmla="*/ 535288 h 4421808"/>
              <a:gd name="connsiteX88" fmla="*/ 1255724 w 3869038"/>
              <a:gd name="connsiteY88" fmla="*/ 479659 h 4421808"/>
              <a:gd name="connsiteX89" fmla="*/ 1373399 w 3869038"/>
              <a:gd name="connsiteY89" fmla="*/ 528321 h 4421808"/>
              <a:gd name="connsiteX90" fmla="*/ 1438312 w 3869038"/>
              <a:gd name="connsiteY90" fmla="*/ 418768 h 4421808"/>
              <a:gd name="connsiteX91" fmla="*/ 1605122 w 3869038"/>
              <a:gd name="connsiteY91" fmla="*/ 363139 h 4421808"/>
              <a:gd name="connsiteX92" fmla="*/ 1722797 w 3869038"/>
              <a:gd name="connsiteY92" fmla="*/ 411801 h 4421808"/>
              <a:gd name="connsiteX93" fmla="*/ 1787710 w 3869038"/>
              <a:gd name="connsiteY93" fmla="*/ 302248 h 4421808"/>
              <a:gd name="connsiteX94" fmla="*/ 1954521 w 3869038"/>
              <a:gd name="connsiteY94" fmla="*/ 246619 h 4421808"/>
              <a:gd name="connsiteX95" fmla="*/ 2072196 w 3869038"/>
              <a:gd name="connsiteY95" fmla="*/ 295281 h 4421808"/>
              <a:gd name="connsiteX96" fmla="*/ 2137108 w 3869038"/>
              <a:gd name="connsiteY96" fmla="*/ 185728 h 4421808"/>
              <a:gd name="connsiteX97" fmla="*/ 2303918 w 3869038"/>
              <a:gd name="connsiteY97" fmla="*/ 130099 h 4421808"/>
              <a:gd name="connsiteX98" fmla="*/ 2421593 w 3869038"/>
              <a:gd name="connsiteY98" fmla="*/ 178761 h 4421808"/>
              <a:gd name="connsiteX99" fmla="*/ 2486506 w 3869038"/>
              <a:gd name="connsiteY99" fmla="*/ 69208 h 44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69038" h="4421808">
                <a:moveTo>
                  <a:pt x="2694033" y="0"/>
                </a:moveTo>
                <a:lnTo>
                  <a:pt x="2753191" y="177389"/>
                </a:lnTo>
                <a:cubicBezTo>
                  <a:pt x="2709935" y="197974"/>
                  <a:pt x="2688716" y="248279"/>
                  <a:pt x="2704352" y="295166"/>
                </a:cubicBezTo>
                <a:cubicBezTo>
                  <a:pt x="2719988" y="342054"/>
                  <a:pt x="2767154" y="369552"/>
                  <a:pt x="2814107" y="360054"/>
                </a:cubicBezTo>
                <a:lnTo>
                  <a:pt x="2877662" y="550631"/>
                </a:lnTo>
                <a:cubicBezTo>
                  <a:pt x="2834407" y="571216"/>
                  <a:pt x="2813187" y="621522"/>
                  <a:pt x="2828824" y="668408"/>
                </a:cubicBezTo>
                <a:cubicBezTo>
                  <a:pt x="2844460" y="715296"/>
                  <a:pt x="2891626" y="742794"/>
                  <a:pt x="2938579" y="733296"/>
                </a:cubicBezTo>
                <a:lnTo>
                  <a:pt x="3002134" y="923873"/>
                </a:lnTo>
                <a:cubicBezTo>
                  <a:pt x="2958878" y="944458"/>
                  <a:pt x="2937659" y="994763"/>
                  <a:pt x="2953295" y="1041650"/>
                </a:cubicBezTo>
                <a:cubicBezTo>
                  <a:pt x="2968932" y="1088538"/>
                  <a:pt x="3016098" y="1116036"/>
                  <a:pt x="3063050" y="1106538"/>
                </a:cubicBezTo>
                <a:lnTo>
                  <a:pt x="3126606" y="1297116"/>
                </a:lnTo>
                <a:cubicBezTo>
                  <a:pt x="3083350" y="1317700"/>
                  <a:pt x="3062131" y="1368005"/>
                  <a:pt x="3077767" y="1414892"/>
                </a:cubicBezTo>
                <a:cubicBezTo>
                  <a:pt x="3093403" y="1461780"/>
                  <a:pt x="3140569" y="1489278"/>
                  <a:pt x="3187522" y="1479780"/>
                </a:cubicBezTo>
                <a:lnTo>
                  <a:pt x="3251078" y="1670357"/>
                </a:lnTo>
                <a:cubicBezTo>
                  <a:pt x="3207822" y="1690942"/>
                  <a:pt x="3186603" y="1741247"/>
                  <a:pt x="3202239" y="1788134"/>
                </a:cubicBezTo>
                <a:cubicBezTo>
                  <a:pt x="3217875" y="1835022"/>
                  <a:pt x="3265041" y="1862520"/>
                  <a:pt x="3311994" y="1853022"/>
                </a:cubicBezTo>
                <a:lnTo>
                  <a:pt x="3375549" y="2043599"/>
                </a:lnTo>
                <a:cubicBezTo>
                  <a:pt x="3332294" y="2064184"/>
                  <a:pt x="3311074" y="2114489"/>
                  <a:pt x="3326710" y="2161376"/>
                </a:cubicBezTo>
                <a:cubicBezTo>
                  <a:pt x="3342347" y="2208264"/>
                  <a:pt x="3389513" y="2235762"/>
                  <a:pt x="3436466" y="2226264"/>
                </a:cubicBezTo>
                <a:lnTo>
                  <a:pt x="3500021" y="2416842"/>
                </a:lnTo>
                <a:cubicBezTo>
                  <a:pt x="3456765" y="2437426"/>
                  <a:pt x="3435546" y="2487732"/>
                  <a:pt x="3451182" y="2534618"/>
                </a:cubicBezTo>
                <a:cubicBezTo>
                  <a:pt x="3466818" y="2581506"/>
                  <a:pt x="3513984" y="2609005"/>
                  <a:pt x="3560937" y="2599506"/>
                </a:cubicBezTo>
                <a:lnTo>
                  <a:pt x="3624492" y="2790084"/>
                </a:lnTo>
                <a:cubicBezTo>
                  <a:pt x="3581237" y="2810669"/>
                  <a:pt x="3560017" y="2860974"/>
                  <a:pt x="3575654" y="2907860"/>
                </a:cubicBezTo>
                <a:cubicBezTo>
                  <a:pt x="3591291" y="2954748"/>
                  <a:pt x="3638456" y="2982247"/>
                  <a:pt x="3685409" y="2972748"/>
                </a:cubicBezTo>
                <a:lnTo>
                  <a:pt x="3748965" y="3163327"/>
                </a:lnTo>
                <a:cubicBezTo>
                  <a:pt x="3705709" y="3183913"/>
                  <a:pt x="3684490" y="3234218"/>
                  <a:pt x="3700126" y="3281104"/>
                </a:cubicBezTo>
                <a:cubicBezTo>
                  <a:pt x="3715762" y="3327992"/>
                  <a:pt x="3762928" y="3355490"/>
                  <a:pt x="3809881" y="3345992"/>
                </a:cubicBezTo>
                <a:lnTo>
                  <a:pt x="3869038" y="3523381"/>
                </a:lnTo>
                <a:lnTo>
                  <a:pt x="3661511" y="3592589"/>
                </a:lnTo>
                <a:cubicBezTo>
                  <a:pt x="3640882" y="3549449"/>
                  <a:pt x="3590655" y="3528314"/>
                  <a:pt x="3543835" y="3543927"/>
                </a:cubicBezTo>
                <a:cubicBezTo>
                  <a:pt x="3497016" y="3559541"/>
                  <a:pt x="3469529" y="3606593"/>
                  <a:pt x="3478923" y="3653480"/>
                </a:cubicBezTo>
                <a:lnTo>
                  <a:pt x="3312113" y="3709109"/>
                </a:lnTo>
                <a:cubicBezTo>
                  <a:pt x="3291484" y="3665969"/>
                  <a:pt x="3241257" y="3644833"/>
                  <a:pt x="3194438" y="3660447"/>
                </a:cubicBezTo>
                <a:cubicBezTo>
                  <a:pt x="3147618" y="3676061"/>
                  <a:pt x="3120131" y="3723113"/>
                  <a:pt x="3129526" y="3770000"/>
                </a:cubicBezTo>
                <a:lnTo>
                  <a:pt x="2962715" y="3825629"/>
                </a:lnTo>
                <a:cubicBezTo>
                  <a:pt x="2942086" y="3782489"/>
                  <a:pt x="2891859" y="3761353"/>
                  <a:pt x="2845040" y="3776967"/>
                </a:cubicBezTo>
                <a:cubicBezTo>
                  <a:pt x="2798220" y="3792581"/>
                  <a:pt x="2770733" y="3839633"/>
                  <a:pt x="2780127" y="3886520"/>
                </a:cubicBezTo>
                <a:lnTo>
                  <a:pt x="2613316" y="3942149"/>
                </a:lnTo>
                <a:cubicBezTo>
                  <a:pt x="2592688" y="3899009"/>
                  <a:pt x="2542461" y="3877874"/>
                  <a:pt x="2495641" y="3893487"/>
                </a:cubicBezTo>
                <a:cubicBezTo>
                  <a:pt x="2448822" y="3909101"/>
                  <a:pt x="2421335" y="3956153"/>
                  <a:pt x="2430729" y="4003040"/>
                </a:cubicBezTo>
                <a:lnTo>
                  <a:pt x="2263918" y="4058669"/>
                </a:lnTo>
                <a:cubicBezTo>
                  <a:pt x="2243289" y="4015529"/>
                  <a:pt x="2193062" y="3994394"/>
                  <a:pt x="2146243" y="4010007"/>
                </a:cubicBezTo>
                <a:cubicBezTo>
                  <a:pt x="2099424" y="4025621"/>
                  <a:pt x="2071937" y="4072673"/>
                  <a:pt x="2081331" y="4119560"/>
                </a:cubicBezTo>
                <a:lnTo>
                  <a:pt x="1914520" y="4175189"/>
                </a:lnTo>
                <a:cubicBezTo>
                  <a:pt x="1893891" y="4132049"/>
                  <a:pt x="1843664" y="4110914"/>
                  <a:pt x="1796845" y="4126527"/>
                </a:cubicBezTo>
                <a:cubicBezTo>
                  <a:pt x="1750025" y="4142141"/>
                  <a:pt x="1722538" y="4189193"/>
                  <a:pt x="1731932" y="4236080"/>
                </a:cubicBezTo>
                <a:lnTo>
                  <a:pt x="1565121" y="4291709"/>
                </a:lnTo>
                <a:cubicBezTo>
                  <a:pt x="1544493" y="4248569"/>
                  <a:pt x="1494266" y="4227434"/>
                  <a:pt x="1447446" y="4243048"/>
                </a:cubicBezTo>
                <a:cubicBezTo>
                  <a:pt x="1400627" y="4258661"/>
                  <a:pt x="1373140" y="4305713"/>
                  <a:pt x="1382534" y="4352600"/>
                </a:cubicBezTo>
                <a:lnTo>
                  <a:pt x="1175005" y="4421808"/>
                </a:lnTo>
                <a:lnTo>
                  <a:pt x="1115848" y="4244419"/>
                </a:lnTo>
                <a:cubicBezTo>
                  <a:pt x="1159104" y="4223834"/>
                  <a:pt x="1180323" y="4173530"/>
                  <a:pt x="1164687" y="4126642"/>
                </a:cubicBezTo>
                <a:cubicBezTo>
                  <a:pt x="1149051" y="4079756"/>
                  <a:pt x="1101885" y="4052257"/>
                  <a:pt x="1054931" y="4061755"/>
                </a:cubicBezTo>
                <a:lnTo>
                  <a:pt x="991376" y="3871175"/>
                </a:lnTo>
                <a:cubicBezTo>
                  <a:pt x="1034632" y="3850590"/>
                  <a:pt x="1055851" y="3800286"/>
                  <a:pt x="1040215" y="3753399"/>
                </a:cubicBezTo>
                <a:cubicBezTo>
                  <a:pt x="1024578" y="3706512"/>
                  <a:pt x="977413" y="3679012"/>
                  <a:pt x="930459" y="3688511"/>
                </a:cubicBezTo>
                <a:lnTo>
                  <a:pt x="866904" y="3497933"/>
                </a:lnTo>
                <a:cubicBezTo>
                  <a:pt x="910160" y="3477348"/>
                  <a:pt x="931379" y="3427044"/>
                  <a:pt x="915743" y="3380157"/>
                </a:cubicBezTo>
                <a:cubicBezTo>
                  <a:pt x="900107" y="3333270"/>
                  <a:pt x="852941" y="3305770"/>
                  <a:pt x="805988" y="3315269"/>
                </a:cubicBezTo>
                <a:lnTo>
                  <a:pt x="742432" y="3124691"/>
                </a:lnTo>
                <a:cubicBezTo>
                  <a:pt x="785689" y="3104106"/>
                  <a:pt x="806908" y="3053802"/>
                  <a:pt x="791271" y="3006915"/>
                </a:cubicBezTo>
                <a:cubicBezTo>
                  <a:pt x="775635" y="2960028"/>
                  <a:pt x="728470" y="2932528"/>
                  <a:pt x="681516" y="2942027"/>
                </a:cubicBezTo>
                <a:lnTo>
                  <a:pt x="617961" y="2751449"/>
                </a:lnTo>
                <a:cubicBezTo>
                  <a:pt x="661217" y="2730864"/>
                  <a:pt x="682436" y="2680560"/>
                  <a:pt x="666799" y="2633672"/>
                </a:cubicBezTo>
                <a:cubicBezTo>
                  <a:pt x="651163" y="2586786"/>
                  <a:pt x="603998" y="2559286"/>
                  <a:pt x="557044" y="2568785"/>
                </a:cubicBezTo>
                <a:lnTo>
                  <a:pt x="493489" y="2378207"/>
                </a:lnTo>
                <a:cubicBezTo>
                  <a:pt x="536745" y="2357622"/>
                  <a:pt x="557964" y="2307318"/>
                  <a:pt x="542328" y="2260430"/>
                </a:cubicBezTo>
                <a:cubicBezTo>
                  <a:pt x="526692" y="2213544"/>
                  <a:pt x="479526" y="2186044"/>
                  <a:pt x="432573" y="2195543"/>
                </a:cubicBezTo>
                <a:lnTo>
                  <a:pt x="369017" y="2004965"/>
                </a:lnTo>
                <a:cubicBezTo>
                  <a:pt x="412274" y="1984380"/>
                  <a:pt x="433492" y="1934076"/>
                  <a:pt x="417856" y="1887188"/>
                </a:cubicBezTo>
                <a:cubicBezTo>
                  <a:pt x="402220" y="1840302"/>
                  <a:pt x="355055" y="1812802"/>
                  <a:pt x="308101" y="1822301"/>
                </a:cubicBezTo>
                <a:lnTo>
                  <a:pt x="244546" y="1631723"/>
                </a:lnTo>
                <a:cubicBezTo>
                  <a:pt x="287802" y="1611138"/>
                  <a:pt x="309021" y="1560834"/>
                  <a:pt x="293384" y="1513946"/>
                </a:cubicBezTo>
                <a:cubicBezTo>
                  <a:pt x="277748" y="1467060"/>
                  <a:pt x="230583" y="1439560"/>
                  <a:pt x="183629" y="1449059"/>
                </a:cubicBezTo>
                <a:lnTo>
                  <a:pt x="120074" y="1258481"/>
                </a:lnTo>
                <a:cubicBezTo>
                  <a:pt x="163330" y="1237896"/>
                  <a:pt x="184549" y="1187592"/>
                  <a:pt x="168913" y="1140704"/>
                </a:cubicBezTo>
                <a:cubicBezTo>
                  <a:pt x="153276" y="1093817"/>
                  <a:pt x="106111" y="1066318"/>
                  <a:pt x="59157" y="1075817"/>
                </a:cubicBezTo>
                <a:lnTo>
                  <a:pt x="0" y="898427"/>
                </a:lnTo>
                <a:lnTo>
                  <a:pt x="207529" y="829219"/>
                </a:lnTo>
                <a:cubicBezTo>
                  <a:pt x="228158" y="872360"/>
                  <a:pt x="278385" y="893495"/>
                  <a:pt x="325204" y="877881"/>
                </a:cubicBezTo>
                <a:cubicBezTo>
                  <a:pt x="372024" y="862267"/>
                  <a:pt x="399511" y="815216"/>
                  <a:pt x="390117" y="768328"/>
                </a:cubicBezTo>
                <a:lnTo>
                  <a:pt x="556927" y="712699"/>
                </a:lnTo>
                <a:cubicBezTo>
                  <a:pt x="577557" y="755840"/>
                  <a:pt x="627783" y="776975"/>
                  <a:pt x="674603" y="761361"/>
                </a:cubicBezTo>
                <a:cubicBezTo>
                  <a:pt x="721422" y="745747"/>
                  <a:pt x="748909" y="698696"/>
                  <a:pt x="739515" y="651808"/>
                </a:cubicBezTo>
                <a:lnTo>
                  <a:pt x="906326" y="596179"/>
                </a:lnTo>
                <a:cubicBezTo>
                  <a:pt x="926955" y="639320"/>
                  <a:pt x="977181" y="660454"/>
                  <a:pt x="1024001" y="644841"/>
                </a:cubicBezTo>
                <a:cubicBezTo>
                  <a:pt x="1070820" y="629227"/>
                  <a:pt x="1098307" y="582176"/>
                  <a:pt x="1088913" y="535288"/>
                </a:cubicBezTo>
                <a:lnTo>
                  <a:pt x="1255724" y="479659"/>
                </a:lnTo>
                <a:cubicBezTo>
                  <a:pt x="1276353" y="522800"/>
                  <a:pt x="1326580" y="543934"/>
                  <a:pt x="1373399" y="528321"/>
                </a:cubicBezTo>
                <a:cubicBezTo>
                  <a:pt x="1420219" y="512707"/>
                  <a:pt x="1447706" y="465656"/>
                  <a:pt x="1438312" y="418768"/>
                </a:cubicBezTo>
                <a:lnTo>
                  <a:pt x="1605122" y="363139"/>
                </a:lnTo>
                <a:cubicBezTo>
                  <a:pt x="1625751" y="406280"/>
                  <a:pt x="1675978" y="427414"/>
                  <a:pt x="1722797" y="411801"/>
                </a:cubicBezTo>
                <a:cubicBezTo>
                  <a:pt x="1769617" y="396187"/>
                  <a:pt x="1797104" y="349135"/>
                  <a:pt x="1787710" y="302248"/>
                </a:cubicBezTo>
                <a:lnTo>
                  <a:pt x="1954521" y="246619"/>
                </a:lnTo>
                <a:cubicBezTo>
                  <a:pt x="1975150" y="289759"/>
                  <a:pt x="2025376" y="310894"/>
                  <a:pt x="2072196" y="295281"/>
                </a:cubicBezTo>
                <a:cubicBezTo>
                  <a:pt x="2119015" y="279667"/>
                  <a:pt x="2146502" y="232615"/>
                  <a:pt x="2137108" y="185728"/>
                </a:cubicBezTo>
                <a:lnTo>
                  <a:pt x="2303918" y="130099"/>
                </a:lnTo>
                <a:cubicBezTo>
                  <a:pt x="2324547" y="173240"/>
                  <a:pt x="2374774" y="194374"/>
                  <a:pt x="2421593" y="178761"/>
                </a:cubicBezTo>
                <a:cubicBezTo>
                  <a:pt x="2468413" y="163147"/>
                  <a:pt x="2495900" y="116096"/>
                  <a:pt x="2486506" y="692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9721221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858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EF673A-195C-472C-8168-4E1B3E629D21}"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2751713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2983976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2593828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EF673A-195C-472C-8168-4E1B3E629D21}"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3264986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EF673A-195C-472C-8168-4E1B3E629D21}" type="datetimeFigureOut">
              <a:rPr lang="en-US" smtClean="0"/>
              <a:pPr/>
              <a:t>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555811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EF673A-195C-472C-8168-4E1B3E629D21}" type="datetimeFigureOut">
              <a:rPr lang="en-US" smtClean="0"/>
              <a:pPr/>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3069259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2824787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405671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Livvic"/>
              <a:buChar char="●"/>
              <a:defRPr sz="1200">
                <a:solidFill>
                  <a:schemeClr val="accent1"/>
                </a:solidFill>
              </a:defRPr>
            </a:lvl1pPr>
            <a:lvl2pPr marL="914400" lvl="1" indent="-304800">
              <a:lnSpc>
                <a:spcPct val="100000"/>
              </a:lnSpc>
              <a:spcBef>
                <a:spcPts val="1600"/>
              </a:spcBef>
              <a:spcAft>
                <a:spcPts val="0"/>
              </a:spcAft>
              <a:buClr>
                <a:schemeClr val="accent1"/>
              </a:buClr>
              <a:buSzPts val="1200"/>
              <a:buFont typeface="Roboto Condensed Light"/>
              <a:buChar char="○"/>
              <a:defRPr>
                <a:solidFill>
                  <a:schemeClr val="accent1"/>
                </a:solidFill>
              </a:defRPr>
            </a:lvl2pPr>
            <a:lvl3pPr marL="1371600" lvl="2" indent="-304800">
              <a:lnSpc>
                <a:spcPct val="100000"/>
              </a:lnSpc>
              <a:spcBef>
                <a:spcPts val="1600"/>
              </a:spcBef>
              <a:spcAft>
                <a:spcPts val="0"/>
              </a:spcAft>
              <a:buClr>
                <a:schemeClr val="accent1"/>
              </a:buClr>
              <a:buSzPts val="1200"/>
              <a:buFont typeface="Roboto Condensed Light"/>
              <a:buChar char="■"/>
              <a:defRPr>
                <a:solidFill>
                  <a:schemeClr val="accent1"/>
                </a:solidFill>
              </a:defRPr>
            </a:lvl3pPr>
            <a:lvl4pPr marL="1828800" lvl="3" indent="-304800">
              <a:lnSpc>
                <a:spcPct val="100000"/>
              </a:lnSpc>
              <a:spcBef>
                <a:spcPts val="1600"/>
              </a:spcBef>
              <a:spcAft>
                <a:spcPts val="0"/>
              </a:spcAft>
              <a:buClr>
                <a:schemeClr val="accent1"/>
              </a:buClr>
              <a:buSzPts val="1200"/>
              <a:buFont typeface="Roboto Condensed Light"/>
              <a:buChar char="●"/>
              <a:defRPr>
                <a:solidFill>
                  <a:schemeClr val="accent1"/>
                </a:solidFill>
              </a:defRPr>
            </a:lvl4pPr>
            <a:lvl5pPr marL="2286000" lvl="4" indent="-304800">
              <a:lnSpc>
                <a:spcPct val="100000"/>
              </a:lnSpc>
              <a:spcBef>
                <a:spcPts val="1600"/>
              </a:spcBef>
              <a:spcAft>
                <a:spcPts val="0"/>
              </a:spcAft>
              <a:buClr>
                <a:schemeClr val="accent1"/>
              </a:buClr>
              <a:buSzPts val="1200"/>
              <a:buFont typeface="Roboto Condensed Light"/>
              <a:buChar char="○"/>
              <a:defRPr>
                <a:solidFill>
                  <a:schemeClr val="accent1"/>
                </a:solidFill>
              </a:defRPr>
            </a:lvl5pPr>
            <a:lvl6pPr marL="2743200" lvl="5" indent="-304800">
              <a:lnSpc>
                <a:spcPct val="100000"/>
              </a:lnSpc>
              <a:spcBef>
                <a:spcPts val="1600"/>
              </a:spcBef>
              <a:spcAft>
                <a:spcPts val="0"/>
              </a:spcAft>
              <a:buClr>
                <a:schemeClr val="accent1"/>
              </a:buClr>
              <a:buSzPts val="1200"/>
              <a:buFont typeface="Roboto Condensed Light"/>
              <a:buChar char="■"/>
              <a:defRPr>
                <a:solidFill>
                  <a:schemeClr val="accent1"/>
                </a:solidFill>
              </a:defRPr>
            </a:lvl6pPr>
            <a:lvl7pPr marL="3200400" lvl="6" indent="-304800">
              <a:lnSpc>
                <a:spcPct val="100000"/>
              </a:lnSpc>
              <a:spcBef>
                <a:spcPts val="1600"/>
              </a:spcBef>
              <a:spcAft>
                <a:spcPts val="0"/>
              </a:spcAft>
              <a:buClr>
                <a:schemeClr val="accent1"/>
              </a:buClr>
              <a:buSzPts val="1200"/>
              <a:buFont typeface="Roboto Condensed Light"/>
              <a:buChar char="●"/>
              <a:defRPr>
                <a:solidFill>
                  <a:schemeClr val="accent1"/>
                </a:solidFill>
              </a:defRPr>
            </a:lvl7pPr>
            <a:lvl8pPr marL="3657600" lvl="7" indent="-304800">
              <a:lnSpc>
                <a:spcPct val="100000"/>
              </a:lnSpc>
              <a:spcBef>
                <a:spcPts val="1600"/>
              </a:spcBef>
              <a:spcAft>
                <a:spcPts val="0"/>
              </a:spcAft>
              <a:buClr>
                <a:schemeClr val="accent1"/>
              </a:buClr>
              <a:buSzPts val="1200"/>
              <a:buFont typeface="Roboto Condensed Light"/>
              <a:buChar char="○"/>
              <a:defRPr>
                <a:solidFill>
                  <a:schemeClr val="accent1"/>
                </a:solidFill>
              </a:defRPr>
            </a:lvl8pPr>
            <a:lvl9pPr marL="4114800" lvl="8" indent="-304800">
              <a:lnSpc>
                <a:spcPct val="100000"/>
              </a:lnSpc>
              <a:spcBef>
                <a:spcPts val="1600"/>
              </a:spcBef>
              <a:spcAft>
                <a:spcPts val="1600"/>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23746" y="91426"/>
            <a:ext cx="973981" cy="753848"/>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
          <p:cNvGrpSpPr/>
          <p:nvPr/>
        </p:nvGrpSpPr>
        <p:grpSpPr>
          <a:xfrm rot="1024943">
            <a:off x="7935185" y="51235"/>
            <a:ext cx="1167069" cy="834182"/>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4"/>
          <p:cNvSpPr/>
          <p:nvPr/>
        </p:nvSpPr>
        <p:spPr>
          <a:xfrm>
            <a:off x="-448425" y="4042624"/>
            <a:ext cx="1006830" cy="1191316"/>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 name="Google Shape;475;p4"/>
          <p:cNvGrpSpPr/>
          <p:nvPr/>
        </p:nvGrpSpPr>
        <p:grpSpPr>
          <a:xfrm>
            <a:off x="8185518" y="4127845"/>
            <a:ext cx="882445" cy="951313"/>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62304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32088035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3874130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extLst>
      <p:ext uri="{BB962C8B-B14F-4D97-AF65-F5344CB8AC3E}">
        <p14:creationId xmlns:p14="http://schemas.microsoft.com/office/powerpoint/2010/main" val="175159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6"/>
        <p:cNvGrpSpPr/>
        <p:nvPr/>
      </p:nvGrpSpPr>
      <p:grpSpPr>
        <a:xfrm>
          <a:off x="0" y="0"/>
          <a:ext cx="0" cy="0"/>
          <a:chOff x="0" y="0"/>
          <a:chExt cx="0" cy="0"/>
        </a:xfrm>
      </p:grpSpPr>
      <p:sp>
        <p:nvSpPr>
          <p:cNvPr id="487" name="Google Shape;487;p5"/>
          <p:cNvSpPr/>
          <p:nvPr/>
        </p:nvSpPr>
        <p:spPr>
          <a:xfrm rot="9899998" flipH="1">
            <a:off x="7935995" y="-890833"/>
            <a:ext cx="2578301" cy="2375827"/>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rot="-9899998">
            <a:off x="-1269230" y="-890833"/>
            <a:ext cx="2578301" cy="2375827"/>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0" name="Google Shape;490;p5"/>
          <p:cNvSpPr txBox="1">
            <a:spLocks noGrp="1"/>
          </p:cNvSpPr>
          <p:nvPr>
            <p:ph type="subTitle" idx="1"/>
          </p:nvPr>
        </p:nvSpPr>
        <p:spPr>
          <a:xfrm>
            <a:off x="1818900" y="2993050"/>
            <a:ext cx="2458500" cy="105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1" name="Google Shape;491;p5"/>
          <p:cNvSpPr txBox="1">
            <a:spLocks noGrp="1"/>
          </p:cNvSpPr>
          <p:nvPr>
            <p:ph type="title" idx="2"/>
          </p:nvPr>
        </p:nvSpPr>
        <p:spPr>
          <a:xfrm>
            <a:off x="1524300" y="2766200"/>
            <a:ext cx="3047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92" name="Google Shape;492;p5"/>
          <p:cNvSpPr txBox="1">
            <a:spLocks noGrp="1"/>
          </p:cNvSpPr>
          <p:nvPr>
            <p:ph type="subTitle" idx="3"/>
          </p:nvPr>
        </p:nvSpPr>
        <p:spPr>
          <a:xfrm>
            <a:off x="4866612" y="2993050"/>
            <a:ext cx="2458500" cy="105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3" name="Google Shape;493;p5"/>
          <p:cNvSpPr txBox="1">
            <a:spLocks noGrp="1"/>
          </p:cNvSpPr>
          <p:nvPr>
            <p:ph type="title" idx="4"/>
          </p:nvPr>
        </p:nvSpPr>
        <p:spPr>
          <a:xfrm>
            <a:off x="4572004" y="2766200"/>
            <a:ext cx="3047700" cy="243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grpSp>
        <p:nvGrpSpPr>
          <p:cNvPr id="494" name="Google Shape;494;p5"/>
          <p:cNvGrpSpPr/>
          <p:nvPr/>
        </p:nvGrpSpPr>
        <p:grpSpPr>
          <a:xfrm>
            <a:off x="7217662" y="3775244"/>
            <a:ext cx="3196958" cy="3284371"/>
            <a:chOff x="7217662" y="3775244"/>
            <a:chExt cx="3196958" cy="3284371"/>
          </a:xfrm>
        </p:grpSpPr>
        <p:sp>
          <p:nvSpPr>
            <p:cNvPr id="495" name="Google Shape;495;p5"/>
            <p:cNvSpPr/>
            <p:nvPr/>
          </p:nvSpPr>
          <p:spPr>
            <a:xfrm rot="-7003625" flipH="1">
              <a:off x="7560236" y="4260144"/>
              <a:ext cx="2511809" cy="2314569"/>
            </a:xfrm>
            <a:custGeom>
              <a:avLst/>
              <a:gdLst/>
              <a:ahLst/>
              <a:cxnLst/>
              <a:rect l="l" t="t" r="r" b="b"/>
              <a:pathLst>
                <a:path w="11346" h="10455" extrusionOk="0">
                  <a:moveTo>
                    <a:pt x="6236" y="0"/>
                  </a:moveTo>
                  <a:cubicBezTo>
                    <a:pt x="5085" y="0"/>
                    <a:pt x="3963" y="469"/>
                    <a:pt x="3429" y="1465"/>
                  </a:cubicBezTo>
                  <a:cubicBezTo>
                    <a:pt x="2696" y="2822"/>
                    <a:pt x="3149" y="4744"/>
                    <a:pt x="2018" y="5762"/>
                  </a:cubicBezTo>
                  <a:cubicBezTo>
                    <a:pt x="1602" y="6101"/>
                    <a:pt x="1072" y="6287"/>
                    <a:pt x="715" y="6685"/>
                  </a:cubicBezTo>
                  <a:cubicBezTo>
                    <a:pt x="0" y="7477"/>
                    <a:pt x="376" y="8816"/>
                    <a:pt x="1204" y="9476"/>
                  </a:cubicBezTo>
                  <a:cubicBezTo>
                    <a:pt x="2013" y="10136"/>
                    <a:pt x="3067" y="10454"/>
                    <a:pt x="4099" y="10454"/>
                  </a:cubicBezTo>
                  <a:cubicBezTo>
                    <a:pt x="4128" y="10454"/>
                    <a:pt x="4156" y="10454"/>
                    <a:pt x="4185" y="10453"/>
                  </a:cubicBezTo>
                  <a:cubicBezTo>
                    <a:pt x="6447" y="10453"/>
                    <a:pt x="9781" y="8775"/>
                    <a:pt x="10572" y="6477"/>
                  </a:cubicBezTo>
                  <a:cubicBezTo>
                    <a:pt x="11346" y="4179"/>
                    <a:pt x="10161" y="1388"/>
                    <a:pt x="7971" y="370"/>
                  </a:cubicBezTo>
                  <a:cubicBezTo>
                    <a:pt x="7437" y="126"/>
                    <a:pt x="6833" y="0"/>
                    <a:pt x="6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5"/>
            <p:cNvGrpSpPr/>
            <p:nvPr/>
          </p:nvGrpSpPr>
          <p:grpSpPr>
            <a:xfrm rot="10800000" flipH="1">
              <a:off x="7967975" y="3899233"/>
              <a:ext cx="1404941" cy="1004250"/>
              <a:chOff x="8090250" y="1355275"/>
              <a:chExt cx="1404941" cy="1004250"/>
            </a:xfrm>
          </p:grpSpPr>
          <p:sp>
            <p:nvSpPr>
              <p:cNvPr id="497" name="Google Shape;497;p5"/>
              <p:cNvSpPr/>
              <p:nvPr/>
            </p:nvSpPr>
            <p:spPr>
              <a:xfrm>
                <a:off x="8404718" y="1910757"/>
                <a:ext cx="101354" cy="98675"/>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8526565" y="1673369"/>
                <a:ext cx="86537" cy="86380"/>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8856797" y="1773936"/>
                <a:ext cx="77237" cy="77868"/>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8915907" y="1495091"/>
                <a:ext cx="59426" cy="62263"/>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8681356" y="2057824"/>
                <a:ext cx="44451" cy="44766"/>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737629" y="1711830"/>
                <a:ext cx="59426" cy="60687"/>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8339776" y="1602121"/>
                <a:ext cx="65100" cy="64312"/>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8090250" y="1860158"/>
                <a:ext cx="47131" cy="45081"/>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8449643" y="1444493"/>
                <a:ext cx="100724" cy="101354"/>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9073535" y="1803570"/>
                <a:ext cx="62263" cy="55800"/>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8992987" y="2089035"/>
                <a:ext cx="122161" cy="117432"/>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9263320" y="1735317"/>
                <a:ext cx="53593" cy="60056"/>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9281132" y="1967188"/>
                <a:ext cx="92843" cy="71405"/>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8440342" y="2242565"/>
                <a:ext cx="77868" cy="7550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8773411" y="2312237"/>
                <a:ext cx="50756" cy="47288"/>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9195540" y="2151771"/>
                <a:ext cx="136348" cy="136348"/>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8152198" y="2076897"/>
                <a:ext cx="83700" cy="83700"/>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8657081" y="1355275"/>
                <a:ext cx="80705" cy="77237"/>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9177728" y="1524253"/>
                <a:ext cx="100724" cy="101512"/>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9438603" y="1839509"/>
                <a:ext cx="56588" cy="47919"/>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8612945" y="1887271"/>
                <a:ext cx="59268" cy="56431"/>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 name="Google Shape;518;p5"/>
          <p:cNvSpPr/>
          <p:nvPr/>
        </p:nvSpPr>
        <p:spPr>
          <a:xfrm rot="1565542" flipH="1">
            <a:off x="-367420" y="4512676"/>
            <a:ext cx="2065233" cy="1105851"/>
          </a:xfrm>
          <a:custGeom>
            <a:avLst/>
            <a:gdLst/>
            <a:ahLst/>
            <a:cxnLst/>
            <a:rect l="l" t="t" r="r" b="b"/>
            <a:pathLst>
              <a:path w="11971" h="6410" extrusionOk="0">
                <a:moveTo>
                  <a:pt x="6067" y="1"/>
                </a:moveTo>
                <a:cubicBezTo>
                  <a:pt x="5760" y="1"/>
                  <a:pt x="5454" y="90"/>
                  <a:pt x="5203" y="264"/>
                </a:cubicBezTo>
                <a:cubicBezTo>
                  <a:pt x="4864" y="509"/>
                  <a:pt x="4638" y="884"/>
                  <a:pt x="4335" y="1169"/>
                </a:cubicBezTo>
                <a:cubicBezTo>
                  <a:pt x="4122" y="1366"/>
                  <a:pt x="3826" y="1528"/>
                  <a:pt x="3539" y="1528"/>
                </a:cubicBezTo>
                <a:cubicBezTo>
                  <a:pt x="3417" y="1528"/>
                  <a:pt x="3297" y="1499"/>
                  <a:pt x="3185" y="1431"/>
                </a:cubicBezTo>
                <a:cubicBezTo>
                  <a:pt x="2882" y="1264"/>
                  <a:pt x="2769" y="884"/>
                  <a:pt x="2525" y="640"/>
                </a:cubicBezTo>
                <a:cubicBezTo>
                  <a:pt x="2356" y="489"/>
                  <a:pt x="2148" y="424"/>
                  <a:pt x="1928" y="424"/>
                </a:cubicBezTo>
                <a:cubicBezTo>
                  <a:pt x="1488" y="424"/>
                  <a:pt x="1005" y="685"/>
                  <a:pt x="715" y="1038"/>
                </a:cubicBezTo>
                <a:cubicBezTo>
                  <a:pt x="114" y="1789"/>
                  <a:pt x="1" y="2938"/>
                  <a:pt x="471" y="3788"/>
                </a:cubicBezTo>
                <a:cubicBezTo>
                  <a:pt x="1172" y="5025"/>
                  <a:pt x="6163" y="6409"/>
                  <a:pt x="7926" y="6409"/>
                </a:cubicBezTo>
                <a:cubicBezTo>
                  <a:pt x="7962" y="6409"/>
                  <a:pt x="7997" y="6409"/>
                  <a:pt x="8030" y="6408"/>
                </a:cubicBezTo>
                <a:cubicBezTo>
                  <a:pt x="9763" y="6353"/>
                  <a:pt x="11591" y="5259"/>
                  <a:pt x="11876" y="3544"/>
                </a:cubicBezTo>
                <a:cubicBezTo>
                  <a:pt x="11971" y="3033"/>
                  <a:pt x="11894" y="2467"/>
                  <a:pt x="11591" y="2056"/>
                </a:cubicBezTo>
                <a:cubicBezTo>
                  <a:pt x="11357" y="1715"/>
                  <a:pt x="10944" y="1491"/>
                  <a:pt x="10542" y="1491"/>
                </a:cubicBezTo>
                <a:cubicBezTo>
                  <a:pt x="10431" y="1491"/>
                  <a:pt x="10321" y="1508"/>
                  <a:pt x="10215" y="1545"/>
                </a:cubicBezTo>
                <a:cubicBezTo>
                  <a:pt x="9840" y="1658"/>
                  <a:pt x="9555" y="1997"/>
                  <a:pt x="9311" y="2318"/>
                </a:cubicBezTo>
                <a:cubicBezTo>
                  <a:pt x="9066" y="2639"/>
                  <a:pt x="8822" y="2979"/>
                  <a:pt x="8465" y="3146"/>
                </a:cubicBezTo>
                <a:cubicBezTo>
                  <a:pt x="8338" y="3203"/>
                  <a:pt x="8197" y="3233"/>
                  <a:pt x="8058" y="3233"/>
                </a:cubicBezTo>
                <a:cubicBezTo>
                  <a:pt x="7783" y="3233"/>
                  <a:pt x="7521" y="3115"/>
                  <a:pt x="7406" y="2866"/>
                </a:cubicBezTo>
                <a:cubicBezTo>
                  <a:pt x="7257" y="2526"/>
                  <a:pt x="7465" y="2146"/>
                  <a:pt x="7537" y="1789"/>
                </a:cubicBezTo>
                <a:cubicBezTo>
                  <a:pt x="7650" y="1205"/>
                  <a:pt x="7388" y="563"/>
                  <a:pt x="6900" y="246"/>
                </a:cubicBezTo>
                <a:cubicBezTo>
                  <a:pt x="6651" y="81"/>
                  <a:pt x="6358"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854687" y="4287928"/>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5"/>
          <p:cNvGrpSpPr/>
          <p:nvPr/>
        </p:nvGrpSpPr>
        <p:grpSpPr>
          <a:xfrm>
            <a:off x="271005" y="1381852"/>
            <a:ext cx="739041" cy="2397217"/>
            <a:chOff x="271005" y="1381852"/>
            <a:chExt cx="739041" cy="2397217"/>
          </a:xfrm>
        </p:grpSpPr>
        <p:sp>
          <p:nvSpPr>
            <p:cNvPr id="521" name="Google Shape;521;p5"/>
            <p:cNvSpPr/>
            <p:nvPr/>
          </p:nvSpPr>
          <p:spPr>
            <a:xfrm>
              <a:off x="699345" y="28716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697746" y="34916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382276"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430325"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490681"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32183"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832182" y="1384879"/>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325124"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271005"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28702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5"/>
          <p:cNvSpPr/>
          <p:nvPr/>
        </p:nvSpPr>
        <p:spPr>
          <a:xfrm flipH="1">
            <a:off x="7879806" y="3352530"/>
            <a:ext cx="44508" cy="35404"/>
          </a:xfrm>
          <a:custGeom>
            <a:avLst/>
            <a:gdLst/>
            <a:ahLst/>
            <a:cxnLst/>
            <a:rect l="l" t="t" r="r" b="b"/>
            <a:pathLst>
              <a:path w="264" h="210"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flipH="1">
            <a:off x="7793655" y="3381528"/>
            <a:ext cx="41305" cy="32201"/>
          </a:xfrm>
          <a:custGeom>
            <a:avLst/>
            <a:gdLst/>
            <a:ahLst/>
            <a:cxnLst/>
            <a:rect l="l" t="t" r="r" b="b"/>
            <a:pathLst>
              <a:path w="245" h="191" extrusionOk="0">
                <a:moveTo>
                  <a:pt x="113" y="1"/>
                </a:moveTo>
                <a:cubicBezTo>
                  <a:pt x="0" y="1"/>
                  <a:pt x="0" y="191"/>
                  <a:pt x="113" y="191"/>
                </a:cubicBezTo>
                <a:cubicBezTo>
                  <a:pt x="244" y="191"/>
                  <a:pt x="244"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oogle Shape;533;p5"/>
          <p:cNvGrpSpPr/>
          <p:nvPr/>
        </p:nvGrpSpPr>
        <p:grpSpPr>
          <a:xfrm>
            <a:off x="8223970" y="368541"/>
            <a:ext cx="736021" cy="3410527"/>
            <a:chOff x="8223970" y="368541"/>
            <a:chExt cx="736021" cy="3410527"/>
          </a:xfrm>
        </p:grpSpPr>
        <p:sp>
          <p:nvSpPr>
            <p:cNvPr id="534" name="Google Shape;534;p5"/>
            <p:cNvSpPr/>
            <p:nvPr/>
          </p:nvSpPr>
          <p:spPr>
            <a:xfrm flipH="1">
              <a:off x="8401742" y="2378805"/>
              <a:ext cx="44508" cy="35236"/>
            </a:xfrm>
            <a:custGeom>
              <a:avLst/>
              <a:gdLst/>
              <a:ahLst/>
              <a:cxnLst/>
              <a:rect l="l" t="t" r="r" b="b"/>
              <a:pathLst>
                <a:path w="264" h="209" extrusionOk="0">
                  <a:moveTo>
                    <a:pt x="132" y="1"/>
                  </a:moveTo>
                  <a:cubicBezTo>
                    <a:pt x="1" y="1"/>
                    <a:pt x="1" y="209"/>
                    <a:pt x="132" y="209"/>
                  </a:cubicBezTo>
                  <a:cubicBezTo>
                    <a:pt x="263" y="209"/>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flipH="1">
              <a:off x="8446259" y="2734003"/>
              <a:ext cx="41305" cy="32201"/>
            </a:xfrm>
            <a:custGeom>
              <a:avLst/>
              <a:gdLst/>
              <a:ahLst/>
              <a:cxnLst/>
              <a:rect l="l" t="t" r="r" b="b"/>
              <a:pathLst>
                <a:path w="245" h="191" extrusionOk="0">
                  <a:moveTo>
                    <a:pt x="131" y="1"/>
                  </a:moveTo>
                  <a:cubicBezTo>
                    <a:pt x="0" y="1"/>
                    <a:pt x="0" y="191"/>
                    <a:pt x="131" y="191"/>
                  </a:cubicBezTo>
                  <a:cubicBezTo>
                    <a:pt x="244" y="191"/>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flipH="1">
              <a:off x="8718891" y="3743833"/>
              <a:ext cx="41305" cy="35236"/>
            </a:xfrm>
            <a:custGeom>
              <a:avLst/>
              <a:gdLst/>
              <a:ahLst/>
              <a:cxnLst/>
              <a:rect l="l" t="t" r="r" b="b"/>
              <a:pathLst>
                <a:path w="245" h="209" extrusionOk="0">
                  <a:moveTo>
                    <a:pt x="132" y="1"/>
                  </a:moveTo>
                  <a:cubicBezTo>
                    <a:pt x="1" y="1"/>
                    <a:pt x="1" y="209"/>
                    <a:pt x="132" y="209"/>
                  </a:cubicBezTo>
                  <a:cubicBezTo>
                    <a:pt x="245" y="209"/>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flipH="1">
              <a:off x="8670842" y="3657682"/>
              <a:ext cx="41305" cy="32201"/>
            </a:xfrm>
            <a:custGeom>
              <a:avLst/>
              <a:gdLst/>
              <a:ahLst/>
              <a:cxnLst/>
              <a:rect l="l" t="t" r="r" b="b"/>
              <a:pathLst>
                <a:path w="245" h="191" extrusionOk="0">
                  <a:moveTo>
                    <a:pt x="114" y="0"/>
                  </a:moveTo>
                  <a:cubicBezTo>
                    <a:pt x="1" y="0"/>
                    <a:pt x="1" y="190"/>
                    <a:pt x="114" y="190"/>
                  </a:cubicBezTo>
                  <a:cubicBezTo>
                    <a:pt x="245" y="190"/>
                    <a:pt x="2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flipH="1">
              <a:off x="8610486" y="3743833"/>
              <a:ext cx="41305" cy="35236"/>
            </a:xfrm>
            <a:custGeom>
              <a:avLst/>
              <a:gdLst/>
              <a:ahLst/>
              <a:cxnLst/>
              <a:rect l="l" t="t" r="r" b="b"/>
              <a:pathLst>
                <a:path w="245" h="209" extrusionOk="0">
                  <a:moveTo>
                    <a:pt x="131" y="1"/>
                  </a:moveTo>
                  <a:cubicBezTo>
                    <a:pt x="0" y="1"/>
                    <a:pt x="0" y="209"/>
                    <a:pt x="131" y="209"/>
                  </a:cubicBezTo>
                  <a:cubicBezTo>
                    <a:pt x="244" y="209"/>
                    <a:pt x="244"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flipH="1">
              <a:off x="8223970" y="2041053"/>
              <a:ext cx="86319" cy="66594"/>
            </a:xfrm>
            <a:custGeom>
              <a:avLst/>
              <a:gdLst/>
              <a:ahLst/>
              <a:cxnLst/>
              <a:rect l="l" t="t" r="r" b="b"/>
              <a:pathLst>
                <a:path w="512" h="395" extrusionOk="0">
                  <a:moveTo>
                    <a:pt x="250" y="1"/>
                  </a:moveTo>
                  <a:cubicBezTo>
                    <a:pt x="1" y="1"/>
                    <a:pt x="1" y="394"/>
                    <a:pt x="250" y="394"/>
                  </a:cubicBezTo>
                  <a:cubicBezTo>
                    <a:pt x="512" y="394"/>
                    <a:pt x="512" y="1"/>
                    <a:pt x="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flipH="1">
              <a:off x="8782126" y="368541"/>
              <a:ext cx="177865" cy="171459"/>
            </a:xfrm>
            <a:custGeom>
              <a:avLst/>
              <a:gdLst/>
              <a:ahLst/>
              <a:cxnLst/>
              <a:rect l="l" t="t" r="r" b="b"/>
              <a:pathLst>
                <a:path w="1055" h="1017" extrusionOk="0">
                  <a:moveTo>
                    <a:pt x="353" y="0"/>
                  </a:moveTo>
                  <a:cubicBezTo>
                    <a:pt x="314" y="0"/>
                    <a:pt x="278" y="26"/>
                    <a:pt x="263" y="76"/>
                  </a:cubicBezTo>
                  <a:cubicBezTo>
                    <a:pt x="227" y="171"/>
                    <a:pt x="227" y="284"/>
                    <a:pt x="209" y="397"/>
                  </a:cubicBezTo>
                  <a:cubicBezTo>
                    <a:pt x="172" y="415"/>
                    <a:pt x="132" y="433"/>
                    <a:pt x="77" y="451"/>
                  </a:cubicBezTo>
                  <a:cubicBezTo>
                    <a:pt x="1" y="492"/>
                    <a:pt x="19" y="623"/>
                    <a:pt x="96" y="641"/>
                  </a:cubicBezTo>
                  <a:cubicBezTo>
                    <a:pt x="132" y="641"/>
                    <a:pt x="172" y="659"/>
                    <a:pt x="209" y="678"/>
                  </a:cubicBezTo>
                  <a:cubicBezTo>
                    <a:pt x="227" y="754"/>
                    <a:pt x="227" y="849"/>
                    <a:pt x="245" y="944"/>
                  </a:cubicBezTo>
                  <a:cubicBezTo>
                    <a:pt x="245" y="999"/>
                    <a:pt x="322" y="1017"/>
                    <a:pt x="376" y="1017"/>
                  </a:cubicBezTo>
                  <a:cubicBezTo>
                    <a:pt x="399" y="1017"/>
                    <a:pt x="435" y="999"/>
                    <a:pt x="453" y="963"/>
                  </a:cubicBezTo>
                  <a:cubicBezTo>
                    <a:pt x="489" y="904"/>
                    <a:pt x="530" y="849"/>
                    <a:pt x="566" y="773"/>
                  </a:cubicBezTo>
                  <a:cubicBezTo>
                    <a:pt x="679" y="813"/>
                    <a:pt x="792" y="831"/>
                    <a:pt x="923" y="849"/>
                  </a:cubicBezTo>
                  <a:cubicBezTo>
                    <a:pt x="1000" y="849"/>
                    <a:pt x="1055" y="754"/>
                    <a:pt x="1000" y="700"/>
                  </a:cubicBezTo>
                  <a:cubicBezTo>
                    <a:pt x="942" y="605"/>
                    <a:pt x="869" y="492"/>
                    <a:pt x="792" y="397"/>
                  </a:cubicBezTo>
                  <a:cubicBezTo>
                    <a:pt x="810" y="361"/>
                    <a:pt x="828" y="320"/>
                    <a:pt x="869" y="284"/>
                  </a:cubicBezTo>
                  <a:cubicBezTo>
                    <a:pt x="898" y="209"/>
                    <a:pt x="845" y="135"/>
                    <a:pt x="775" y="135"/>
                  </a:cubicBezTo>
                  <a:cubicBezTo>
                    <a:pt x="756" y="135"/>
                    <a:pt x="736" y="140"/>
                    <a:pt x="715" y="153"/>
                  </a:cubicBezTo>
                  <a:cubicBezTo>
                    <a:pt x="697" y="171"/>
                    <a:pt x="661" y="171"/>
                    <a:pt x="643" y="189"/>
                  </a:cubicBezTo>
                  <a:cubicBezTo>
                    <a:pt x="566" y="112"/>
                    <a:pt x="489" y="58"/>
                    <a:pt x="417" y="22"/>
                  </a:cubicBezTo>
                  <a:cubicBezTo>
                    <a:pt x="396" y="8"/>
                    <a:pt x="374" y="0"/>
                    <a:pt x="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flipH="1">
              <a:off x="8642519" y="1381852"/>
              <a:ext cx="174830" cy="177528"/>
            </a:xfrm>
            <a:custGeom>
              <a:avLst/>
              <a:gdLst/>
              <a:ahLst/>
              <a:cxnLst/>
              <a:rect l="l" t="t" r="r" b="b"/>
              <a:pathLst>
                <a:path w="1037" h="1053" extrusionOk="0">
                  <a:moveTo>
                    <a:pt x="750" y="0"/>
                  </a:moveTo>
                  <a:cubicBezTo>
                    <a:pt x="739" y="0"/>
                    <a:pt x="729" y="2"/>
                    <a:pt x="720" y="5"/>
                  </a:cubicBezTo>
                  <a:cubicBezTo>
                    <a:pt x="625" y="64"/>
                    <a:pt x="530" y="118"/>
                    <a:pt x="435" y="177"/>
                  </a:cubicBezTo>
                  <a:cubicBezTo>
                    <a:pt x="398" y="154"/>
                    <a:pt x="358" y="136"/>
                    <a:pt x="303" y="118"/>
                  </a:cubicBezTo>
                  <a:cubicBezTo>
                    <a:pt x="292" y="113"/>
                    <a:pt x="280" y="110"/>
                    <a:pt x="269" y="110"/>
                  </a:cubicBezTo>
                  <a:cubicBezTo>
                    <a:pt x="207" y="110"/>
                    <a:pt x="157" y="188"/>
                    <a:pt x="172" y="249"/>
                  </a:cubicBezTo>
                  <a:cubicBezTo>
                    <a:pt x="190" y="290"/>
                    <a:pt x="208" y="326"/>
                    <a:pt x="227" y="362"/>
                  </a:cubicBezTo>
                  <a:cubicBezTo>
                    <a:pt x="154" y="421"/>
                    <a:pt x="95" y="494"/>
                    <a:pt x="41" y="552"/>
                  </a:cubicBezTo>
                  <a:cubicBezTo>
                    <a:pt x="0" y="589"/>
                    <a:pt x="18" y="666"/>
                    <a:pt x="59" y="702"/>
                  </a:cubicBezTo>
                  <a:cubicBezTo>
                    <a:pt x="77" y="720"/>
                    <a:pt x="113" y="742"/>
                    <a:pt x="154" y="742"/>
                  </a:cubicBezTo>
                  <a:cubicBezTo>
                    <a:pt x="227" y="720"/>
                    <a:pt x="303" y="720"/>
                    <a:pt x="358" y="702"/>
                  </a:cubicBezTo>
                  <a:cubicBezTo>
                    <a:pt x="417" y="815"/>
                    <a:pt x="471" y="910"/>
                    <a:pt x="548" y="1005"/>
                  </a:cubicBezTo>
                  <a:cubicBezTo>
                    <a:pt x="563" y="1038"/>
                    <a:pt x="594" y="1053"/>
                    <a:pt x="625" y="1053"/>
                  </a:cubicBezTo>
                  <a:cubicBezTo>
                    <a:pt x="665" y="1053"/>
                    <a:pt x="707" y="1028"/>
                    <a:pt x="720" y="987"/>
                  </a:cubicBezTo>
                  <a:cubicBezTo>
                    <a:pt x="738" y="874"/>
                    <a:pt x="774" y="761"/>
                    <a:pt x="810" y="629"/>
                  </a:cubicBezTo>
                  <a:cubicBezTo>
                    <a:pt x="851" y="629"/>
                    <a:pt x="887" y="629"/>
                    <a:pt x="923" y="607"/>
                  </a:cubicBezTo>
                  <a:cubicBezTo>
                    <a:pt x="1036" y="589"/>
                    <a:pt x="1036" y="457"/>
                    <a:pt x="946" y="421"/>
                  </a:cubicBezTo>
                  <a:cubicBezTo>
                    <a:pt x="923" y="403"/>
                    <a:pt x="887" y="403"/>
                    <a:pt x="869" y="381"/>
                  </a:cubicBezTo>
                  <a:cubicBezTo>
                    <a:pt x="869" y="290"/>
                    <a:pt x="869" y="195"/>
                    <a:pt x="851" y="82"/>
                  </a:cubicBezTo>
                  <a:cubicBezTo>
                    <a:pt x="851" y="33"/>
                    <a:pt x="799" y="0"/>
                    <a:pt x="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flipH="1">
              <a:off x="8782113" y="2959035"/>
              <a:ext cx="89354" cy="66594"/>
            </a:xfrm>
            <a:custGeom>
              <a:avLst/>
              <a:gdLst/>
              <a:ahLst/>
              <a:cxnLst/>
              <a:rect l="l" t="t" r="r" b="b"/>
              <a:pathLst>
                <a:path w="530" h="395" extrusionOk="0">
                  <a:moveTo>
                    <a:pt x="267" y="1"/>
                  </a:moveTo>
                  <a:cubicBezTo>
                    <a:pt x="0" y="1"/>
                    <a:pt x="0" y="394"/>
                    <a:pt x="267" y="394"/>
                  </a:cubicBezTo>
                  <a:cubicBezTo>
                    <a:pt x="529" y="394"/>
                    <a:pt x="529" y="1"/>
                    <a:pt x="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flipH="1">
              <a:off x="8769132" y="3146678"/>
              <a:ext cx="86319" cy="69629"/>
            </a:xfrm>
            <a:custGeom>
              <a:avLst/>
              <a:gdLst/>
              <a:ahLst/>
              <a:cxnLst/>
              <a:rect l="l" t="t" r="r" b="b"/>
              <a:pathLst>
                <a:path w="512" h="413" extrusionOk="0">
                  <a:moveTo>
                    <a:pt x="244" y="1"/>
                  </a:moveTo>
                  <a:cubicBezTo>
                    <a:pt x="0" y="1"/>
                    <a:pt x="0" y="412"/>
                    <a:pt x="244" y="412"/>
                  </a:cubicBezTo>
                  <a:cubicBezTo>
                    <a:pt x="511" y="412"/>
                    <a:pt x="511"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5"/>
          <p:cNvGrpSpPr/>
          <p:nvPr/>
        </p:nvGrpSpPr>
        <p:grpSpPr>
          <a:xfrm>
            <a:off x="-9" y="4165195"/>
            <a:ext cx="1136990" cy="1476006"/>
            <a:chOff x="4468500" y="3085500"/>
            <a:chExt cx="219925" cy="285500"/>
          </a:xfrm>
        </p:grpSpPr>
        <p:sp>
          <p:nvSpPr>
            <p:cNvPr id="545" name="Google Shape;545;p5"/>
            <p:cNvSpPr/>
            <p:nvPr/>
          </p:nvSpPr>
          <p:spPr>
            <a:xfrm>
              <a:off x="4472150" y="3085500"/>
              <a:ext cx="216275" cy="275225"/>
            </a:xfrm>
            <a:custGeom>
              <a:avLst/>
              <a:gdLst/>
              <a:ahLst/>
              <a:cxnLst/>
              <a:rect l="l" t="t" r="r" b="b"/>
              <a:pathLst>
                <a:path w="8651" h="11009" extrusionOk="0">
                  <a:moveTo>
                    <a:pt x="7215" y="1"/>
                  </a:moveTo>
                  <a:cubicBezTo>
                    <a:pt x="6289" y="1"/>
                    <a:pt x="5185" y="1873"/>
                    <a:pt x="4751" y="2508"/>
                  </a:cubicBezTo>
                  <a:cubicBezTo>
                    <a:pt x="4512" y="1584"/>
                    <a:pt x="4262" y="1231"/>
                    <a:pt x="4019" y="1231"/>
                  </a:cubicBezTo>
                  <a:cubicBezTo>
                    <a:pt x="3413" y="1231"/>
                    <a:pt x="2849" y="3425"/>
                    <a:pt x="2620" y="4449"/>
                  </a:cubicBezTo>
                  <a:cubicBezTo>
                    <a:pt x="2353" y="4127"/>
                    <a:pt x="2127" y="2621"/>
                    <a:pt x="1675" y="2621"/>
                  </a:cubicBezTo>
                  <a:cubicBezTo>
                    <a:pt x="1150" y="2621"/>
                    <a:pt x="829" y="3657"/>
                    <a:pt x="697" y="3978"/>
                  </a:cubicBezTo>
                  <a:cubicBezTo>
                    <a:pt x="453" y="4937"/>
                    <a:pt x="376" y="6032"/>
                    <a:pt x="317" y="7014"/>
                  </a:cubicBezTo>
                  <a:cubicBezTo>
                    <a:pt x="186" y="8294"/>
                    <a:pt x="245" y="9728"/>
                    <a:pt x="1" y="11008"/>
                  </a:cubicBezTo>
                  <a:lnTo>
                    <a:pt x="186" y="11008"/>
                  </a:lnTo>
                  <a:cubicBezTo>
                    <a:pt x="1245" y="9859"/>
                    <a:pt x="2715" y="8615"/>
                    <a:pt x="3864" y="7787"/>
                  </a:cubicBezTo>
                  <a:cubicBezTo>
                    <a:pt x="4258" y="7520"/>
                    <a:pt x="5882" y="6692"/>
                    <a:pt x="5882" y="6240"/>
                  </a:cubicBezTo>
                  <a:cubicBezTo>
                    <a:pt x="5915" y="5692"/>
                    <a:pt x="5477" y="5600"/>
                    <a:pt x="5027" y="5600"/>
                  </a:cubicBezTo>
                  <a:cubicBezTo>
                    <a:pt x="4802" y="5600"/>
                    <a:pt x="4573" y="5623"/>
                    <a:pt x="4399" y="5623"/>
                  </a:cubicBezTo>
                  <a:cubicBezTo>
                    <a:pt x="4346" y="5623"/>
                    <a:pt x="4299" y="5621"/>
                    <a:pt x="4258" y="5616"/>
                  </a:cubicBezTo>
                  <a:cubicBezTo>
                    <a:pt x="5276" y="5163"/>
                    <a:pt x="6067" y="4937"/>
                    <a:pt x="6900" y="4485"/>
                  </a:cubicBezTo>
                  <a:cubicBezTo>
                    <a:pt x="7424" y="4222"/>
                    <a:pt x="8257" y="3770"/>
                    <a:pt x="7483" y="3205"/>
                  </a:cubicBezTo>
                  <a:cubicBezTo>
                    <a:pt x="7352" y="3128"/>
                    <a:pt x="7189" y="3101"/>
                    <a:pt x="7012" y="3101"/>
                  </a:cubicBezTo>
                  <a:cubicBezTo>
                    <a:pt x="6580" y="3101"/>
                    <a:pt x="6067" y="3263"/>
                    <a:pt x="5746" y="3263"/>
                  </a:cubicBezTo>
                  <a:cubicBezTo>
                    <a:pt x="5936" y="2544"/>
                    <a:pt x="8650" y="735"/>
                    <a:pt x="7556" y="97"/>
                  </a:cubicBezTo>
                  <a:cubicBezTo>
                    <a:pt x="7446" y="31"/>
                    <a:pt x="7332" y="1"/>
                    <a:pt x="7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468500" y="3104225"/>
              <a:ext cx="180475" cy="266775"/>
            </a:xfrm>
            <a:custGeom>
              <a:avLst/>
              <a:gdLst/>
              <a:ahLst/>
              <a:cxnLst/>
              <a:rect l="l" t="t" r="r" b="b"/>
              <a:pathLst>
                <a:path w="7219" h="10671" extrusionOk="0">
                  <a:moveTo>
                    <a:pt x="7109" y="1"/>
                  </a:moveTo>
                  <a:cubicBezTo>
                    <a:pt x="7093" y="1"/>
                    <a:pt x="7076" y="8"/>
                    <a:pt x="7064" y="26"/>
                  </a:cubicBezTo>
                  <a:cubicBezTo>
                    <a:pt x="5707" y="1700"/>
                    <a:pt x="4331" y="3378"/>
                    <a:pt x="3010" y="5093"/>
                  </a:cubicBezTo>
                  <a:cubicBezTo>
                    <a:pt x="2368" y="5925"/>
                    <a:pt x="1784" y="6789"/>
                    <a:pt x="1332" y="7735"/>
                  </a:cubicBezTo>
                  <a:cubicBezTo>
                    <a:pt x="898" y="8658"/>
                    <a:pt x="260" y="9580"/>
                    <a:pt x="11" y="10562"/>
                  </a:cubicBezTo>
                  <a:cubicBezTo>
                    <a:pt x="0" y="10631"/>
                    <a:pt x="52" y="10671"/>
                    <a:pt x="103" y="10671"/>
                  </a:cubicBezTo>
                  <a:cubicBezTo>
                    <a:pt x="136" y="10671"/>
                    <a:pt x="169" y="10654"/>
                    <a:pt x="183" y="10616"/>
                  </a:cubicBezTo>
                  <a:cubicBezTo>
                    <a:pt x="409" y="9639"/>
                    <a:pt x="1052" y="8712"/>
                    <a:pt x="1463" y="7830"/>
                  </a:cubicBezTo>
                  <a:cubicBezTo>
                    <a:pt x="1879" y="6943"/>
                    <a:pt x="2427" y="6133"/>
                    <a:pt x="3028" y="5360"/>
                  </a:cubicBezTo>
                  <a:cubicBezTo>
                    <a:pt x="4368" y="3586"/>
                    <a:pt x="5779" y="1872"/>
                    <a:pt x="7177" y="139"/>
                  </a:cubicBezTo>
                  <a:cubicBezTo>
                    <a:pt x="7218" y="81"/>
                    <a:pt x="7162" y="1"/>
                    <a:pt x="7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566825" y="3156475"/>
              <a:ext cx="57025" cy="48275"/>
            </a:xfrm>
            <a:custGeom>
              <a:avLst/>
              <a:gdLst/>
              <a:ahLst/>
              <a:cxnLst/>
              <a:rect l="l" t="t" r="r" b="b"/>
              <a:pathLst>
                <a:path w="2281" h="1931" extrusionOk="0">
                  <a:moveTo>
                    <a:pt x="104" y="0"/>
                  </a:moveTo>
                  <a:cubicBezTo>
                    <a:pt x="61" y="0"/>
                    <a:pt x="18" y="29"/>
                    <a:pt x="18" y="85"/>
                  </a:cubicBezTo>
                  <a:cubicBezTo>
                    <a:pt x="0" y="669"/>
                    <a:pt x="18" y="1252"/>
                    <a:pt x="18" y="1836"/>
                  </a:cubicBezTo>
                  <a:cubicBezTo>
                    <a:pt x="18" y="1872"/>
                    <a:pt x="59" y="1931"/>
                    <a:pt x="95" y="1931"/>
                  </a:cubicBezTo>
                  <a:cubicBezTo>
                    <a:pt x="792" y="1836"/>
                    <a:pt x="1489" y="1741"/>
                    <a:pt x="2167" y="1646"/>
                  </a:cubicBezTo>
                  <a:cubicBezTo>
                    <a:pt x="2280" y="1628"/>
                    <a:pt x="2226" y="1478"/>
                    <a:pt x="2131" y="1478"/>
                  </a:cubicBezTo>
                  <a:cubicBezTo>
                    <a:pt x="1507" y="1573"/>
                    <a:pt x="887" y="1668"/>
                    <a:pt x="263" y="1741"/>
                  </a:cubicBezTo>
                  <a:cubicBezTo>
                    <a:pt x="261" y="1741"/>
                    <a:pt x="259" y="1741"/>
                    <a:pt x="258" y="1741"/>
                  </a:cubicBezTo>
                  <a:cubicBezTo>
                    <a:pt x="132" y="1741"/>
                    <a:pt x="172" y="1061"/>
                    <a:pt x="172" y="967"/>
                  </a:cubicBezTo>
                  <a:cubicBezTo>
                    <a:pt x="172" y="669"/>
                    <a:pt x="172" y="366"/>
                    <a:pt x="190" y="85"/>
                  </a:cubicBezTo>
                  <a:cubicBezTo>
                    <a:pt x="190" y="29"/>
                    <a:pt x="147" y="0"/>
                    <a:pt x="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4505816" y="3194499"/>
              <a:ext cx="66375" cy="86225"/>
            </a:xfrm>
            <a:custGeom>
              <a:avLst/>
              <a:gdLst/>
              <a:ahLst/>
              <a:cxnLst/>
              <a:rect l="l" t="t" r="r" b="b"/>
              <a:pathLst>
                <a:path w="2655" h="3449" extrusionOk="0">
                  <a:moveTo>
                    <a:pt x="116" y="1"/>
                  </a:moveTo>
                  <a:cubicBezTo>
                    <a:pt x="78" y="1"/>
                    <a:pt x="41" y="23"/>
                    <a:pt x="41" y="69"/>
                  </a:cubicBezTo>
                  <a:cubicBezTo>
                    <a:pt x="0" y="1182"/>
                    <a:pt x="208" y="2276"/>
                    <a:pt x="227" y="3371"/>
                  </a:cubicBezTo>
                  <a:cubicBezTo>
                    <a:pt x="227" y="3416"/>
                    <a:pt x="266" y="3448"/>
                    <a:pt x="301" y="3448"/>
                  </a:cubicBezTo>
                  <a:cubicBezTo>
                    <a:pt x="308" y="3448"/>
                    <a:pt x="315" y="3447"/>
                    <a:pt x="322" y="3443"/>
                  </a:cubicBezTo>
                  <a:cubicBezTo>
                    <a:pt x="1077" y="3235"/>
                    <a:pt x="1828" y="3122"/>
                    <a:pt x="2565" y="2896"/>
                  </a:cubicBezTo>
                  <a:cubicBezTo>
                    <a:pt x="2655" y="2862"/>
                    <a:pt x="2624" y="2727"/>
                    <a:pt x="2544" y="2727"/>
                  </a:cubicBezTo>
                  <a:cubicBezTo>
                    <a:pt x="2539" y="2727"/>
                    <a:pt x="2534" y="2728"/>
                    <a:pt x="2529" y="2729"/>
                  </a:cubicBezTo>
                  <a:cubicBezTo>
                    <a:pt x="2149" y="2842"/>
                    <a:pt x="1792" y="2937"/>
                    <a:pt x="1416" y="3032"/>
                  </a:cubicBezTo>
                  <a:cubicBezTo>
                    <a:pt x="1187" y="3073"/>
                    <a:pt x="884" y="3210"/>
                    <a:pt x="665" y="3210"/>
                  </a:cubicBezTo>
                  <a:cubicBezTo>
                    <a:pt x="504" y="3210"/>
                    <a:pt x="388" y="3136"/>
                    <a:pt x="380" y="2896"/>
                  </a:cubicBezTo>
                  <a:cubicBezTo>
                    <a:pt x="340" y="1955"/>
                    <a:pt x="172" y="1032"/>
                    <a:pt x="190" y="69"/>
                  </a:cubicBezTo>
                  <a:cubicBezTo>
                    <a:pt x="190" y="23"/>
                    <a:pt x="153" y="1"/>
                    <a:pt x="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4563075" y="3138225"/>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4570550" y="3131675"/>
              <a:ext cx="6250" cy="4775"/>
            </a:xfrm>
            <a:custGeom>
              <a:avLst/>
              <a:gdLst/>
              <a:ahLst/>
              <a:cxnLst/>
              <a:rect l="l" t="t" r="r" b="b"/>
              <a:pathLst>
                <a:path w="250" h="191" extrusionOk="0">
                  <a:moveTo>
                    <a:pt x="136" y="0"/>
                  </a:moveTo>
                  <a:cubicBezTo>
                    <a:pt x="1" y="0"/>
                    <a:pt x="1" y="190"/>
                    <a:pt x="136" y="190"/>
                  </a:cubicBezTo>
                  <a:cubicBezTo>
                    <a:pt x="249" y="190"/>
                    <a:pt x="249" y="0"/>
                    <a:pt x="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4572025" y="3141050"/>
              <a:ext cx="6575" cy="4775"/>
            </a:xfrm>
            <a:custGeom>
              <a:avLst/>
              <a:gdLst/>
              <a:ahLst/>
              <a:cxnLst/>
              <a:rect l="l" t="t" r="r" b="b"/>
              <a:pathLst>
                <a:path w="263" h="191" extrusionOk="0">
                  <a:moveTo>
                    <a:pt x="132" y="1"/>
                  </a:moveTo>
                  <a:cubicBezTo>
                    <a:pt x="0" y="1"/>
                    <a:pt x="0"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4628575" y="3181200"/>
              <a:ext cx="6575" cy="5125"/>
            </a:xfrm>
            <a:custGeom>
              <a:avLst/>
              <a:gdLst/>
              <a:ahLst/>
              <a:cxnLst/>
              <a:rect l="l" t="t" r="r" b="b"/>
              <a:pathLst>
                <a:path w="263" h="205" extrusionOk="0">
                  <a:moveTo>
                    <a:pt x="131" y="1"/>
                  </a:moveTo>
                  <a:cubicBezTo>
                    <a:pt x="0" y="1"/>
                    <a:pt x="0" y="204"/>
                    <a:pt x="131" y="204"/>
                  </a:cubicBezTo>
                  <a:cubicBezTo>
                    <a:pt x="263" y="204"/>
                    <a:pt x="26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4635575" y="3172725"/>
              <a:ext cx="6250" cy="4650"/>
            </a:xfrm>
            <a:custGeom>
              <a:avLst/>
              <a:gdLst/>
              <a:ahLst/>
              <a:cxnLst/>
              <a:rect l="l" t="t" r="r" b="b"/>
              <a:pathLst>
                <a:path w="250" h="186" extrusionOk="0">
                  <a:moveTo>
                    <a:pt x="136" y="1"/>
                  </a:moveTo>
                  <a:cubicBezTo>
                    <a:pt x="1" y="1"/>
                    <a:pt x="1" y="186"/>
                    <a:pt x="136" y="186"/>
                  </a:cubicBezTo>
                  <a:cubicBezTo>
                    <a:pt x="250" y="186"/>
                    <a:pt x="250"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4638975" y="3183025"/>
              <a:ext cx="6125" cy="4775"/>
            </a:xfrm>
            <a:custGeom>
              <a:avLst/>
              <a:gdLst/>
              <a:ahLst/>
              <a:cxnLst/>
              <a:rect l="l" t="t" r="r" b="b"/>
              <a:pathLst>
                <a:path w="245" h="191" extrusionOk="0">
                  <a:moveTo>
                    <a:pt x="132" y="0"/>
                  </a:moveTo>
                  <a:cubicBezTo>
                    <a:pt x="0" y="0"/>
                    <a:pt x="0" y="190"/>
                    <a:pt x="132" y="190"/>
                  </a:cubicBezTo>
                  <a:cubicBezTo>
                    <a:pt x="245" y="190"/>
                    <a:pt x="245"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4530525" y="3221250"/>
              <a:ext cx="6675" cy="4650"/>
            </a:xfrm>
            <a:custGeom>
              <a:avLst/>
              <a:gdLst/>
              <a:ahLst/>
              <a:cxnLst/>
              <a:rect l="l" t="t" r="r" b="b"/>
              <a:pathLst>
                <a:path w="267" h="186" extrusionOk="0">
                  <a:moveTo>
                    <a:pt x="131" y="0"/>
                  </a:moveTo>
                  <a:cubicBezTo>
                    <a:pt x="0" y="0"/>
                    <a:pt x="0" y="186"/>
                    <a:pt x="131" y="186"/>
                  </a:cubicBezTo>
                  <a:cubicBezTo>
                    <a:pt x="267" y="186"/>
                    <a:pt x="267"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4536175" y="3212750"/>
              <a:ext cx="6125" cy="4675"/>
            </a:xfrm>
            <a:custGeom>
              <a:avLst/>
              <a:gdLst/>
              <a:ahLst/>
              <a:cxnLst/>
              <a:rect l="l" t="t" r="r" b="b"/>
              <a:pathLst>
                <a:path w="245" h="187" extrusionOk="0">
                  <a:moveTo>
                    <a:pt x="131" y="1"/>
                  </a:moveTo>
                  <a:cubicBezTo>
                    <a:pt x="0" y="1"/>
                    <a:pt x="0" y="186"/>
                    <a:pt x="131" y="186"/>
                  </a:cubicBezTo>
                  <a:cubicBezTo>
                    <a:pt x="245" y="186"/>
                    <a:pt x="245"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4575300" y="3239100"/>
              <a:ext cx="6575" cy="4775"/>
            </a:xfrm>
            <a:custGeom>
              <a:avLst/>
              <a:gdLst/>
              <a:ahLst/>
              <a:cxnLst/>
              <a:rect l="l" t="t" r="r" b="b"/>
              <a:pathLst>
                <a:path w="263" h="191" extrusionOk="0">
                  <a:moveTo>
                    <a:pt x="132" y="1"/>
                  </a:moveTo>
                  <a:cubicBezTo>
                    <a:pt x="1" y="1"/>
                    <a:pt x="1" y="191"/>
                    <a:pt x="132" y="191"/>
                  </a:cubicBezTo>
                  <a:cubicBezTo>
                    <a:pt x="263" y="191"/>
                    <a:pt x="263"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4579025" y="3248500"/>
              <a:ext cx="6700" cy="4775"/>
            </a:xfrm>
            <a:custGeom>
              <a:avLst/>
              <a:gdLst/>
              <a:ahLst/>
              <a:cxnLst/>
              <a:rect l="l" t="t" r="r" b="b"/>
              <a:pathLst>
                <a:path w="268" h="191" extrusionOk="0">
                  <a:moveTo>
                    <a:pt x="137" y="0"/>
                  </a:moveTo>
                  <a:cubicBezTo>
                    <a:pt x="1" y="0"/>
                    <a:pt x="1" y="190"/>
                    <a:pt x="137" y="190"/>
                  </a:cubicBezTo>
                  <a:cubicBezTo>
                    <a:pt x="268" y="190"/>
                    <a:pt x="268"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4585700" y="3240575"/>
              <a:ext cx="6125" cy="4675"/>
            </a:xfrm>
            <a:custGeom>
              <a:avLst/>
              <a:gdLst/>
              <a:ahLst/>
              <a:cxnLst/>
              <a:rect l="l" t="t" r="r" b="b"/>
              <a:pathLst>
                <a:path w="245" h="187" extrusionOk="0">
                  <a:moveTo>
                    <a:pt x="132" y="1"/>
                  </a:moveTo>
                  <a:cubicBezTo>
                    <a:pt x="1" y="1"/>
                    <a:pt x="1" y="186"/>
                    <a:pt x="132" y="186"/>
                  </a:cubicBezTo>
                  <a:cubicBezTo>
                    <a:pt x="245" y="186"/>
                    <a:pt x="245"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4490475" y="3258900"/>
              <a:ext cx="6125" cy="4775"/>
            </a:xfrm>
            <a:custGeom>
              <a:avLst/>
              <a:gdLst/>
              <a:ahLst/>
              <a:cxnLst/>
              <a:rect l="l" t="t" r="r" b="b"/>
              <a:pathLst>
                <a:path w="245" h="191" extrusionOk="0">
                  <a:moveTo>
                    <a:pt x="114" y="1"/>
                  </a:moveTo>
                  <a:cubicBezTo>
                    <a:pt x="1" y="1"/>
                    <a:pt x="1" y="191"/>
                    <a:pt x="114" y="191"/>
                  </a:cubicBezTo>
                  <a:cubicBezTo>
                    <a:pt x="245" y="191"/>
                    <a:pt x="245"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4492400" y="3267850"/>
              <a:ext cx="6575" cy="4775"/>
            </a:xfrm>
            <a:custGeom>
              <a:avLst/>
              <a:gdLst/>
              <a:ahLst/>
              <a:cxnLst/>
              <a:rect l="l" t="t" r="r" b="b"/>
              <a:pathLst>
                <a:path w="263" h="191" extrusionOk="0">
                  <a:moveTo>
                    <a:pt x="132" y="0"/>
                  </a:moveTo>
                  <a:cubicBezTo>
                    <a:pt x="1" y="0"/>
                    <a:pt x="1" y="190"/>
                    <a:pt x="132" y="190"/>
                  </a:cubicBezTo>
                  <a:cubicBezTo>
                    <a:pt x="263" y="190"/>
                    <a:pt x="263" y="0"/>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5"/>
          <p:cNvGrpSpPr/>
          <p:nvPr/>
        </p:nvGrpSpPr>
        <p:grpSpPr>
          <a:xfrm>
            <a:off x="8056638" y="3775251"/>
            <a:ext cx="1365815" cy="1769007"/>
            <a:chOff x="4291200" y="3137775"/>
            <a:chExt cx="177600" cy="230025"/>
          </a:xfrm>
        </p:grpSpPr>
        <p:sp>
          <p:nvSpPr>
            <p:cNvPr id="563" name="Google Shape;563;p5"/>
            <p:cNvSpPr/>
            <p:nvPr/>
          </p:nvSpPr>
          <p:spPr>
            <a:xfrm>
              <a:off x="4291200" y="3137775"/>
              <a:ext cx="177600" cy="226225"/>
            </a:xfrm>
            <a:custGeom>
              <a:avLst/>
              <a:gdLst/>
              <a:ahLst/>
              <a:cxnLst/>
              <a:rect l="l" t="t" r="r" b="b"/>
              <a:pathLst>
                <a:path w="7104" h="9049" extrusionOk="0">
                  <a:moveTo>
                    <a:pt x="1" y="1"/>
                  </a:moveTo>
                  <a:cubicBezTo>
                    <a:pt x="227" y="946"/>
                    <a:pt x="602" y="1941"/>
                    <a:pt x="906" y="2887"/>
                  </a:cubicBezTo>
                  <a:cubicBezTo>
                    <a:pt x="1448" y="4714"/>
                    <a:pt x="2996" y="5393"/>
                    <a:pt x="4353" y="6524"/>
                  </a:cubicBezTo>
                  <a:cubicBezTo>
                    <a:pt x="4977" y="7013"/>
                    <a:pt x="5560" y="7465"/>
                    <a:pt x="6126" y="8012"/>
                  </a:cubicBezTo>
                  <a:cubicBezTo>
                    <a:pt x="6430" y="8300"/>
                    <a:pt x="6658" y="8694"/>
                    <a:pt x="6986" y="8936"/>
                  </a:cubicBezTo>
                  <a:lnTo>
                    <a:pt x="6986" y="8936"/>
                  </a:lnTo>
                  <a:cubicBezTo>
                    <a:pt x="6915" y="8812"/>
                    <a:pt x="6823" y="8618"/>
                    <a:pt x="6786" y="8501"/>
                  </a:cubicBezTo>
                  <a:cubicBezTo>
                    <a:pt x="6257" y="7013"/>
                    <a:pt x="6198" y="5470"/>
                    <a:pt x="5560" y="3977"/>
                  </a:cubicBezTo>
                  <a:cubicBezTo>
                    <a:pt x="4525" y="1566"/>
                    <a:pt x="2127" y="1037"/>
                    <a:pt x="1" y="1"/>
                  </a:cubicBezTo>
                  <a:close/>
                  <a:moveTo>
                    <a:pt x="6986" y="8936"/>
                  </a:moveTo>
                  <a:cubicBezTo>
                    <a:pt x="7020" y="8994"/>
                    <a:pt x="7050" y="9037"/>
                    <a:pt x="7067" y="9048"/>
                  </a:cubicBezTo>
                  <a:lnTo>
                    <a:pt x="7103" y="9012"/>
                  </a:lnTo>
                  <a:cubicBezTo>
                    <a:pt x="7063" y="8989"/>
                    <a:pt x="7024" y="8963"/>
                    <a:pt x="6986" y="8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4313250" y="3166425"/>
              <a:ext cx="154825" cy="201375"/>
            </a:xfrm>
            <a:custGeom>
              <a:avLst/>
              <a:gdLst/>
              <a:ahLst/>
              <a:cxnLst/>
              <a:rect l="l" t="t" r="r" b="b"/>
              <a:pathLst>
                <a:path w="6193" h="8055" extrusionOk="0">
                  <a:moveTo>
                    <a:pt x="115" y="1"/>
                  </a:moveTo>
                  <a:cubicBezTo>
                    <a:pt x="53" y="1"/>
                    <a:pt x="1" y="81"/>
                    <a:pt x="60" y="139"/>
                  </a:cubicBezTo>
                  <a:cubicBezTo>
                    <a:pt x="1154" y="1343"/>
                    <a:pt x="2358" y="2456"/>
                    <a:pt x="3471" y="3663"/>
                  </a:cubicBezTo>
                  <a:cubicBezTo>
                    <a:pt x="4583" y="4889"/>
                    <a:pt x="5280" y="6545"/>
                    <a:pt x="6018" y="8015"/>
                  </a:cubicBezTo>
                  <a:cubicBezTo>
                    <a:pt x="6033" y="8043"/>
                    <a:pt x="6056" y="8055"/>
                    <a:pt x="6079" y="8055"/>
                  </a:cubicBezTo>
                  <a:cubicBezTo>
                    <a:pt x="6134" y="8055"/>
                    <a:pt x="6192" y="7988"/>
                    <a:pt x="6167" y="7920"/>
                  </a:cubicBezTo>
                  <a:cubicBezTo>
                    <a:pt x="5452" y="6509"/>
                    <a:pt x="4751" y="4944"/>
                    <a:pt x="3733" y="3718"/>
                  </a:cubicBezTo>
                  <a:cubicBezTo>
                    <a:pt x="2625" y="2401"/>
                    <a:pt x="1322" y="1288"/>
                    <a:pt x="173" y="26"/>
                  </a:cubicBezTo>
                  <a:cubicBezTo>
                    <a:pt x="155" y="8"/>
                    <a:pt x="135"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4317325" y="3179550"/>
              <a:ext cx="47875" cy="38800"/>
            </a:xfrm>
            <a:custGeom>
              <a:avLst/>
              <a:gdLst/>
              <a:ahLst/>
              <a:cxnLst/>
              <a:rect l="l" t="t" r="r" b="b"/>
              <a:pathLst>
                <a:path w="1915" h="1552" extrusionOk="0">
                  <a:moveTo>
                    <a:pt x="1828" y="0"/>
                  </a:moveTo>
                  <a:cubicBezTo>
                    <a:pt x="1785" y="0"/>
                    <a:pt x="1742" y="28"/>
                    <a:pt x="1742" y="85"/>
                  </a:cubicBezTo>
                  <a:lnTo>
                    <a:pt x="1742" y="1345"/>
                  </a:lnTo>
                  <a:lnTo>
                    <a:pt x="1742" y="1345"/>
                  </a:lnTo>
                  <a:cubicBezTo>
                    <a:pt x="1230" y="1095"/>
                    <a:pt x="701" y="923"/>
                    <a:pt x="141" y="818"/>
                  </a:cubicBezTo>
                  <a:cubicBezTo>
                    <a:pt x="130" y="814"/>
                    <a:pt x="120" y="813"/>
                    <a:pt x="110" y="813"/>
                  </a:cubicBezTo>
                  <a:cubicBezTo>
                    <a:pt x="22" y="813"/>
                    <a:pt x="1" y="951"/>
                    <a:pt x="87" y="972"/>
                  </a:cubicBezTo>
                  <a:cubicBezTo>
                    <a:pt x="688" y="1103"/>
                    <a:pt x="1236" y="1270"/>
                    <a:pt x="1783" y="1537"/>
                  </a:cubicBezTo>
                  <a:cubicBezTo>
                    <a:pt x="1798" y="1547"/>
                    <a:pt x="1815" y="1552"/>
                    <a:pt x="1831" y="1552"/>
                  </a:cubicBezTo>
                  <a:cubicBezTo>
                    <a:pt x="1874" y="1552"/>
                    <a:pt x="1914" y="1521"/>
                    <a:pt x="1914" y="1478"/>
                  </a:cubicBezTo>
                  <a:lnTo>
                    <a:pt x="1914" y="85"/>
                  </a:lnTo>
                  <a:cubicBezTo>
                    <a:pt x="1914" y="28"/>
                    <a:pt x="1871" y="0"/>
                    <a:pt x="1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4338700" y="3212875"/>
              <a:ext cx="64150" cy="43350"/>
            </a:xfrm>
            <a:custGeom>
              <a:avLst/>
              <a:gdLst/>
              <a:ahLst/>
              <a:cxnLst/>
              <a:rect l="l" t="t" r="r" b="b"/>
              <a:pathLst>
                <a:path w="2566" h="1734" extrusionOk="0">
                  <a:moveTo>
                    <a:pt x="2491" y="0"/>
                  </a:moveTo>
                  <a:cubicBezTo>
                    <a:pt x="2454" y="0"/>
                    <a:pt x="2416" y="23"/>
                    <a:pt x="2416" y="68"/>
                  </a:cubicBezTo>
                  <a:cubicBezTo>
                    <a:pt x="2400" y="552"/>
                    <a:pt x="2334" y="1035"/>
                    <a:pt x="2309" y="1515"/>
                  </a:cubicBezTo>
                  <a:lnTo>
                    <a:pt x="2309" y="1515"/>
                  </a:lnTo>
                  <a:cubicBezTo>
                    <a:pt x="1625" y="1178"/>
                    <a:pt x="859" y="1009"/>
                    <a:pt x="96" y="937"/>
                  </a:cubicBezTo>
                  <a:cubicBezTo>
                    <a:pt x="91" y="936"/>
                    <a:pt x="86" y="936"/>
                    <a:pt x="82" y="936"/>
                  </a:cubicBezTo>
                  <a:cubicBezTo>
                    <a:pt x="1" y="936"/>
                    <a:pt x="6" y="1086"/>
                    <a:pt x="96" y="1086"/>
                  </a:cubicBezTo>
                  <a:cubicBezTo>
                    <a:pt x="869" y="1163"/>
                    <a:pt x="1661" y="1353"/>
                    <a:pt x="2358" y="1729"/>
                  </a:cubicBezTo>
                  <a:cubicBezTo>
                    <a:pt x="2365" y="1732"/>
                    <a:pt x="2373" y="1733"/>
                    <a:pt x="2381" y="1733"/>
                  </a:cubicBezTo>
                  <a:cubicBezTo>
                    <a:pt x="2422" y="1733"/>
                    <a:pt x="2471" y="1700"/>
                    <a:pt x="2471" y="1652"/>
                  </a:cubicBezTo>
                  <a:cubicBezTo>
                    <a:pt x="2489" y="1127"/>
                    <a:pt x="2566" y="598"/>
                    <a:pt x="2566" y="68"/>
                  </a:cubicBezTo>
                  <a:cubicBezTo>
                    <a:pt x="2566" y="23"/>
                    <a:pt x="2528"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4381800" y="3249775"/>
              <a:ext cx="47225" cy="39475"/>
            </a:xfrm>
            <a:custGeom>
              <a:avLst/>
              <a:gdLst/>
              <a:ahLst/>
              <a:cxnLst/>
              <a:rect l="l" t="t" r="r" b="b"/>
              <a:pathLst>
                <a:path w="1889" h="1579" extrusionOk="0">
                  <a:moveTo>
                    <a:pt x="1791" y="1"/>
                  </a:moveTo>
                  <a:cubicBezTo>
                    <a:pt x="1762" y="1"/>
                    <a:pt x="1735" y="19"/>
                    <a:pt x="1728" y="63"/>
                  </a:cubicBezTo>
                  <a:cubicBezTo>
                    <a:pt x="1640" y="504"/>
                    <a:pt x="1650" y="957"/>
                    <a:pt x="1651" y="1396"/>
                  </a:cubicBezTo>
                  <a:lnTo>
                    <a:pt x="1651" y="1396"/>
                  </a:lnTo>
                  <a:cubicBezTo>
                    <a:pt x="1138" y="1267"/>
                    <a:pt x="644" y="1093"/>
                    <a:pt x="145" y="931"/>
                  </a:cubicBezTo>
                  <a:cubicBezTo>
                    <a:pt x="139" y="930"/>
                    <a:pt x="132" y="930"/>
                    <a:pt x="127" y="930"/>
                  </a:cubicBezTo>
                  <a:cubicBezTo>
                    <a:pt x="28" y="930"/>
                    <a:pt x="1" y="1065"/>
                    <a:pt x="86" y="1103"/>
                  </a:cubicBezTo>
                  <a:cubicBezTo>
                    <a:pt x="634" y="1252"/>
                    <a:pt x="1163" y="1442"/>
                    <a:pt x="1710" y="1573"/>
                  </a:cubicBezTo>
                  <a:cubicBezTo>
                    <a:pt x="1720" y="1577"/>
                    <a:pt x="1730" y="1578"/>
                    <a:pt x="1739" y="1578"/>
                  </a:cubicBezTo>
                  <a:cubicBezTo>
                    <a:pt x="1783" y="1578"/>
                    <a:pt x="1823" y="1545"/>
                    <a:pt x="1823" y="1497"/>
                  </a:cubicBezTo>
                  <a:cubicBezTo>
                    <a:pt x="1805" y="1026"/>
                    <a:pt x="1783" y="574"/>
                    <a:pt x="1878" y="103"/>
                  </a:cubicBezTo>
                  <a:cubicBezTo>
                    <a:pt x="1889" y="45"/>
                    <a:pt x="1837" y="1"/>
                    <a:pt x="17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4381675" y="3210850"/>
              <a:ext cx="6600" cy="5225"/>
            </a:xfrm>
            <a:custGeom>
              <a:avLst/>
              <a:gdLst/>
              <a:ahLst/>
              <a:cxnLst/>
              <a:rect l="l" t="t" r="r" b="b"/>
              <a:pathLst>
                <a:path w="264" h="209" extrusionOk="0">
                  <a:moveTo>
                    <a:pt x="132" y="0"/>
                  </a:moveTo>
                  <a:cubicBezTo>
                    <a:pt x="1" y="0"/>
                    <a:pt x="1" y="208"/>
                    <a:pt x="132" y="208"/>
                  </a:cubicBezTo>
                  <a:cubicBezTo>
                    <a:pt x="263" y="208"/>
                    <a:pt x="2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4384950" y="3197150"/>
              <a:ext cx="6150" cy="4775"/>
            </a:xfrm>
            <a:custGeom>
              <a:avLst/>
              <a:gdLst/>
              <a:ahLst/>
              <a:cxnLst/>
              <a:rect l="l" t="t" r="r" b="b"/>
              <a:pathLst>
                <a:path w="246" h="191" extrusionOk="0">
                  <a:moveTo>
                    <a:pt x="132" y="1"/>
                  </a:moveTo>
                  <a:cubicBezTo>
                    <a:pt x="1" y="1"/>
                    <a:pt x="1" y="191"/>
                    <a:pt x="132" y="191"/>
                  </a:cubicBezTo>
                  <a:cubicBezTo>
                    <a:pt x="245" y="191"/>
                    <a:pt x="245"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4311900" y="3187775"/>
              <a:ext cx="6125" cy="5225"/>
            </a:xfrm>
            <a:custGeom>
              <a:avLst/>
              <a:gdLst/>
              <a:ahLst/>
              <a:cxnLst/>
              <a:rect l="l" t="t" r="r" b="b"/>
              <a:pathLst>
                <a:path w="245" h="209" extrusionOk="0">
                  <a:moveTo>
                    <a:pt x="132" y="0"/>
                  </a:moveTo>
                  <a:cubicBezTo>
                    <a:pt x="1" y="0"/>
                    <a:pt x="1" y="208"/>
                    <a:pt x="132" y="208"/>
                  </a:cubicBezTo>
                  <a:cubicBezTo>
                    <a:pt x="245" y="208"/>
                    <a:pt x="245"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4338700" y="3223050"/>
              <a:ext cx="6700" cy="4775"/>
            </a:xfrm>
            <a:custGeom>
              <a:avLst/>
              <a:gdLst/>
              <a:ahLst/>
              <a:cxnLst/>
              <a:rect l="l" t="t" r="r" b="b"/>
              <a:pathLst>
                <a:path w="268" h="191" extrusionOk="0">
                  <a:moveTo>
                    <a:pt x="136" y="1"/>
                  </a:moveTo>
                  <a:cubicBezTo>
                    <a:pt x="1" y="1"/>
                    <a:pt x="1" y="191"/>
                    <a:pt x="136" y="191"/>
                  </a:cubicBezTo>
                  <a:cubicBezTo>
                    <a:pt x="268" y="191"/>
                    <a:pt x="268"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4349575" y="3226900"/>
              <a:ext cx="6675" cy="5225"/>
            </a:xfrm>
            <a:custGeom>
              <a:avLst/>
              <a:gdLst/>
              <a:ahLst/>
              <a:cxnLst/>
              <a:rect l="l" t="t" r="r" b="b"/>
              <a:pathLst>
                <a:path w="267" h="209" extrusionOk="0">
                  <a:moveTo>
                    <a:pt x="131" y="0"/>
                  </a:moveTo>
                  <a:cubicBezTo>
                    <a:pt x="0" y="0"/>
                    <a:pt x="0" y="209"/>
                    <a:pt x="131" y="209"/>
                  </a:cubicBezTo>
                  <a:cubicBezTo>
                    <a:pt x="267" y="209"/>
                    <a:pt x="267"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4434825" y="3281975"/>
              <a:ext cx="6700" cy="5225"/>
            </a:xfrm>
            <a:custGeom>
              <a:avLst/>
              <a:gdLst/>
              <a:ahLst/>
              <a:cxnLst/>
              <a:rect l="l" t="t" r="r" b="b"/>
              <a:pathLst>
                <a:path w="268" h="209" extrusionOk="0">
                  <a:moveTo>
                    <a:pt x="137" y="0"/>
                  </a:moveTo>
                  <a:cubicBezTo>
                    <a:pt x="1" y="0"/>
                    <a:pt x="1" y="209"/>
                    <a:pt x="137" y="209"/>
                  </a:cubicBezTo>
                  <a:cubicBezTo>
                    <a:pt x="268" y="209"/>
                    <a:pt x="268" y="0"/>
                    <a:pt x="1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4412775" y="3295200"/>
              <a:ext cx="6600" cy="4775"/>
            </a:xfrm>
            <a:custGeom>
              <a:avLst/>
              <a:gdLst/>
              <a:ahLst/>
              <a:cxnLst/>
              <a:rect l="l" t="t" r="r" b="b"/>
              <a:pathLst>
                <a:path w="264" h="191" extrusionOk="0">
                  <a:moveTo>
                    <a:pt x="132" y="1"/>
                  </a:moveTo>
                  <a:cubicBezTo>
                    <a:pt x="1" y="1"/>
                    <a:pt x="1" y="191"/>
                    <a:pt x="132" y="191"/>
                  </a:cubicBezTo>
                  <a:cubicBezTo>
                    <a:pt x="263" y="191"/>
                    <a:pt x="263" y="1"/>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5"/>
          <p:cNvSpPr/>
          <p:nvPr/>
        </p:nvSpPr>
        <p:spPr>
          <a:xfrm rot="2099721">
            <a:off x="7801063" y="452790"/>
            <a:ext cx="836903" cy="522515"/>
          </a:xfrm>
          <a:custGeom>
            <a:avLst/>
            <a:gdLst/>
            <a:ahLst/>
            <a:cxnLst/>
            <a:rect l="l" t="t" r="r" b="b"/>
            <a:pathLst>
              <a:path w="8804" h="5497" extrusionOk="0">
                <a:moveTo>
                  <a:pt x="4418" y="0"/>
                </a:moveTo>
                <a:cubicBezTo>
                  <a:pt x="3635" y="0"/>
                  <a:pt x="2862" y="206"/>
                  <a:pt x="2172" y="638"/>
                </a:cubicBezTo>
                <a:cubicBezTo>
                  <a:pt x="1154" y="1263"/>
                  <a:pt x="399" y="2317"/>
                  <a:pt x="114" y="3466"/>
                </a:cubicBezTo>
                <a:cubicBezTo>
                  <a:pt x="41" y="3751"/>
                  <a:pt x="1" y="4049"/>
                  <a:pt x="1" y="4334"/>
                </a:cubicBezTo>
                <a:cubicBezTo>
                  <a:pt x="1" y="4429"/>
                  <a:pt x="59" y="4520"/>
                  <a:pt x="154" y="4543"/>
                </a:cubicBezTo>
                <a:cubicBezTo>
                  <a:pt x="164" y="4544"/>
                  <a:pt x="174" y="4545"/>
                  <a:pt x="184" y="4545"/>
                </a:cubicBezTo>
                <a:cubicBezTo>
                  <a:pt x="274" y="4545"/>
                  <a:pt x="381" y="4474"/>
                  <a:pt x="381" y="4389"/>
                </a:cubicBezTo>
                <a:cubicBezTo>
                  <a:pt x="399" y="3240"/>
                  <a:pt x="946" y="2145"/>
                  <a:pt x="1792" y="1376"/>
                </a:cubicBezTo>
                <a:cubicBezTo>
                  <a:pt x="2226" y="996"/>
                  <a:pt x="2715" y="715"/>
                  <a:pt x="3262" y="543"/>
                </a:cubicBezTo>
                <a:cubicBezTo>
                  <a:pt x="3633" y="430"/>
                  <a:pt x="4012" y="375"/>
                  <a:pt x="4393" y="375"/>
                </a:cubicBezTo>
                <a:cubicBezTo>
                  <a:pt x="4575" y="375"/>
                  <a:pt x="4758" y="387"/>
                  <a:pt x="4940" y="412"/>
                </a:cubicBezTo>
                <a:cubicBezTo>
                  <a:pt x="6071" y="562"/>
                  <a:pt x="7148" y="1168"/>
                  <a:pt x="7804" y="2109"/>
                </a:cubicBezTo>
                <a:cubicBezTo>
                  <a:pt x="8166" y="2620"/>
                  <a:pt x="8410" y="3258"/>
                  <a:pt x="8315" y="3882"/>
                </a:cubicBezTo>
                <a:cubicBezTo>
                  <a:pt x="8279" y="4108"/>
                  <a:pt x="8220" y="4316"/>
                  <a:pt x="8107" y="4520"/>
                </a:cubicBezTo>
                <a:cubicBezTo>
                  <a:pt x="8071" y="4633"/>
                  <a:pt x="8012" y="4728"/>
                  <a:pt x="7958" y="4823"/>
                </a:cubicBezTo>
                <a:cubicBezTo>
                  <a:pt x="7881" y="4918"/>
                  <a:pt x="7827" y="4972"/>
                  <a:pt x="7750" y="5031"/>
                </a:cubicBezTo>
                <a:cubicBezTo>
                  <a:pt x="7732" y="5049"/>
                  <a:pt x="7714" y="5067"/>
                  <a:pt x="7691" y="5067"/>
                </a:cubicBezTo>
                <a:cubicBezTo>
                  <a:pt x="7691" y="5067"/>
                  <a:pt x="7691" y="5067"/>
                  <a:pt x="7691" y="5067"/>
                </a:cubicBezTo>
                <a:lnTo>
                  <a:pt x="7691" y="5067"/>
                </a:lnTo>
                <a:cubicBezTo>
                  <a:pt x="7682" y="5076"/>
                  <a:pt x="7682" y="5081"/>
                  <a:pt x="7684" y="5081"/>
                </a:cubicBezTo>
                <a:cubicBezTo>
                  <a:pt x="7685" y="5081"/>
                  <a:pt x="7686" y="5080"/>
                  <a:pt x="7687" y="5080"/>
                </a:cubicBezTo>
                <a:lnTo>
                  <a:pt x="7687" y="5080"/>
                </a:lnTo>
                <a:cubicBezTo>
                  <a:pt x="7681" y="5085"/>
                  <a:pt x="7673" y="5085"/>
                  <a:pt x="7673" y="5085"/>
                </a:cubicBezTo>
                <a:cubicBezTo>
                  <a:pt x="7655" y="5108"/>
                  <a:pt x="7637" y="5108"/>
                  <a:pt x="7600" y="5126"/>
                </a:cubicBezTo>
                <a:cubicBezTo>
                  <a:pt x="7613" y="5120"/>
                  <a:pt x="7614" y="5118"/>
                  <a:pt x="7610" y="5118"/>
                </a:cubicBezTo>
                <a:cubicBezTo>
                  <a:pt x="7602" y="5118"/>
                  <a:pt x="7572" y="5126"/>
                  <a:pt x="7560" y="5126"/>
                </a:cubicBezTo>
                <a:lnTo>
                  <a:pt x="7542" y="5126"/>
                </a:lnTo>
                <a:cubicBezTo>
                  <a:pt x="7542" y="5126"/>
                  <a:pt x="7518" y="5118"/>
                  <a:pt x="7512" y="5118"/>
                </a:cubicBezTo>
                <a:cubicBezTo>
                  <a:pt x="7510" y="5118"/>
                  <a:pt x="7512" y="5120"/>
                  <a:pt x="7524" y="5126"/>
                </a:cubicBezTo>
                <a:cubicBezTo>
                  <a:pt x="7487" y="5108"/>
                  <a:pt x="7465" y="5108"/>
                  <a:pt x="7447" y="5085"/>
                </a:cubicBezTo>
                <a:cubicBezTo>
                  <a:pt x="7429" y="5085"/>
                  <a:pt x="7410" y="5067"/>
                  <a:pt x="7410" y="5067"/>
                </a:cubicBezTo>
                <a:cubicBezTo>
                  <a:pt x="7404" y="5064"/>
                  <a:pt x="7400" y="5063"/>
                  <a:pt x="7398" y="5062"/>
                </a:cubicBezTo>
                <a:lnTo>
                  <a:pt x="7398" y="5062"/>
                </a:lnTo>
                <a:cubicBezTo>
                  <a:pt x="7397" y="5060"/>
                  <a:pt x="7396" y="5055"/>
                  <a:pt x="7392" y="5049"/>
                </a:cubicBezTo>
                <a:lnTo>
                  <a:pt x="7374" y="5031"/>
                </a:lnTo>
                <a:cubicBezTo>
                  <a:pt x="7374" y="5013"/>
                  <a:pt x="7374" y="5031"/>
                  <a:pt x="7352" y="4995"/>
                </a:cubicBezTo>
                <a:cubicBezTo>
                  <a:pt x="7334" y="4954"/>
                  <a:pt x="7334" y="4918"/>
                  <a:pt x="7334" y="4859"/>
                </a:cubicBezTo>
                <a:cubicBezTo>
                  <a:pt x="7315" y="4769"/>
                  <a:pt x="7334" y="4656"/>
                  <a:pt x="7352" y="4543"/>
                </a:cubicBezTo>
                <a:cubicBezTo>
                  <a:pt x="7374" y="4258"/>
                  <a:pt x="7392" y="4013"/>
                  <a:pt x="7334" y="3751"/>
                </a:cubicBezTo>
                <a:cubicBezTo>
                  <a:pt x="7279" y="3466"/>
                  <a:pt x="7184" y="3185"/>
                  <a:pt x="7035" y="2918"/>
                </a:cubicBezTo>
                <a:cubicBezTo>
                  <a:pt x="6496" y="1915"/>
                  <a:pt x="5445" y="1235"/>
                  <a:pt x="4303" y="1235"/>
                </a:cubicBezTo>
                <a:cubicBezTo>
                  <a:pt x="4246" y="1235"/>
                  <a:pt x="4188" y="1237"/>
                  <a:pt x="4131" y="1240"/>
                </a:cubicBezTo>
                <a:cubicBezTo>
                  <a:pt x="2964" y="1299"/>
                  <a:pt x="1833" y="2073"/>
                  <a:pt x="1380" y="3163"/>
                </a:cubicBezTo>
                <a:cubicBezTo>
                  <a:pt x="1245" y="3502"/>
                  <a:pt x="1190" y="3900"/>
                  <a:pt x="1380" y="4221"/>
                </a:cubicBezTo>
                <a:cubicBezTo>
                  <a:pt x="1507" y="4419"/>
                  <a:pt x="1731" y="4543"/>
                  <a:pt x="1963" y="4543"/>
                </a:cubicBezTo>
                <a:cubicBezTo>
                  <a:pt x="2039" y="4543"/>
                  <a:pt x="2116" y="4530"/>
                  <a:pt x="2190" y="4502"/>
                </a:cubicBezTo>
                <a:cubicBezTo>
                  <a:pt x="2452" y="4407"/>
                  <a:pt x="2624" y="4144"/>
                  <a:pt x="2774" y="3918"/>
                </a:cubicBezTo>
                <a:cubicBezTo>
                  <a:pt x="2923" y="3674"/>
                  <a:pt x="3113" y="3466"/>
                  <a:pt x="3339" y="3276"/>
                </a:cubicBezTo>
                <a:cubicBezTo>
                  <a:pt x="3670" y="3017"/>
                  <a:pt x="4087" y="2848"/>
                  <a:pt x="4509" y="2848"/>
                </a:cubicBezTo>
                <a:cubicBezTo>
                  <a:pt x="4641" y="2848"/>
                  <a:pt x="4774" y="2865"/>
                  <a:pt x="4904" y="2900"/>
                </a:cubicBezTo>
                <a:cubicBezTo>
                  <a:pt x="5411" y="3032"/>
                  <a:pt x="5881" y="3466"/>
                  <a:pt x="5976" y="3977"/>
                </a:cubicBezTo>
                <a:cubicBezTo>
                  <a:pt x="6035" y="4203"/>
                  <a:pt x="6017" y="4466"/>
                  <a:pt x="5845" y="4633"/>
                </a:cubicBezTo>
                <a:cubicBezTo>
                  <a:pt x="5805" y="4663"/>
                  <a:pt x="5763" y="4681"/>
                  <a:pt x="5712" y="4681"/>
                </a:cubicBezTo>
                <a:cubicBezTo>
                  <a:pt x="5694" y="4681"/>
                  <a:pt x="5675" y="4678"/>
                  <a:pt x="5655" y="4674"/>
                </a:cubicBezTo>
                <a:cubicBezTo>
                  <a:pt x="5565" y="4633"/>
                  <a:pt x="5506" y="4520"/>
                  <a:pt x="5452" y="4429"/>
                </a:cubicBezTo>
                <a:cubicBezTo>
                  <a:pt x="5375" y="4276"/>
                  <a:pt x="5316" y="4144"/>
                  <a:pt x="5225" y="4013"/>
                </a:cubicBezTo>
                <a:cubicBezTo>
                  <a:pt x="5112" y="3882"/>
                  <a:pt x="4977" y="3769"/>
                  <a:pt x="4827" y="3692"/>
                </a:cubicBezTo>
                <a:cubicBezTo>
                  <a:pt x="4684" y="3601"/>
                  <a:pt x="4513" y="3552"/>
                  <a:pt x="4340" y="3552"/>
                </a:cubicBezTo>
                <a:cubicBezTo>
                  <a:pt x="4197" y="3552"/>
                  <a:pt x="4052" y="3586"/>
                  <a:pt x="3923" y="3656"/>
                </a:cubicBezTo>
                <a:cubicBezTo>
                  <a:pt x="3660" y="3823"/>
                  <a:pt x="3470" y="4090"/>
                  <a:pt x="3506" y="4407"/>
                </a:cubicBezTo>
                <a:cubicBezTo>
                  <a:pt x="3517" y="4519"/>
                  <a:pt x="3599" y="4569"/>
                  <a:pt x="3684" y="4569"/>
                </a:cubicBezTo>
                <a:cubicBezTo>
                  <a:pt x="3788" y="4569"/>
                  <a:pt x="3896" y="4495"/>
                  <a:pt x="3886" y="4371"/>
                </a:cubicBezTo>
                <a:cubicBezTo>
                  <a:pt x="3846" y="4126"/>
                  <a:pt x="4113" y="3936"/>
                  <a:pt x="4339" y="3918"/>
                </a:cubicBezTo>
                <a:cubicBezTo>
                  <a:pt x="4619" y="3918"/>
                  <a:pt x="4864" y="4144"/>
                  <a:pt x="5017" y="4389"/>
                </a:cubicBezTo>
                <a:cubicBezTo>
                  <a:pt x="5167" y="4656"/>
                  <a:pt x="5280" y="4972"/>
                  <a:pt x="5619" y="5049"/>
                </a:cubicBezTo>
                <a:cubicBezTo>
                  <a:pt x="5652" y="5056"/>
                  <a:pt x="5685" y="5059"/>
                  <a:pt x="5716" y="5059"/>
                </a:cubicBezTo>
                <a:cubicBezTo>
                  <a:pt x="5959" y="5059"/>
                  <a:pt x="6164" y="4872"/>
                  <a:pt x="6280" y="4656"/>
                </a:cubicBezTo>
                <a:cubicBezTo>
                  <a:pt x="6542" y="4126"/>
                  <a:pt x="6280" y="3466"/>
                  <a:pt x="5904" y="3072"/>
                </a:cubicBezTo>
                <a:cubicBezTo>
                  <a:pt x="5526" y="2679"/>
                  <a:pt x="5005" y="2470"/>
                  <a:pt x="4467" y="2470"/>
                </a:cubicBezTo>
                <a:cubicBezTo>
                  <a:pt x="4387" y="2470"/>
                  <a:pt x="4306" y="2475"/>
                  <a:pt x="4226" y="2484"/>
                </a:cubicBezTo>
                <a:cubicBezTo>
                  <a:pt x="3601" y="2579"/>
                  <a:pt x="3036" y="2937"/>
                  <a:pt x="2642" y="3448"/>
                </a:cubicBezTo>
                <a:cubicBezTo>
                  <a:pt x="2489" y="3656"/>
                  <a:pt x="2376" y="3918"/>
                  <a:pt x="2172" y="4090"/>
                </a:cubicBezTo>
                <a:cubicBezTo>
                  <a:pt x="2094" y="4135"/>
                  <a:pt x="2028" y="4167"/>
                  <a:pt x="1944" y="4167"/>
                </a:cubicBezTo>
                <a:cubicBezTo>
                  <a:pt x="1926" y="4167"/>
                  <a:pt x="1907" y="4166"/>
                  <a:pt x="1887" y="4163"/>
                </a:cubicBezTo>
                <a:cubicBezTo>
                  <a:pt x="1774" y="4144"/>
                  <a:pt x="1697" y="4031"/>
                  <a:pt x="1661" y="3918"/>
                </a:cubicBezTo>
                <a:cubicBezTo>
                  <a:pt x="1548" y="3638"/>
                  <a:pt x="1738" y="3276"/>
                  <a:pt x="1869" y="3032"/>
                </a:cubicBezTo>
                <a:cubicBezTo>
                  <a:pt x="2000" y="2787"/>
                  <a:pt x="2190" y="2561"/>
                  <a:pt x="2376" y="2371"/>
                </a:cubicBezTo>
                <a:cubicBezTo>
                  <a:pt x="2810" y="1996"/>
                  <a:pt x="3339" y="1733"/>
                  <a:pt x="3905" y="1638"/>
                </a:cubicBezTo>
                <a:cubicBezTo>
                  <a:pt x="4030" y="1619"/>
                  <a:pt x="4156" y="1610"/>
                  <a:pt x="4281" y="1610"/>
                </a:cubicBezTo>
                <a:cubicBezTo>
                  <a:pt x="5283" y="1610"/>
                  <a:pt x="6243" y="2204"/>
                  <a:pt x="6714" y="3108"/>
                </a:cubicBezTo>
                <a:cubicBezTo>
                  <a:pt x="6845" y="3371"/>
                  <a:pt x="6940" y="3638"/>
                  <a:pt x="6994" y="3918"/>
                </a:cubicBezTo>
                <a:cubicBezTo>
                  <a:pt x="7035" y="4163"/>
                  <a:pt x="6976" y="4389"/>
                  <a:pt x="6958" y="4633"/>
                </a:cubicBezTo>
                <a:cubicBezTo>
                  <a:pt x="6940" y="4900"/>
                  <a:pt x="6958" y="5162"/>
                  <a:pt x="7166" y="5352"/>
                </a:cubicBezTo>
                <a:cubicBezTo>
                  <a:pt x="7273" y="5447"/>
                  <a:pt x="7419" y="5496"/>
                  <a:pt x="7564" y="5496"/>
                </a:cubicBezTo>
                <a:cubicBezTo>
                  <a:pt x="7647" y="5496"/>
                  <a:pt x="7730" y="5480"/>
                  <a:pt x="7804" y="5447"/>
                </a:cubicBezTo>
                <a:cubicBezTo>
                  <a:pt x="8012" y="5352"/>
                  <a:pt x="8184" y="5162"/>
                  <a:pt x="8297" y="4972"/>
                </a:cubicBezTo>
                <a:cubicBezTo>
                  <a:pt x="8446" y="4746"/>
                  <a:pt x="8541" y="4520"/>
                  <a:pt x="8618" y="4276"/>
                </a:cubicBezTo>
                <a:cubicBezTo>
                  <a:pt x="8804" y="3656"/>
                  <a:pt x="8709" y="3013"/>
                  <a:pt x="8428" y="2430"/>
                </a:cubicBezTo>
                <a:cubicBezTo>
                  <a:pt x="7899" y="1317"/>
                  <a:pt x="6827" y="507"/>
                  <a:pt x="5655" y="168"/>
                </a:cubicBezTo>
                <a:cubicBezTo>
                  <a:pt x="5246" y="57"/>
                  <a:pt x="4831" y="0"/>
                  <a:pt x="4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rot="-900021">
            <a:off x="653991" y="447069"/>
            <a:ext cx="824588" cy="759887"/>
          </a:xfrm>
          <a:custGeom>
            <a:avLst/>
            <a:gdLst/>
            <a:ahLst/>
            <a:cxnLst/>
            <a:rect l="l" t="t" r="r" b="b"/>
            <a:pathLst>
              <a:path w="7239" h="6671" extrusionOk="0">
                <a:moveTo>
                  <a:pt x="3430" y="0"/>
                </a:moveTo>
                <a:cubicBezTo>
                  <a:pt x="3072" y="0"/>
                  <a:pt x="2691" y="149"/>
                  <a:pt x="2394" y="301"/>
                </a:cubicBezTo>
                <a:cubicBezTo>
                  <a:pt x="1851" y="582"/>
                  <a:pt x="1340" y="980"/>
                  <a:pt x="946" y="1450"/>
                </a:cubicBezTo>
                <a:cubicBezTo>
                  <a:pt x="548" y="1939"/>
                  <a:pt x="227" y="2504"/>
                  <a:pt x="114" y="3129"/>
                </a:cubicBezTo>
                <a:cubicBezTo>
                  <a:pt x="1" y="3712"/>
                  <a:pt x="42" y="4314"/>
                  <a:pt x="268" y="4879"/>
                </a:cubicBezTo>
                <a:cubicBezTo>
                  <a:pt x="494" y="5445"/>
                  <a:pt x="869" y="5938"/>
                  <a:pt x="1399" y="6236"/>
                </a:cubicBezTo>
                <a:cubicBezTo>
                  <a:pt x="1964" y="6576"/>
                  <a:pt x="2661" y="6671"/>
                  <a:pt x="3299" y="6671"/>
                </a:cubicBezTo>
                <a:cubicBezTo>
                  <a:pt x="3661" y="6653"/>
                  <a:pt x="4000" y="6616"/>
                  <a:pt x="4317" y="6558"/>
                </a:cubicBezTo>
                <a:cubicBezTo>
                  <a:pt x="4678" y="6503"/>
                  <a:pt x="5036" y="6426"/>
                  <a:pt x="5357" y="6295"/>
                </a:cubicBezTo>
                <a:cubicBezTo>
                  <a:pt x="5995" y="6051"/>
                  <a:pt x="6524" y="5617"/>
                  <a:pt x="6845" y="5015"/>
                </a:cubicBezTo>
                <a:cubicBezTo>
                  <a:pt x="7144" y="4427"/>
                  <a:pt x="7239" y="3771"/>
                  <a:pt x="7090" y="3147"/>
                </a:cubicBezTo>
                <a:cubicBezTo>
                  <a:pt x="6940" y="2486"/>
                  <a:pt x="6542" y="1903"/>
                  <a:pt x="5995" y="1527"/>
                </a:cubicBezTo>
                <a:cubicBezTo>
                  <a:pt x="5714" y="1319"/>
                  <a:pt x="5393" y="1170"/>
                  <a:pt x="5072" y="1057"/>
                </a:cubicBezTo>
                <a:cubicBezTo>
                  <a:pt x="4697" y="903"/>
                  <a:pt x="4317" y="808"/>
                  <a:pt x="3941" y="808"/>
                </a:cubicBezTo>
                <a:cubicBezTo>
                  <a:pt x="3922" y="807"/>
                  <a:pt x="3903" y="807"/>
                  <a:pt x="3884" y="807"/>
                </a:cubicBezTo>
                <a:cubicBezTo>
                  <a:pt x="3303" y="807"/>
                  <a:pt x="2761" y="1071"/>
                  <a:pt x="2376" y="1509"/>
                </a:cubicBezTo>
                <a:cubicBezTo>
                  <a:pt x="1643" y="2373"/>
                  <a:pt x="1489" y="3771"/>
                  <a:pt x="2190" y="4712"/>
                </a:cubicBezTo>
                <a:cubicBezTo>
                  <a:pt x="2376" y="4956"/>
                  <a:pt x="2584" y="5146"/>
                  <a:pt x="2869" y="5259"/>
                </a:cubicBezTo>
                <a:cubicBezTo>
                  <a:pt x="3030" y="5330"/>
                  <a:pt x="3203" y="5363"/>
                  <a:pt x="3379" y="5363"/>
                </a:cubicBezTo>
                <a:cubicBezTo>
                  <a:pt x="3529" y="5363"/>
                  <a:pt x="3680" y="5339"/>
                  <a:pt x="3828" y="5295"/>
                </a:cubicBezTo>
                <a:cubicBezTo>
                  <a:pt x="4452" y="5087"/>
                  <a:pt x="4995" y="4563"/>
                  <a:pt x="5203" y="3938"/>
                </a:cubicBezTo>
                <a:cubicBezTo>
                  <a:pt x="5411" y="3355"/>
                  <a:pt x="5244" y="2676"/>
                  <a:pt x="4769" y="2260"/>
                </a:cubicBezTo>
                <a:cubicBezTo>
                  <a:pt x="4543" y="2075"/>
                  <a:pt x="4262" y="1939"/>
                  <a:pt x="3959" y="1939"/>
                </a:cubicBezTo>
                <a:cubicBezTo>
                  <a:pt x="3661" y="1961"/>
                  <a:pt x="3358" y="2093"/>
                  <a:pt x="3149" y="2301"/>
                </a:cubicBezTo>
                <a:cubicBezTo>
                  <a:pt x="2941" y="2486"/>
                  <a:pt x="2792" y="2789"/>
                  <a:pt x="2810" y="3070"/>
                </a:cubicBezTo>
                <a:cubicBezTo>
                  <a:pt x="2810" y="3409"/>
                  <a:pt x="3000" y="3730"/>
                  <a:pt x="3321" y="3825"/>
                </a:cubicBezTo>
                <a:cubicBezTo>
                  <a:pt x="3396" y="3852"/>
                  <a:pt x="3478" y="3865"/>
                  <a:pt x="3560" y="3865"/>
                </a:cubicBezTo>
                <a:cubicBezTo>
                  <a:pt x="3766" y="3865"/>
                  <a:pt x="3977" y="3784"/>
                  <a:pt x="4113" y="3635"/>
                </a:cubicBezTo>
                <a:cubicBezTo>
                  <a:pt x="4317" y="3409"/>
                  <a:pt x="4357" y="2979"/>
                  <a:pt x="4054" y="2807"/>
                </a:cubicBezTo>
                <a:cubicBezTo>
                  <a:pt x="3997" y="2774"/>
                  <a:pt x="3933" y="2759"/>
                  <a:pt x="3869" y="2759"/>
                </a:cubicBezTo>
                <a:cubicBezTo>
                  <a:pt x="3785" y="2759"/>
                  <a:pt x="3702" y="2784"/>
                  <a:pt x="3638" y="2825"/>
                </a:cubicBezTo>
                <a:cubicBezTo>
                  <a:pt x="3489" y="2902"/>
                  <a:pt x="3434" y="3052"/>
                  <a:pt x="3453" y="3205"/>
                </a:cubicBezTo>
                <a:cubicBezTo>
                  <a:pt x="3467" y="3295"/>
                  <a:pt x="3552" y="3348"/>
                  <a:pt x="3634" y="3348"/>
                </a:cubicBezTo>
                <a:cubicBezTo>
                  <a:pt x="3656" y="3348"/>
                  <a:pt x="3677" y="3344"/>
                  <a:pt x="3697" y="3337"/>
                </a:cubicBezTo>
                <a:cubicBezTo>
                  <a:pt x="3797" y="3321"/>
                  <a:pt x="3837" y="3229"/>
                  <a:pt x="3832" y="3143"/>
                </a:cubicBezTo>
                <a:lnTo>
                  <a:pt x="3832" y="3143"/>
                </a:lnTo>
                <a:lnTo>
                  <a:pt x="3846" y="3129"/>
                </a:lnTo>
                <a:lnTo>
                  <a:pt x="3864" y="3129"/>
                </a:lnTo>
                <a:cubicBezTo>
                  <a:pt x="3846" y="3129"/>
                  <a:pt x="3887" y="3147"/>
                  <a:pt x="3887" y="3147"/>
                </a:cubicBezTo>
                <a:lnTo>
                  <a:pt x="3905" y="3183"/>
                </a:lnTo>
                <a:cubicBezTo>
                  <a:pt x="3905" y="3224"/>
                  <a:pt x="3905" y="3278"/>
                  <a:pt x="3887" y="3319"/>
                </a:cubicBezTo>
                <a:cubicBezTo>
                  <a:pt x="3819" y="3439"/>
                  <a:pt x="3683" y="3491"/>
                  <a:pt x="3555" y="3491"/>
                </a:cubicBezTo>
                <a:cubicBezTo>
                  <a:pt x="3504" y="3491"/>
                  <a:pt x="3455" y="3483"/>
                  <a:pt x="3412" y="3468"/>
                </a:cubicBezTo>
                <a:cubicBezTo>
                  <a:pt x="3226" y="3391"/>
                  <a:pt x="3149" y="3129"/>
                  <a:pt x="3186" y="2939"/>
                </a:cubicBezTo>
                <a:cubicBezTo>
                  <a:pt x="3244" y="2730"/>
                  <a:pt x="3394" y="2545"/>
                  <a:pt x="3566" y="2450"/>
                </a:cubicBezTo>
                <a:cubicBezTo>
                  <a:pt x="3703" y="2363"/>
                  <a:pt x="3838" y="2316"/>
                  <a:pt x="3979" y="2316"/>
                </a:cubicBezTo>
                <a:cubicBezTo>
                  <a:pt x="4052" y="2316"/>
                  <a:pt x="4127" y="2329"/>
                  <a:pt x="4203" y="2355"/>
                </a:cubicBezTo>
                <a:cubicBezTo>
                  <a:pt x="4412" y="2432"/>
                  <a:pt x="4602" y="2581"/>
                  <a:pt x="4715" y="2771"/>
                </a:cubicBezTo>
                <a:cubicBezTo>
                  <a:pt x="4995" y="3183"/>
                  <a:pt x="4959" y="3712"/>
                  <a:pt x="4697" y="4146"/>
                </a:cubicBezTo>
                <a:cubicBezTo>
                  <a:pt x="4418" y="4571"/>
                  <a:pt x="3909" y="4975"/>
                  <a:pt x="3374" y="4975"/>
                </a:cubicBezTo>
                <a:cubicBezTo>
                  <a:pt x="3363" y="4975"/>
                  <a:pt x="3351" y="4975"/>
                  <a:pt x="3339" y="4974"/>
                </a:cubicBezTo>
                <a:cubicBezTo>
                  <a:pt x="2869" y="4974"/>
                  <a:pt x="2507" y="4581"/>
                  <a:pt x="2322" y="4183"/>
                </a:cubicBezTo>
                <a:cubicBezTo>
                  <a:pt x="1905" y="3355"/>
                  <a:pt x="2132" y="2260"/>
                  <a:pt x="2792" y="1640"/>
                </a:cubicBezTo>
                <a:cubicBezTo>
                  <a:pt x="3111" y="1336"/>
                  <a:pt x="3516" y="1193"/>
                  <a:pt x="3941" y="1193"/>
                </a:cubicBezTo>
                <a:cubicBezTo>
                  <a:pt x="4016" y="1193"/>
                  <a:pt x="4091" y="1197"/>
                  <a:pt x="4167" y="1206"/>
                </a:cubicBezTo>
                <a:cubicBezTo>
                  <a:pt x="4488" y="1242"/>
                  <a:pt x="4810" y="1337"/>
                  <a:pt x="5090" y="1468"/>
                </a:cubicBezTo>
                <a:cubicBezTo>
                  <a:pt x="5375" y="1563"/>
                  <a:pt x="5638" y="1713"/>
                  <a:pt x="5864" y="1885"/>
                </a:cubicBezTo>
                <a:cubicBezTo>
                  <a:pt x="6750" y="2563"/>
                  <a:pt x="7031" y="3807"/>
                  <a:pt x="6524" y="4789"/>
                </a:cubicBezTo>
                <a:cubicBezTo>
                  <a:pt x="6280" y="5277"/>
                  <a:pt x="5864" y="5671"/>
                  <a:pt x="5357" y="5897"/>
                </a:cubicBezTo>
                <a:cubicBezTo>
                  <a:pt x="4810" y="6123"/>
                  <a:pt x="4185" y="6218"/>
                  <a:pt x="3602" y="6277"/>
                </a:cubicBezTo>
                <a:cubicBezTo>
                  <a:pt x="3479" y="6285"/>
                  <a:pt x="3356" y="6289"/>
                  <a:pt x="3233" y="6289"/>
                </a:cubicBezTo>
                <a:cubicBezTo>
                  <a:pt x="2791" y="6289"/>
                  <a:pt x="2352" y="6232"/>
                  <a:pt x="1923" y="6069"/>
                </a:cubicBezTo>
                <a:cubicBezTo>
                  <a:pt x="1453" y="5897"/>
                  <a:pt x="1059" y="5558"/>
                  <a:pt x="793" y="5128"/>
                </a:cubicBezTo>
                <a:cubicBezTo>
                  <a:pt x="286" y="4241"/>
                  <a:pt x="340" y="3147"/>
                  <a:pt x="833" y="2278"/>
                </a:cubicBezTo>
                <a:cubicBezTo>
                  <a:pt x="1096" y="1808"/>
                  <a:pt x="1453" y="1414"/>
                  <a:pt x="1887" y="1075"/>
                </a:cubicBezTo>
                <a:cubicBezTo>
                  <a:pt x="2095" y="921"/>
                  <a:pt x="2322" y="772"/>
                  <a:pt x="2566" y="640"/>
                </a:cubicBezTo>
                <a:cubicBezTo>
                  <a:pt x="2792" y="527"/>
                  <a:pt x="3018" y="414"/>
                  <a:pt x="3281" y="396"/>
                </a:cubicBezTo>
                <a:cubicBezTo>
                  <a:pt x="3331" y="386"/>
                  <a:pt x="3381" y="381"/>
                  <a:pt x="3430" y="381"/>
                </a:cubicBezTo>
                <a:cubicBezTo>
                  <a:pt x="3585" y="381"/>
                  <a:pt x="3733" y="432"/>
                  <a:pt x="3846" y="545"/>
                </a:cubicBezTo>
                <a:cubicBezTo>
                  <a:pt x="3886" y="590"/>
                  <a:pt x="3933" y="608"/>
                  <a:pt x="3978" y="608"/>
                </a:cubicBezTo>
                <a:cubicBezTo>
                  <a:pt x="4125" y="608"/>
                  <a:pt x="4259" y="411"/>
                  <a:pt x="4131" y="283"/>
                </a:cubicBezTo>
                <a:cubicBezTo>
                  <a:pt x="3934" y="77"/>
                  <a:pt x="3688" y="0"/>
                  <a:pt x="3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77"/>
        <p:cNvGrpSpPr/>
        <p:nvPr/>
      </p:nvGrpSpPr>
      <p:grpSpPr>
        <a:xfrm>
          <a:off x="0" y="0"/>
          <a:ext cx="0" cy="0"/>
          <a:chOff x="0" y="0"/>
          <a:chExt cx="0" cy="0"/>
        </a:xfrm>
      </p:grpSpPr>
      <p:sp>
        <p:nvSpPr>
          <p:cNvPr id="578" name="Google Shape;578;p6"/>
          <p:cNvSpPr/>
          <p:nvPr/>
        </p:nvSpPr>
        <p:spPr>
          <a:xfrm>
            <a:off x="-305200" y="-278677"/>
            <a:ext cx="1025206" cy="1116194"/>
          </a:xfrm>
          <a:custGeom>
            <a:avLst/>
            <a:gdLst/>
            <a:ahLst/>
            <a:cxnLst/>
            <a:rect l="l" t="t" r="r" b="b"/>
            <a:pathLst>
              <a:path w="12890" h="14034" extrusionOk="0">
                <a:moveTo>
                  <a:pt x="7779" y="0"/>
                </a:moveTo>
                <a:cubicBezTo>
                  <a:pt x="7286" y="0"/>
                  <a:pt x="6785" y="135"/>
                  <a:pt x="6323" y="298"/>
                </a:cubicBezTo>
                <a:cubicBezTo>
                  <a:pt x="4407" y="942"/>
                  <a:pt x="2592" y="1939"/>
                  <a:pt x="1022" y="3229"/>
                </a:cubicBezTo>
                <a:cubicBezTo>
                  <a:pt x="479" y="3706"/>
                  <a:pt x="126" y="4053"/>
                  <a:pt x="79" y="4799"/>
                </a:cubicBezTo>
                <a:cubicBezTo>
                  <a:pt x="1" y="5497"/>
                  <a:pt x="228" y="6566"/>
                  <a:pt x="1099" y="6638"/>
                </a:cubicBezTo>
                <a:cubicBezTo>
                  <a:pt x="1122" y="6639"/>
                  <a:pt x="1144" y="6640"/>
                  <a:pt x="1166" y="6640"/>
                </a:cubicBezTo>
                <a:cubicBezTo>
                  <a:pt x="1871" y="6640"/>
                  <a:pt x="2279" y="5823"/>
                  <a:pt x="2568" y="5169"/>
                </a:cubicBezTo>
                <a:cubicBezTo>
                  <a:pt x="2800" y="4572"/>
                  <a:pt x="3297" y="3896"/>
                  <a:pt x="3873" y="3896"/>
                </a:cubicBezTo>
                <a:cubicBezTo>
                  <a:pt x="3966" y="3896"/>
                  <a:pt x="4060" y="3913"/>
                  <a:pt x="4156" y="3951"/>
                </a:cubicBezTo>
                <a:cubicBezTo>
                  <a:pt x="4705" y="4124"/>
                  <a:pt x="4831" y="4900"/>
                  <a:pt x="4628" y="5420"/>
                </a:cubicBezTo>
                <a:cubicBezTo>
                  <a:pt x="4407" y="5969"/>
                  <a:pt x="3935" y="6363"/>
                  <a:pt x="3559" y="6811"/>
                </a:cubicBezTo>
                <a:cubicBezTo>
                  <a:pt x="3189" y="7288"/>
                  <a:pt x="2890" y="7832"/>
                  <a:pt x="2914" y="8429"/>
                </a:cubicBezTo>
                <a:cubicBezTo>
                  <a:pt x="2938" y="9026"/>
                  <a:pt x="3386" y="9623"/>
                  <a:pt x="3983" y="9676"/>
                </a:cubicBezTo>
                <a:cubicBezTo>
                  <a:pt x="4016" y="9680"/>
                  <a:pt x="4050" y="9681"/>
                  <a:pt x="4082" y="9681"/>
                </a:cubicBezTo>
                <a:cubicBezTo>
                  <a:pt x="4514" y="9681"/>
                  <a:pt x="4900" y="9399"/>
                  <a:pt x="5177" y="9049"/>
                </a:cubicBezTo>
                <a:cubicBezTo>
                  <a:pt x="5475" y="8703"/>
                  <a:pt x="5672" y="8279"/>
                  <a:pt x="5971" y="7933"/>
                </a:cubicBezTo>
                <a:cubicBezTo>
                  <a:pt x="6517" y="7289"/>
                  <a:pt x="7350" y="6894"/>
                  <a:pt x="8176" y="6894"/>
                </a:cubicBezTo>
                <a:cubicBezTo>
                  <a:pt x="8407" y="6894"/>
                  <a:pt x="8637" y="6925"/>
                  <a:pt x="8860" y="6990"/>
                </a:cubicBezTo>
                <a:cubicBezTo>
                  <a:pt x="9881" y="7312"/>
                  <a:pt x="10627" y="8429"/>
                  <a:pt x="10401" y="9473"/>
                </a:cubicBezTo>
                <a:cubicBezTo>
                  <a:pt x="10238" y="10337"/>
                  <a:pt x="9378" y="11012"/>
                  <a:pt x="8522" y="11012"/>
                </a:cubicBezTo>
                <a:cubicBezTo>
                  <a:pt x="8342" y="11012"/>
                  <a:pt x="8162" y="10982"/>
                  <a:pt x="7989" y="10918"/>
                </a:cubicBezTo>
                <a:cubicBezTo>
                  <a:pt x="7589" y="10769"/>
                  <a:pt x="7242" y="10470"/>
                  <a:pt x="6866" y="10273"/>
                </a:cubicBezTo>
                <a:cubicBezTo>
                  <a:pt x="6659" y="10179"/>
                  <a:pt x="6422" y="10115"/>
                  <a:pt x="6197" y="10115"/>
                </a:cubicBezTo>
                <a:cubicBezTo>
                  <a:pt x="5994" y="10115"/>
                  <a:pt x="5801" y="10167"/>
                  <a:pt x="5649" y="10297"/>
                </a:cubicBezTo>
                <a:cubicBezTo>
                  <a:pt x="5350" y="10572"/>
                  <a:pt x="5326" y="11043"/>
                  <a:pt x="5475" y="11414"/>
                </a:cubicBezTo>
                <a:cubicBezTo>
                  <a:pt x="5649" y="11790"/>
                  <a:pt x="5971" y="12064"/>
                  <a:pt x="6269" y="12309"/>
                </a:cubicBezTo>
                <a:cubicBezTo>
                  <a:pt x="6968" y="12882"/>
                  <a:pt x="7690" y="13455"/>
                  <a:pt x="8538" y="13778"/>
                </a:cubicBezTo>
                <a:cubicBezTo>
                  <a:pt x="8961" y="13939"/>
                  <a:pt x="9422" y="14034"/>
                  <a:pt x="9878" y="14034"/>
                </a:cubicBezTo>
                <a:cubicBezTo>
                  <a:pt x="10330" y="14034"/>
                  <a:pt x="10775" y="13941"/>
                  <a:pt x="11171" y="13730"/>
                </a:cubicBezTo>
                <a:cubicBezTo>
                  <a:pt x="11893" y="13354"/>
                  <a:pt x="12389" y="12631"/>
                  <a:pt x="12639" y="11837"/>
                </a:cubicBezTo>
                <a:cubicBezTo>
                  <a:pt x="12866" y="11067"/>
                  <a:pt x="12890" y="10220"/>
                  <a:pt x="12812" y="9426"/>
                </a:cubicBezTo>
                <a:cubicBezTo>
                  <a:pt x="12639" y="6739"/>
                  <a:pt x="11768" y="4077"/>
                  <a:pt x="10329" y="1814"/>
                </a:cubicBezTo>
                <a:cubicBezTo>
                  <a:pt x="9851" y="1044"/>
                  <a:pt x="9230" y="298"/>
                  <a:pt x="8359" y="71"/>
                </a:cubicBezTo>
                <a:cubicBezTo>
                  <a:pt x="8169" y="22"/>
                  <a:pt x="7975" y="0"/>
                  <a:pt x="7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80" name="Google Shape;580;p6"/>
          <p:cNvGrpSpPr/>
          <p:nvPr/>
        </p:nvGrpSpPr>
        <p:grpSpPr>
          <a:xfrm>
            <a:off x="8521396" y="73831"/>
            <a:ext cx="988904" cy="682665"/>
            <a:chOff x="7845171" y="-97769"/>
            <a:chExt cx="988904" cy="682665"/>
          </a:xfrm>
        </p:grpSpPr>
        <p:sp>
          <p:nvSpPr>
            <p:cNvPr id="581" name="Google Shape;581;p6"/>
            <p:cNvSpPr/>
            <p:nvPr/>
          </p:nvSpPr>
          <p:spPr>
            <a:xfrm rot="9815692">
              <a:off x="8455631" y="320939"/>
              <a:ext cx="183266" cy="49607"/>
            </a:xfrm>
            <a:custGeom>
              <a:avLst/>
              <a:gdLst/>
              <a:ahLst/>
              <a:cxnLst/>
              <a:rect l="l" t="t" r="r" b="b"/>
              <a:pathLst>
                <a:path w="2043" h="553" extrusionOk="0">
                  <a:moveTo>
                    <a:pt x="167" y="0"/>
                  </a:moveTo>
                  <a:cubicBezTo>
                    <a:pt x="61" y="0"/>
                    <a:pt x="0" y="113"/>
                    <a:pt x="0" y="200"/>
                  </a:cubicBezTo>
                  <a:cubicBezTo>
                    <a:pt x="0" y="326"/>
                    <a:pt x="72" y="403"/>
                    <a:pt x="197" y="403"/>
                  </a:cubicBezTo>
                  <a:cubicBezTo>
                    <a:pt x="747" y="451"/>
                    <a:pt x="1296" y="499"/>
                    <a:pt x="1839" y="553"/>
                  </a:cubicBezTo>
                  <a:cubicBezTo>
                    <a:pt x="1941" y="553"/>
                    <a:pt x="2042" y="451"/>
                    <a:pt x="2042" y="350"/>
                  </a:cubicBezTo>
                  <a:cubicBezTo>
                    <a:pt x="2042" y="230"/>
                    <a:pt x="1941" y="153"/>
                    <a:pt x="1839" y="153"/>
                  </a:cubicBezTo>
                  <a:cubicBezTo>
                    <a:pt x="1296" y="105"/>
                    <a:pt x="747" y="51"/>
                    <a:pt x="197" y="3"/>
                  </a:cubicBezTo>
                  <a:cubicBezTo>
                    <a:pt x="187" y="1"/>
                    <a:pt x="177" y="0"/>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9815692">
              <a:off x="8307052" y="411188"/>
              <a:ext cx="151601" cy="47185"/>
            </a:xfrm>
            <a:custGeom>
              <a:avLst/>
              <a:gdLst/>
              <a:ahLst/>
              <a:cxnLst/>
              <a:rect l="l" t="t" r="r" b="b"/>
              <a:pathLst>
                <a:path w="1690" h="526" extrusionOk="0">
                  <a:moveTo>
                    <a:pt x="197" y="0"/>
                  </a:moveTo>
                  <a:cubicBezTo>
                    <a:pt x="96" y="0"/>
                    <a:pt x="0" y="102"/>
                    <a:pt x="0" y="203"/>
                  </a:cubicBezTo>
                  <a:cubicBezTo>
                    <a:pt x="0" y="323"/>
                    <a:pt x="96" y="400"/>
                    <a:pt x="197" y="400"/>
                  </a:cubicBezTo>
                  <a:cubicBezTo>
                    <a:pt x="621" y="448"/>
                    <a:pt x="1069" y="472"/>
                    <a:pt x="1493" y="526"/>
                  </a:cubicBezTo>
                  <a:cubicBezTo>
                    <a:pt x="1588" y="526"/>
                    <a:pt x="1690" y="424"/>
                    <a:pt x="1690" y="323"/>
                  </a:cubicBezTo>
                  <a:cubicBezTo>
                    <a:pt x="1690" y="203"/>
                    <a:pt x="1588" y="126"/>
                    <a:pt x="1493" y="126"/>
                  </a:cubicBezTo>
                  <a:cubicBezTo>
                    <a:pt x="1069" y="78"/>
                    <a:pt x="621" y="54"/>
                    <a:pt x="1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9815692">
              <a:off x="8286258" y="263417"/>
              <a:ext cx="138324" cy="44583"/>
            </a:xfrm>
            <a:custGeom>
              <a:avLst/>
              <a:gdLst/>
              <a:ahLst/>
              <a:cxnLst/>
              <a:rect l="l" t="t" r="r" b="b"/>
              <a:pathLst>
                <a:path w="1542" h="497" extrusionOk="0">
                  <a:moveTo>
                    <a:pt x="275" y="1"/>
                  </a:moveTo>
                  <a:cubicBezTo>
                    <a:pt x="174" y="1"/>
                    <a:pt x="49" y="49"/>
                    <a:pt x="25" y="150"/>
                  </a:cubicBezTo>
                  <a:cubicBezTo>
                    <a:pt x="1" y="246"/>
                    <a:pt x="49" y="371"/>
                    <a:pt x="174" y="395"/>
                  </a:cubicBezTo>
                  <a:cubicBezTo>
                    <a:pt x="426" y="463"/>
                    <a:pt x="687" y="496"/>
                    <a:pt x="952" y="496"/>
                  </a:cubicBezTo>
                  <a:cubicBezTo>
                    <a:pt x="1082" y="496"/>
                    <a:pt x="1213" y="488"/>
                    <a:pt x="1344" y="473"/>
                  </a:cubicBezTo>
                  <a:cubicBezTo>
                    <a:pt x="1446" y="473"/>
                    <a:pt x="1541" y="395"/>
                    <a:pt x="1541" y="270"/>
                  </a:cubicBezTo>
                  <a:cubicBezTo>
                    <a:pt x="1541" y="182"/>
                    <a:pt x="1461" y="70"/>
                    <a:pt x="1370" y="70"/>
                  </a:cubicBezTo>
                  <a:cubicBezTo>
                    <a:pt x="1361" y="70"/>
                    <a:pt x="1353" y="71"/>
                    <a:pt x="1344" y="73"/>
                  </a:cubicBezTo>
                  <a:cubicBezTo>
                    <a:pt x="1246" y="85"/>
                    <a:pt x="1153" y="90"/>
                    <a:pt x="1063" y="90"/>
                  </a:cubicBezTo>
                  <a:cubicBezTo>
                    <a:pt x="972" y="90"/>
                    <a:pt x="884" y="85"/>
                    <a:pt x="795" y="73"/>
                  </a:cubicBezTo>
                  <a:lnTo>
                    <a:pt x="550" y="73"/>
                  </a:lnTo>
                  <a:cubicBezTo>
                    <a:pt x="449" y="49"/>
                    <a:pt x="377" y="25"/>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9815692">
              <a:off x="8172994" y="352605"/>
              <a:ext cx="138235" cy="44583"/>
            </a:xfrm>
            <a:custGeom>
              <a:avLst/>
              <a:gdLst/>
              <a:ahLst/>
              <a:cxnLst/>
              <a:rect l="l" t="t" r="r" b="b"/>
              <a:pathLst>
                <a:path w="1541" h="497" extrusionOk="0">
                  <a:moveTo>
                    <a:pt x="227" y="1"/>
                  </a:moveTo>
                  <a:cubicBezTo>
                    <a:pt x="102" y="1"/>
                    <a:pt x="0" y="96"/>
                    <a:pt x="24" y="222"/>
                  </a:cubicBezTo>
                  <a:cubicBezTo>
                    <a:pt x="24" y="323"/>
                    <a:pt x="102" y="395"/>
                    <a:pt x="227" y="419"/>
                  </a:cubicBezTo>
                  <a:cubicBezTo>
                    <a:pt x="597" y="449"/>
                    <a:pt x="973" y="473"/>
                    <a:pt x="1320" y="496"/>
                  </a:cubicBezTo>
                  <a:cubicBezTo>
                    <a:pt x="1445" y="496"/>
                    <a:pt x="1541" y="395"/>
                    <a:pt x="1541" y="299"/>
                  </a:cubicBezTo>
                  <a:cubicBezTo>
                    <a:pt x="1517" y="174"/>
                    <a:pt x="1445" y="96"/>
                    <a:pt x="1320" y="96"/>
                  </a:cubicBezTo>
                  <a:cubicBezTo>
                    <a:pt x="973" y="73"/>
                    <a:pt x="597"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9815692">
              <a:off x="8238463" y="502700"/>
              <a:ext cx="171964" cy="59115"/>
            </a:xfrm>
            <a:custGeom>
              <a:avLst/>
              <a:gdLst/>
              <a:ahLst/>
              <a:cxnLst/>
              <a:rect l="l" t="t" r="r" b="b"/>
              <a:pathLst>
                <a:path w="1917" h="659" extrusionOk="0">
                  <a:moveTo>
                    <a:pt x="215" y="0"/>
                  </a:moveTo>
                  <a:cubicBezTo>
                    <a:pt x="120" y="0"/>
                    <a:pt x="49" y="51"/>
                    <a:pt x="24" y="155"/>
                  </a:cubicBezTo>
                  <a:cubicBezTo>
                    <a:pt x="0" y="257"/>
                    <a:pt x="54" y="382"/>
                    <a:pt x="149" y="406"/>
                  </a:cubicBezTo>
                  <a:cubicBezTo>
                    <a:pt x="651" y="478"/>
                    <a:pt x="1146" y="555"/>
                    <a:pt x="1642" y="651"/>
                  </a:cubicBezTo>
                  <a:cubicBezTo>
                    <a:pt x="1660" y="656"/>
                    <a:pt x="1679" y="659"/>
                    <a:pt x="1699" y="659"/>
                  </a:cubicBezTo>
                  <a:cubicBezTo>
                    <a:pt x="1785" y="659"/>
                    <a:pt x="1873" y="604"/>
                    <a:pt x="1893" y="502"/>
                  </a:cubicBezTo>
                  <a:cubicBezTo>
                    <a:pt x="1917" y="406"/>
                    <a:pt x="1869" y="281"/>
                    <a:pt x="1743" y="257"/>
                  </a:cubicBezTo>
                  <a:cubicBezTo>
                    <a:pt x="1248" y="179"/>
                    <a:pt x="770" y="84"/>
                    <a:pt x="275" y="6"/>
                  </a:cubicBezTo>
                  <a:cubicBezTo>
                    <a:pt x="254"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9815692">
              <a:off x="7969353" y="486238"/>
              <a:ext cx="124869" cy="57052"/>
            </a:xfrm>
            <a:custGeom>
              <a:avLst/>
              <a:gdLst/>
              <a:ahLst/>
              <a:cxnLst/>
              <a:rect l="l" t="t" r="r" b="b"/>
              <a:pathLst>
                <a:path w="1392" h="636" extrusionOk="0">
                  <a:moveTo>
                    <a:pt x="206" y="0"/>
                  </a:moveTo>
                  <a:cubicBezTo>
                    <a:pt x="115" y="0"/>
                    <a:pt x="44" y="55"/>
                    <a:pt x="24" y="158"/>
                  </a:cubicBezTo>
                  <a:cubicBezTo>
                    <a:pt x="0" y="253"/>
                    <a:pt x="48" y="379"/>
                    <a:pt x="150" y="402"/>
                  </a:cubicBezTo>
                  <a:lnTo>
                    <a:pt x="1117" y="629"/>
                  </a:lnTo>
                  <a:cubicBezTo>
                    <a:pt x="1134" y="633"/>
                    <a:pt x="1152" y="635"/>
                    <a:pt x="1170" y="635"/>
                  </a:cubicBezTo>
                  <a:cubicBezTo>
                    <a:pt x="1258" y="635"/>
                    <a:pt x="1348" y="588"/>
                    <a:pt x="1367" y="504"/>
                  </a:cubicBezTo>
                  <a:cubicBezTo>
                    <a:pt x="1391" y="379"/>
                    <a:pt x="1344" y="277"/>
                    <a:pt x="1218" y="253"/>
                  </a:cubicBezTo>
                  <a:cubicBezTo>
                    <a:pt x="896" y="158"/>
                    <a:pt x="568" y="80"/>
                    <a:pt x="269" y="8"/>
                  </a:cubicBezTo>
                  <a:cubicBezTo>
                    <a:pt x="247" y="3"/>
                    <a:pt x="226" y="0"/>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9815692">
              <a:off x="8014308" y="258926"/>
              <a:ext cx="116257" cy="44583"/>
            </a:xfrm>
            <a:custGeom>
              <a:avLst/>
              <a:gdLst/>
              <a:ahLst/>
              <a:cxnLst/>
              <a:rect l="l" t="t" r="r" b="b"/>
              <a:pathLst>
                <a:path w="1296" h="497" extrusionOk="0">
                  <a:moveTo>
                    <a:pt x="234" y="1"/>
                  </a:moveTo>
                  <a:cubicBezTo>
                    <a:pt x="142" y="1"/>
                    <a:pt x="45" y="66"/>
                    <a:pt x="24" y="154"/>
                  </a:cubicBezTo>
                  <a:cubicBezTo>
                    <a:pt x="0" y="256"/>
                    <a:pt x="48" y="351"/>
                    <a:pt x="173" y="405"/>
                  </a:cubicBezTo>
                  <a:cubicBezTo>
                    <a:pt x="388" y="457"/>
                    <a:pt x="603" y="496"/>
                    <a:pt x="828" y="496"/>
                  </a:cubicBezTo>
                  <a:cubicBezTo>
                    <a:pt x="914" y="496"/>
                    <a:pt x="1003" y="490"/>
                    <a:pt x="1093" y="477"/>
                  </a:cubicBezTo>
                  <a:cubicBezTo>
                    <a:pt x="1146" y="477"/>
                    <a:pt x="1194" y="477"/>
                    <a:pt x="1242" y="429"/>
                  </a:cubicBezTo>
                  <a:cubicBezTo>
                    <a:pt x="1272" y="405"/>
                    <a:pt x="1296" y="328"/>
                    <a:pt x="1296" y="280"/>
                  </a:cubicBezTo>
                  <a:cubicBezTo>
                    <a:pt x="1296" y="178"/>
                    <a:pt x="1194" y="77"/>
                    <a:pt x="1093" y="77"/>
                  </a:cubicBezTo>
                  <a:cubicBezTo>
                    <a:pt x="1018" y="92"/>
                    <a:pt x="943" y="99"/>
                    <a:pt x="872" y="99"/>
                  </a:cubicBezTo>
                  <a:cubicBezTo>
                    <a:pt x="801" y="99"/>
                    <a:pt x="734" y="92"/>
                    <a:pt x="675" y="77"/>
                  </a:cubicBezTo>
                  <a:lnTo>
                    <a:pt x="597" y="77"/>
                  </a:lnTo>
                  <a:cubicBezTo>
                    <a:pt x="549" y="77"/>
                    <a:pt x="525" y="77"/>
                    <a:pt x="496" y="53"/>
                  </a:cubicBezTo>
                  <a:cubicBezTo>
                    <a:pt x="424" y="53"/>
                    <a:pt x="346" y="29"/>
                    <a:pt x="275" y="5"/>
                  </a:cubicBezTo>
                  <a:cubicBezTo>
                    <a:pt x="261" y="2"/>
                    <a:pt x="248" y="1"/>
                    <a:pt x="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9815692">
              <a:off x="7857939" y="411774"/>
              <a:ext cx="109350" cy="50414"/>
            </a:xfrm>
            <a:custGeom>
              <a:avLst/>
              <a:gdLst/>
              <a:ahLst/>
              <a:cxnLst/>
              <a:rect l="l" t="t" r="r" b="b"/>
              <a:pathLst>
                <a:path w="1219" h="562" extrusionOk="0">
                  <a:moveTo>
                    <a:pt x="224" y="0"/>
                  </a:moveTo>
                  <a:cubicBezTo>
                    <a:pt x="135" y="0"/>
                    <a:pt x="45" y="51"/>
                    <a:pt x="25" y="155"/>
                  </a:cubicBezTo>
                  <a:cubicBezTo>
                    <a:pt x="1" y="257"/>
                    <a:pt x="49" y="376"/>
                    <a:pt x="150" y="406"/>
                  </a:cubicBezTo>
                  <a:cubicBezTo>
                    <a:pt x="425" y="454"/>
                    <a:pt x="675" y="502"/>
                    <a:pt x="944" y="555"/>
                  </a:cubicBezTo>
                  <a:cubicBezTo>
                    <a:pt x="960" y="559"/>
                    <a:pt x="977" y="561"/>
                    <a:pt x="994" y="561"/>
                  </a:cubicBezTo>
                  <a:cubicBezTo>
                    <a:pt x="1083" y="561"/>
                    <a:pt x="1175" y="510"/>
                    <a:pt x="1195" y="430"/>
                  </a:cubicBezTo>
                  <a:cubicBezTo>
                    <a:pt x="1219" y="329"/>
                    <a:pt x="1171" y="203"/>
                    <a:pt x="1045" y="179"/>
                  </a:cubicBezTo>
                  <a:cubicBezTo>
                    <a:pt x="795" y="132"/>
                    <a:pt x="526" y="54"/>
                    <a:pt x="275" y="6"/>
                  </a:cubicBezTo>
                  <a:cubicBezTo>
                    <a:pt x="259" y="2"/>
                    <a:pt x="241" y="0"/>
                    <a:pt x="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9815692">
              <a:off x="8306667" y="63124"/>
              <a:ext cx="131866" cy="49876"/>
            </a:xfrm>
            <a:custGeom>
              <a:avLst/>
              <a:gdLst/>
              <a:ahLst/>
              <a:cxnLst/>
              <a:rect l="l" t="t" r="r" b="b"/>
              <a:pathLst>
                <a:path w="1470" h="556" extrusionOk="0">
                  <a:moveTo>
                    <a:pt x="214" y="1"/>
                  </a:moveTo>
                  <a:cubicBezTo>
                    <a:pt x="118" y="1"/>
                    <a:pt x="44" y="48"/>
                    <a:pt x="25" y="132"/>
                  </a:cubicBezTo>
                  <a:cubicBezTo>
                    <a:pt x="1" y="234"/>
                    <a:pt x="48" y="383"/>
                    <a:pt x="150" y="383"/>
                  </a:cubicBezTo>
                  <a:cubicBezTo>
                    <a:pt x="496" y="454"/>
                    <a:pt x="848" y="508"/>
                    <a:pt x="1195" y="556"/>
                  </a:cubicBezTo>
                  <a:cubicBezTo>
                    <a:pt x="1296" y="556"/>
                    <a:pt x="1416" y="532"/>
                    <a:pt x="1445" y="407"/>
                  </a:cubicBezTo>
                  <a:cubicBezTo>
                    <a:pt x="1469" y="305"/>
                    <a:pt x="1416" y="180"/>
                    <a:pt x="1296" y="156"/>
                  </a:cubicBezTo>
                  <a:cubicBezTo>
                    <a:pt x="944" y="108"/>
                    <a:pt x="598" y="60"/>
                    <a:pt x="275" y="7"/>
                  </a:cubicBezTo>
                  <a:cubicBezTo>
                    <a:pt x="254" y="3"/>
                    <a:pt x="233" y="1"/>
                    <a:pt x="2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9815692">
              <a:off x="8548263" y="106504"/>
              <a:ext cx="142540" cy="51490"/>
            </a:xfrm>
            <a:custGeom>
              <a:avLst/>
              <a:gdLst/>
              <a:ahLst/>
              <a:cxnLst/>
              <a:rect l="l" t="t" r="r" b="b"/>
              <a:pathLst>
                <a:path w="1589" h="574" extrusionOk="0">
                  <a:moveTo>
                    <a:pt x="275" y="0"/>
                  </a:moveTo>
                  <a:cubicBezTo>
                    <a:pt x="174" y="0"/>
                    <a:pt x="48" y="24"/>
                    <a:pt x="25" y="149"/>
                  </a:cubicBezTo>
                  <a:cubicBezTo>
                    <a:pt x="1" y="245"/>
                    <a:pt x="48" y="370"/>
                    <a:pt x="174" y="394"/>
                  </a:cubicBezTo>
                  <a:cubicBezTo>
                    <a:pt x="544" y="448"/>
                    <a:pt x="920" y="496"/>
                    <a:pt x="1320" y="573"/>
                  </a:cubicBezTo>
                  <a:cubicBezTo>
                    <a:pt x="1415" y="573"/>
                    <a:pt x="1541" y="543"/>
                    <a:pt x="1565" y="424"/>
                  </a:cubicBezTo>
                  <a:cubicBezTo>
                    <a:pt x="1589" y="322"/>
                    <a:pt x="1541" y="197"/>
                    <a:pt x="1415" y="173"/>
                  </a:cubicBezTo>
                  <a:cubicBezTo>
                    <a:pt x="1045" y="125"/>
                    <a:pt x="645" y="72"/>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9815692">
              <a:off x="8122470" y="125225"/>
              <a:ext cx="140388" cy="61178"/>
            </a:xfrm>
            <a:custGeom>
              <a:avLst/>
              <a:gdLst/>
              <a:ahLst/>
              <a:cxnLst/>
              <a:rect l="l" t="t" r="r" b="b"/>
              <a:pathLst>
                <a:path w="1565" h="682" extrusionOk="0">
                  <a:moveTo>
                    <a:pt x="221" y="1"/>
                  </a:moveTo>
                  <a:cubicBezTo>
                    <a:pt x="134" y="1"/>
                    <a:pt x="44" y="48"/>
                    <a:pt x="24" y="132"/>
                  </a:cubicBezTo>
                  <a:cubicBezTo>
                    <a:pt x="0" y="252"/>
                    <a:pt x="72" y="353"/>
                    <a:pt x="173" y="377"/>
                  </a:cubicBezTo>
                  <a:cubicBezTo>
                    <a:pt x="549" y="478"/>
                    <a:pt x="920" y="580"/>
                    <a:pt x="1296" y="675"/>
                  </a:cubicBezTo>
                  <a:cubicBezTo>
                    <a:pt x="1311" y="679"/>
                    <a:pt x="1328" y="681"/>
                    <a:pt x="1345" y="681"/>
                  </a:cubicBezTo>
                  <a:cubicBezTo>
                    <a:pt x="1430" y="681"/>
                    <a:pt x="1520" y="631"/>
                    <a:pt x="1540" y="526"/>
                  </a:cubicBezTo>
                  <a:cubicBezTo>
                    <a:pt x="1564" y="431"/>
                    <a:pt x="1493" y="329"/>
                    <a:pt x="1391" y="281"/>
                  </a:cubicBezTo>
                  <a:cubicBezTo>
                    <a:pt x="1021" y="180"/>
                    <a:pt x="645" y="102"/>
                    <a:pt x="275" y="7"/>
                  </a:cubicBezTo>
                  <a:cubicBezTo>
                    <a:pt x="258" y="3"/>
                    <a:pt x="240" y="1"/>
                    <a:pt x="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9815692">
              <a:off x="7849762" y="202458"/>
              <a:ext cx="113656" cy="48889"/>
            </a:xfrm>
            <a:custGeom>
              <a:avLst/>
              <a:gdLst/>
              <a:ahLst/>
              <a:cxnLst/>
              <a:rect l="l" t="t" r="r" b="b"/>
              <a:pathLst>
                <a:path w="1267" h="545" extrusionOk="0">
                  <a:moveTo>
                    <a:pt x="199" y="1"/>
                  </a:moveTo>
                  <a:cubicBezTo>
                    <a:pt x="174" y="1"/>
                    <a:pt x="150" y="7"/>
                    <a:pt x="126" y="19"/>
                  </a:cubicBezTo>
                  <a:cubicBezTo>
                    <a:pt x="73" y="43"/>
                    <a:pt x="25" y="96"/>
                    <a:pt x="25" y="144"/>
                  </a:cubicBezTo>
                  <a:cubicBezTo>
                    <a:pt x="1" y="246"/>
                    <a:pt x="49" y="371"/>
                    <a:pt x="150" y="395"/>
                  </a:cubicBezTo>
                  <a:cubicBezTo>
                    <a:pt x="449" y="443"/>
                    <a:pt x="723" y="490"/>
                    <a:pt x="998" y="544"/>
                  </a:cubicBezTo>
                  <a:cubicBezTo>
                    <a:pt x="1046" y="544"/>
                    <a:pt x="1093" y="544"/>
                    <a:pt x="1147" y="520"/>
                  </a:cubicBezTo>
                  <a:cubicBezTo>
                    <a:pt x="1195" y="490"/>
                    <a:pt x="1219" y="443"/>
                    <a:pt x="1243" y="395"/>
                  </a:cubicBezTo>
                  <a:cubicBezTo>
                    <a:pt x="1267" y="293"/>
                    <a:pt x="1219" y="168"/>
                    <a:pt x="1093" y="144"/>
                  </a:cubicBezTo>
                  <a:cubicBezTo>
                    <a:pt x="819" y="96"/>
                    <a:pt x="550" y="43"/>
                    <a:pt x="275" y="19"/>
                  </a:cubicBezTo>
                  <a:cubicBezTo>
                    <a:pt x="249" y="7"/>
                    <a:pt x="223" y="1"/>
                    <a:pt x="1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9815692">
              <a:off x="8562937" y="452330"/>
              <a:ext cx="149448" cy="61358"/>
            </a:xfrm>
            <a:custGeom>
              <a:avLst/>
              <a:gdLst/>
              <a:ahLst/>
              <a:cxnLst/>
              <a:rect l="l" t="t" r="r" b="b"/>
              <a:pathLst>
                <a:path w="1666" h="684" extrusionOk="0">
                  <a:moveTo>
                    <a:pt x="210" y="0"/>
                  </a:moveTo>
                  <a:cubicBezTo>
                    <a:pt x="117" y="0"/>
                    <a:pt x="44" y="48"/>
                    <a:pt x="24" y="132"/>
                  </a:cubicBezTo>
                  <a:cubicBezTo>
                    <a:pt x="0" y="257"/>
                    <a:pt x="48" y="353"/>
                    <a:pt x="149" y="377"/>
                  </a:cubicBezTo>
                  <a:cubicBezTo>
                    <a:pt x="567" y="478"/>
                    <a:pt x="991" y="580"/>
                    <a:pt x="1391" y="675"/>
                  </a:cubicBezTo>
                  <a:cubicBezTo>
                    <a:pt x="1410" y="681"/>
                    <a:pt x="1430" y="683"/>
                    <a:pt x="1449" y="683"/>
                  </a:cubicBezTo>
                  <a:cubicBezTo>
                    <a:pt x="1534" y="683"/>
                    <a:pt x="1618" y="633"/>
                    <a:pt x="1642" y="556"/>
                  </a:cubicBezTo>
                  <a:cubicBezTo>
                    <a:pt x="1666" y="430"/>
                    <a:pt x="1612" y="329"/>
                    <a:pt x="1517" y="305"/>
                  </a:cubicBezTo>
                  <a:cubicBezTo>
                    <a:pt x="1093" y="203"/>
                    <a:pt x="669" y="108"/>
                    <a:pt x="269" y="6"/>
                  </a:cubicBezTo>
                  <a:cubicBezTo>
                    <a:pt x="249" y="2"/>
                    <a:pt x="229" y="0"/>
                    <a:pt x="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9815692">
              <a:off x="7950223" y="29169"/>
              <a:ext cx="109888" cy="54451"/>
            </a:xfrm>
            <a:custGeom>
              <a:avLst/>
              <a:gdLst/>
              <a:ahLst/>
              <a:cxnLst/>
              <a:rect l="l" t="t" r="r" b="b"/>
              <a:pathLst>
                <a:path w="1225" h="607" extrusionOk="0">
                  <a:moveTo>
                    <a:pt x="237" y="1"/>
                  </a:moveTo>
                  <a:cubicBezTo>
                    <a:pt x="149" y="1"/>
                    <a:pt x="51" y="66"/>
                    <a:pt x="31" y="155"/>
                  </a:cubicBezTo>
                  <a:cubicBezTo>
                    <a:pt x="1" y="256"/>
                    <a:pt x="55" y="381"/>
                    <a:pt x="150" y="405"/>
                  </a:cubicBezTo>
                  <a:cubicBezTo>
                    <a:pt x="425" y="477"/>
                    <a:pt x="675" y="531"/>
                    <a:pt x="950" y="602"/>
                  </a:cubicBezTo>
                  <a:cubicBezTo>
                    <a:pt x="963" y="605"/>
                    <a:pt x="976" y="607"/>
                    <a:pt x="989" y="607"/>
                  </a:cubicBezTo>
                  <a:cubicBezTo>
                    <a:pt x="1077" y="607"/>
                    <a:pt x="1174" y="541"/>
                    <a:pt x="1195" y="453"/>
                  </a:cubicBezTo>
                  <a:cubicBezTo>
                    <a:pt x="1225" y="352"/>
                    <a:pt x="1171" y="232"/>
                    <a:pt x="1046" y="202"/>
                  </a:cubicBezTo>
                  <a:cubicBezTo>
                    <a:pt x="801" y="155"/>
                    <a:pt x="526" y="83"/>
                    <a:pt x="275" y="5"/>
                  </a:cubicBezTo>
                  <a:cubicBezTo>
                    <a:pt x="263" y="2"/>
                    <a:pt x="250"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9815692">
              <a:off x="8686380" y="193602"/>
              <a:ext cx="142540" cy="57052"/>
            </a:xfrm>
            <a:custGeom>
              <a:avLst/>
              <a:gdLst/>
              <a:ahLst/>
              <a:cxnLst/>
              <a:rect l="l" t="t" r="r" b="b"/>
              <a:pathLst>
                <a:path w="1589" h="636" extrusionOk="0">
                  <a:moveTo>
                    <a:pt x="215" y="0"/>
                  </a:moveTo>
                  <a:cubicBezTo>
                    <a:pt x="118" y="0"/>
                    <a:pt x="44" y="51"/>
                    <a:pt x="25" y="155"/>
                  </a:cubicBezTo>
                  <a:cubicBezTo>
                    <a:pt x="1" y="257"/>
                    <a:pt x="48" y="382"/>
                    <a:pt x="150" y="406"/>
                  </a:cubicBezTo>
                  <a:cubicBezTo>
                    <a:pt x="544" y="478"/>
                    <a:pt x="920" y="555"/>
                    <a:pt x="1320" y="627"/>
                  </a:cubicBezTo>
                  <a:cubicBezTo>
                    <a:pt x="1338" y="633"/>
                    <a:pt x="1357" y="635"/>
                    <a:pt x="1376" y="635"/>
                  </a:cubicBezTo>
                  <a:cubicBezTo>
                    <a:pt x="1459" y="635"/>
                    <a:pt x="1545" y="585"/>
                    <a:pt x="1565" y="508"/>
                  </a:cubicBezTo>
                  <a:cubicBezTo>
                    <a:pt x="1589" y="406"/>
                    <a:pt x="1541" y="281"/>
                    <a:pt x="1416" y="257"/>
                  </a:cubicBezTo>
                  <a:cubicBezTo>
                    <a:pt x="1045" y="179"/>
                    <a:pt x="645" y="84"/>
                    <a:pt x="275" y="6"/>
                  </a:cubicBezTo>
                  <a:cubicBezTo>
                    <a:pt x="255" y="2"/>
                    <a:pt x="234" y="0"/>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9815692">
              <a:off x="8229517" y="-81162"/>
              <a:ext cx="124869" cy="50414"/>
            </a:xfrm>
            <a:custGeom>
              <a:avLst/>
              <a:gdLst/>
              <a:ahLst/>
              <a:cxnLst/>
              <a:rect l="l" t="t" r="r" b="b"/>
              <a:pathLst>
                <a:path w="1392" h="562" extrusionOk="0">
                  <a:moveTo>
                    <a:pt x="223" y="1"/>
                  </a:moveTo>
                  <a:cubicBezTo>
                    <a:pt x="135" y="1"/>
                    <a:pt x="44" y="51"/>
                    <a:pt x="24" y="156"/>
                  </a:cubicBezTo>
                  <a:cubicBezTo>
                    <a:pt x="0" y="257"/>
                    <a:pt x="48" y="383"/>
                    <a:pt x="174" y="407"/>
                  </a:cubicBezTo>
                  <a:cubicBezTo>
                    <a:pt x="472" y="454"/>
                    <a:pt x="794" y="508"/>
                    <a:pt x="1117" y="556"/>
                  </a:cubicBezTo>
                  <a:cubicBezTo>
                    <a:pt x="1134" y="560"/>
                    <a:pt x="1151" y="562"/>
                    <a:pt x="1169" y="562"/>
                  </a:cubicBezTo>
                  <a:cubicBezTo>
                    <a:pt x="1257" y="562"/>
                    <a:pt x="1348" y="511"/>
                    <a:pt x="1368" y="407"/>
                  </a:cubicBezTo>
                  <a:cubicBezTo>
                    <a:pt x="1391" y="305"/>
                    <a:pt x="1344" y="180"/>
                    <a:pt x="1218" y="156"/>
                  </a:cubicBezTo>
                  <a:cubicBezTo>
                    <a:pt x="896" y="108"/>
                    <a:pt x="597" y="60"/>
                    <a:pt x="275" y="7"/>
                  </a:cubicBezTo>
                  <a:cubicBezTo>
                    <a:pt x="258" y="3"/>
                    <a:pt x="241"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9815692">
              <a:off x="8514294" y="-23019"/>
              <a:ext cx="140388" cy="49607"/>
            </a:xfrm>
            <a:custGeom>
              <a:avLst/>
              <a:gdLst/>
              <a:ahLst/>
              <a:cxnLst/>
              <a:rect l="l" t="t" r="r" b="b"/>
              <a:pathLst>
                <a:path w="1565" h="553" extrusionOk="0">
                  <a:moveTo>
                    <a:pt x="198" y="0"/>
                  </a:moveTo>
                  <a:cubicBezTo>
                    <a:pt x="96" y="0"/>
                    <a:pt x="1" y="102"/>
                    <a:pt x="1" y="197"/>
                  </a:cubicBezTo>
                  <a:cubicBezTo>
                    <a:pt x="1" y="323"/>
                    <a:pt x="72" y="400"/>
                    <a:pt x="198" y="400"/>
                  </a:cubicBezTo>
                  <a:cubicBezTo>
                    <a:pt x="598" y="448"/>
                    <a:pt x="968" y="496"/>
                    <a:pt x="1368" y="550"/>
                  </a:cubicBezTo>
                  <a:cubicBezTo>
                    <a:pt x="1376" y="552"/>
                    <a:pt x="1384" y="553"/>
                    <a:pt x="1392" y="553"/>
                  </a:cubicBezTo>
                  <a:cubicBezTo>
                    <a:pt x="1480" y="553"/>
                    <a:pt x="1565" y="440"/>
                    <a:pt x="1565" y="347"/>
                  </a:cubicBezTo>
                  <a:cubicBezTo>
                    <a:pt x="1541" y="221"/>
                    <a:pt x="1463" y="174"/>
                    <a:pt x="1368" y="150"/>
                  </a:cubicBezTo>
                  <a:cubicBezTo>
                    <a:pt x="968" y="102"/>
                    <a:pt x="598" y="48"/>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rot="-1966220">
            <a:off x="-77646" y="4371450"/>
            <a:ext cx="1087181" cy="777029"/>
            <a:chOff x="2798025" y="629300"/>
            <a:chExt cx="294025" cy="210150"/>
          </a:xfrm>
        </p:grpSpPr>
        <p:sp>
          <p:nvSpPr>
            <p:cNvPr id="599" name="Google Shape;599;p6"/>
            <p:cNvSpPr/>
            <p:nvPr/>
          </p:nvSpPr>
          <p:spPr>
            <a:xfrm>
              <a:off x="2863825" y="745550"/>
              <a:ext cx="21225" cy="20625"/>
            </a:xfrm>
            <a:custGeom>
              <a:avLst/>
              <a:gdLst/>
              <a:ahLst/>
              <a:cxnLst/>
              <a:rect l="l" t="t" r="r" b="b"/>
              <a:pathLst>
                <a:path w="849" h="825" extrusionOk="0">
                  <a:moveTo>
                    <a:pt x="425" y="1"/>
                  </a:moveTo>
                  <a:cubicBezTo>
                    <a:pt x="377" y="1"/>
                    <a:pt x="323" y="1"/>
                    <a:pt x="275" y="25"/>
                  </a:cubicBezTo>
                  <a:cubicBezTo>
                    <a:pt x="228" y="48"/>
                    <a:pt x="174" y="78"/>
                    <a:pt x="126" y="126"/>
                  </a:cubicBezTo>
                  <a:cubicBezTo>
                    <a:pt x="102" y="150"/>
                    <a:pt x="78" y="198"/>
                    <a:pt x="54" y="251"/>
                  </a:cubicBezTo>
                  <a:cubicBezTo>
                    <a:pt x="25" y="299"/>
                    <a:pt x="1" y="347"/>
                    <a:pt x="25" y="401"/>
                  </a:cubicBezTo>
                  <a:lnTo>
                    <a:pt x="25" y="526"/>
                  </a:lnTo>
                  <a:cubicBezTo>
                    <a:pt x="54" y="574"/>
                    <a:pt x="78" y="645"/>
                    <a:pt x="126" y="699"/>
                  </a:cubicBezTo>
                  <a:cubicBezTo>
                    <a:pt x="174" y="723"/>
                    <a:pt x="204" y="747"/>
                    <a:pt x="228" y="771"/>
                  </a:cubicBezTo>
                  <a:cubicBezTo>
                    <a:pt x="275" y="795"/>
                    <a:pt x="353" y="825"/>
                    <a:pt x="425" y="825"/>
                  </a:cubicBezTo>
                  <a:cubicBezTo>
                    <a:pt x="472" y="825"/>
                    <a:pt x="526" y="795"/>
                    <a:pt x="574" y="771"/>
                  </a:cubicBezTo>
                  <a:cubicBezTo>
                    <a:pt x="622" y="771"/>
                    <a:pt x="675" y="747"/>
                    <a:pt x="723" y="699"/>
                  </a:cubicBezTo>
                  <a:cubicBezTo>
                    <a:pt x="747" y="645"/>
                    <a:pt x="801" y="622"/>
                    <a:pt x="801" y="574"/>
                  </a:cubicBezTo>
                  <a:cubicBezTo>
                    <a:pt x="825" y="526"/>
                    <a:pt x="848" y="472"/>
                    <a:pt x="848" y="401"/>
                  </a:cubicBezTo>
                  <a:cubicBezTo>
                    <a:pt x="825" y="377"/>
                    <a:pt x="825" y="323"/>
                    <a:pt x="825" y="299"/>
                  </a:cubicBezTo>
                  <a:cubicBezTo>
                    <a:pt x="801" y="228"/>
                    <a:pt x="771" y="174"/>
                    <a:pt x="723" y="126"/>
                  </a:cubicBezTo>
                  <a:cubicBezTo>
                    <a:pt x="699" y="102"/>
                    <a:pt x="675" y="78"/>
                    <a:pt x="622" y="48"/>
                  </a:cubicBezTo>
                  <a:cubicBezTo>
                    <a:pt x="574" y="25"/>
                    <a:pt x="502"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2889350" y="695850"/>
              <a:ext cx="18075" cy="18100"/>
            </a:xfrm>
            <a:custGeom>
              <a:avLst/>
              <a:gdLst/>
              <a:ahLst/>
              <a:cxnLst/>
              <a:rect l="l" t="t" r="r" b="b"/>
              <a:pathLst>
                <a:path w="723" h="724" extrusionOk="0">
                  <a:moveTo>
                    <a:pt x="377" y="1"/>
                  </a:moveTo>
                  <a:cubicBezTo>
                    <a:pt x="275" y="1"/>
                    <a:pt x="174" y="48"/>
                    <a:pt x="102" y="126"/>
                  </a:cubicBezTo>
                  <a:cubicBezTo>
                    <a:pt x="78" y="150"/>
                    <a:pt x="48" y="198"/>
                    <a:pt x="24" y="222"/>
                  </a:cubicBezTo>
                  <a:cubicBezTo>
                    <a:pt x="24" y="275"/>
                    <a:pt x="1" y="323"/>
                    <a:pt x="1" y="371"/>
                  </a:cubicBezTo>
                  <a:cubicBezTo>
                    <a:pt x="1" y="472"/>
                    <a:pt x="48" y="544"/>
                    <a:pt x="102" y="622"/>
                  </a:cubicBezTo>
                  <a:cubicBezTo>
                    <a:pt x="174" y="693"/>
                    <a:pt x="275" y="723"/>
                    <a:pt x="377" y="723"/>
                  </a:cubicBezTo>
                  <a:cubicBezTo>
                    <a:pt x="448" y="723"/>
                    <a:pt x="550" y="693"/>
                    <a:pt x="621" y="622"/>
                  </a:cubicBezTo>
                  <a:cubicBezTo>
                    <a:pt x="645" y="598"/>
                    <a:pt x="675" y="544"/>
                    <a:pt x="699" y="496"/>
                  </a:cubicBezTo>
                  <a:cubicBezTo>
                    <a:pt x="723" y="472"/>
                    <a:pt x="723" y="425"/>
                    <a:pt x="723" y="371"/>
                  </a:cubicBezTo>
                  <a:cubicBezTo>
                    <a:pt x="723" y="275"/>
                    <a:pt x="699" y="174"/>
                    <a:pt x="621" y="126"/>
                  </a:cubicBezTo>
                  <a:cubicBezTo>
                    <a:pt x="550" y="48"/>
                    <a:pt x="472"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2958450" y="716900"/>
              <a:ext cx="16150" cy="16300"/>
            </a:xfrm>
            <a:custGeom>
              <a:avLst/>
              <a:gdLst/>
              <a:ahLst/>
              <a:cxnLst/>
              <a:rect l="l" t="t" r="r" b="b"/>
              <a:pathLst>
                <a:path w="646" h="652" extrusionOk="0">
                  <a:moveTo>
                    <a:pt x="323" y="0"/>
                  </a:moveTo>
                  <a:cubicBezTo>
                    <a:pt x="269" y="0"/>
                    <a:pt x="245" y="30"/>
                    <a:pt x="198" y="30"/>
                  </a:cubicBezTo>
                  <a:cubicBezTo>
                    <a:pt x="150" y="54"/>
                    <a:pt x="120" y="78"/>
                    <a:pt x="96" y="102"/>
                  </a:cubicBezTo>
                  <a:cubicBezTo>
                    <a:pt x="72" y="126"/>
                    <a:pt x="48" y="180"/>
                    <a:pt x="25" y="203"/>
                  </a:cubicBezTo>
                  <a:cubicBezTo>
                    <a:pt x="1" y="251"/>
                    <a:pt x="1" y="275"/>
                    <a:pt x="1" y="329"/>
                  </a:cubicBezTo>
                  <a:cubicBezTo>
                    <a:pt x="1" y="353"/>
                    <a:pt x="1" y="377"/>
                    <a:pt x="25" y="424"/>
                  </a:cubicBezTo>
                  <a:cubicBezTo>
                    <a:pt x="25" y="478"/>
                    <a:pt x="48" y="526"/>
                    <a:pt x="96" y="550"/>
                  </a:cubicBezTo>
                  <a:cubicBezTo>
                    <a:pt x="120" y="574"/>
                    <a:pt x="150" y="597"/>
                    <a:pt x="174" y="597"/>
                  </a:cubicBezTo>
                  <a:cubicBezTo>
                    <a:pt x="222" y="627"/>
                    <a:pt x="269" y="651"/>
                    <a:pt x="323" y="651"/>
                  </a:cubicBezTo>
                  <a:cubicBezTo>
                    <a:pt x="371" y="651"/>
                    <a:pt x="395" y="651"/>
                    <a:pt x="448" y="627"/>
                  </a:cubicBezTo>
                  <a:cubicBezTo>
                    <a:pt x="496" y="597"/>
                    <a:pt x="520" y="597"/>
                    <a:pt x="544" y="550"/>
                  </a:cubicBezTo>
                  <a:cubicBezTo>
                    <a:pt x="568" y="526"/>
                    <a:pt x="598" y="502"/>
                    <a:pt x="622" y="448"/>
                  </a:cubicBezTo>
                  <a:cubicBezTo>
                    <a:pt x="645" y="424"/>
                    <a:pt x="645" y="377"/>
                    <a:pt x="645" y="329"/>
                  </a:cubicBezTo>
                  <a:cubicBezTo>
                    <a:pt x="645" y="299"/>
                    <a:pt x="645" y="275"/>
                    <a:pt x="622" y="251"/>
                  </a:cubicBezTo>
                  <a:cubicBezTo>
                    <a:pt x="622" y="203"/>
                    <a:pt x="598" y="150"/>
                    <a:pt x="544" y="102"/>
                  </a:cubicBezTo>
                  <a:cubicBezTo>
                    <a:pt x="520" y="78"/>
                    <a:pt x="496" y="78"/>
                    <a:pt x="496" y="54"/>
                  </a:cubicBezTo>
                  <a:cubicBezTo>
                    <a:pt x="448" y="30"/>
                    <a:pt x="371" y="0"/>
                    <a:pt x="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2970850" y="658550"/>
              <a:ext cx="12400" cy="13000"/>
            </a:xfrm>
            <a:custGeom>
              <a:avLst/>
              <a:gdLst/>
              <a:ahLst/>
              <a:cxnLst/>
              <a:rect l="l" t="t" r="r" b="b"/>
              <a:pathLst>
                <a:path w="496" h="520" extrusionOk="0">
                  <a:moveTo>
                    <a:pt x="251" y="0"/>
                  </a:moveTo>
                  <a:cubicBezTo>
                    <a:pt x="221" y="0"/>
                    <a:pt x="173" y="24"/>
                    <a:pt x="149" y="24"/>
                  </a:cubicBezTo>
                  <a:cubicBezTo>
                    <a:pt x="126" y="48"/>
                    <a:pt x="102" y="48"/>
                    <a:pt x="72" y="72"/>
                  </a:cubicBezTo>
                  <a:cubicBezTo>
                    <a:pt x="48" y="96"/>
                    <a:pt x="24" y="126"/>
                    <a:pt x="24" y="173"/>
                  </a:cubicBezTo>
                  <a:cubicBezTo>
                    <a:pt x="0" y="197"/>
                    <a:pt x="0" y="221"/>
                    <a:pt x="0" y="275"/>
                  </a:cubicBezTo>
                  <a:lnTo>
                    <a:pt x="0" y="323"/>
                  </a:lnTo>
                  <a:cubicBezTo>
                    <a:pt x="24" y="370"/>
                    <a:pt x="24" y="424"/>
                    <a:pt x="72" y="448"/>
                  </a:cubicBezTo>
                  <a:cubicBezTo>
                    <a:pt x="72" y="448"/>
                    <a:pt x="102" y="472"/>
                    <a:pt x="126" y="496"/>
                  </a:cubicBezTo>
                  <a:cubicBezTo>
                    <a:pt x="149" y="496"/>
                    <a:pt x="197" y="520"/>
                    <a:pt x="251" y="520"/>
                  </a:cubicBezTo>
                  <a:cubicBezTo>
                    <a:pt x="275" y="520"/>
                    <a:pt x="323" y="520"/>
                    <a:pt x="346" y="496"/>
                  </a:cubicBezTo>
                  <a:cubicBezTo>
                    <a:pt x="370" y="496"/>
                    <a:pt x="400" y="472"/>
                    <a:pt x="424" y="448"/>
                  </a:cubicBezTo>
                  <a:cubicBezTo>
                    <a:pt x="448" y="424"/>
                    <a:pt x="472" y="394"/>
                    <a:pt x="472" y="370"/>
                  </a:cubicBezTo>
                  <a:cubicBezTo>
                    <a:pt x="496" y="323"/>
                    <a:pt x="496" y="299"/>
                    <a:pt x="496" y="275"/>
                  </a:cubicBezTo>
                  <a:lnTo>
                    <a:pt x="496" y="197"/>
                  </a:lnTo>
                  <a:cubicBezTo>
                    <a:pt x="496" y="150"/>
                    <a:pt x="472" y="126"/>
                    <a:pt x="424" y="72"/>
                  </a:cubicBezTo>
                  <a:cubicBezTo>
                    <a:pt x="424" y="72"/>
                    <a:pt x="400" y="48"/>
                    <a:pt x="370" y="48"/>
                  </a:cubicBezTo>
                  <a:cubicBezTo>
                    <a:pt x="346"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2921750" y="776325"/>
              <a:ext cx="9275" cy="9350"/>
            </a:xfrm>
            <a:custGeom>
              <a:avLst/>
              <a:gdLst/>
              <a:ahLst/>
              <a:cxnLst/>
              <a:rect l="l" t="t" r="r" b="b"/>
              <a:pathLst>
                <a:path w="371" h="374" extrusionOk="0">
                  <a:moveTo>
                    <a:pt x="197" y="1"/>
                  </a:moveTo>
                  <a:cubicBezTo>
                    <a:pt x="181" y="1"/>
                    <a:pt x="165" y="11"/>
                    <a:pt x="149" y="11"/>
                  </a:cubicBezTo>
                  <a:cubicBezTo>
                    <a:pt x="96" y="11"/>
                    <a:pt x="48" y="65"/>
                    <a:pt x="24" y="89"/>
                  </a:cubicBezTo>
                  <a:cubicBezTo>
                    <a:pt x="24" y="113"/>
                    <a:pt x="0" y="137"/>
                    <a:pt x="0" y="161"/>
                  </a:cubicBezTo>
                  <a:cubicBezTo>
                    <a:pt x="0" y="191"/>
                    <a:pt x="0" y="214"/>
                    <a:pt x="24" y="238"/>
                  </a:cubicBezTo>
                  <a:cubicBezTo>
                    <a:pt x="24" y="286"/>
                    <a:pt x="48" y="310"/>
                    <a:pt x="96" y="340"/>
                  </a:cubicBezTo>
                  <a:cubicBezTo>
                    <a:pt x="134" y="357"/>
                    <a:pt x="169" y="374"/>
                    <a:pt x="203" y="374"/>
                  </a:cubicBezTo>
                  <a:cubicBezTo>
                    <a:pt x="217" y="374"/>
                    <a:pt x="231" y="371"/>
                    <a:pt x="245" y="364"/>
                  </a:cubicBezTo>
                  <a:cubicBezTo>
                    <a:pt x="275" y="364"/>
                    <a:pt x="322" y="310"/>
                    <a:pt x="346" y="286"/>
                  </a:cubicBezTo>
                  <a:cubicBezTo>
                    <a:pt x="370" y="262"/>
                    <a:pt x="370" y="214"/>
                    <a:pt x="370" y="191"/>
                  </a:cubicBezTo>
                  <a:cubicBezTo>
                    <a:pt x="370" y="161"/>
                    <a:pt x="370" y="137"/>
                    <a:pt x="346" y="113"/>
                  </a:cubicBezTo>
                  <a:cubicBezTo>
                    <a:pt x="346" y="89"/>
                    <a:pt x="346" y="65"/>
                    <a:pt x="322" y="65"/>
                  </a:cubicBezTo>
                  <a:cubicBezTo>
                    <a:pt x="299" y="41"/>
                    <a:pt x="275" y="11"/>
                    <a:pt x="245" y="11"/>
                  </a:cubicBezTo>
                  <a:lnTo>
                    <a:pt x="221" y="11"/>
                  </a:lnTo>
                  <a:cubicBezTo>
                    <a:pt x="213" y="3"/>
                    <a:pt x="205"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2933525" y="703925"/>
              <a:ext cx="12425" cy="12675"/>
            </a:xfrm>
            <a:custGeom>
              <a:avLst/>
              <a:gdLst/>
              <a:ahLst/>
              <a:cxnLst/>
              <a:rect l="l" t="t" r="r" b="b"/>
              <a:pathLst>
                <a:path w="497" h="507" extrusionOk="0">
                  <a:moveTo>
                    <a:pt x="251" y="0"/>
                  </a:moveTo>
                  <a:cubicBezTo>
                    <a:pt x="222" y="0"/>
                    <a:pt x="174" y="24"/>
                    <a:pt x="150" y="24"/>
                  </a:cubicBezTo>
                  <a:cubicBezTo>
                    <a:pt x="126" y="48"/>
                    <a:pt x="102" y="48"/>
                    <a:pt x="72" y="72"/>
                  </a:cubicBezTo>
                  <a:cubicBezTo>
                    <a:pt x="48" y="102"/>
                    <a:pt x="25" y="125"/>
                    <a:pt x="25" y="173"/>
                  </a:cubicBezTo>
                  <a:cubicBezTo>
                    <a:pt x="1" y="197"/>
                    <a:pt x="1" y="221"/>
                    <a:pt x="1" y="251"/>
                  </a:cubicBezTo>
                  <a:lnTo>
                    <a:pt x="1" y="322"/>
                  </a:lnTo>
                  <a:cubicBezTo>
                    <a:pt x="25" y="370"/>
                    <a:pt x="48" y="400"/>
                    <a:pt x="72" y="448"/>
                  </a:cubicBezTo>
                  <a:cubicBezTo>
                    <a:pt x="102" y="448"/>
                    <a:pt x="102" y="472"/>
                    <a:pt x="126" y="472"/>
                  </a:cubicBezTo>
                  <a:cubicBezTo>
                    <a:pt x="174" y="496"/>
                    <a:pt x="198" y="496"/>
                    <a:pt x="251" y="496"/>
                  </a:cubicBezTo>
                  <a:cubicBezTo>
                    <a:pt x="259" y="504"/>
                    <a:pt x="270" y="506"/>
                    <a:pt x="282" y="506"/>
                  </a:cubicBezTo>
                  <a:cubicBezTo>
                    <a:pt x="305" y="506"/>
                    <a:pt x="331" y="496"/>
                    <a:pt x="347" y="496"/>
                  </a:cubicBezTo>
                  <a:cubicBezTo>
                    <a:pt x="371" y="472"/>
                    <a:pt x="401" y="472"/>
                    <a:pt x="425" y="448"/>
                  </a:cubicBezTo>
                  <a:cubicBezTo>
                    <a:pt x="448" y="424"/>
                    <a:pt x="472" y="400"/>
                    <a:pt x="472" y="346"/>
                  </a:cubicBezTo>
                  <a:cubicBezTo>
                    <a:pt x="496" y="322"/>
                    <a:pt x="496" y="299"/>
                    <a:pt x="496" y="251"/>
                  </a:cubicBezTo>
                  <a:lnTo>
                    <a:pt x="496" y="197"/>
                  </a:lnTo>
                  <a:cubicBezTo>
                    <a:pt x="472" y="149"/>
                    <a:pt x="448" y="125"/>
                    <a:pt x="425" y="72"/>
                  </a:cubicBezTo>
                  <a:cubicBezTo>
                    <a:pt x="401" y="72"/>
                    <a:pt x="401" y="48"/>
                    <a:pt x="371" y="48"/>
                  </a:cubicBezTo>
                  <a:cubicBezTo>
                    <a:pt x="347" y="24"/>
                    <a:pt x="299"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2850250" y="680925"/>
              <a:ext cx="13600" cy="13475"/>
            </a:xfrm>
            <a:custGeom>
              <a:avLst/>
              <a:gdLst/>
              <a:ahLst/>
              <a:cxnLst/>
              <a:rect l="l" t="t" r="r" b="b"/>
              <a:pathLst>
                <a:path w="544" h="539" extrusionOk="0">
                  <a:moveTo>
                    <a:pt x="323" y="1"/>
                  </a:moveTo>
                  <a:cubicBezTo>
                    <a:pt x="269" y="1"/>
                    <a:pt x="245" y="1"/>
                    <a:pt x="221" y="25"/>
                  </a:cubicBezTo>
                  <a:cubicBezTo>
                    <a:pt x="174" y="25"/>
                    <a:pt x="150" y="48"/>
                    <a:pt x="120" y="72"/>
                  </a:cubicBezTo>
                  <a:cubicBezTo>
                    <a:pt x="96" y="72"/>
                    <a:pt x="72" y="96"/>
                    <a:pt x="48" y="150"/>
                  </a:cubicBezTo>
                  <a:cubicBezTo>
                    <a:pt x="24" y="174"/>
                    <a:pt x="24" y="198"/>
                    <a:pt x="24" y="246"/>
                  </a:cubicBezTo>
                  <a:cubicBezTo>
                    <a:pt x="0" y="275"/>
                    <a:pt x="24" y="299"/>
                    <a:pt x="24" y="347"/>
                  </a:cubicBezTo>
                  <a:cubicBezTo>
                    <a:pt x="24" y="371"/>
                    <a:pt x="48" y="395"/>
                    <a:pt x="48" y="395"/>
                  </a:cubicBezTo>
                  <a:cubicBezTo>
                    <a:pt x="72" y="448"/>
                    <a:pt x="96" y="472"/>
                    <a:pt x="150" y="496"/>
                  </a:cubicBezTo>
                  <a:cubicBezTo>
                    <a:pt x="174" y="520"/>
                    <a:pt x="197" y="520"/>
                    <a:pt x="221" y="520"/>
                  </a:cubicBezTo>
                  <a:cubicBezTo>
                    <a:pt x="233" y="532"/>
                    <a:pt x="253" y="538"/>
                    <a:pt x="275" y="538"/>
                  </a:cubicBezTo>
                  <a:cubicBezTo>
                    <a:pt x="297" y="538"/>
                    <a:pt x="323" y="532"/>
                    <a:pt x="347" y="520"/>
                  </a:cubicBezTo>
                  <a:cubicBezTo>
                    <a:pt x="371" y="520"/>
                    <a:pt x="395" y="520"/>
                    <a:pt x="418" y="496"/>
                  </a:cubicBezTo>
                  <a:cubicBezTo>
                    <a:pt x="448" y="472"/>
                    <a:pt x="496" y="448"/>
                    <a:pt x="520" y="395"/>
                  </a:cubicBezTo>
                  <a:cubicBezTo>
                    <a:pt x="520" y="395"/>
                    <a:pt x="520" y="371"/>
                    <a:pt x="544" y="347"/>
                  </a:cubicBezTo>
                  <a:lnTo>
                    <a:pt x="544" y="222"/>
                  </a:lnTo>
                  <a:lnTo>
                    <a:pt x="544" y="198"/>
                  </a:lnTo>
                  <a:cubicBezTo>
                    <a:pt x="520" y="174"/>
                    <a:pt x="520" y="150"/>
                    <a:pt x="496" y="96"/>
                  </a:cubicBezTo>
                  <a:cubicBezTo>
                    <a:pt x="472" y="72"/>
                    <a:pt x="448" y="48"/>
                    <a:pt x="418" y="48"/>
                  </a:cubicBezTo>
                  <a:cubicBezTo>
                    <a:pt x="395" y="25"/>
                    <a:pt x="347"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2798025" y="734950"/>
              <a:ext cx="9875" cy="9425"/>
            </a:xfrm>
            <a:custGeom>
              <a:avLst/>
              <a:gdLst/>
              <a:ahLst/>
              <a:cxnLst/>
              <a:rect l="l" t="t" r="r" b="b"/>
              <a:pathLst>
                <a:path w="395" h="377" extrusionOk="0">
                  <a:moveTo>
                    <a:pt x="173" y="1"/>
                  </a:moveTo>
                  <a:cubicBezTo>
                    <a:pt x="149" y="1"/>
                    <a:pt x="119" y="1"/>
                    <a:pt x="119" y="25"/>
                  </a:cubicBezTo>
                  <a:cubicBezTo>
                    <a:pt x="96" y="25"/>
                    <a:pt x="96" y="25"/>
                    <a:pt x="72" y="55"/>
                  </a:cubicBezTo>
                  <a:cubicBezTo>
                    <a:pt x="72" y="55"/>
                    <a:pt x="48" y="55"/>
                    <a:pt x="48" y="78"/>
                  </a:cubicBezTo>
                  <a:cubicBezTo>
                    <a:pt x="24" y="78"/>
                    <a:pt x="24" y="102"/>
                    <a:pt x="24" y="126"/>
                  </a:cubicBezTo>
                  <a:cubicBezTo>
                    <a:pt x="0" y="150"/>
                    <a:pt x="0" y="174"/>
                    <a:pt x="0" y="204"/>
                  </a:cubicBezTo>
                  <a:lnTo>
                    <a:pt x="0" y="252"/>
                  </a:lnTo>
                  <a:cubicBezTo>
                    <a:pt x="24" y="252"/>
                    <a:pt x="24" y="275"/>
                    <a:pt x="24" y="275"/>
                  </a:cubicBezTo>
                  <a:cubicBezTo>
                    <a:pt x="48" y="299"/>
                    <a:pt x="48" y="299"/>
                    <a:pt x="48" y="323"/>
                  </a:cubicBezTo>
                  <a:cubicBezTo>
                    <a:pt x="72" y="323"/>
                    <a:pt x="72" y="353"/>
                    <a:pt x="96" y="353"/>
                  </a:cubicBezTo>
                  <a:cubicBezTo>
                    <a:pt x="96" y="353"/>
                    <a:pt x="119" y="377"/>
                    <a:pt x="149" y="377"/>
                  </a:cubicBezTo>
                  <a:lnTo>
                    <a:pt x="269" y="377"/>
                  </a:lnTo>
                  <a:lnTo>
                    <a:pt x="322" y="323"/>
                  </a:lnTo>
                  <a:lnTo>
                    <a:pt x="346" y="299"/>
                  </a:lnTo>
                  <a:cubicBezTo>
                    <a:pt x="370" y="275"/>
                    <a:pt x="370" y="275"/>
                    <a:pt x="370" y="252"/>
                  </a:cubicBezTo>
                  <a:cubicBezTo>
                    <a:pt x="394" y="228"/>
                    <a:pt x="394" y="204"/>
                    <a:pt x="394" y="204"/>
                  </a:cubicBezTo>
                  <a:lnTo>
                    <a:pt x="394" y="150"/>
                  </a:lnTo>
                  <a:cubicBezTo>
                    <a:pt x="370" y="126"/>
                    <a:pt x="370" y="102"/>
                    <a:pt x="346" y="78"/>
                  </a:cubicBezTo>
                  <a:lnTo>
                    <a:pt x="322" y="55"/>
                  </a:lnTo>
                  <a:lnTo>
                    <a:pt x="299" y="25"/>
                  </a:lnTo>
                  <a:cubicBezTo>
                    <a:pt x="269" y="25"/>
                    <a:pt x="245"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2873225" y="647950"/>
              <a:ext cx="21075" cy="21225"/>
            </a:xfrm>
            <a:custGeom>
              <a:avLst/>
              <a:gdLst/>
              <a:ahLst/>
              <a:cxnLst/>
              <a:rect l="l" t="t" r="r" b="b"/>
              <a:pathLst>
                <a:path w="843" h="849" extrusionOk="0">
                  <a:moveTo>
                    <a:pt x="425" y="0"/>
                  </a:moveTo>
                  <a:cubicBezTo>
                    <a:pt x="371" y="0"/>
                    <a:pt x="323" y="0"/>
                    <a:pt x="246" y="24"/>
                  </a:cubicBezTo>
                  <a:cubicBezTo>
                    <a:pt x="198" y="48"/>
                    <a:pt x="174" y="72"/>
                    <a:pt x="126" y="126"/>
                  </a:cubicBezTo>
                  <a:cubicBezTo>
                    <a:pt x="72" y="150"/>
                    <a:pt x="49" y="197"/>
                    <a:pt x="25" y="251"/>
                  </a:cubicBezTo>
                  <a:cubicBezTo>
                    <a:pt x="1" y="299"/>
                    <a:pt x="1" y="371"/>
                    <a:pt x="1" y="424"/>
                  </a:cubicBezTo>
                  <a:cubicBezTo>
                    <a:pt x="1" y="448"/>
                    <a:pt x="1" y="496"/>
                    <a:pt x="25" y="520"/>
                  </a:cubicBezTo>
                  <a:cubicBezTo>
                    <a:pt x="25" y="597"/>
                    <a:pt x="72" y="669"/>
                    <a:pt x="126" y="723"/>
                  </a:cubicBezTo>
                  <a:cubicBezTo>
                    <a:pt x="198" y="794"/>
                    <a:pt x="299" y="848"/>
                    <a:pt x="425" y="848"/>
                  </a:cubicBezTo>
                  <a:cubicBezTo>
                    <a:pt x="472" y="848"/>
                    <a:pt x="544" y="848"/>
                    <a:pt x="598" y="818"/>
                  </a:cubicBezTo>
                  <a:cubicBezTo>
                    <a:pt x="646" y="794"/>
                    <a:pt x="693" y="771"/>
                    <a:pt x="723" y="723"/>
                  </a:cubicBezTo>
                  <a:cubicBezTo>
                    <a:pt x="771" y="669"/>
                    <a:pt x="795" y="645"/>
                    <a:pt x="819" y="574"/>
                  </a:cubicBezTo>
                  <a:cubicBezTo>
                    <a:pt x="843" y="520"/>
                    <a:pt x="843" y="472"/>
                    <a:pt x="843" y="424"/>
                  </a:cubicBezTo>
                  <a:lnTo>
                    <a:pt x="843" y="299"/>
                  </a:lnTo>
                  <a:cubicBezTo>
                    <a:pt x="819" y="221"/>
                    <a:pt x="771" y="174"/>
                    <a:pt x="723" y="126"/>
                  </a:cubicBezTo>
                  <a:cubicBezTo>
                    <a:pt x="646" y="48"/>
                    <a:pt x="544" y="0"/>
                    <a:pt x="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3003825" y="723125"/>
              <a:ext cx="13000" cy="11650"/>
            </a:xfrm>
            <a:custGeom>
              <a:avLst/>
              <a:gdLst/>
              <a:ahLst/>
              <a:cxnLst/>
              <a:rect l="l" t="t" r="r" b="b"/>
              <a:pathLst>
                <a:path w="520" h="466" extrusionOk="0">
                  <a:moveTo>
                    <a:pt x="271" y="0"/>
                  </a:moveTo>
                  <a:cubicBezTo>
                    <a:pt x="210" y="0"/>
                    <a:pt x="144" y="20"/>
                    <a:pt x="96" y="50"/>
                  </a:cubicBezTo>
                  <a:cubicBezTo>
                    <a:pt x="72" y="80"/>
                    <a:pt x="48" y="104"/>
                    <a:pt x="24" y="128"/>
                  </a:cubicBezTo>
                  <a:cubicBezTo>
                    <a:pt x="1" y="151"/>
                    <a:pt x="1" y="199"/>
                    <a:pt x="1" y="229"/>
                  </a:cubicBezTo>
                  <a:cubicBezTo>
                    <a:pt x="1" y="277"/>
                    <a:pt x="1" y="301"/>
                    <a:pt x="24" y="348"/>
                  </a:cubicBezTo>
                  <a:cubicBezTo>
                    <a:pt x="48" y="378"/>
                    <a:pt x="72" y="402"/>
                    <a:pt x="96" y="426"/>
                  </a:cubicBezTo>
                  <a:cubicBezTo>
                    <a:pt x="142" y="454"/>
                    <a:pt x="203" y="466"/>
                    <a:pt x="261" y="466"/>
                  </a:cubicBezTo>
                  <a:cubicBezTo>
                    <a:pt x="302" y="466"/>
                    <a:pt x="341" y="460"/>
                    <a:pt x="371" y="450"/>
                  </a:cubicBezTo>
                  <a:cubicBezTo>
                    <a:pt x="371" y="426"/>
                    <a:pt x="395" y="426"/>
                    <a:pt x="424" y="402"/>
                  </a:cubicBezTo>
                  <a:cubicBezTo>
                    <a:pt x="472" y="378"/>
                    <a:pt x="520" y="301"/>
                    <a:pt x="520" y="229"/>
                  </a:cubicBezTo>
                  <a:cubicBezTo>
                    <a:pt x="520" y="175"/>
                    <a:pt x="472" y="104"/>
                    <a:pt x="424" y="80"/>
                  </a:cubicBezTo>
                  <a:cubicBezTo>
                    <a:pt x="395" y="50"/>
                    <a:pt x="371" y="50"/>
                    <a:pt x="371" y="26"/>
                  </a:cubicBezTo>
                  <a:cubicBezTo>
                    <a:pt x="343" y="8"/>
                    <a:pt x="308"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2986950" y="782875"/>
              <a:ext cx="25550" cy="24550"/>
            </a:xfrm>
            <a:custGeom>
              <a:avLst/>
              <a:gdLst/>
              <a:ahLst/>
              <a:cxnLst/>
              <a:rect l="l" t="t" r="r" b="b"/>
              <a:pathLst>
                <a:path w="1022" h="982" extrusionOk="0">
                  <a:moveTo>
                    <a:pt x="473" y="0"/>
                  </a:moveTo>
                  <a:cubicBezTo>
                    <a:pt x="401" y="0"/>
                    <a:pt x="323" y="24"/>
                    <a:pt x="252" y="78"/>
                  </a:cubicBezTo>
                  <a:cubicBezTo>
                    <a:pt x="150" y="126"/>
                    <a:pt x="79" y="197"/>
                    <a:pt x="55" y="299"/>
                  </a:cubicBezTo>
                  <a:cubicBezTo>
                    <a:pt x="1" y="376"/>
                    <a:pt x="1" y="448"/>
                    <a:pt x="1" y="549"/>
                  </a:cubicBezTo>
                  <a:cubicBezTo>
                    <a:pt x="25" y="645"/>
                    <a:pt x="79" y="746"/>
                    <a:pt x="150" y="824"/>
                  </a:cubicBezTo>
                  <a:lnTo>
                    <a:pt x="150" y="848"/>
                  </a:lnTo>
                  <a:cubicBezTo>
                    <a:pt x="248" y="945"/>
                    <a:pt x="389" y="982"/>
                    <a:pt x="517" y="982"/>
                  </a:cubicBezTo>
                  <a:cubicBezTo>
                    <a:pt x="553" y="982"/>
                    <a:pt x="589" y="979"/>
                    <a:pt x="622" y="973"/>
                  </a:cubicBezTo>
                  <a:cubicBezTo>
                    <a:pt x="801" y="920"/>
                    <a:pt x="920" y="794"/>
                    <a:pt x="974" y="621"/>
                  </a:cubicBezTo>
                  <a:cubicBezTo>
                    <a:pt x="1022" y="448"/>
                    <a:pt x="974" y="275"/>
                    <a:pt x="849" y="149"/>
                  </a:cubicBezTo>
                  <a:cubicBezTo>
                    <a:pt x="801" y="78"/>
                    <a:pt x="723" y="48"/>
                    <a:pt x="622" y="24"/>
                  </a:cubicBezTo>
                  <a:cubicBezTo>
                    <a:pt x="586" y="12"/>
                    <a:pt x="543" y="6"/>
                    <a:pt x="499" y="6"/>
                  </a:cubicBezTo>
                  <a:cubicBezTo>
                    <a:pt x="456" y="6"/>
                    <a:pt x="413" y="12"/>
                    <a:pt x="377" y="24"/>
                  </a:cubicBezTo>
                  <a:cubicBezTo>
                    <a:pt x="401" y="0"/>
                    <a:pt x="449"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3043525" y="708850"/>
              <a:ext cx="11225" cy="12550"/>
            </a:xfrm>
            <a:custGeom>
              <a:avLst/>
              <a:gdLst/>
              <a:ahLst/>
              <a:cxnLst/>
              <a:rect l="l" t="t" r="r" b="b"/>
              <a:pathLst>
                <a:path w="449" h="502" extrusionOk="0">
                  <a:moveTo>
                    <a:pt x="227" y="0"/>
                  </a:moveTo>
                  <a:cubicBezTo>
                    <a:pt x="204" y="24"/>
                    <a:pt x="180" y="24"/>
                    <a:pt x="150" y="24"/>
                  </a:cubicBezTo>
                  <a:cubicBezTo>
                    <a:pt x="150" y="24"/>
                    <a:pt x="126" y="24"/>
                    <a:pt x="102" y="54"/>
                  </a:cubicBezTo>
                  <a:cubicBezTo>
                    <a:pt x="78" y="54"/>
                    <a:pt x="78" y="78"/>
                    <a:pt x="54" y="102"/>
                  </a:cubicBezTo>
                  <a:cubicBezTo>
                    <a:pt x="30" y="125"/>
                    <a:pt x="30" y="149"/>
                    <a:pt x="1" y="173"/>
                  </a:cubicBezTo>
                  <a:lnTo>
                    <a:pt x="1" y="227"/>
                  </a:lnTo>
                  <a:lnTo>
                    <a:pt x="1" y="322"/>
                  </a:lnTo>
                  <a:cubicBezTo>
                    <a:pt x="30" y="376"/>
                    <a:pt x="30" y="400"/>
                    <a:pt x="54" y="424"/>
                  </a:cubicBezTo>
                  <a:cubicBezTo>
                    <a:pt x="102" y="472"/>
                    <a:pt x="150" y="502"/>
                    <a:pt x="227" y="502"/>
                  </a:cubicBezTo>
                  <a:cubicBezTo>
                    <a:pt x="251" y="502"/>
                    <a:pt x="275" y="502"/>
                    <a:pt x="299" y="472"/>
                  </a:cubicBezTo>
                  <a:cubicBezTo>
                    <a:pt x="329" y="472"/>
                    <a:pt x="353" y="448"/>
                    <a:pt x="377" y="424"/>
                  </a:cubicBezTo>
                  <a:cubicBezTo>
                    <a:pt x="401" y="400"/>
                    <a:pt x="424" y="376"/>
                    <a:pt x="424" y="322"/>
                  </a:cubicBezTo>
                  <a:cubicBezTo>
                    <a:pt x="448" y="299"/>
                    <a:pt x="448" y="251"/>
                    <a:pt x="424" y="227"/>
                  </a:cubicBezTo>
                  <a:lnTo>
                    <a:pt x="424" y="173"/>
                  </a:lnTo>
                  <a:cubicBezTo>
                    <a:pt x="424" y="149"/>
                    <a:pt x="401" y="125"/>
                    <a:pt x="401" y="125"/>
                  </a:cubicBezTo>
                  <a:cubicBezTo>
                    <a:pt x="401" y="102"/>
                    <a:pt x="377" y="78"/>
                    <a:pt x="353" y="54"/>
                  </a:cubicBezTo>
                  <a:cubicBezTo>
                    <a:pt x="329" y="54"/>
                    <a:pt x="329" y="24"/>
                    <a:pt x="299" y="24"/>
                  </a:cubicBezTo>
                  <a:cubicBezTo>
                    <a:pt x="275" y="24"/>
                    <a:pt x="251" y="0"/>
                    <a:pt x="2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3047250" y="757350"/>
              <a:ext cx="19425" cy="14950"/>
            </a:xfrm>
            <a:custGeom>
              <a:avLst/>
              <a:gdLst/>
              <a:ahLst/>
              <a:cxnLst/>
              <a:rect l="l" t="t" r="r" b="b"/>
              <a:pathLst>
                <a:path w="777" h="598" extrusionOk="0">
                  <a:moveTo>
                    <a:pt x="401" y="0"/>
                  </a:moveTo>
                  <a:cubicBezTo>
                    <a:pt x="1" y="0"/>
                    <a:pt x="1" y="597"/>
                    <a:pt x="401" y="597"/>
                  </a:cubicBezTo>
                  <a:cubicBezTo>
                    <a:pt x="777" y="597"/>
                    <a:pt x="777" y="0"/>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2871300" y="815000"/>
              <a:ext cx="16275" cy="15800"/>
            </a:xfrm>
            <a:custGeom>
              <a:avLst/>
              <a:gdLst/>
              <a:ahLst/>
              <a:cxnLst/>
              <a:rect l="l" t="t" r="r" b="b"/>
              <a:pathLst>
                <a:path w="651" h="632" extrusionOk="0">
                  <a:moveTo>
                    <a:pt x="281" y="1"/>
                  </a:moveTo>
                  <a:cubicBezTo>
                    <a:pt x="249" y="1"/>
                    <a:pt x="220" y="18"/>
                    <a:pt x="203" y="35"/>
                  </a:cubicBezTo>
                  <a:cubicBezTo>
                    <a:pt x="149" y="35"/>
                    <a:pt x="126" y="58"/>
                    <a:pt x="102" y="82"/>
                  </a:cubicBezTo>
                  <a:cubicBezTo>
                    <a:pt x="54" y="106"/>
                    <a:pt x="54" y="160"/>
                    <a:pt x="24" y="184"/>
                  </a:cubicBezTo>
                  <a:cubicBezTo>
                    <a:pt x="0" y="232"/>
                    <a:pt x="0" y="285"/>
                    <a:pt x="0" y="309"/>
                  </a:cubicBezTo>
                  <a:lnTo>
                    <a:pt x="0" y="405"/>
                  </a:lnTo>
                  <a:cubicBezTo>
                    <a:pt x="24" y="458"/>
                    <a:pt x="54" y="506"/>
                    <a:pt x="102" y="530"/>
                  </a:cubicBezTo>
                  <a:cubicBezTo>
                    <a:pt x="126" y="554"/>
                    <a:pt x="126" y="584"/>
                    <a:pt x="149" y="584"/>
                  </a:cubicBezTo>
                  <a:cubicBezTo>
                    <a:pt x="203" y="632"/>
                    <a:pt x="251" y="632"/>
                    <a:pt x="323" y="632"/>
                  </a:cubicBezTo>
                  <a:cubicBezTo>
                    <a:pt x="352" y="632"/>
                    <a:pt x="400" y="632"/>
                    <a:pt x="448" y="608"/>
                  </a:cubicBezTo>
                  <a:cubicBezTo>
                    <a:pt x="472" y="608"/>
                    <a:pt x="526" y="584"/>
                    <a:pt x="549" y="530"/>
                  </a:cubicBezTo>
                  <a:cubicBezTo>
                    <a:pt x="573" y="506"/>
                    <a:pt x="597" y="482"/>
                    <a:pt x="597" y="435"/>
                  </a:cubicBezTo>
                  <a:cubicBezTo>
                    <a:pt x="621" y="405"/>
                    <a:pt x="651" y="357"/>
                    <a:pt x="621" y="309"/>
                  </a:cubicBezTo>
                  <a:lnTo>
                    <a:pt x="621" y="232"/>
                  </a:lnTo>
                  <a:cubicBezTo>
                    <a:pt x="597" y="184"/>
                    <a:pt x="573" y="136"/>
                    <a:pt x="549" y="82"/>
                  </a:cubicBezTo>
                  <a:cubicBezTo>
                    <a:pt x="526" y="82"/>
                    <a:pt x="502" y="58"/>
                    <a:pt x="472" y="35"/>
                  </a:cubicBezTo>
                  <a:cubicBezTo>
                    <a:pt x="424" y="11"/>
                    <a:pt x="376" y="11"/>
                    <a:pt x="323" y="11"/>
                  </a:cubicBezTo>
                  <a:cubicBezTo>
                    <a:pt x="309" y="4"/>
                    <a:pt x="295" y="1"/>
                    <a:pt x="2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941000" y="829575"/>
              <a:ext cx="10625" cy="9875"/>
            </a:xfrm>
            <a:custGeom>
              <a:avLst/>
              <a:gdLst/>
              <a:ahLst/>
              <a:cxnLst/>
              <a:rect l="l" t="t" r="r" b="b"/>
              <a:pathLst>
                <a:path w="425" h="395" extrusionOk="0">
                  <a:moveTo>
                    <a:pt x="221" y="1"/>
                  </a:moveTo>
                  <a:cubicBezTo>
                    <a:pt x="173" y="1"/>
                    <a:pt x="149" y="1"/>
                    <a:pt x="126" y="25"/>
                  </a:cubicBezTo>
                  <a:cubicBezTo>
                    <a:pt x="102" y="25"/>
                    <a:pt x="102" y="25"/>
                    <a:pt x="72" y="49"/>
                  </a:cubicBezTo>
                  <a:cubicBezTo>
                    <a:pt x="48" y="49"/>
                    <a:pt x="24" y="72"/>
                    <a:pt x="24" y="96"/>
                  </a:cubicBezTo>
                  <a:cubicBezTo>
                    <a:pt x="0" y="120"/>
                    <a:pt x="0" y="150"/>
                    <a:pt x="0" y="198"/>
                  </a:cubicBezTo>
                  <a:cubicBezTo>
                    <a:pt x="0" y="222"/>
                    <a:pt x="0" y="246"/>
                    <a:pt x="24" y="269"/>
                  </a:cubicBezTo>
                  <a:cubicBezTo>
                    <a:pt x="24" y="299"/>
                    <a:pt x="48" y="323"/>
                    <a:pt x="72" y="347"/>
                  </a:cubicBezTo>
                  <a:cubicBezTo>
                    <a:pt x="102" y="347"/>
                    <a:pt x="102" y="347"/>
                    <a:pt x="126" y="371"/>
                  </a:cubicBezTo>
                  <a:cubicBezTo>
                    <a:pt x="149" y="371"/>
                    <a:pt x="173" y="395"/>
                    <a:pt x="221" y="395"/>
                  </a:cubicBezTo>
                  <a:cubicBezTo>
                    <a:pt x="251" y="395"/>
                    <a:pt x="299" y="371"/>
                    <a:pt x="323" y="371"/>
                  </a:cubicBezTo>
                  <a:cubicBezTo>
                    <a:pt x="370" y="323"/>
                    <a:pt x="424" y="246"/>
                    <a:pt x="424" y="198"/>
                  </a:cubicBezTo>
                  <a:cubicBezTo>
                    <a:pt x="424" y="120"/>
                    <a:pt x="370" y="49"/>
                    <a:pt x="323" y="25"/>
                  </a:cubicBezTo>
                  <a:cubicBezTo>
                    <a:pt x="299" y="1"/>
                    <a:pt x="25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3029350" y="796000"/>
              <a:ext cx="28525" cy="28525"/>
            </a:xfrm>
            <a:custGeom>
              <a:avLst/>
              <a:gdLst/>
              <a:ahLst/>
              <a:cxnLst/>
              <a:rect l="l" t="t" r="r" b="b"/>
              <a:pathLst>
                <a:path w="1141" h="1141" extrusionOk="0">
                  <a:moveTo>
                    <a:pt x="568" y="1"/>
                  </a:moveTo>
                  <a:cubicBezTo>
                    <a:pt x="496" y="1"/>
                    <a:pt x="418" y="24"/>
                    <a:pt x="347" y="48"/>
                  </a:cubicBezTo>
                  <a:cubicBezTo>
                    <a:pt x="299" y="72"/>
                    <a:pt x="221" y="120"/>
                    <a:pt x="174" y="174"/>
                  </a:cubicBezTo>
                  <a:cubicBezTo>
                    <a:pt x="120" y="221"/>
                    <a:pt x="72" y="299"/>
                    <a:pt x="48" y="347"/>
                  </a:cubicBezTo>
                  <a:cubicBezTo>
                    <a:pt x="24" y="418"/>
                    <a:pt x="0" y="496"/>
                    <a:pt x="0" y="568"/>
                  </a:cubicBezTo>
                  <a:cubicBezTo>
                    <a:pt x="24" y="621"/>
                    <a:pt x="24" y="669"/>
                    <a:pt x="24" y="717"/>
                  </a:cubicBezTo>
                  <a:cubicBezTo>
                    <a:pt x="48" y="818"/>
                    <a:pt x="96" y="896"/>
                    <a:pt x="174" y="968"/>
                  </a:cubicBezTo>
                  <a:cubicBezTo>
                    <a:pt x="221" y="992"/>
                    <a:pt x="245" y="1045"/>
                    <a:pt x="299" y="1069"/>
                  </a:cubicBezTo>
                  <a:cubicBezTo>
                    <a:pt x="371" y="1117"/>
                    <a:pt x="472" y="1141"/>
                    <a:pt x="568" y="1141"/>
                  </a:cubicBezTo>
                  <a:cubicBezTo>
                    <a:pt x="645" y="1141"/>
                    <a:pt x="717" y="1117"/>
                    <a:pt x="794" y="1093"/>
                  </a:cubicBezTo>
                  <a:cubicBezTo>
                    <a:pt x="866" y="1069"/>
                    <a:pt x="920" y="1015"/>
                    <a:pt x="968" y="968"/>
                  </a:cubicBezTo>
                  <a:cubicBezTo>
                    <a:pt x="1015" y="920"/>
                    <a:pt x="1069" y="866"/>
                    <a:pt x="1093" y="795"/>
                  </a:cubicBezTo>
                  <a:cubicBezTo>
                    <a:pt x="1117" y="717"/>
                    <a:pt x="1141" y="645"/>
                    <a:pt x="1141" y="568"/>
                  </a:cubicBezTo>
                  <a:cubicBezTo>
                    <a:pt x="1141" y="520"/>
                    <a:pt x="1117" y="472"/>
                    <a:pt x="1117" y="418"/>
                  </a:cubicBezTo>
                  <a:cubicBezTo>
                    <a:pt x="1093" y="323"/>
                    <a:pt x="1045" y="245"/>
                    <a:pt x="968" y="174"/>
                  </a:cubicBezTo>
                  <a:cubicBezTo>
                    <a:pt x="944" y="150"/>
                    <a:pt x="896" y="120"/>
                    <a:pt x="866" y="96"/>
                  </a:cubicBezTo>
                  <a:cubicBezTo>
                    <a:pt x="771" y="24"/>
                    <a:pt x="669"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2811000" y="780325"/>
              <a:ext cx="17475" cy="17500"/>
            </a:xfrm>
            <a:custGeom>
              <a:avLst/>
              <a:gdLst/>
              <a:ahLst/>
              <a:cxnLst/>
              <a:rect l="l" t="t" r="r" b="b"/>
              <a:pathLst>
                <a:path w="699" h="700" extrusionOk="0">
                  <a:moveTo>
                    <a:pt x="347" y="1"/>
                  </a:moveTo>
                  <a:cubicBezTo>
                    <a:pt x="299" y="1"/>
                    <a:pt x="275" y="1"/>
                    <a:pt x="227" y="31"/>
                  </a:cubicBezTo>
                  <a:cubicBezTo>
                    <a:pt x="174" y="54"/>
                    <a:pt x="150" y="78"/>
                    <a:pt x="102" y="102"/>
                  </a:cubicBezTo>
                  <a:cubicBezTo>
                    <a:pt x="78" y="126"/>
                    <a:pt x="48" y="180"/>
                    <a:pt x="48" y="204"/>
                  </a:cubicBezTo>
                  <a:cubicBezTo>
                    <a:pt x="24" y="251"/>
                    <a:pt x="0" y="299"/>
                    <a:pt x="0" y="353"/>
                  </a:cubicBezTo>
                  <a:cubicBezTo>
                    <a:pt x="24" y="377"/>
                    <a:pt x="24" y="401"/>
                    <a:pt x="24" y="448"/>
                  </a:cubicBezTo>
                  <a:cubicBezTo>
                    <a:pt x="48" y="502"/>
                    <a:pt x="78" y="550"/>
                    <a:pt x="102" y="598"/>
                  </a:cubicBezTo>
                  <a:cubicBezTo>
                    <a:pt x="126" y="598"/>
                    <a:pt x="150" y="628"/>
                    <a:pt x="174" y="651"/>
                  </a:cubicBezTo>
                  <a:cubicBezTo>
                    <a:pt x="227" y="675"/>
                    <a:pt x="299" y="699"/>
                    <a:pt x="347" y="699"/>
                  </a:cubicBezTo>
                  <a:cubicBezTo>
                    <a:pt x="400" y="699"/>
                    <a:pt x="448" y="675"/>
                    <a:pt x="496" y="675"/>
                  </a:cubicBezTo>
                  <a:cubicBezTo>
                    <a:pt x="526" y="651"/>
                    <a:pt x="574" y="628"/>
                    <a:pt x="597" y="598"/>
                  </a:cubicBezTo>
                  <a:cubicBezTo>
                    <a:pt x="621" y="550"/>
                    <a:pt x="645" y="526"/>
                    <a:pt x="675" y="478"/>
                  </a:cubicBezTo>
                  <a:cubicBezTo>
                    <a:pt x="699" y="448"/>
                    <a:pt x="699" y="401"/>
                    <a:pt x="699" y="353"/>
                  </a:cubicBezTo>
                  <a:lnTo>
                    <a:pt x="699" y="251"/>
                  </a:lnTo>
                  <a:cubicBezTo>
                    <a:pt x="675" y="204"/>
                    <a:pt x="645" y="150"/>
                    <a:pt x="597" y="102"/>
                  </a:cubicBezTo>
                  <a:cubicBezTo>
                    <a:pt x="574" y="78"/>
                    <a:pt x="550" y="78"/>
                    <a:pt x="526" y="54"/>
                  </a:cubicBezTo>
                  <a:cubicBezTo>
                    <a:pt x="472" y="31"/>
                    <a:pt x="424" y="1"/>
                    <a:pt x="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2916675" y="629300"/>
              <a:ext cx="16875" cy="16125"/>
            </a:xfrm>
            <a:custGeom>
              <a:avLst/>
              <a:gdLst/>
              <a:ahLst/>
              <a:cxnLst/>
              <a:rect l="l" t="t" r="r" b="b"/>
              <a:pathLst>
                <a:path w="675" h="645" extrusionOk="0">
                  <a:moveTo>
                    <a:pt x="328" y="0"/>
                  </a:moveTo>
                  <a:cubicBezTo>
                    <a:pt x="299" y="0"/>
                    <a:pt x="251" y="0"/>
                    <a:pt x="203" y="24"/>
                  </a:cubicBezTo>
                  <a:cubicBezTo>
                    <a:pt x="179" y="24"/>
                    <a:pt x="125" y="48"/>
                    <a:pt x="102" y="72"/>
                  </a:cubicBezTo>
                  <a:cubicBezTo>
                    <a:pt x="78" y="126"/>
                    <a:pt x="54" y="149"/>
                    <a:pt x="54" y="197"/>
                  </a:cubicBezTo>
                  <a:cubicBezTo>
                    <a:pt x="30" y="221"/>
                    <a:pt x="0" y="275"/>
                    <a:pt x="30" y="323"/>
                  </a:cubicBezTo>
                  <a:lnTo>
                    <a:pt x="30" y="400"/>
                  </a:lnTo>
                  <a:cubicBezTo>
                    <a:pt x="54" y="448"/>
                    <a:pt x="78" y="496"/>
                    <a:pt x="102" y="549"/>
                  </a:cubicBezTo>
                  <a:cubicBezTo>
                    <a:pt x="125" y="549"/>
                    <a:pt x="149" y="573"/>
                    <a:pt x="179" y="597"/>
                  </a:cubicBezTo>
                  <a:cubicBezTo>
                    <a:pt x="227" y="621"/>
                    <a:pt x="275" y="645"/>
                    <a:pt x="328" y="645"/>
                  </a:cubicBezTo>
                  <a:cubicBezTo>
                    <a:pt x="376" y="645"/>
                    <a:pt x="424" y="621"/>
                    <a:pt x="448" y="597"/>
                  </a:cubicBezTo>
                  <a:cubicBezTo>
                    <a:pt x="502" y="597"/>
                    <a:pt x="525" y="573"/>
                    <a:pt x="573" y="549"/>
                  </a:cubicBezTo>
                  <a:cubicBezTo>
                    <a:pt x="597" y="520"/>
                    <a:pt x="627" y="472"/>
                    <a:pt x="627" y="448"/>
                  </a:cubicBezTo>
                  <a:cubicBezTo>
                    <a:pt x="651" y="400"/>
                    <a:pt x="675" y="346"/>
                    <a:pt x="651" y="323"/>
                  </a:cubicBezTo>
                  <a:lnTo>
                    <a:pt x="651" y="221"/>
                  </a:lnTo>
                  <a:cubicBezTo>
                    <a:pt x="627" y="173"/>
                    <a:pt x="597" y="126"/>
                    <a:pt x="573" y="72"/>
                  </a:cubicBezTo>
                  <a:cubicBezTo>
                    <a:pt x="549" y="72"/>
                    <a:pt x="525" y="48"/>
                    <a:pt x="502" y="24"/>
                  </a:cubicBezTo>
                  <a:cubicBezTo>
                    <a:pt x="448" y="0"/>
                    <a:pt x="40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3025625" y="664675"/>
              <a:ext cx="21050" cy="21200"/>
            </a:xfrm>
            <a:custGeom>
              <a:avLst/>
              <a:gdLst/>
              <a:ahLst/>
              <a:cxnLst/>
              <a:rect l="l" t="t" r="r" b="b"/>
              <a:pathLst>
                <a:path w="842" h="848" extrusionOk="0">
                  <a:moveTo>
                    <a:pt x="418" y="0"/>
                  </a:moveTo>
                  <a:cubicBezTo>
                    <a:pt x="370" y="0"/>
                    <a:pt x="323" y="0"/>
                    <a:pt x="269" y="54"/>
                  </a:cubicBezTo>
                  <a:cubicBezTo>
                    <a:pt x="221" y="54"/>
                    <a:pt x="173" y="78"/>
                    <a:pt x="120" y="125"/>
                  </a:cubicBezTo>
                  <a:cubicBezTo>
                    <a:pt x="96" y="149"/>
                    <a:pt x="72" y="203"/>
                    <a:pt x="48" y="251"/>
                  </a:cubicBezTo>
                  <a:cubicBezTo>
                    <a:pt x="24" y="299"/>
                    <a:pt x="0" y="352"/>
                    <a:pt x="24" y="424"/>
                  </a:cubicBezTo>
                  <a:lnTo>
                    <a:pt x="24" y="525"/>
                  </a:lnTo>
                  <a:cubicBezTo>
                    <a:pt x="48" y="597"/>
                    <a:pt x="72" y="675"/>
                    <a:pt x="120" y="722"/>
                  </a:cubicBezTo>
                  <a:cubicBezTo>
                    <a:pt x="173" y="722"/>
                    <a:pt x="197" y="746"/>
                    <a:pt x="221" y="776"/>
                  </a:cubicBezTo>
                  <a:cubicBezTo>
                    <a:pt x="269" y="824"/>
                    <a:pt x="346" y="824"/>
                    <a:pt x="418" y="848"/>
                  </a:cubicBezTo>
                  <a:cubicBezTo>
                    <a:pt x="496" y="848"/>
                    <a:pt x="543" y="824"/>
                    <a:pt x="597" y="800"/>
                  </a:cubicBezTo>
                  <a:cubicBezTo>
                    <a:pt x="645" y="776"/>
                    <a:pt x="693" y="746"/>
                    <a:pt x="717" y="722"/>
                  </a:cubicBezTo>
                  <a:cubicBezTo>
                    <a:pt x="770" y="675"/>
                    <a:pt x="794" y="627"/>
                    <a:pt x="818" y="573"/>
                  </a:cubicBezTo>
                  <a:cubicBezTo>
                    <a:pt x="842" y="525"/>
                    <a:pt x="842" y="478"/>
                    <a:pt x="842" y="424"/>
                  </a:cubicBezTo>
                  <a:cubicBezTo>
                    <a:pt x="842" y="376"/>
                    <a:pt x="842" y="352"/>
                    <a:pt x="818" y="299"/>
                  </a:cubicBezTo>
                  <a:cubicBezTo>
                    <a:pt x="818" y="251"/>
                    <a:pt x="770" y="179"/>
                    <a:pt x="717" y="125"/>
                  </a:cubicBezTo>
                  <a:cubicBezTo>
                    <a:pt x="693" y="102"/>
                    <a:pt x="669" y="78"/>
                    <a:pt x="645" y="54"/>
                  </a:cubicBezTo>
                  <a:cubicBezTo>
                    <a:pt x="567" y="30"/>
                    <a:pt x="49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3080250" y="730625"/>
              <a:ext cx="11800" cy="10025"/>
            </a:xfrm>
            <a:custGeom>
              <a:avLst/>
              <a:gdLst/>
              <a:ahLst/>
              <a:cxnLst/>
              <a:rect l="l" t="t" r="r" b="b"/>
              <a:pathLst>
                <a:path w="472" h="401" extrusionOk="0">
                  <a:moveTo>
                    <a:pt x="227" y="1"/>
                  </a:moveTo>
                  <a:cubicBezTo>
                    <a:pt x="173" y="1"/>
                    <a:pt x="125" y="25"/>
                    <a:pt x="78" y="78"/>
                  </a:cubicBezTo>
                  <a:cubicBezTo>
                    <a:pt x="78" y="78"/>
                    <a:pt x="54" y="102"/>
                    <a:pt x="54" y="126"/>
                  </a:cubicBezTo>
                  <a:cubicBezTo>
                    <a:pt x="0" y="174"/>
                    <a:pt x="0" y="251"/>
                    <a:pt x="54" y="299"/>
                  </a:cubicBezTo>
                  <a:lnTo>
                    <a:pt x="78" y="323"/>
                  </a:lnTo>
                  <a:cubicBezTo>
                    <a:pt x="102" y="377"/>
                    <a:pt x="173" y="401"/>
                    <a:pt x="227" y="401"/>
                  </a:cubicBezTo>
                  <a:cubicBezTo>
                    <a:pt x="275" y="401"/>
                    <a:pt x="299" y="401"/>
                    <a:pt x="352" y="377"/>
                  </a:cubicBezTo>
                  <a:lnTo>
                    <a:pt x="400" y="377"/>
                  </a:lnTo>
                  <a:cubicBezTo>
                    <a:pt x="400" y="347"/>
                    <a:pt x="424" y="323"/>
                    <a:pt x="448" y="323"/>
                  </a:cubicBezTo>
                  <a:cubicBezTo>
                    <a:pt x="472" y="275"/>
                    <a:pt x="472" y="251"/>
                    <a:pt x="472" y="198"/>
                  </a:cubicBezTo>
                  <a:cubicBezTo>
                    <a:pt x="472" y="174"/>
                    <a:pt x="472" y="150"/>
                    <a:pt x="448" y="102"/>
                  </a:cubicBezTo>
                  <a:cubicBezTo>
                    <a:pt x="424" y="78"/>
                    <a:pt x="376" y="25"/>
                    <a:pt x="352" y="25"/>
                  </a:cubicBezTo>
                  <a:cubicBezTo>
                    <a:pt x="299" y="25"/>
                    <a:pt x="275"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2907400" y="740625"/>
              <a:ext cx="12425" cy="11825"/>
            </a:xfrm>
            <a:custGeom>
              <a:avLst/>
              <a:gdLst/>
              <a:ahLst/>
              <a:cxnLst/>
              <a:rect l="l" t="t" r="r" b="b"/>
              <a:pathLst>
                <a:path w="497" h="473" extrusionOk="0">
                  <a:moveTo>
                    <a:pt x="252" y="1"/>
                  </a:moveTo>
                  <a:cubicBezTo>
                    <a:pt x="222" y="1"/>
                    <a:pt x="174" y="1"/>
                    <a:pt x="150" y="25"/>
                  </a:cubicBezTo>
                  <a:cubicBezTo>
                    <a:pt x="126" y="25"/>
                    <a:pt x="102" y="48"/>
                    <a:pt x="73" y="72"/>
                  </a:cubicBezTo>
                  <a:cubicBezTo>
                    <a:pt x="49" y="96"/>
                    <a:pt x="49" y="126"/>
                    <a:pt x="25" y="150"/>
                  </a:cubicBezTo>
                  <a:cubicBezTo>
                    <a:pt x="25" y="174"/>
                    <a:pt x="1" y="198"/>
                    <a:pt x="25" y="222"/>
                  </a:cubicBezTo>
                  <a:lnTo>
                    <a:pt x="25" y="299"/>
                  </a:lnTo>
                  <a:cubicBezTo>
                    <a:pt x="25" y="323"/>
                    <a:pt x="49" y="371"/>
                    <a:pt x="73" y="395"/>
                  </a:cubicBezTo>
                  <a:cubicBezTo>
                    <a:pt x="102" y="395"/>
                    <a:pt x="126" y="425"/>
                    <a:pt x="126" y="425"/>
                  </a:cubicBezTo>
                  <a:cubicBezTo>
                    <a:pt x="174" y="448"/>
                    <a:pt x="198" y="472"/>
                    <a:pt x="252" y="472"/>
                  </a:cubicBezTo>
                  <a:cubicBezTo>
                    <a:pt x="252" y="472"/>
                    <a:pt x="276" y="472"/>
                    <a:pt x="276" y="448"/>
                  </a:cubicBezTo>
                  <a:cubicBezTo>
                    <a:pt x="323" y="448"/>
                    <a:pt x="347" y="448"/>
                    <a:pt x="371" y="425"/>
                  </a:cubicBezTo>
                  <a:cubicBezTo>
                    <a:pt x="371" y="425"/>
                    <a:pt x="401" y="395"/>
                    <a:pt x="425" y="395"/>
                  </a:cubicBezTo>
                  <a:lnTo>
                    <a:pt x="425" y="371"/>
                  </a:lnTo>
                  <a:cubicBezTo>
                    <a:pt x="449" y="371"/>
                    <a:pt x="473" y="347"/>
                    <a:pt x="473" y="323"/>
                  </a:cubicBezTo>
                  <a:cubicBezTo>
                    <a:pt x="496" y="299"/>
                    <a:pt x="496" y="245"/>
                    <a:pt x="496" y="222"/>
                  </a:cubicBezTo>
                  <a:lnTo>
                    <a:pt x="496" y="174"/>
                  </a:lnTo>
                  <a:cubicBezTo>
                    <a:pt x="473" y="150"/>
                    <a:pt x="449" y="96"/>
                    <a:pt x="425" y="72"/>
                  </a:cubicBezTo>
                  <a:cubicBezTo>
                    <a:pt x="401" y="48"/>
                    <a:pt x="371" y="48"/>
                    <a:pt x="371" y="25"/>
                  </a:cubicBezTo>
                  <a:cubicBezTo>
                    <a:pt x="347" y="25"/>
                    <a:pt x="323" y="25"/>
                    <a:pt x="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6"/>
          <p:cNvGrpSpPr/>
          <p:nvPr/>
        </p:nvGrpSpPr>
        <p:grpSpPr>
          <a:xfrm>
            <a:off x="8372942" y="4360958"/>
            <a:ext cx="1587788" cy="682694"/>
            <a:chOff x="8157200" y="4285905"/>
            <a:chExt cx="1587788" cy="750296"/>
          </a:xfrm>
        </p:grpSpPr>
        <p:sp>
          <p:nvSpPr>
            <p:cNvPr id="621" name="Google Shape;621;p6"/>
            <p:cNvSpPr/>
            <p:nvPr/>
          </p:nvSpPr>
          <p:spPr>
            <a:xfrm>
              <a:off x="8157200" y="4715864"/>
              <a:ext cx="1587788" cy="320336"/>
            </a:xfrm>
            <a:custGeom>
              <a:avLst/>
              <a:gdLst/>
              <a:ahLst/>
              <a:cxnLst/>
              <a:rect l="l" t="t" r="r" b="b"/>
              <a:pathLst>
                <a:path w="18453" h="3723" extrusionOk="0">
                  <a:moveTo>
                    <a:pt x="2761" y="1"/>
                  </a:moveTo>
                  <a:cubicBezTo>
                    <a:pt x="2525" y="1"/>
                    <a:pt x="2285" y="50"/>
                    <a:pt x="2059" y="143"/>
                  </a:cubicBezTo>
                  <a:cubicBezTo>
                    <a:pt x="1635" y="292"/>
                    <a:pt x="1265" y="567"/>
                    <a:pt x="966" y="943"/>
                  </a:cubicBezTo>
                  <a:cubicBezTo>
                    <a:pt x="668" y="1337"/>
                    <a:pt x="441" y="1785"/>
                    <a:pt x="268" y="2232"/>
                  </a:cubicBezTo>
                  <a:cubicBezTo>
                    <a:pt x="196" y="2459"/>
                    <a:pt x="119" y="2710"/>
                    <a:pt x="47" y="2931"/>
                  </a:cubicBezTo>
                  <a:cubicBezTo>
                    <a:pt x="0" y="3082"/>
                    <a:pt x="127" y="3188"/>
                    <a:pt x="250" y="3188"/>
                  </a:cubicBezTo>
                  <a:cubicBezTo>
                    <a:pt x="332" y="3188"/>
                    <a:pt x="412" y="3142"/>
                    <a:pt x="441" y="3032"/>
                  </a:cubicBezTo>
                  <a:cubicBezTo>
                    <a:pt x="716" y="2209"/>
                    <a:pt x="1014" y="1241"/>
                    <a:pt x="1814" y="716"/>
                  </a:cubicBezTo>
                  <a:cubicBezTo>
                    <a:pt x="2080" y="553"/>
                    <a:pt x="2395" y="423"/>
                    <a:pt x="2722" y="423"/>
                  </a:cubicBezTo>
                  <a:cubicBezTo>
                    <a:pt x="2791" y="423"/>
                    <a:pt x="2861" y="429"/>
                    <a:pt x="2930" y="441"/>
                  </a:cubicBezTo>
                  <a:cubicBezTo>
                    <a:pt x="3277" y="495"/>
                    <a:pt x="3551" y="692"/>
                    <a:pt x="3778" y="943"/>
                  </a:cubicBezTo>
                  <a:cubicBezTo>
                    <a:pt x="4226" y="1415"/>
                    <a:pt x="4572" y="2083"/>
                    <a:pt x="5169" y="2412"/>
                  </a:cubicBezTo>
                  <a:cubicBezTo>
                    <a:pt x="5360" y="2507"/>
                    <a:pt x="5570" y="2561"/>
                    <a:pt x="5783" y="2561"/>
                  </a:cubicBezTo>
                  <a:cubicBezTo>
                    <a:pt x="5903" y="2561"/>
                    <a:pt x="6024" y="2544"/>
                    <a:pt x="6142" y="2507"/>
                  </a:cubicBezTo>
                  <a:cubicBezTo>
                    <a:pt x="6441" y="2435"/>
                    <a:pt x="6709" y="2262"/>
                    <a:pt x="6936" y="2059"/>
                  </a:cubicBezTo>
                  <a:cubicBezTo>
                    <a:pt x="7187" y="1838"/>
                    <a:pt x="7408" y="1612"/>
                    <a:pt x="7605" y="1391"/>
                  </a:cubicBezTo>
                  <a:cubicBezTo>
                    <a:pt x="7832" y="1164"/>
                    <a:pt x="8029" y="967"/>
                    <a:pt x="8279" y="818"/>
                  </a:cubicBezTo>
                  <a:cubicBezTo>
                    <a:pt x="8444" y="724"/>
                    <a:pt x="8625" y="674"/>
                    <a:pt x="8810" y="674"/>
                  </a:cubicBezTo>
                  <a:cubicBezTo>
                    <a:pt x="8873" y="674"/>
                    <a:pt x="8938" y="680"/>
                    <a:pt x="9002" y="692"/>
                  </a:cubicBezTo>
                  <a:cubicBezTo>
                    <a:pt x="9151" y="716"/>
                    <a:pt x="9247" y="770"/>
                    <a:pt x="9372" y="865"/>
                  </a:cubicBezTo>
                  <a:cubicBezTo>
                    <a:pt x="9473" y="943"/>
                    <a:pt x="9599" y="1038"/>
                    <a:pt x="9694" y="1140"/>
                  </a:cubicBezTo>
                  <a:cubicBezTo>
                    <a:pt x="10118" y="1612"/>
                    <a:pt x="10441" y="2209"/>
                    <a:pt x="10990" y="2561"/>
                  </a:cubicBezTo>
                  <a:cubicBezTo>
                    <a:pt x="11228" y="2689"/>
                    <a:pt x="11483" y="2761"/>
                    <a:pt x="11750" y="2761"/>
                  </a:cubicBezTo>
                  <a:cubicBezTo>
                    <a:pt x="11843" y="2761"/>
                    <a:pt x="11938" y="2753"/>
                    <a:pt x="12035" y="2734"/>
                  </a:cubicBezTo>
                  <a:cubicBezTo>
                    <a:pt x="12435" y="2656"/>
                    <a:pt x="12781" y="2412"/>
                    <a:pt x="13079" y="2185"/>
                  </a:cubicBezTo>
                  <a:cubicBezTo>
                    <a:pt x="13402" y="1934"/>
                    <a:pt x="13724" y="1689"/>
                    <a:pt x="14100" y="1516"/>
                  </a:cubicBezTo>
                  <a:cubicBezTo>
                    <a:pt x="14341" y="1408"/>
                    <a:pt x="14600" y="1365"/>
                    <a:pt x="14854" y="1365"/>
                  </a:cubicBezTo>
                  <a:cubicBezTo>
                    <a:pt x="15021" y="1365"/>
                    <a:pt x="15185" y="1384"/>
                    <a:pt x="15342" y="1415"/>
                  </a:cubicBezTo>
                  <a:cubicBezTo>
                    <a:pt x="16291" y="1635"/>
                    <a:pt x="17007" y="2334"/>
                    <a:pt x="17604" y="3080"/>
                  </a:cubicBezTo>
                  <a:cubicBezTo>
                    <a:pt x="17730" y="3253"/>
                    <a:pt x="17879" y="3426"/>
                    <a:pt x="18028" y="3629"/>
                  </a:cubicBezTo>
                  <a:cubicBezTo>
                    <a:pt x="18067" y="3681"/>
                    <a:pt x="18139" y="3723"/>
                    <a:pt x="18214" y="3723"/>
                  </a:cubicBezTo>
                  <a:cubicBezTo>
                    <a:pt x="18244" y="3723"/>
                    <a:pt x="18274" y="3716"/>
                    <a:pt x="18303" y="3701"/>
                  </a:cubicBezTo>
                  <a:cubicBezTo>
                    <a:pt x="18404" y="3629"/>
                    <a:pt x="18452" y="3504"/>
                    <a:pt x="18381" y="3403"/>
                  </a:cubicBezTo>
                  <a:cubicBezTo>
                    <a:pt x="17784" y="2609"/>
                    <a:pt x="17133" y="1785"/>
                    <a:pt x="16237" y="1313"/>
                  </a:cubicBezTo>
                  <a:cubicBezTo>
                    <a:pt x="15813" y="1092"/>
                    <a:pt x="15318" y="943"/>
                    <a:pt x="14846" y="943"/>
                  </a:cubicBezTo>
                  <a:cubicBezTo>
                    <a:pt x="14375" y="943"/>
                    <a:pt x="13951" y="1092"/>
                    <a:pt x="13551" y="1337"/>
                  </a:cubicBezTo>
                  <a:cubicBezTo>
                    <a:pt x="13205" y="1564"/>
                    <a:pt x="12882" y="1838"/>
                    <a:pt x="12530" y="2059"/>
                  </a:cubicBezTo>
                  <a:cubicBezTo>
                    <a:pt x="12306" y="2204"/>
                    <a:pt x="12023" y="2353"/>
                    <a:pt x="11734" y="2353"/>
                  </a:cubicBezTo>
                  <a:cubicBezTo>
                    <a:pt x="11677" y="2353"/>
                    <a:pt x="11620" y="2347"/>
                    <a:pt x="11563" y="2334"/>
                  </a:cubicBezTo>
                  <a:cubicBezTo>
                    <a:pt x="11264" y="2286"/>
                    <a:pt x="11038" y="2113"/>
                    <a:pt x="10841" y="1886"/>
                  </a:cubicBezTo>
                  <a:cubicBezTo>
                    <a:pt x="10620" y="1635"/>
                    <a:pt x="10417" y="1367"/>
                    <a:pt x="10220" y="1116"/>
                  </a:cubicBezTo>
                  <a:cubicBezTo>
                    <a:pt x="9993" y="865"/>
                    <a:pt x="9772" y="621"/>
                    <a:pt x="9497" y="441"/>
                  </a:cubicBezTo>
                  <a:cubicBezTo>
                    <a:pt x="9271" y="310"/>
                    <a:pt x="9030" y="251"/>
                    <a:pt x="8787" y="251"/>
                  </a:cubicBezTo>
                  <a:cubicBezTo>
                    <a:pt x="8709" y="251"/>
                    <a:pt x="8632" y="257"/>
                    <a:pt x="8554" y="268"/>
                  </a:cubicBezTo>
                  <a:cubicBezTo>
                    <a:pt x="7903" y="394"/>
                    <a:pt x="7456" y="943"/>
                    <a:pt x="7038" y="1391"/>
                  </a:cubicBezTo>
                  <a:cubicBezTo>
                    <a:pt x="6811" y="1612"/>
                    <a:pt x="6614" y="1838"/>
                    <a:pt x="6363" y="1988"/>
                  </a:cubicBezTo>
                  <a:cubicBezTo>
                    <a:pt x="6214" y="2059"/>
                    <a:pt x="6142" y="2083"/>
                    <a:pt x="5993" y="2137"/>
                  </a:cubicBezTo>
                  <a:lnTo>
                    <a:pt x="5814" y="2137"/>
                  </a:lnTo>
                  <a:cubicBezTo>
                    <a:pt x="5718" y="2137"/>
                    <a:pt x="5665" y="2137"/>
                    <a:pt x="5593" y="2113"/>
                  </a:cubicBezTo>
                  <a:cubicBezTo>
                    <a:pt x="5444" y="2083"/>
                    <a:pt x="5342" y="2035"/>
                    <a:pt x="5193" y="1934"/>
                  </a:cubicBezTo>
                  <a:cubicBezTo>
                    <a:pt x="5097" y="1862"/>
                    <a:pt x="4972" y="1713"/>
                    <a:pt x="4871" y="1612"/>
                  </a:cubicBezTo>
                  <a:cubicBezTo>
                    <a:pt x="4620" y="1337"/>
                    <a:pt x="4423" y="1068"/>
                    <a:pt x="4202" y="794"/>
                  </a:cubicBezTo>
                  <a:cubicBezTo>
                    <a:pt x="3975" y="519"/>
                    <a:pt x="3701" y="268"/>
                    <a:pt x="3354" y="119"/>
                  </a:cubicBezTo>
                  <a:cubicBezTo>
                    <a:pt x="3168" y="38"/>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57200" y="4504025"/>
              <a:ext cx="1587788" cy="319562"/>
            </a:xfrm>
            <a:custGeom>
              <a:avLst/>
              <a:gdLst/>
              <a:ahLst/>
              <a:cxnLst/>
              <a:rect l="l" t="t" r="r" b="b"/>
              <a:pathLst>
                <a:path w="18453" h="3714" extrusionOk="0">
                  <a:moveTo>
                    <a:pt x="2740" y="0"/>
                  </a:moveTo>
                  <a:cubicBezTo>
                    <a:pt x="2511" y="0"/>
                    <a:pt x="2279" y="44"/>
                    <a:pt x="2059" y="121"/>
                  </a:cubicBezTo>
                  <a:cubicBezTo>
                    <a:pt x="1635" y="295"/>
                    <a:pt x="1265" y="569"/>
                    <a:pt x="966" y="939"/>
                  </a:cubicBezTo>
                  <a:cubicBezTo>
                    <a:pt x="668" y="1315"/>
                    <a:pt x="441" y="1787"/>
                    <a:pt x="268" y="2235"/>
                  </a:cubicBezTo>
                  <a:cubicBezTo>
                    <a:pt x="196" y="2456"/>
                    <a:pt x="119" y="2706"/>
                    <a:pt x="47" y="2933"/>
                  </a:cubicBezTo>
                  <a:cubicBezTo>
                    <a:pt x="1" y="3079"/>
                    <a:pt x="124" y="3174"/>
                    <a:pt x="246" y="3174"/>
                  </a:cubicBezTo>
                  <a:cubicBezTo>
                    <a:pt x="329" y="3174"/>
                    <a:pt x="412" y="3130"/>
                    <a:pt x="441" y="3029"/>
                  </a:cubicBezTo>
                  <a:cubicBezTo>
                    <a:pt x="716" y="2211"/>
                    <a:pt x="1014" y="1214"/>
                    <a:pt x="1814" y="718"/>
                  </a:cubicBezTo>
                  <a:cubicBezTo>
                    <a:pt x="2091" y="544"/>
                    <a:pt x="2422" y="409"/>
                    <a:pt x="2764" y="409"/>
                  </a:cubicBezTo>
                  <a:cubicBezTo>
                    <a:pt x="2819" y="409"/>
                    <a:pt x="2875" y="412"/>
                    <a:pt x="2930" y="420"/>
                  </a:cubicBezTo>
                  <a:cubicBezTo>
                    <a:pt x="3277" y="492"/>
                    <a:pt x="3551" y="695"/>
                    <a:pt x="3778" y="915"/>
                  </a:cubicBezTo>
                  <a:cubicBezTo>
                    <a:pt x="4226" y="1411"/>
                    <a:pt x="4572" y="2086"/>
                    <a:pt x="5169" y="2384"/>
                  </a:cubicBezTo>
                  <a:cubicBezTo>
                    <a:pt x="5366" y="2498"/>
                    <a:pt x="5583" y="2547"/>
                    <a:pt x="5802" y="2547"/>
                  </a:cubicBezTo>
                  <a:cubicBezTo>
                    <a:pt x="5915" y="2547"/>
                    <a:pt x="6030" y="2534"/>
                    <a:pt x="6142" y="2509"/>
                  </a:cubicBezTo>
                  <a:cubicBezTo>
                    <a:pt x="6441" y="2432"/>
                    <a:pt x="6709" y="2259"/>
                    <a:pt x="6936" y="2062"/>
                  </a:cubicBezTo>
                  <a:cubicBezTo>
                    <a:pt x="7187" y="1835"/>
                    <a:pt x="7408" y="1614"/>
                    <a:pt x="7605" y="1363"/>
                  </a:cubicBezTo>
                  <a:cubicBezTo>
                    <a:pt x="7832" y="1166"/>
                    <a:pt x="8029" y="963"/>
                    <a:pt x="8279" y="814"/>
                  </a:cubicBezTo>
                  <a:cubicBezTo>
                    <a:pt x="8439" y="728"/>
                    <a:pt x="8614" y="663"/>
                    <a:pt x="8793" y="663"/>
                  </a:cubicBezTo>
                  <a:cubicBezTo>
                    <a:pt x="8862" y="663"/>
                    <a:pt x="8932" y="673"/>
                    <a:pt x="9002" y="695"/>
                  </a:cubicBezTo>
                  <a:cubicBezTo>
                    <a:pt x="9151" y="718"/>
                    <a:pt x="9247" y="766"/>
                    <a:pt x="9372" y="868"/>
                  </a:cubicBezTo>
                  <a:cubicBezTo>
                    <a:pt x="9473" y="915"/>
                    <a:pt x="9599" y="1041"/>
                    <a:pt x="9694" y="1142"/>
                  </a:cubicBezTo>
                  <a:cubicBezTo>
                    <a:pt x="10118" y="1614"/>
                    <a:pt x="10441" y="2211"/>
                    <a:pt x="10990" y="2557"/>
                  </a:cubicBezTo>
                  <a:cubicBezTo>
                    <a:pt x="11227" y="2685"/>
                    <a:pt x="11481" y="2760"/>
                    <a:pt x="11746" y="2760"/>
                  </a:cubicBezTo>
                  <a:cubicBezTo>
                    <a:pt x="11841" y="2760"/>
                    <a:pt x="11937" y="2751"/>
                    <a:pt x="12035" y="2730"/>
                  </a:cubicBezTo>
                  <a:cubicBezTo>
                    <a:pt x="12435" y="2659"/>
                    <a:pt x="12781" y="2408"/>
                    <a:pt x="13079" y="2187"/>
                  </a:cubicBezTo>
                  <a:cubicBezTo>
                    <a:pt x="13402" y="1936"/>
                    <a:pt x="13724" y="1662"/>
                    <a:pt x="14100" y="1512"/>
                  </a:cubicBezTo>
                  <a:cubicBezTo>
                    <a:pt x="14347" y="1405"/>
                    <a:pt x="14613" y="1355"/>
                    <a:pt x="14873" y="1355"/>
                  </a:cubicBezTo>
                  <a:cubicBezTo>
                    <a:pt x="15033" y="1355"/>
                    <a:pt x="15191" y="1375"/>
                    <a:pt x="15342" y="1411"/>
                  </a:cubicBezTo>
                  <a:cubicBezTo>
                    <a:pt x="16291" y="1638"/>
                    <a:pt x="17007" y="2336"/>
                    <a:pt x="17604" y="3053"/>
                  </a:cubicBezTo>
                  <a:cubicBezTo>
                    <a:pt x="17730" y="3256"/>
                    <a:pt x="17879" y="3429"/>
                    <a:pt x="18028" y="3602"/>
                  </a:cubicBezTo>
                  <a:cubicBezTo>
                    <a:pt x="18064" y="3670"/>
                    <a:pt x="18130" y="3714"/>
                    <a:pt x="18200" y="3714"/>
                  </a:cubicBezTo>
                  <a:cubicBezTo>
                    <a:pt x="18234" y="3714"/>
                    <a:pt x="18269" y="3703"/>
                    <a:pt x="18303" y="3680"/>
                  </a:cubicBezTo>
                  <a:cubicBezTo>
                    <a:pt x="18404" y="3626"/>
                    <a:pt x="18452" y="3500"/>
                    <a:pt x="18381" y="3405"/>
                  </a:cubicBezTo>
                  <a:cubicBezTo>
                    <a:pt x="17784" y="2605"/>
                    <a:pt x="17133" y="1787"/>
                    <a:pt x="16237" y="1315"/>
                  </a:cubicBezTo>
                  <a:cubicBezTo>
                    <a:pt x="15813" y="1089"/>
                    <a:pt x="15318" y="939"/>
                    <a:pt x="14846" y="939"/>
                  </a:cubicBezTo>
                  <a:cubicBezTo>
                    <a:pt x="14375" y="939"/>
                    <a:pt x="13951" y="1089"/>
                    <a:pt x="13551" y="1339"/>
                  </a:cubicBezTo>
                  <a:cubicBezTo>
                    <a:pt x="13205" y="1560"/>
                    <a:pt x="12882" y="1835"/>
                    <a:pt x="12530" y="2062"/>
                  </a:cubicBezTo>
                  <a:cubicBezTo>
                    <a:pt x="12304" y="2207"/>
                    <a:pt x="12019" y="2353"/>
                    <a:pt x="11728" y="2353"/>
                  </a:cubicBezTo>
                  <a:cubicBezTo>
                    <a:pt x="11673" y="2353"/>
                    <a:pt x="11618" y="2348"/>
                    <a:pt x="11563" y="2336"/>
                  </a:cubicBezTo>
                  <a:cubicBezTo>
                    <a:pt x="11264" y="2259"/>
                    <a:pt x="11038" y="2109"/>
                    <a:pt x="10841" y="1889"/>
                  </a:cubicBezTo>
                  <a:cubicBezTo>
                    <a:pt x="10620" y="1638"/>
                    <a:pt x="10417" y="1363"/>
                    <a:pt x="10220" y="1112"/>
                  </a:cubicBezTo>
                  <a:cubicBezTo>
                    <a:pt x="9993" y="868"/>
                    <a:pt x="9772" y="617"/>
                    <a:pt x="9497" y="444"/>
                  </a:cubicBezTo>
                  <a:cubicBezTo>
                    <a:pt x="9272" y="313"/>
                    <a:pt x="9034" y="251"/>
                    <a:pt x="8792" y="251"/>
                  </a:cubicBezTo>
                  <a:cubicBezTo>
                    <a:pt x="8713" y="251"/>
                    <a:pt x="8634" y="257"/>
                    <a:pt x="8554" y="271"/>
                  </a:cubicBezTo>
                  <a:cubicBezTo>
                    <a:pt x="7903" y="396"/>
                    <a:pt x="7456" y="939"/>
                    <a:pt x="7038" y="1387"/>
                  </a:cubicBezTo>
                  <a:cubicBezTo>
                    <a:pt x="6811" y="1614"/>
                    <a:pt x="6614" y="1811"/>
                    <a:pt x="6363" y="1984"/>
                  </a:cubicBezTo>
                  <a:cubicBezTo>
                    <a:pt x="6214" y="2062"/>
                    <a:pt x="6142" y="2086"/>
                    <a:pt x="5993" y="2109"/>
                  </a:cubicBezTo>
                  <a:cubicBezTo>
                    <a:pt x="5963" y="2133"/>
                    <a:pt x="5939" y="2133"/>
                    <a:pt x="5915" y="2133"/>
                  </a:cubicBezTo>
                  <a:lnTo>
                    <a:pt x="5814" y="2133"/>
                  </a:lnTo>
                  <a:cubicBezTo>
                    <a:pt x="5718" y="2133"/>
                    <a:pt x="5665" y="2133"/>
                    <a:pt x="5593" y="2109"/>
                  </a:cubicBezTo>
                  <a:cubicBezTo>
                    <a:pt x="5444" y="2086"/>
                    <a:pt x="5342" y="2038"/>
                    <a:pt x="5193" y="1936"/>
                  </a:cubicBezTo>
                  <a:cubicBezTo>
                    <a:pt x="5097" y="1859"/>
                    <a:pt x="4972" y="1709"/>
                    <a:pt x="4871" y="1614"/>
                  </a:cubicBezTo>
                  <a:cubicBezTo>
                    <a:pt x="4620" y="1339"/>
                    <a:pt x="4423" y="1041"/>
                    <a:pt x="4202" y="790"/>
                  </a:cubicBezTo>
                  <a:cubicBezTo>
                    <a:pt x="3975" y="515"/>
                    <a:pt x="3701" y="271"/>
                    <a:pt x="3354" y="121"/>
                  </a:cubicBezTo>
                  <a:cubicBezTo>
                    <a:pt x="3162" y="38"/>
                    <a:pt x="2952" y="0"/>
                    <a:pt x="2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57200" y="4285905"/>
              <a:ext cx="1587788" cy="320164"/>
            </a:xfrm>
            <a:custGeom>
              <a:avLst/>
              <a:gdLst/>
              <a:ahLst/>
              <a:cxnLst/>
              <a:rect l="l" t="t" r="r" b="b"/>
              <a:pathLst>
                <a:path w="18453" h="3721" extrusionOk="0">
                  <a:moveTo>
                    <a:pt x="2761" y="1"/>
                  </a:moveTo>
                  <a:cubicBezTo>
                    <a:pt x="2525" y="1"/>
                    <a:pt x="2285" y="51"/>
                    <a:pt x="2059" y="143"/>
                  </a:cubicBezTo>
                  <a:cubicBezTo>
                    <a:pt x="1635" y="292"/>
                    <a:pt x="1265" y="567"/>
                    <a:pt x="966" y="937"/>
                  </a:cubicBezTo>
                  <a:cubicBezTo>
                    <a:pt x="668" y="1337"/>
                    <a:pt x="441" y="1785"/>
                    <a:pt x="268" y="2233"/>
                  </a:cubicBezTo>
                  <a:cubicBezTo>
                    <a:pt x="196" y="2483"/>
                    <a:pt x="119" y="2704"/>
                    <a:pt x="47" y="2931"/>
                  </a:cubicBezTo>
                  <a:cubicBezTo>
                    <a:pt x="0" y="3078"/>
                    <a:pt x="126" y="3182"/>
                    <a:pt x="249" y="3182"/>
                  </a:cubicBezTo>
                  <a:cubicBezTo>
                    <a:pt x="331" y="3182"/>
                    <a:pt x="412" y="3136"/>
                    <a:pt x="441" y="3027"/>
                  </a:cubicBezTo>
                  <a:cubicBezTo>
                    <a:pt x="716" y="2209"/>
                    <a:pt x="1014" y="1236"/>
                    <a:pt x="1814" y="716"/>
                  </a:cubicBezTo>
                  <a:cubicBezTo>
                    <a:pt x="2077" y="551"/>
                    <a:pt x="2388" y="421"/>
                    <a:pt x="2711" y="421"/>
                  </a:cubicBezTo>
                  <a:cubicBezTo>
                    <a:pt x="2783" y="421"/>
                    <a:pt x="2857" y="427"/>
                    <a:pt x="2930" y="442"/>
                  </a:cubicBezTo>
                  <a:cubicBezTo>
                    <a:pt x="3277" y="489"/>
                    <a:pt x="3551" y="692"/>
                    <a:pt x="3778" y="937"/>
                  </a:cubicBezTo>
                  <a:cubicBezTo>
                    <a:pt x="4226" y="1409"/>
                    <a:pt x="4572" y="2083"/>
                    <a:pt x="5169" y="2406"/>
                  </a:cubicBezTo>
                  <a:cubicBezTo>
                    <a:pt x="5363" y="2503"/>
                    <a:pt x="5576" y="2557"/>
                    <a:pt x="5792" y="2557"/>
                  </a:cubicBezTo>
                  <a:cubicBezTo>
                    <a:pt x="5909" y="2557"/>
                    <a:pt x="6027" y="2541"/>
                    <a:pt x="6142" y="2507"/>
                  </a:cubicBezTo>
                  <a:cubicBezTo>
                    <a:pt x="6441" y="2430"/>
                    <a:pt x="6709" y="2256"/>
                    <a:pt x="6936" y="2059"/>
                  </a:cubicBezTo>
                  <a:cubicBezTo>
                    <a:pt x="7187" y="1833"/>
                    <a:pt x="7408" y="1612"/>
                    <a:pt x="7605" y="1385"/>
                  </a:cubicBezTo>
                  <a:cubicBezTo>
                    <a:pt x="7832" y="1164"/>
                    <a:pt x="8029" y="961"/>
                    <a:pt x="8279" y="812"/>
                  </a:cubicBezTo>
                  <a:cubicBezTo>
                    <a:pt x="8442" y="724"/>
                    <a:pt x="8621" y="672"/>
                    <a:pt x="8804" y="672"/>
                  </a:cubicBezTo>
                  <a:cubicBezTo>
                    <a:pt x="8870" y="672"/>
                    <a:pt x="8936" y="678"/>
                    <a:pt x="9002" y="692"/>
                  </a:cubicBezTo>
                  <a:cubicBezTo>
                    <a:pt x="9151" y="716"/>
                    <a:pt x="9247" y="764"/>
                    <a:pt x="9372" y="865"/>
                  </a:cubicBezTo>
                  <a:cubicBezTo>
                    <a:pt x="9473" y="937"/>
                    <a:pt x="9599" y="1039"/>
                    <a:pt x="9694" y="1140"/>
                  </a:cubicBezTo>
                  <a:cubicBezTo>
                    <a:pt x="10118" y="1612"/>
                    <a:pt x="10441" y="2209"/>
                    <a:pt x="10990" y="2555"/>
                  </a:cubicBezTo>
                  <a:cubicBezTo>
                    <a:pt x="11227" y="2683"/>
                    <a:pt x="11481" y="2758"/>
                    <a:pt x="11746" y="2758"/>
                  </a:cubicBezTo>
                  <a:cubicBezTo>
                    <a:pt x="11841" y="2758"/>
                    <a:pt x="11937" y="2749"/>
                    <a:pt x="12035" y="2728"/>
                  </a:cubicBezTo>
                  <a:cubicBezTo>
                    <a:pt x="12435" y="2656"/>
                    <a:pt x="12781" y="2406"/>
                    <a:pt x="13079" y="2185"/>
                  </a:cubicBezTo>
                  <a:cubicBezTo>
                    <a:pt x="13402" y="1934"/>
                    <a:pt x="13724" y="1683"/>
                    <a:pt x="14100" y="1510"/>
                  </a:cubicBezTo>
                  <a:cubicBezTo>
                    <a:pt x="14327" y="1412"/>
                    <a:pt x="14569" y="1370"/>
                    <a:pt x="14807" y="1370"/>
                  </a:cubicBezTo>
                  <a:cubicBezTo>
                    <a:pt x="14990" y="1370"/>
                    <a:pt x="15171" y="1395"/>
                    <a:pt x="15342" y="1439"/>
                  </a:cubicBezTo>
                  <a:cubicBezTo>
                    <a:pt x="16291" y="1636"/>
                    <a:pt x="17007" y="2334"/>
                    <a:pt x="17604" y="3080"/>
                  </a:cubicBezTo>
                  <a:cubicBezTo>
                    <a:pt x="17730" y="3253"/>
                    <a:pt x="17879" y="3427"/>
                    <a:pt x="18028" y="3624"/>
                  </a:cubicBezTo>
                  <a:cubicBezTo>
                    <a:pt x="18067" y="3680"/>
                    <a:pt x="18140" y="3720"/>
                    <a:pt x="18216" y="3720"/>
                  </a:cubicBezTo>
                  <a:cubicBezTo>
                    <a:pt x="18245" y="3720"/>
                    <a:pt x="18275" y="3714"/>
                    <a:pt x="18303" y="3701"/>
                  </a:cubicBezTo>
                  <a:cubicBezTo>
                    <a:pt x="18404" y="3647"/>
                    <a:pt x="18452" y="3498"/>
                    <a:pt x="18381" y="3403"/>
                  </a:cubicBezTo>
                  <a:cubicBezTo>
                    <a:pt x="17784" y="2603"/>
                    <a:pt x="17133" y="1785"/>
                    <a:pt x="16237" y="1313"/>
                  </a:cubicBezTo>
                  <a:cubicBezTo>
                    <a:pt x="15813" y="1086"/>
                    <a:pt x="15318" y="961"/>
                    <a:pt x="14846" y="937"/>
                  </a:cubicBezTo>
                  <a:cubicBezTo>
                    <a:pt x="14375" y="937"/>
                    <a:pt x="13951" y="1086"/>
                    <a:pt x="13551" y="1337"/>
                  </a:cubicBezTo>
                  <a:cubicBezTo>
                    <a:pt x="13205" y="1558"/>
                    <a:pt x="12882" y="1833"/>
                    <a:pt x="12530" y="2059"/>
                  </a:cubicBezTo>
                  <a:cubicBezTo>
                    <a:pt x="12304" y="2205"/>
                    <a:pt x="12019" y="2351"/>
                    <a:pt x="11728" y="2351"/>
                  </a:cubicBezTo>
                  <a:cubicBezTo>
                    <a:pt x="11673" y="2351"/>
                    <a:pt x="11618" y="2345"/>
                    <a:pt x="11563" y="2334"/>
                  </a:cubicBezTo>
                  <a:cubicBezTo>
                    <a:pt x="11264" y="2280"/>
                    <a:pt x="11038" y="2107"/>
                    <a:pt x="10841" y="1886"/>
                  </a:cubicBezTo>
                  <a:cubicBezTo>
                    <a:pt x="10620" y="1636"/>
                    <a:pt x="10417" y="1361"/>
                    <a:pt x="10220" y="1110"/>
                  </a:cubicBezTo>
                  <a:cubicBezTo>
                    <a:pt x="9993" y="865"/>
                    <a:pt x="9772" y="615"/>
                    <a:pt x="9497" y="442"/>
                  </a:cubicBezTo>
                  <a:cubicBezTo>
                    <a:pt x="9272" y="311"/>
                    <a:pt x="9034" y="249"/>
                    <a:pt x="8792" y="249"/>
                  </a:cubicBezTo>
                  <a:cubicBezTo>
                    <a:pt x="8713" y="249"/>
                    <a:pt x="8634" y="255"/>
                    <a:pt x="8554" y="269"/>
                  </a:cubicBezTo>
                  <a:cubicBezTo>
                    <a:pt x="7903" y="394"/>
                    <a:pt x="7456" y="937"/>
                    <a:pt x="7038" y="1385"/>
                  </a:cubicBezTo>
                  <a:cubicBezTo>
                    <a:pt x="6811" y="1612"/>
                    <a:pt x="6614" y="1833"/>
                    <a:pt x="6363" y="1982"/>
                  </a:cubicBezTo>
                  <a:cubicBezTo>
                    <a:pt x="6214" y="2059"/>
                    <a:pt x="6142" y="2083"/>
                    <a:pt x="5993" y="2131"/>
                  </a:cubicBezTo>
                  <a:lnTo>
                    <a:pt x="5593" y="2131"/>
                  </a:lnTo>
                  <a:cubicBezTo>
                    <a:pt x="5444" y="2083"/>
                    <a:pt x="5342" y="2036"/>
                    <a:pt x="5193" y="1934"/>
                  </a:cubicBezTo>
                  <a:cubicBezTo>
                    <a:pt x="5097" y="1856"/>
                    <a:pt x="4972" y="1737"/>
                    <a:pt x="4871" y="1612"/>
                  </a:cubicBezTo>
                  <a:cubicBezTo>
                    <a:pt x="4620" y="1337"/>
                    <a:pt x="4423" y="1062"/>
                    <a:pt x="4202" y="788"/>
                  </a:cubicBezTo>
                  <a:cubicBezTo>
                    <a:pt x="3975" y="513"/>
                    <a:pt x="3701" y="269"/>
                    <a:pt x="3354" y="119"/>
                  </a:cubicBezTo>
                  <a:cubicBezTo>
                    <a:pt x="3168" y="39"/>
                    <a:pt x="2966" y="1"/>
                    <a:pt x="2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79739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Patrick Hand"/>
              <a:buNone/>
              <a:defRPr sz="2800" b="1">
                <a:solidFill>
                  <a:schemeClr val="dk2"/>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708" r:id="rId3"/>
    <p:sldLayoutId id="2147483695" r:id="rId4"/>
    <p:sldLayoutId id="2147483692" r:id="rId5"/>
    <p:sldLayoutId id="2147483688" r:id="rId6"/>
    <p:sldLayoutId id="2147483683" r:id="rId7"/>
    <p:sldLayoutId id="2147483651" r:id="rId8"/>
    <p:sldLayoutId id="2147483715" r:id="rId9"/>
    <p:sldLayoutId id="2147483711" r:id="rId10"/>
    <p:sldLayoutId id="2147483709" r:id="rId11"/>
    <p:sldLayoutId id="2147483702" r:id="rId12"/>
    <p:sldLayoutId id="2147483698" r:id="rId13"/>
    <p:sldLayoutId id="2147483696" r:id="rId14"/>
    <p:sldLayoutId id="2147483693" r:id="rId15"/>
    <p:sldLayoutId id="2147483689" r:id="rId16"/>
    <p:sldLayoutId id="2147483687" r:id="rId17"/>
    <p:sldLayoutId id="2147483686" r:id="rId18"/>
    <p:sldLayoutId id="2147483653" r:id="rId19"/>
    <p:sldLayoutId id="2147483684" r:id="rId20"/>
    <p:sldLayoutId id="2147483710" r:id="rId21"/>
    <p:sldLayoutId id="2147483697" r:id="rId22"/>
    <p:sldLayoutId id="2147483685" r:id="rId23"/>
    <p:sldLayoutId id="2147483714" r:id="rId24"/>
    <p:sldLayoutId id="2147483713" r:id="rId25"/>
    <p:sldLayoutId id="2147483707" r:id="rId26"/>
    <p:sldLayoutId id="2147483705" r:id="rId27"/>
    <p:sldLayoutId id="2147483704" r:id="rId28"/>
    <p:sldLayoutId id="2147483701" r:id="rId29"/>
    <p:sldLayoutId id="2147483700" r:id="rId30"/>
    <p:sldLayoutId id="2147483694" r:id="rId31"/>
    <p:sldLayoutId id="2147483691" r:id="rId32"/>
    <p:sldLayoutId id="2147483690" r:id="rId33"/>
    <p:sldLayoutId id="2147483716" r:id="rId34"/>
    <p:sldLayoutId id="2147483703" r:id="rId35"/>
    <p:sldLayoutId id="2147483712" r:id="rId36"/>
    <p:sldLayoutId id="2147483699" r:id="rId37"/>
    <p:sldLayoutId id="2147483668" r:id="rId38"/>
    <p:sldLayoutId id="2147483706" r:id="rId39"/>
    <p:sldLayoutId id="2147483677" r:id="rId40"/>
    <p:sldLayoutId id="2147483679"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F5EF"/>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2" cstate="hqprint">
            <a:extLst>
              <a:ext uri="{28A0092B-C50C-407E-A947-70E740481C1C}">
                <a14:useLocalDpi xmlns:a14="http://schemas.microsoft.com/office/drawing/2010/main" val="0"/>
              </a:ext>
            </a:extLst>
          </a:blip>
          <a:srcRect b="90000"/>
          <a:stretch/>
        </p:blipFill>
        <p:spPr>
          <a:xfrm>
            <a:off x="0" y="-11832"/>
            <a:ext cx="9144000" cy="423312"/>
          </a:xfrm>
          <a:prstGeom prst="rect">
            <a:avLst/>
          </a:prstGeom>
        </p:spPr>
      </p:pic>
      <p:pic>
        <p:nvPicPr>
          <p:cNvPr id="10" name="图片 9"/>
          <p:cNvPicPr>
            <a:picLocks noChangeAspect="1"/>
          </p:cNvPicPr>
          <p:nvPr userDrawn="1"/>
        </p:nvPicPr>
        <p:blipFill rotWithShape="1">
          <a:blip r:embed="rId22" cstate="hqprint">
            <a:extLst>
              <a:ext uri="{28A0092B-C50C-407E-A947-70E740481C1C}">
                <a14:useLocalDpi xmlns:a14="http://schemas.microsoft.com/office/drawing/2010/main" val="0"/>
              </a:ext>
            </a:extLst>
          </a:blip>
          <a:srcRect b="90000"/>
          <a:stretch/>
        </p:blipFill>
        <p:spPr>
          <a:xfrm flipH="1" flipV="1">
            <a:off x="0" y="4602475"/>
            <a:ext cx="9144000" cy="514350"/>
          </a:xfrm>
          <a:prstGeom prst="rect">
            <a:avLst/>
          </a:prstGeom>
        </p:spPr>
      </p:pic>
    </p:spTree>
    <p:extLst>
      <p:ext uri="{BB962C8B-B14F-4D97-AF65-F5344CB8AC3E}">
        <p14:creationId xmlns:p14="http://schemas.microsoft.com/office/powerpoint/2010/main" val="38254598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5EF673A-195C-472C-8168-4E1B3E629D21}" type="datetimeFigureOut">
              <a:rPr lang="en-US" smtClean="0"/>
              <a:pPr/>
              <a:t>2/16/2023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0C1E9ED-F6DC-429C-A318-7B2FCA582AC0}" type="slidenum">
              <a:rPr lang="en-US" smtClean="0"/>
              <a:pPr/>
              <a:t>‹#›</a:t>
            </a:fld>
            <a:endParaRPr lang="en-US"/>
          </a:p>
        </p:txBody>
      </p:sp>
    </p:spTree>
    <p:extLst>
      <p:ext uri="{BB962C8B-B14F-4D97-AF65-F5344CB8AC3E}">
        <p14:creationId xmlns:p14="http://schemas.microsoft.com/office/powerpoint/2010/main" val="361810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19"/>
        <p:cNvGrpSpPr/>
        <p:nvPr/>
      </p:nvGrpSpPr>
      <p:grpSpPr>
        <a:xfrm>
          <a:off x="0" y="0"/>
          <a:ext cx="0" cy="0"/>
          <a:chOff x="0" y="0"/>
          <a:chExt cx="0" cy="0"/>
        </a:xfrm>
      </p:grpSpPr>
      <p:sp>
        <p:nvSpPr>
          <p:cNvPr id="4" name="TextBox 3"/>
          <p:cNvSpPr txBox="1"/>
          <p:nvPr/>
        </p:nvSpPr>
        <p:spPr>
          <a:xfrm>
            <a:off x="1815922" y="2382591"/>
            <a:ext cx="5396248" cy="1306063"/>
          </a:xfrm>
          <a:prstGeom prst="rect">
            <a:avLst/>
          </a:prstGeom>
          <a:noFill/>
        </p:spPr>
        <p:txBody>
          <a:bodyPr wrap="square" rtlCol="0">
            <a:spAutoFit/>
          </a:bodyPr>
          <a:lstStyle/>
          <a:p>
            <a:pPr algn="ctr">
              <a:lnSpc>
                <a:spcPct val="130000"/>
              </a:lnSpc>
            </a:pPr>
            <a:r>
              <a:rPr lang="en-US" sz="3200" b="1" dirty="0">
                <a:effectLst>
                  <a:outerShdw blurRad="38100" dist="38100" dir="2700000" algn="tl">
                    <a:srgbClr val="000000">
                      <a:alpha val="43137"/>
                    </a:srgbClr>
                  </a:outerShdw>
                </a:effectLst>
              </a:rPr>
              <a:t>CHÀO MỪNG CÁC EM ĐẾN VỚI TIẾT HỌC!</a:t>
            </a:r>
            <a:endParaRPr lang="vi-VN" sz="32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C197B0A-CD6E-2B3C-FFFE-7214FCDB501D}"/>
              </a:ext>
            </a:extLst>
          </p:cNvPr>
          <p:cNvSpPr/>
          <p:nvPr/>
        </p:nvSpPr>
        <p:spPr>
          <a:xfrm>
            <a:off x="2113433" y="1991914"/>
            <a:ext cx="5925016" cy="1331149"/>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sym typeface="Arial"/>
              </a:rPr>
              <a:t>Ngành công nghiệp thời trang bao gồm các lĩnh vực như thiết kế, sản xuất, phân phối, quảng bá, tiêu thụ, ... các loại trang phục. Ngành này đã mang lại nhiều việc làm cho người lao động.</a:t>
            </a:r>
            <a:endParaRPr kumimoji="0" lang="vi-VN"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sym typeface="Arial"/>
            </a:endParaRPr>
          </a:p>
        </p:txBody>
      </p:sp>
      <p:pic>
        <p:nvPicPr>
          <p:cNvPr id="2" name="Picture 1">
            <a:extLst>
              <a:ext uri="{FF2B5EF4-FFF2-40B4-BE49-F238E27FC236}">
                <a16:creationId xmlns:a16="http://schemas.microsoft.com/office/drawing/2014/main" id="{1EAE8556-E5FC-D794-4A66-DC7C1E8787E6}"/>
              </a:ext>
            </a:extLst>
          </p:cNvPr>
          <p:cNvPicPr>
            <a:picLocks noChangeAspect="1"/>
          </p:cNvPicPr>
          <p:nvPr/>
        </p:nvPicPr>
        <p:blipFill>
          <a:blip r:embed="rId2"/>
          <a:stretch>
            <a:fillRect/>
          </a:stretch>
        </p:blipFill>
        <p:spPr>
          <a:xfrm>
            <a:off x="-214360" y="60186"/>
            <a:ext cx="2327793" cy="3485901"/>
          </a:xfrm>
          <a:prstGeom prst="rect">
            <a:avLst/>
          </a:prstGeom>
        </p:spPr>
      </p:pic>
      <p:sp>
        <p:nvSpPr>
          <p:cNvPr id="4" name="Rounded Rectangle 6">
            <a:extLst>
              <a:ext uri="{FF2B5EF4-FFF2-40B4-BE49-F238E27FC236}">
                <a16:creationId xmlns:a16="http://schemas.microsoft.com/office/drawing/2014/main" id="{9DAB17CF-54B5-78A7-9087-FDACBE480950}"/>
              </a:ext>
            </a:extLst>
          </p:cNvPr>
          <p:cNvSpPr/>
          <p:nvPr/>
        </p:nvSpPr>
        <p:spPr>
          <a:xfrm>
            <a:off x="2050243" y="657485"/>
            <a:ext cx="5925016" cy="1010115"/>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sym typeface="Arial"/>
              </a:rPr>
              <a:t>Mốt thời trang là sự thay đổi các kiểu quần áo, cách mặc được số đông ưa chuộng trong mỗi thời kì.</a:t>
            </a:r>
          </a:p>
        </p:txBody>
      </p:sp>
    </p:spTree>
    <p:extLst>
      <p:ext uri="{BB962C8B-B14F-4D97-AF65-F5344CB8AC3E}">
        <p14:creationId xmlns:p14="http://schemas.microsoft.com/office/powerpoint/2010/main" val="13223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C197B0A-CD6E-2B3C-FFFE-7214FCDB501D}"/>
              </a:ext>
            </a:extLst>
          </p:cNvPr>
          <p:cNvSpPr/>
          <p:nvPr/>
        </p:nvSpPr>
        <p:spPr>
          <a:xfrm>
            <a:off x="1888273" y="795016"/>
            <a:ext cx="5925016" cy="1010115"/>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0000"/>
              </a:lnSpc>
            </a:pPr>
            <a:r>
              <a:rPr lang="vi-VN" sz="1800" b="1" dirty="0">
                <a:solidFill>
                  <a:srgbClr val="002060"/>
                </a:solidFill>
                <a:latin typeface="+mj-lt"/>
              </a:rPr>
              <a:t>Nêu sự khác biệt về thời trang của phụ nữ Việt Nam giữa hai thời điểm khác nhau trong Hình 9.1</a:t>
            </a:r>
            <a:endParaRPr kumimoji="0" lang="vi-VN" sz="1800" i="0" u="none" strike="noStrike" kern="0" cap="none" spc="0" normalizeH="0" baseline="0" noProof="0" dirty="0">
              <a:ln>
                <a:noFill/>
              </a:ln>
              <a:solidFill>
                <a:srgbClr val="002060"/>
              </a:solidFill>
              <a:effectLst/>
              <a:uLnTx/>
              <a:uFillTx/>
              <a:latin typeface="+mj-lt"/>
              <a:sym typeface="Arial"/>
            </a:endParaRPr>
          </a:p>
        </p:txBody>
      </p:sp>
      <p:pic>
        <p:nvPicPr>
          <p:cNvPr id="8" name="Picture 7">
            <a:extLst>
              <a:ext uri="{FF2B5EF4-FFF2-40B4-BE49-F238E27FC236}">
                <a16:creationId xmlns:a16="http://schemas.microsoft.com/office/drawing/2014/main" id="{1EE01586-16C7-418F-6C71-84B82231516F}"/>
              </a:ext>
            </a:extLst>
          </p:cNvPr>
          <p:cNvPicPr>
            <a:picLocks noChangeAspect="1"/>
          </p:cNvPicPr>
          <p:nvPr/>
        </p:nvPicPr>
        <p:blipFill>
          <a:blip r:embed="rId2"/>
          <a:stretch>
            <a:fillRect/>
          </a:stretch>
        </p:blipFill>
        <p:spPr>
          <a:xfrm>
            <a:off x="2511228" y="1916643"/>
            <a:ext cx="4121544" cy="3102003"/>
          </a:xfrm>
          <a:prstGeom prst="rect">
            <a:avLst/>
          </a:prstGeom>
        </p:spPr>
      </p:pic>
      <p:sp>
        <p:nvSpPr>
          <p:cNvPr id="11" name="Rounded Rectangle 25">
            <a:extLst>
              <a:ext uri="{FF2B5EF4-FFF2-40B4-BE49-F238E27FC236}">
                <a16:creationId xmlns:a16="http://schemas.microsoft.com/office/drawing/2014/main" id="{6CEB46AA-C895-FB1C-BFD6-6BCABF17392A}"/>
              </a:ext>
            </a:extLst>
          </p:cNvPr>
          <p:cNvSpPr/>
          <p:nvPr/>
        </p:nvSpPr>
        <p:spPr>
          <a:xfrm>
            <a:off x="1399126" y="124854"/>
            <a:ext cx="2654299" cy="647700"/>
          </a:xfrm>
          <a:prstGeom prst="roundRect">
            <a:avLst/>
          </a:prstGeom>
          <a:solidFill>
            <a:srgbClr val="9FD6D9"/>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KHÁM PHÁ</a:t>
            </a:r>
          </a:p>
        </p:txBody>
      </p:sp>
    </p:spTree>
    <p:extLst>
      <p:ext uri="{BB962C8B-B14F-4D97-AF65-F5344CB8AC3E}">
        <p14:creationId xmlns:p14="http://schemas.microsoft.com/office/powerpoint/2010/main" val="3451184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07" y="410049"/>
            <a:ext cx="2828019" cy="2828019"/>
          </a:xfrm>
          <a:prstGeom prst="rect">
            <a:avLst/>
          </a:prstGeom>
          <a:effectLst>
            <a:outerShdw blurRad="50800" dist="38100" dir="10800000" algn="r" rotWithShape="0">
              <a:prstClr val="black">
                <a:alpha val="40000"/>
              </a:prstClr>
            </a:outerShdw>
          </a:effectLst>
        </p:spPr>
      </p:pic>
      <p:pic>
        <p:nvPicPr>
          <p:cNvPr id="15" name="图片 14"/>
          <p:cNvPicPr>
            <a:picLocks noChangeAspect="1"/>
          </p:cNvPicPr>
          <p:nvPr/>
        </p:nvPicPr>
        <p:blipFill rotWithShape="1">
          <a:blip r:embed="rId4" cstate="hqprint">
            <a:extLst>
              <a:ext uri="{28A0092B-C50C-407E-A947-70E740481C1C}">
                <a14:useLocalDpi xmlns:a14="http://schemas.microsoft.com/office/drawing/2010/main" val="0"/>
              </a:ext>
            </a:extLst>
          </a:blip>
          <a:srcRect b="90000"/>
          <a:stretch/>
        </p:blipFill>
        <p:spPr>
          <a:xfrm>
            <a:off x="0" y="-25946"/>
            <a:ext cx="9144000" cy="514350"/>
          </a:xfrm>
          <a:prstGeom prst="rect">
            <a:avLst/>
          </a:prstGeom>
        </p:spPr>
      </p:pic>
      <p:pic>
        <p:nvPicPr>
          <p:cNvPr id="16" name="图片 15"/>
          <p:cNvPicPr>
            <a:picLocks noChangeAspect="1"/>
          </p:cNvPicPr>
          <p:nvPr/>
        </p:nvPicPr>
        <p:blipFill rotWithShape="1">
          <a:blip r:embed="rId4" cstate="hqprint">
            <a:extLst>
              <a:ext uri="{28A0092B-C50C-407E-A947-70E740481C1C}">
                <a14:useLocalDpi xmlns:a14="http://schemas.microsoft.com/office/drawing/2010/main" val="0"/>
              </a:ext>
            </a:extLst>
          </a:blip>
          <a:srcRect b="90000"/>
          <a:stretch/>
        </p:blipFill>
        <p:spPr>
          <a:xfrm flipH="1" flipV="1">
            <a:off x="0" y="4602475"/>
            <a:ext cx="9144000" cy="514350"/>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49499" r="78939"/>
          <a:stretch/>
        </p:blipFill>
        <p:spPr>
          <a:xfrm rot="20722940">
            <a:off x="7463632" y="3526043"/>
            <a:ext cx="2252796" cy="1547447"/>
          </a:xfrm>
          <a:prstGeom prst="rect">
            <a:avLst/>
          </a:prstGeom>
        </p:spPr>
      </p:pic>
      <p:pic>
        <p:nvPicPr>
          <p:cNvPr id="18" name="图片 17"/>
          <p:cNvPicPr>
            <a:picLocks noChangeAspect="1"/>
          </p:cNvPicPr>
          <p:nvPr/>
        </p:nvPicPr>
        <p:blipFill rotWithShape="1">
          <a:blip r:embed="rId4" cstate="hqprint">
            <a:extLst>
              <a:ext uri="{28A0092B-C50C-407E-A947-70E740481C1C}">
                <a14:useLocalDpi xmlns:a14="http://schemas.microsoft.com/office/drawing/2010/main" val="0"/>
              </a:ext>
            </a:extLst>
          </a:blip>
          <a:srcRect t="9905" r="71460" b="70286"/>
          <a:stretch/>
        </p:blipFill>
        <p:spPr>
          <a:xfrm>
            <a:off x="-127158" y="114402"/>
            <a:ext cx="1201274" cy="833810"/>
          </a:xfrm>
          <a:prstGeom prst="rect">
            <a:avLst/>
          </a:prstGeom>
        </p:spPr>
      </p:pic>
      <p:pic>
        <p:nvPicPr>
          <p:cNvPr id="19" name="图片 18"/>
          <p:cNvPicPr>
            <a:picLocks noChangeAspect="1"/>
          </p:cNvPicPr>
          <p:nvPr/>
        </p:nvPicPr>
        <p:blipFill rotWithShape="1">
          <a:blip r:embed="rId4" cstate="hqprint">
            <a:extLst>
              <a:ext uri="{28A0092B-C50C-407E-A947-70E740481C1C}">
                <a14:useLocalDpi xmlns:a14="http://schemas.microsoft.com/office/drawing/2010/main" val="0"/>
              </a:ext>
            </a:extLst>
          </a:blip>
          <a:srcRect l="83658" t="36888" b="49778"/>
          <a:stretch/>
        </p:blipFill>
        <p:spPr>
          <a:xfrm>
            <a:off x="5506628" y="366494"/>
            <a:ext cx="840545" cy="685800"/>
          </a:xfrm>
          <a:prstGeom prst="rect">
            <a:avLst/>
          </a:prstGeom>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l="12987" t="26831" r="75844" b="43247"/>
          <a:stretch/>
        </p:blipFill>
        <p:spPr>
          <a:xfrm>
            <a:off x="4054976" y="1928826"/>
            <a:ext cx="842554" cy="646612"/>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l="59741" r="30649" b="68635"/>
          <a:stretch/>
        </p:blipFill>
        <p:spPr>
          <a:xfrm>
            <a:off x="-102626" y="3204965"/>
            <a:ext cx="1176742" cy="110010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59741" r="30649" b="68635"/>
          <a:stretch/>
        </p:blipFill>
        <p:spPr>
          <a:xfrm>
            <a:off x="7645870" y="2026267"/>
            <a:ext cx="645977" cy="603905"/>
          </a:xfrm>
          <a:prstGeom prst="rect">
            <a:avLst/>
          </a:prstGeom>
        </p:spPr>
      </p:pic>
      <p:sp>
        <p:nvSpPr>
          <p:cNvPr id="31" name="TextBox 30"/>
          <p:cNvSpPr txBox="1"/>
          <p:nvPr/>
        </p:nvSpPr>
        <p:spPr>
          <a:xfrm>
            <a:off x="1716716" y="1492974"/>
            <a:ext cx="6337444" cy="1043684"/>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a:ea typeface="+mn-ea"/>
                <a:cs typeface="Arial"/>
                <a:sym typeface="Arial"/>
              </a:rPr>
              <a:t>MỘT SỐ PHONG CÁCH </a:t>
            </a:r>
          </a:p>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a:ea typeface="+mn-ea"/>
                <a:cs typeface="Arial"/>
                <a:sym typeface="Arial"/>
              </a:rPr>
              <a:t>THỜI TRANG</a:t>
            </a:r>
            <a:endPar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a:sym typeface="Arial"/>
            </a:endParaRPr>
          </a:p>
        </p:txBody>
      </p:sp>
      <p:sp>
        <p:nvSpPr>
          <p:cNvPr id="3" name="文本框 20">
            <a:extLst>
              <a:ext uri="{FF2B5EF4-FFF2-40B4-BE49-F238E27FC236}">
                <a16:creationId xmlns:a16="http://schemas.microsoft.com/office/drawing/2014/main" id="{506C3B29-2EE7-9D67-EE16-7CD4BB75ACA0}"/>
              </a:ext>
            </a:extLst>
          </p:cNvPr>
          <p:cNvSpPr txBox="1"/>
          <p:nvPr/>
        </p:nvSpPr>
        <p:spPr>
          <a:xfrm>
            <a:off x="961457" y="1476646"/>
            <a:ext cx="1510518"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srgbClr val="00B0F0"/>
                </a:solidFill>
                <a:effectLst/>
                <a:uLnTx/>
                <a:uFillTx/>
                <a:latin typeface="Arial"/>
                <a:ea typeface="义启嘟嘟体" pitchFamily="2" charset="-128"/>
                <a:cs typeface="义启嘟嘟体" pitchFamily="2" charset="-128"/>
                <a:sym typeface="+mn-lt"/>
              </a:rPr>
              <a:t>II</a:t>
            </a:r>
            <a:endParaRPr kumimoji="0" lang="en-US" altLang="zh-CN" sz="2700" b="1" i="0" u="none" strike="noStrike" kern="1200" cap="none" spc="0" normalizeH="0" baseline="0" noProof="0" dirty="0">
              <a:ln>
                <a:noFill/>
              </a:ln>
              <a:solidFill>
                <a:srgbClr val="00B0F0"/>
              </a:solidFill>
              <a:effectLst/>
              <a:uLnTx/>
              <a:uFillTx/>
              <a:latin typeface="Arial"/>
              <a:ea typeface="义启嘟嘟体" pitchFamily="2" charset="-128"/>
              <a:cs typeface="义启嘟嘟体" pitchFamily="2" charset="-128"/>
              <a:sym typeface="+mn-lt"/>
            </a:endParaRPr>
          </a:p>
        </p:txBody>
      </p:sp>
    </p:spTree>
    <p:extLst>
      <p:ext uri="{BB962C8B-B14F-4D97-AF65-F5344CB8AC3E}">
        <p14:creationId xmlns:p14="http://schemas.microsoft.com/office/powerpoint/2010/main" val="3825494925"/>
      </p:ext>
    </p:extLst>
  </p:cSld>
  <p:clrMapOvr>
    <a:masterClrMapping/>
  </p:clrMapOvr>
  <p:transition spd="slow" advTm="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6D36413-FDC6-35E2-791B-BE3D654D2708}"/>
              </a:ext>
            </a:extLst>
          </p:cNvPr>
          <p:cNvGraphicFramePr>
            <a:graphicFrameLocks noGrp="1"/>
          </p:cNvGraphicFramePr>
          <p:nvPr>
            <p:extLst>
              <p:ext uri="{D42A27DB-BD31-4B8C-83A1-F6EECF244321}">
                <p14:modId xmlns:p14="http://schemas.microsoft.com/office/powerpoint/2010/main" val="4039277737"/>
              </p:ext>
            </p:extLst>
          </p:nvPr>
        </p:nvGraphicFramePr>
        <p:xfrm>
          <a:off x="1694125" y="840131"/>
          <a:ext cx="5991921" cy="3079160"/>
        </p:xfrm>
        <a:graphic>
          <a:graphicData uri="http://schemas.openxmlformats.org/drawingml/2006/table">
            <a:tbl>
              <a:tblPr firstRow="1" firstCol="1" bandRow="1"/>
              <a:tblGrid>
                <a:gridCol w="1156063">
                  <a:extLst>
                    <a:ext uri="{9D8B030D-6E8A-4147-A177-3AD203B41FA5}">
                      <a16:colId xmlns:a16="http://schemas.microsoft.com/office/drawing/2014/main" val="2383164658"/>
                    </a:ext>
                  </a:extLst>
                </a:gridCol>
                <a:gridCol w="2367722">
                  <a:extLst>
                    <a:ext uri="{9D8B030D-6E8A-4147-A177-3AD203B41FA5}">
                      <a16:colId xmlns:a16="http://schemas.microsoft.com/office/drawing/2014/main" val="2007306662"/>
                    </a:ext>
                  </a:extLst>
                </a:gridCol>
                <a:gridCol w="2468136">
                  <a:extLst>
                    <a:ext uri="{9D8B030D-6E8A-4147-A177-3AD203B41FA5}">
                      <a16:colId xmlns:a16="http://schemas.microsoft.com/office/drawing/2014/main" val="3704496583"/>
                    </a:ext>
                  </a:extLst>
                </a:gridCol>
              </a:tblGrid>
              <a:tr h="465436">
                <a:tc>
                  <a:txBody>
                    <a:bodyPr/>
                    <a:lstStyle/>
                    <a:p>
                      <a:pPr algn="ctr">
                        <a:lnSpc>
                          <a:spcPct val="115000"/>
                        </a:lnSpc>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Phong cách</a:t>
                      </a:r>
                      <a:endParaRPr lang="en-US" sz="1600" dirty="0">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Đặc điểm của trang phục</a:t>
                      </a:r>
                      <a:endParaRPr lang="en-US" sz="1600" dirty="0">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Ứng dụng</a:t>
                      </a:r>
                      <a:endParaRPr lang="en-US" sz="1600" dirty="0">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815349"/>
                  </a:ext>
                </a:extLst>
              </a:tr>
              <a:tr h="708235">
                <a:tc>
                  <a:txBody>
                    <a:bodyPr/>
                    <a:lstStyle/>
                    <a:p>
                      <a:pPr algn="ctr">
                        <a:lnSpc>
                          <a:spcPct val="115000"/>
                        </a:lnSpc>
                      </a:pPr>
                      <a:r>
                        <a:rPr lang="vi-VN" sz="14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Cổ điển</a:t>
                      </a:r>
                      <a:endParaRPr lang="en-US" sz="1400" b="1"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553143"/>
                  </a:ext>
                </a:extLst>
              </a:tr>
              <a:tr h="782933">
                <a:tc>
                  <a:txBody>
                    <a:bodyPr/>
                    <a:lstStyle/>
                    <a:p>
                      <a:pPr algn="ctr">
                        <a:lnSpc>
                          <a:spcPct val="115000"/>
                        </a:lnSpc>
                      </a:pPr>
                      <a:r>
                        <a:rPr lang="vi-VN" sz="14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Thể thao</a:t>
                      </a:r>
                      <a:endParaRPr lang="en-US" sz="1400" b="1"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114360"/>
                  </a:ext>
                </a:extLst>
              </a:tr>
              <a:tr h="780586">
                <a:tc>
                  <a:txBody>
                    <a:bodyPr/>
                    <a:lstStyle/>
                    <a:p>
                      <a:pPr algn="ctr">
                        <a:lnSpc>
                          <a:spcPct val="115000"/>
                        </a:lnSpc>
                      </a:pPr>
                      <a:r>
                        <a:rPr lang="vi-VN" sz="14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Dân gian</a:t>
                      </a:r>
                      <a:endParaRPr lang="en-US" sz="1400" b="1"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612581"/>
                  </a:ext>
                </a:extLst>
              </a:tr>
              <a:tr h="341970">
                <a:tc>
                  <a:txBody>
                    <a:bodyPr/>
                    <a:lstStyle/>
                    <a:p>
                      <a:pPr algn="ctr">
                        <a:lnSpc>
                          <a:spcPct val="115000"/>
                        </a:lnSpc>
                      </a:pPr>
                      <a:r>
                        <a:rPr lang="vi-VN" sz="14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Lãng mạn</a:t>
                      </a:r>
                      <a:endParaRPr lang="en-US" sz="1400" b="1"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a:txBody>
                  <a:tcPr marL="61891" marR="618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0545955"/>
                  </a:ext>
                </a:extLst>
              </a:tr>
            </a:tbl>
          </a:graphicData>
        </a:graphic>
      </p:graphicFrame>
      <p:sp>
        <p:nvSpPr>
          <p:cNvPr id="8" name="Rounded Rectangle 25">
            <a:extLst>
              <a:ext uri="{FF2B5EF4-FFF2-40B4-BE49-F238E27FC236}">
                <a16:creationId xmlns:a16="http://schemas.microsoft.com/office/drawing/2014/main" id="{66CC4E20-7E1C-2ADC-EE85-0BB5D810EF7A}"/>
              </a:ext>
            </a:extLst>
          </p:cNvPr>
          <p:cNvSpPr/>
          <p:nvPr/>
        </p:nvSpPr>
        <p:spPr>
          <a:xfrm>
            <a:off x="1399126" y="124854"/>
            <a:ext cx="4228523" cy="425273"/>
          </a:xfrm>
          <a:prstGeom prst="roundRect">
            <a:avLst/>
          </a:prstGeom>
          <a:solidFill>
            <a:srgbClr val="9FD6D9"/>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II. Một số phong cách thời trang</a:t>
            </a:r>
          </a:p>
        </p:txBody>
      </p:sp>
      <p:pic>
        <p:nvPicPr>
          <p:cNvPr id="9" name="Picture 8">
            <a:extLst>
              <a:ext uri="{FF2B5EF4-FFF2-40B4-BE49-F238E27FC236}">
                <a16:creationId xmlns:a16="http://schemas.microsoft.com/office/drawing/2014/main" id="{BF43B6DF-3913-D8E8-0AE7-F34741CFE8BA}"/>
              </a:ext>
            </a:extLst>
          </p:cNvPr>
          <p:cNvPicPr>
            <a:picLocks noChangeAspect="1"/>
          </p:cNvPicPr>
          <p:nvPr/>
        </p:nvPicPr>
        <p:blipFill>
          <a:blip r:embed="rId2"/>
          <a:stretch>
            <a:fillRect/>
          </a:stretch>
        </p:blipFill>
        <p:spPr>
          <a:xfrm>
            <a:off x="2825834" y="1279520"/>
            <a:ext cx="2481287" cy="621846"/>
          </a:xfrm>
          <a:prstGeom prst="rect">
            <a:avLst/>
          </a:prstGeom>
        </p:spPr>
      </p:pic>
      <p:sp>
        <p:nvSpPr>
          <p:cNvPr id="10" name="TextBox 9">
            <a:extLst>
              <a:ext uri="{FF2B5EF4-FFF2-40B4-BE49-F238E27FC236}">
                <a16:creationId xmlns:a16="http://schemas.microsoft.com/office/drawing/2014/main" id="{94477734-CA57-EE6F-52A8-41A9F75DDB45}"/>
              </a:ext>
            </a:extLst>
          </p:cNvPr>
          <p:cNvSpPr txBox="1"/>
          <p:nvPr/>
        </p:nvSpPr>
        <p:spPr>
          <a:xfrm>
            <a:off x="5151863" y="1279520"/>
            <a:ext cx="2653991" cy="815095"/>
          </a:xfrm>
          <a:prstGeom prst="rect">
            <a:avLst/>
          </a:prstGeom>
          <a:noFill/>
        </p:spPr>
        <p:txBody>
          <a:bodyPr wrap="square" rtlCol="0">
            <a:spAutoFit/>
          </a:bodyPr>
          <a:lstStyle/>
          <a:p>
            <a:pPr algn="just">
              <a:lnSpc>
                <a:spcPct val="115000"/>
              </a:lnSpc>
              <a:defRPr/>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Thường được sử dụng khi đi </a:t>
            </a:r>
          </a:p>
          <a:p>
            <a:pPr algn="just">
              <a:lnSpc>
                <a:spcPct val="115000"/>
              </a:lnSpc>
              <a:defRPr/>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học, đi làm, tham gia các sự kiện </a:t>
            </a:r>
          </a:p>
          <a:p>
            <a:pPr algn="just">
              <a:lnSpc>
                <a:spcPct val="115000"/>
              </a:lnSpc>
              <a:defRPr/>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có tính chất trang trọng.</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72BB51C-7C81-BDAB-5BFF-222801FFDD8B}"/>
              </a:ext>
            </a:extLst>
          </p:cNvPr>
          <p:cNvSpPr txBox="1"/>
          <p:nvPr/>
        </p:nvSpPr>
        <p:spPr>
          <a:xfrm>
            <a:off x="2810965" y="1972164"/>
            <a:ext cx="2481287" cy="815095"/>
          </a:xfrm>
          <a:prstGeom prst="rect">
            <a:avLst/>
          </a:prstGeom>
          <a:noFill/>
        </p:spPr>
        <p:txBody>
          <a:bodyPr wrap="square">
            <a:spAutoFit/>
          </a:bodyPr>
          <a:lstStyle/>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Thiết kế đơn giản, đường nét </a:t>
            </a:r>
          </a:p>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tạo cảm giác mạnh mẽ và khỏe</a:t>
            </a:r>
          </a:p>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khoắn, thoải mái khi vận động</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1EED9D8-7011-546A-52FD-5E6FE8E1A606}"/>
              </a:ext>
            </a:extLst>
          </p:cNvPr>
          <p:cNvSpPr txBox="1"/>
          <p:nvPr/>
        </p:nvSpPr>
        <p:spPr>
          <a:xfrm>
            <a:off x="5151863" y="2005625"/>
            <a:ext cx="2527609" cy="56733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Ứng dụng cho nhiều đối tượng, </a:t>
            </a: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lứa tuổi khác nhau.</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DE73509-FB8D-A199-34A5-9F5990AE6721}"/>
              </a:ext>
            </a:extLst>
          </p:cNvPr>
          <p:cNvSpPr txBox="1"/>
          <p:nvPr/>
        </p:nvSpPr>
        <p:spPr>
          <a:xfrm>
            <a:off x="2810965" y="2787259"/>
            <a:ext cx="2422674" cy="815095"/>
          </a:xfrm>
          <a:prstGeom prst="rect">
            <a:avLst/>
          </a:prstGeom>
          <a:noFill/>
        </p:spPr>
        <p:txBody>
          <a:bodyPr wrap="square">
            <a:spAutoFit/>
          </a:bodyPr>
          <a:lstStyle/>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Có nét đặc trưng của trang phục dân tộc về hoa văn, chất liệu, kiểu dáng</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3FE2A30-F5B8-6D34-4FC9-1CB6AA91C10C}"/>
              </a:ext>
            </a:extLst>
          </p:cNvPr>
          <p:cNvSpPr txBox="1"/>
          <p:nvPr/>
        </p:nvSpPr>
        <p:spPr>
          <a:xfrm>
            <a:off x="5151863" y="2757688"/>
            <a:ext cx="2481287" cy="567335"/>
          </a:xfrm>
          <a:prstGeom prst="rect">
            <a:avLst/>
          </a:prstGeom>
          <a:noFill/>
        </p:spPr>
        <p:txBody>
          <a:bodyPr wrap="square">
            <a:spAutoFit/>
          </a:bodyPr>
          <a:lstStyle/>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Thường được sử dụng khi tham gia các lễ hội</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5264E86-69E0-484D-E43E-EB73D212C3AC}"/>
              </a:ext>
            </a:extLst>
          </p:cNvPr>
          <p:cNvSpPr txBox="1"/>
          <p:nvPr/>
        </p:nvSpPr>
        <p:spPr>
          <a:xfrm>
            <a:off x="2825834" y="3556066"/>
            <a:ext cx="2080703" cy="319575"/>
          </a:xfrm>
          <a:prstGeom prst="rect">
            <a:avLst/>
          </a:prstGeom>
          <a:noFill/>
        </p:spPr>
        <p:txBody>
          <a:bodyPr wrap="square">
            <a:spAutoFit/>
          </a:bodyPr>
          <a:lstStyle/>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Nhẹ nhàng, mềm mại </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EC6EB69-6321-100A-78FA-04F05957BE97}"/>
              </a:ext>
            </a:extLst>
          </p:cNvPr>
          <p:cNvSpPr txBox="1"/>
          <p:nvPr/>
        </p:nvSpPr>
        <p:spPr>
          <a:xfrm>
            <a:off x="5163871" y="3539322"/>
            <a:ext cx="2481287" cy="319575"/>
          </a:xfrm>
          <a:prstGeom prst="rect">
            <a:avLst/>
          </a:prstGeom>
          <a:noFill/>
        </p:spPr>
        <p:txBody>
          <a:bodyPr wrap="square">
            <a:spAutoFit/>
          </a:bodyPr>
          <a:lstStyle/>
          <a:p>
            <a:pPr algn="just">
              <a:lnSpc>
                <a:spcPct val="115000"/>
              </a:lnSpc>
            </a:pPr>
            <a:r>
              <a:rPr lang="vi-VN" sz="14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Thường sử dụng cho phụ nữ</a:t>
            </a:r>
            <a:endParaRPr lang="en-US" sz="1400" dirty="0">
              <a:solidFill>
                <a:schemeClr val="bg2"/>
              </a:solidFill>
              <a:effectLst/>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142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C197B0A-CD6E-2B3C-FFFE-7214FCDB501D}"/>
              </a:ext>
            </a:extLst>
          </p:cNvPr>
          <p:cNvSpPr/>
          <p:nvPr/>
        </p:nvSpPr>
        <p:spPr>
          <a:xfrm>
            <a:off x="1910576" y="854489"/>
            <a:ext cx="5925016" cy="1010115"/>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0000"/>
              </a:lnSpc>
            </a:pPr>
            <a:r>
              <a:rPr lang="vi-VN" sz="1800" b="1" dirty="0">
                <a:solidFill>
                  <a:srgbClr val="002060"/>
                </a:solidFill>
                <a:latin typeface="Times New Roman" panose="02020603050405020304" pitchFamily="18" charset="0"/>
              </a:rPr>
              <a:t>Em hãy cho biết các bộ trang phục trong Hình 9.2 thể hiện phong cách thời trang nào?</a:t>
            </a:r>
            <a:endParaRPr kumimoji="0" lang="vi-VN"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sym typeface="Arial"/>
            </a:endParaRPr>
          </a:p>
        </p:txBody>
      </p:sp>
      <p:pic>
        <p:nvPicPr>
          <p:cNvPr id="4" name="Picture 3">
            <a:extLst>
              <a:ext uri="{FF2B5EF4-FFF2-40B4-BE49-F238E27FC236}">
                <a16:creationId xmlns:a16="http://schemas.microsoft.com/office/drawing/2014/main" id="{B294B231-024D-9B08-1956-3495DFE74E7E}"/>
              </a:ext>
            </a:extLst>
          </p:cNvPr>
          <p:cNvPicPr>
            <a:picLocks noChangeAspect="1"/>
          </p:cNvPicPr>
          <p:nvPr/>
        </p:nvPicPr>
        <p:blipFill>
          <a:blip r:embed="rId2"/>
          <a:stretch>
            <a:fillRect/>
          </a:stretch>
        </p:blipFill>
        <p:spPr>
          <a:xfrm>
            <a:off x="1441205" y="1960554"/>
            <a:ext cx="6618430" cy="2908812"/>
          </a:xfrm>
          <a:prstGeom prst="rect">
            <a:avLst/>
          </a:prstGeom>
        </p:spPr>
      </p:pic>
      <p:sp>
        <p:nvSpPr>
          <p:cNvPr id="5" name="Rounded Rectangle 25">
            <a:extLst>
              <a:ext uri="{FF2B5EF4-FFF2-40B4-BE49-F238E27FC236}">
                <a16:creationId xmlns:a16="http://schemas.microsoft.com/office/drawing/2014/main" id="{97EA0ABD-AB3E-00E8-E279-A2685D219372}"/>
              </a:ext>
            </a:extLst>
          </p:cNvPr>
          <p:cNvSpPr/>
          <p:nvPr/>
        </p:nvSpPr>
        <p:spPr>
          <a:xfrm>
            <a:off x="1495769" y="158814"/>
            <a:ext cx="2654299" cy="647700"/>
          </a:xfrm>
          <a:prstGeom prst="roundRect">
            <a:avLst/>
          </a:prstGeom>
          <a:solidFill>
            <a:srgbClr val="9FD6D9"/>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LUYỆN TẬP</a:t>
            </a:r>
          </a:p>
        </p:txBody>
      </p:sp>
    </p:spTree>
    <p:extLst>
      <p:ext uri="{BB962C8B-B14F-4D97-AF65-F5344CB8AC3E}">
        <p14:creationId xmlns:p14="http://schemas.microsoft.com/office/powerpoint/2010/main" val="197256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0" y="8335"/>
            <a:ext cx="9047356" cy="5143500"/>
          </a:xfrm>
          <a:prstGeom prst="rect">
            <a:avLst/>
          </a:prstGeom>
          <a:solidFill>
            <a:schemeClr val="tx2">
              <a:lumMod val="60000"/>
              <a:lumOff val="40000"/>
            </a:schemeClr>
          </a:solidFill>
          <a:ln w="9525" algn="ctr">
            <a:solidFill>
              <a:schemeClr val="tx1"/>
            </a:solidFill>
            <a:round/>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defTabSz="685800">
              <a:spcBef>
                <a:spcPct val="0"/>
              </a:spcBef>
              <a:buClrTx/>
              <a:buNone/>
              <a:defRPr/>
            </a:pPr>
            <a:endParaRPr lang="vi-VN" altLang="en-US" sz="1350" kern="1200">
              <a:solidFill>
                <a:prstClr val="black"/>
              </a:solidFill>
              <a:latin typeface="Times New Roman" panose="02020603050405020304" pitchFamily="18" charset="0"/>
              <a:ea typeface="+mn-ea"/>
              <a:cs typeface="+mn-cs"/>
            </a:endParaRPr>
          </a:p>
        </p:txBody>
      </p:sp>
      <p:sp>
        <p:nvSpPr>
          <p:cNvPr id="77829" name="Text Box 5"/>
          <p:cNvSpPr txBox="1">
            <a:spLocks noChangeArrowheads="1"/>
          </p:cNvSpPr>
          <p:nvPr/>
        </p:nvSpPr>
        <p:spPr bwMode="auto">
          <a:xfrm>
            <a:off x="3988420" y="1044178"/>
            <a:ext cx="468722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85800">
              <a:spcBef>
                <a:spcPct val="20000"/>
              </a:spcBef>
              <a:buClr>
                <a:srgbClr val="4F81BD"/>
              </a:buClr>
              <a:buFont typeface="Wingdings" panose="05000000000000000000" pitchFamily="2" charset="2"/>
              <a:buChar char="l"/>
            </a:pPr>
            <a:r>
              <a:rPr lang="vi-VN" sz="2100" kern="1200" dirty="0">
                <a:solidFill>
                  <a:prstClr val="white"/>
                </a:solidFill>
                <a:ea typeface="+mn-ea"/>
                <a:cs typeface="+mn-cs"/>
              </a:rPr>
              <a:t>Nhà thiết kế thời trang thiết kế quần</a:t>
            </a:r>
            <a:r>
              <a:rPr lang="en-US" sz="2100" kern="1200" dirty="0">
                <a:solidFill>
                  <a:prstClr val="white"/>
                </a:solidFill>
                <a:latin typeface="Calibri"/>
                <a:ea typeface="+mn-ea"/>
                <a:cs typeface="+mn-cs"/>
              </a:rPr>
              <a:t>,</a:t>
            </a:r>
            <a:r>
              <a:rPr lang="vi-VN" sz="2100" kern="1200" dirty="0">
                <a:solidFill>
                  <a:prstClr val="white"/>
                </a:solidFill>
                <a:ea typeface="+mn-ea"/>
                <a:cs typeface="+mn-cs"/>
              </a:rPr>
              <a:t> áo</a:t>
            </a:r>
            <a:r>
              <a:rPr lang="en-US" sz="2100" kern="1200" dirty="0">
                <a:solidFill>
                  <a:prstClr val="white"/>
                </a:solidFill>
                <a:latin typeface="Calibri"/>
                <a:ea typeface="+mn-ea"/>
                <a:cs typeface="+mn-cs"/>
              </a:rPr>
              <a:t>,</a:t>
            </a:r>
            <a:r>
              <a:rPr lang="vi-VN" sz="2100" kern="1200" dirty="0">
                <a:solidFill>
                  <a:prstClr val="white"/>
                </a:solidFill>
                <a:ea typeface="+mn-ea"/>
                <a:cs typeface="+mn-cs"/>
              </a:rPr>
              <a:t> phụ kiện </a:t>
            </a:r>
            <a:r>
              <a:rPr lang="en-US" sz="2100" kern="1200" dirty="0">
                <a:solidFill>
                  <a:prstClr val="white"/>
                </a:solidFill>
                <a:latin typeface="Calibri"/>
                <a:ea typeface="+mn-ea"/>
                <a:cs typeface="+mn-cs"/>
              </a:rPr>
              <a:t>,</a:t>
            </a:r>
            <a:r>
              <a:rPr lang="vi-VN" sz="2100" kern="1200" dirty="0">
                <a:solidFill>
                  <a:prstClr val="white"/>
                </a:solidFill>
                <a:ea typeface="+mn-ea"/>
                <a:cs typeface="+mn-cs"/>
              </a:rPr>
              <a:t>giày </a:t>
            </a:r>
            <a:r>
              <a:rPr lang="en-US" sz="2100" kern="1200" dirty="0">
                <a:solidFill>
                  <a:prstClr val="white"/>
                </a:solidFill>
                <a:latin typeface="Calibri"/>
                <a:ea typeface="+mn-ea"/>
                <a:cs typeface="+mn-cs"/>
              </a:rPr>
              <a:t>,</a:t>
            </a:r>
            <a:r>
              <a:rPr lang="vi-VN" sz="2100" kern="1200" dirty="0">
                <a:solidFill>
                  <a:prstClr val="white"/>
                </a:solidFill>
                <a:ea typeface="+mn-ea"/>
                <a:cs typeface="+mn-cs"/>
              </a:rPr>
              <a:t>dép và tạo ra những bộ sưu tập dòng sản phẩm thời trang  Họ sẽ phát hành lựa chọn chất liệu và hoa văn chỉ dẫn cách sản xuất sản phẩm theo thiết kế</a:t>
            </a:r>
            <a:endParaRPr lang="en-US" altLang="en-US" sz="2100" kern="1200" dirty="0">
              <a:solidFill>
                <a:prstClr val="white"/>
              </a:solidFill>
              <a:latin typeface="Calibri"/>
              <a:ea typeface="+mn-ea"/>
              <a:cs typeface="+mn-cs"/>
            </a:endParaRPr>
          </a:p>
        </p:txBody>
      </p:sp>
      <p:pic>
        <p:nvPicPr>
          <p:cNvPr id="22533" name="Picture 5"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874" y="292371"/>
            <a:ext cx="650081" cy="4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txBox="1">
            <a:spLocks/>
          </p:cNvSpPr>
          <p:nvPr/>
        </p:nvSpPr>
        <p:spPr bwMode="auto">
          <a:xfrm>
            <a:off x="2863454" y="295424"/>
            <a:ext cx="3573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85800">
              <a:buClrTx/>
            </a:pPr>
            <a:r>
              <a:rPr lang="en-US" altLang="en-US" b="1" kern="1200" dirty="0" err="1">
                <a:solidFill>
                  <a:schemeClr val="bg1"/>
                </a:solidFill>
                <a:latin typeface="#9Slide04 AdrianeSwash" panose="02000504060000090004" pitchFamily="2" charset="-93"/>
                <a:ea typeface="+mn-ea"/>
                <a:cs typeface="+mn-cs"/>
              </a:rPr>
              <a:t>Kết</a:t>
            </a:r>
            <a:r>
              <a:rPr lang="en-US" altLang="en-US" b="1" kern="1200" dirty="0">
                <a:solidFill>
                  <a:schemeClr val="bg1"/>
                </a:solidFill>
                <a:latin typeface="#9Slide04 AdrianeSwash" panose="02000504060000090004" pitchFamily="2" charset="-93"/>
                <a:ea typeface="+mn-ea"/>
                <a:cs typeface="+mn-cs"/>
              </a:rPr>
              <a:t> </a:t>
            </a:r>
            <a:r>
              <a:rPr lang="en-US" altLang="en-US" b="1" kern="1200" dirty="0" err="1">
                <a:solidFill>
                  <a:schemeClr val="bg1"/>
                </a:solidFill>
                <a:latin typeface="#9Slide04 AdrianeSwash" panose="02000504060000090004" pitchFamily="2" charset="-93"/>
                <a:ea typeface="+mn-ea"/>
                <a:cs typeface="+mn-cs"/>
              </a:rPr>
              <a:t>nối</a:t>
            </a:r>
            <a:r>
              <a:rPr lang="en-US" altLang="en-US" b="1" kern="1200" dirty="0">
                <a:solidFill>
                  <a:schemeClr val="bg1"/>
                </a:solidFill>
                <a:latin typeface="#9Slide04 AdrianeSwash" panose="02000504060000090004" pitchFamily="2" charset="-93"/>
                <a:ea typeface="+mn-ea"/>
                <a:cs typeface="+mn-cs"/>
              </a:rPr>
              <a:t> </a:t>
            </a:r>
            <a:r>
              <a:rPr lang="en-US" altLang="en-US" b="1" kern="1200" dirty="0" err="1">
                <a:solidFill>
                  <a:schemeClr val="bg1"/>
                </a:solidFill>
                <a:latin typeface="#9Slide04 AdrianeSwash" panose="02000504060000090004" pitchFamily="2" charset="-93"/>
                <a:ea typeface="+mn-ea"/>
                <a:cs typeface="+mn-cs"/>
              </a:rPr>
              <a:t>nghề</a:t>
            </a:r>
            <a:r>
              <a:rPr lang="en-US" altLang="en-US" b="1" kern="1200" dirty="0">
                <a:solidFill>
                  <a:schemeClr val="bg1"/>
                </a:solidFill>
                <a:latin typeface="#9Slide04 AdrianeSwash" panose="02000504060000090004" pitchFamily="2" charset="-93"/>
                <a:ea typeface="+mn-ea"/>
                <a:cs typeface="+mn-cs"/>
              </a:rPr>
              <a:t> </a:t>
            </a:r>
            <a:r>
              <a:rPr lang="en-US" altLang="en-US" b="1" kern="1200" dirty="0" err="1">
                <a:solidFill>
                  <a:schemeClr val="bg1"/>
                </a:solidFill>
                <a:latin typeface="#9Slide04 AdrianeSwash" panose="02000504060000090004" pitchFamily="2" charset="-93"/>
                <a:ea typeface="+mn-ea"/>
                <a:cs typeface="+mn-cs"/>
              </a:rPr>
              <a:t>nghiệp</a:t>
            </a:r>
            <a:endParaRPr lang="en-US" altLang="en-US" b="1" kern="1200" dirty="0">
              <a:solidFill>
                <a:schemeClr val="bg1"/>
              </a:solidFill>
              <a:latin typeface="#9Slide04 AdrianeSwash" panose="02000504060000090004" pitchFamily="2" charset="-93"/>
              <a:ea typeface="+mn-ea"/>
              <a:cs typeface="+mn-cs"/>
            </a:endParaRPr>
          </a:p>
        </p:txBody>
      </p:sp>
      <p:pic>
        <p:nvPicPr>
          <p:cNvPr id="4" name="Picture 3"/>
          <p:cNvPicPr>
            <a:picLocks noChangeAspect="1"/>
          </p:cNvPicPr>
          <p:nvPr/>
        </p:nvPicPr>
        <p:blipFill>
          <a:blip r:embed="rId3"/>
          <a:stretch>
            <a:fillRect/>
          </a:stretch>
        </p:blipFill>
        <p:spPr>
          <a:xfrm>
            <a:off x="468351" y="955024"/>
            <a:ext cx="2950137" cy="3896630"/>
          </a:xfrm>
          <a:prstGeom prst="rect">
            <a:avLst/>
          </a:prstGeom>
        </p:spPr>
      </p:pic>
    </p:spTree>
    <p:extLst>
      <p:ext uri="{BB962C8B-B14F-4D97-AF65-F5344CB8AC3E}">
        <p14:creationId xmlns:p14="http://schemas.microsoft.com/office/powerpoint/2010/main" val="804428135"/>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7829">
                                            <p:txEl>
                                              <p:pRg st="0" end="0"/>
                                            </p:txEl>
                                          </p:spTgt>
                                        </p:tgtEl>
                                        <p:attrNameLst>
                                          <p:attrName>style.visibility</p:attrName>
                                        </p:attrNameLst>
                                      </p:cBhvr>
                                      <p:to>
                                        <p:strVal val="visible"/>
                                      </p:to>
                                    </p:set>
                                    <p:animEffect transition="in" filter="fade">
                                      <p:cBhvr>
                                        <p:cTn id="12" dur="500"/>
                                        <p:tgtEl>
                                          <p:spTgt spid="778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C197B0A-CD6E-2B3C-FFFE-7214FCDB501D}"/>
              </a:ext>
            </a:extLst>
          </p:cNvPr>
          <p:cNvSpPr/>
          <p:nvPr/>
        </p:nvSpPr>
        <p:spPr>
          <a:xfrm>
            <a:off x="2113433" y="1991914"/>
            <a:ext cx="5925016" cy="1010115"/>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0000"/>
              </a:lnSpc>
            </a:pPr>
            <a:r>
              <a:rPr lang="vi-VN" sz="1800" b="1" dirty="0">
                <a:solidFill>
                  <a:srgbClr val="002060"/>
                </a:solidFill>
                <a:latin typeface="Times New Roman" panose="02020603050405020304" pitchFamily="18" charset="0"/>
              </a:rPr>
              <a:t>Cho biết phong cách thời trang của các thành viên trong gia đình em là gì. Em thích phong cách của thành viên nào nhất?</a:t>
            </a:r>
            <a:endParaRPr kumimoji="0" lang="vi-VN"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mn-cs"/>
              <a:sym typeface="Arial"/>
            </a:endParaRPr>
          </a:p>
        </p:txBody>
      </p:sp>
      <p:pic>
        <p:nvPicPr>
          <p:cNvPr id="2" name="Picture 1">
            <a:extLst>
              <a:ext uri="{FF2B5EF4-FFF2-40B4-BE49-F238E27FC236}">
                <a16:creationId xmlns:a16="http://schemas.microsoft.com/office/drawing/2014/main" id="{1EAE8556-E5FC-D794-4A66-DC7C1E8787E6}"/>
              </a:ext>
            </a:extLst>
          </p:cNvPr>
          <p:cNvPicPr>
            <a:picLocks noChangeAspect="1"/>
          </p:cNvPicPr>
          <p:nvPr/>
        </p:nvPicPr>
        <p:blipFill>
          <a:blip r:embed="rId2"/>
          <a:stretch>
            <a:fillRect/>
          </a:stretch>
        </p:blipFill>
        <p:spPr>
          <a:xfrm>
            <a:off x="-214360" y="60186"/>
            <a:ext cx="2327793" cy="3485901"/>
          </a:xfrm>
          <a:prstGeom prst="rect">
            <a:avLst/>
          </a:prstGeom>
        </p:spPr>
      </p:pic>
      <p:sp>
        <p:nvSpPr>
          <p:cNvPr id="3" name="Rounded Rectangle 25">
            <a:extLst>
              <a:ext uri="{FF2B5EF4-FFF2-40B4-BE49-F238E27FC236}">
                <a16:creationId xmlns:a16="http://schemas.microsoft.com/office/drawing/2014/main" id="{AA6B58B0-A11F-C646-9B4A-AFF05A37E231}"/>
              </a:ext>
            </a:extLst>
          </p:cNvPr>
          <p:cNvSpPr/>
          <p:nvPr/>
        </p:nvSpPr>
        <p:spPr>
          <a:xfrm>
            <a:off x="2113433" y="702200"/>
            <a:ext cx="2654299" cy="647700"/>
          </a:xfrm>
          <a:prstGeom prst="roundRect">
            <a:avLst/>
          </a:prstGeom>
          <a:solidFill>
            <a:srgbClr val="9FD6D9"/>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VẬN DỤNG</a:t>
            </a:r>
          </a:p>
        </p:txBody>
      </p:sp>
    </p:spTree>
    <p:extLst>
      <p:ext uri="{BB962C8B-B14F-4D97-AF65-F5344CB8AC3E}">
        <p14:creationId xmlns:p14="http://schemas.microsoft.com/office/powerpoint/2010/main" val="176670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2282100" y="197100"/>
            <a:ext cx="47791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85800" y="1371600"/>
            <a:ext cx="7454900" cy="2027478"/>
          </a:xfrm>
          <a:prstGeom prst="rect">
            <a:avLst/>
          </a:prstGeom>
          <a:noFill/>
        </p:spPr>
        <p:txBody>
          <a:bodyPr wrap="square" rtlCol="0">
            <a:spAutoFit/>
          </a:bodyPr>
          <a:lstStyle/>
          <a:p>
            <a:pPr marL="342900" lvl="0" indent="-342900" algn="just">
              <a:buFont typeface="Wingdings 2" panose="05020102010507070707" pitchFamily="18" charset="2"/>
              <a:buChar char=""/>
              <a:tabLst>
                <a:tab pos="457200" algn="l"/>
              </a:tabLst>
            </a:pP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Nắm</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VNI-Times" pitchFamily="2" charset="0"/>
              <a:ea typeface="Times New Roman" panose="02020603050405020304" pitchFamily="18" charset="0"/>
              <a:cs typeface="Times New Roman" panose="02020603050405020304" pitchFamily="18" charset="0"/>
            </a:endParaRPr>
          </a:p>
          <a:p>
            <a:pPr marL="342900" lvl="0" indent="-342900" algn="just">
              <a:buFont typeface="Wingdings 2" panose="05020102010507070707" pitchFamily="18" charset="2"/>
              <a:buChar char=""/>
              <a:tabLst>
                <a:tab pos="457200" algn="l"/>
              </a:tabLst>
            </a:pP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ea typeface="Times New Roman" panose="02020603050405020304" pitchFamily="18" charset="0"/>
                <a:cs typeface="Times New Roman" panose="02020603050405020304" pitchFamily="18" charset="0"/>
              </a:rPr>
              <a:t>tập về nhà.</a:t>
            </a:r>
            <a:endParaRPr lang="en-US" sz="2000" dirty="0">
              <a:latin typeface="VNI-Times" pitchFamily="2" charset="0"/>
              <a:ea typeface="Times New Roman" panose="02020603050405020304" pitchFamily="18" charset="0"/>
              <a:cs typeface="Times New Roman" panose="02020603050405020304" pitchFamily="18" charset="0"/>
            </a:endParaRPr>
          </a:p>
          <a:p>
            <a:pPr marL="342900" lvl="0" indent="-342900" algn="just">
              <a:buFont typeface="Wingdings 2" panose="05020102010507070707" pitchFamily="18" charset="2"/>
              <a:buChar char=""/>
              <a:tabLst>
                <a:tab pos="457200" algn="l"/>
              </a:tabLst>
            </a:pPr>
            <a:r>
              <a:rPr lang="en-US" sz="2400" kern="1200" dirty="0" err="1">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ea typeface="Times New Roman" panose="02020603050405020304" pitchFamily="18" charset="0"/>
                <a:cs typeface="Times New Roman" panose="02020603050405020304" pitchFamily="18" charset="0"/>
              </a:rPr>
              <a:t>bị bài mới: </a:t>
            </a:r>
            <a:r>
              <a:rPr lang="vi-VN" sz="2400" i="1" kern="1200" dirty="0">
                <a:latin typeface="Times New Roman" panose="02020603050405020304" pitchFamily="18" charset="0"/>
                <a:ea typeface="Times New Roman" panose="02020603050405020304" pitchFamily="18" charset="0"/>
                <a:cs typeface="Times New Roman" panose="02020603050405020304" pitchFamily="18" charset="0"/>
              </a:rPr>
              <a:t>Khái quát về đồ dùng điện trong gia đình.</a:t>
            </a:r>
            <a:endParaRPr lang="en-US" sz="2000" i="1" dirty="0">
              <a:latin typeface="VNI-Times" pitchFamily="2" charset="0"/>
              <a:ea typeface="Times New Roman" panose="02020603050405020304" pitchFamily="18" charset="0"/>
              <a:cs typeface="Times New Roman" panose="02020603050405020304" pitchFamily="18" charset="0"/>
            </a:endParaRPr>
          </a:p>
          <a:p>
            <a:pPr algn="just">
              <a:lnSpc>
                <a:spcPct val="140000"/>
              </a:lnSpc>
            </a:pPr>
            <a:endParaRPr lang="vi-VN" sz="2400"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4" name="Rounded Rectangle 3"/>
          <p:cNvSpPr/>
          <p:nvPr/>
        </p:nvSpPr>
        <p:spPr>
          <a:xfrm>
            <a:off x="2215166" y="3065171"/>
            <a:ext cx="4584879" cy="734096"/>
          </a:xfrm>
          <a:prstGeom prst="roundRect">
            <a:avLst/>
          </a:prstGeom>
          <a:solidFill>
            <a:srgbClr val="FB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2215166" y="2128859"/>
            <a:ext cx="4842456" cy="1457771"/>
          </a:xfrm>
          <a:prstGeom prst="rect">
            <a:avLst/>
          </a:prstGeom>
          <a:noFill/>
        </p:spPr>
        <p:txBody>
          <a:bodyPr wrap="square" rtlCol="0">
            <a:spAutoFit/>
          </a:bodyPr>
          <a:lstStyle/>
          <a:p>
            <a:pPr algn="ctr">
              <a:lnSpc>
                <a:spcPct val="130000"/>
              </a:lnSpc>
            </a:pPr>
            <a:r>
              <a:rPr lang="en-US" sz="3600" b="1" dirty="0">
                <a:solidFill>
                  <a:srgbClr val="002060"/>
                </a:solidFill>
                <a:effectLst>
                  <a:outerShdw blurRad="38100" dist="38100" dir="2700000" algn="tl">
                    <a:srgbClr val="000000">
                      <a:alpha val="43137"/>
                    </a:srgbClr>
                  </a:outerShdw>
                </a:effectLst>
              </a:rPr>
              <a:t>CẢM ƠN CÁC EM ĐÃ CHÚ Ý </a:t>
            </a:r>
            <a:r>
              <a:rPr lang="vi-VN" sz="3600" b="1" dirty="0">
                <a:solidFill>
                  <a:srgbClr val="002060"/>
                </a:solidFill>
                <a:effectLst>
                  <a:outerShdw blurRad="38100" dist="38100" dir="2700000" algn="tl">
                    <a:srgbClr val="000000">
                      <a:alpha val="43137"/>
                    </a:srgbClr>
                  </a:outerShdw>
                </a:effectLst>
              </a:rPr>
              <a:t>LẮNG NGHE</a:t>
            </a:r>
            <a:r>
              <a:rPr lang="en-US" sz="3600" b="1" dirty="0">
                <a:solidFill>
                  <a:srgbClr val="002060"/>
                </a:solidFill>
                <a:effectLst>
                  <a:outerShdw blurRad="38100" dist="38100" dir="2700000" algn="tl">
                    <a:srgbClr val="000000">
                      <a:alpha val="43137"/>
                    </a:srgbClr>
                  </a:outerShdw>
                </a:effectLst>
              </a:rPr>
              <a:t>!</a:t>
            </a:r>
            <a:endParaRPr lang="vi-VN" sz="3600" b="1" dirty="0">
              <a:solidFill>
                <a:srgbClr val="00206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sp>
        <p:nvSpPr>
          <p:cNvPr id="4" name="TextBox 3"/>
          <p:cNvSpPr txBox="1"/>
          <p:nvPr/>
        </p:nvSpPr>
        <p:spPr>
          <a:xfrm>
            <a:off x="2163651" y="115910"/>
            <a:ext cx="4146997"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rPr>
              <a:t>KHỞI ĐỘNG</a:t>
            </a:r>
            <a:endParaRPr lang="vi-VN" sz="4000" b="1" dirty="0">
              <a:solidFill>
                <a:srgbClr val="FF0000"/>
              </a:solidFill>
              <a:effectLst>
                <a:outerShdw blurRad="38100" dist="38100" dir="2700000" algn="tl">
                  <a:srgbClr val="000000">
                    <a:alpha val="43137"/>
                  </a:srgbClr>
                </a:outerShdw>
              </a:effectLst>
            </a:endParaRPr>
          </a:p>
        </p:txBody>
      </p:sp>
      <p:sp>
        <p:nvSpPr>
          <p:cNvPr id="7" name="Rounded Rectangle 6"/>
          <p:cNvSpPr/>
          <p:nvPr/>
        </p:nvSpPr>
        <p:spPr>
          <a:xfrm>
            <a:off x="936947" y="823796"/>
            <a:ext cx="7584516" cy="790441"/>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b="1" i="1" dirty="0">
              <a:solidFill>
                <a:srgbClr val="002060"/>
              </a:solidFill>
            </a:endParaRPr>
          </a:p>
          <a:p>
            <a:pPr algn="ctr">
              <a:lnSpc>
                <a:spcPct val="110000"/>
              </a:lnSpc>
            </a:pPr>
            <a:r>
              <a:rPr lang="vi-VN" sz="1800" b="1" dirty="0">
                <a:solidFill>
                  <a:srgbClr val="002060"/>
                </a:solidFill>
              </a:rPr>
              <a:t>Em hãy gọi tên các bộ trang phục của Việt Nam?</a:t>
            </a:r>
          </a:p>
          <a:p>
            <a:pPr algn="ctr">
              <a:lnSpc>
                <a:spcPct val="110000"/>
              </a:lnSpc>
            </a:pPr>
            <a:endParaRPr lang="vi-VN" sz="1800" b="1" dirty="0">
              <a:solidFill>
                <a:srgbClr val="002060"/>
              </a:solidFill>
            </a:endParaRPr>
          </a:p>
        </p:txBody>
      </p:sp>
      <p:pic>
        <p:nvPicPr>
          <p:cNvPr id="2" name="Picture 1">
            <a:extLst>
              <a:ext uri="{FF2B5EF4-FFF2-40B4-BE49-F238E27FC236}">
                <a16:creationId xmlns:a16="http://schemas.microsoft.com/office/drawing/2014/main" id="{C340FE84-6C7C-BC5A-B234-77FDDAE2BE91}"/>
              </a:ext>
            </a:extLst>
          </p:cNvPr>
          <p:cNvPicPr>
            <a:picLocks noChangeAspect="1"/>
          </p:cNvPicPr>
          <p:nvPr/>
        </p:nvPicPr>
        <p:blipFill>
          <a:blip r:embed="rId3"/>
          <a:stretch>
            <a:fillRect/>
          </a:stretch>
        </p:blipFill>
        <p:spPr>
          <a:xfrm>
            <a:off x="837576" y="1671694"/>
            <a:ext cx="7218231" cy="37151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CB9A0-6950-15FD-600D-AE811FE63B43}"/>
              </a:ext>
            </a:extLst>
          </p:cNvPr>
          <p:cNvPicPr>
            <a:picLocks noChangeAspect="1"/>
          </p:cNvPicPr>
          <p:nvPr/>
        </p:nvPicPr>
        <p:blipFill>
          <a:blip r:embed="rId2"/>
          <a:stretch>
            <a:fillRect/>
          </a:stretch>
        </p:blipFill>
        <p:spPr>
          <a:xfrm>
            <a:off x="1339549" y="217523"/>
            <a:ext cx="6464901" cy="3327410"/>
          </a:xfrm>
          <a:prstGeom prst="rect">
            <a:avLst/>
          </a:prstGeom>
        </p:spPr>
      </p:pic>
      <p:sp>
        <p:nvSpPr>
          <p:cNvPr id="5" name="Rounded Rectangle 6">
            <a:extLst>
              <a:ext uri="{FF2B5EF4-FFF2-40B4-BE49-F238E27FC236}">
                <a16:creationId xmlns:a16="http://schemas.microsoft.com/office/drawing/2014/main" id="{4B4E3F8D-CF46-489B-E2EC-6EC259286D4C}"/>
              </a:ext>
            </a:extLst>
          </p:cNvPr>
          <p:cNvSpPr/>
          <p:nvPr/>
        </p:nvSpPr>
        <p:spPr>
          <a:xfrm>
            <a:off x="779741" y="3544933"/>
            <a:ext cx="7584516" cy="1598567"/>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1800" b="1" i="1" dirty="0">
              <a:solidFill>
                <a:srgbClr val="002060"/>
              </a:solidFill>
            </a:endParaRPr>
          </a:p>
          <a:p>
            <a:pPr>
              <a:spcBef>
                <a:spcPts val="1080"/>
              </a:spcBef>
              <a:spcAft>
                <a:spcPts val="960"/>
              </a:spcAft>
            </a:pPr>
            <a:r>
              <a:rPr lang="en-US" sz="1800" b="1" dirty="0" err="1">
                <a:solidFill>
                  <a:srgbClr val="001133"/>
                </a:solidFill>
                <a:latin typeface="Times New Roman" panose="02020603050405020304" pitchFamily="18" charset="0"/>
                <a:ea typeface="Times New Roman" panose="02020603050405020304" pitchFamily="18" charset="0"/>
              </a:rPr>
              <a:t>Khố</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là</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một</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trong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những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loại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trang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phục</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cổ</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xưa</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nhất</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của</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nhân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loại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Nó</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là</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một</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tấm</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vải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dài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khổ</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hẹp</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dùng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để</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để</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che</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vùng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hạ</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bộ</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bằng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cách</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quấn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tựa</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vào</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vòng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thắt</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lưng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Trước</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đây</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nhiều</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vùng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sử</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dụng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nó</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hiện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tại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vẫn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còn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được</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sử</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dụng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hạn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chế</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như</a:t>
            </a:r>
            <a:r>
              <a:rPr lang="en-US" sz="1800" dirty="0">
                <a:solidFill>
                  <a:srgbClr val="001133"/>
                </a:solidFill>
                <a:latin typeface="Times New Roman" panose="02020603050405020304" pitchFamily="18" charset="0"/>
                <a:ea typeface="Times New Roman" panose="02020603050405020304" pitchFamily="18" charset="0"/>
              </a:rPr>
              <a:t> ở </a:t>
            </a:r>
            <a:r>
              <a:rPr lang="en-US" sz="1800" dirty="0" err="1">
                <a:solidFill>
                  <a:srgbClr val="001133"/>
                </a:solidFill>
                <a:latin typeface="Times New Roman" panose="02020603050405020304" pitchFamily="18" charset="0"/>
                <a:ea typeface="Times New Roman" panose="02020603050405020304" pitchFamily="18" charset="0"/>
              </a:rPr>
              <a:t>vùng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cao</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vùng</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xa</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nơi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còn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lạc</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hậu</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ngoài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ra</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một</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số</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nước</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giữ</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gìn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nó</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như</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bản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sắc</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văn</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hóa</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khi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có</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hội</a:t>
            </a:r>
            <a:r>
              <a:rPr lang="en-US" sz="1800" dirty="0">
                <a:solidFill>
                  <a:srgbClr val="001133"/>
                </a:solidFill>
                <a:latin typeface="Times New Roman" panose="02020603050405020304" pitchFamily="18" charset="0"/>
                <a:ea typeface="Times New Roman" panose="02020603050405020304" pitchFamily="18" charset="0"/>
              </a:rPr>
              <a:t> </a:t>
            </a:r>
            <a:r>
              <a:rPr lang="en-US" sz="1800" dirty="0" err="1">
                <a:solidFill>
                  <a:srgbClr val="001133"/>
                </a:solidFill>
                <a:latin typeface="Times New Roman" panose="02020603050405020304" pitchFamily="18" charset="0"/>
                <a:ea typeface="Times New Roman" panose="02020603050405020304" pitchFamily="18" charset="0"/>
              </a:rPr>
              <a:t>hè</a:t>
            </a:r>
            <a:r>
              <a:rPr lang="en-US" sz="1800" dirty="0">
                <a:solidFill>
                  <a:srgbClr val="001133"/>
                </a:solidFill>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ctr">
              <a:lnSpc>
                <a:spcPct val="110000"/>
              </a:lnSpc>
            </a:pPr>
            <a:endParaRPr lang="vi-VN" sz="1800" b="1" dirty="0">
              <a:solidFill>
                <a:srgbClr val="002060"/>
              </a:solidFill>
            </a:endParaRPr>
          </a:p>
        </p:txBody>
      </p:sp>
    </p:spTree>
    <p:extLst>
      <p:ext uri="{BB962C8B-B14F-4D97-AF65-F5344CB8AC3E}">
        <p14:creationId xmlns:p14="http://schemas.microsoft.com/office/powerpoint/2010/main" val="3767711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sp>
        <p:nvSpPr>
          <p:cNvPr id="4" name="TextBox 3"/>
          <p:cNvSpPr txBox="1"/>
          <p:nvPr/>
        </p:nvSpPr>
        <p:spPr>
          <a:xfrm>
            <a:off x="2163651" y="115910"/>
            <a:ext cx="4146997"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KHỞI ĐỘNG</a:t>
            </a:r>
            <a:endParaRPr kumimoji="0" lang="vi-VN"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7" name="Rounded Rectangle 6"/>
          <p:cNvSpPr/>
          <p:nvPr/>
        </p:nvSpPr>
        <p:spPr>
          <a:xfrm>
            <a:off x="936947" y="823796"/>
            <a:ext cx="7584516" cy="790441"/>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1800" b="1" i="1" u="none" strike="noStrike" kern="0" cap="none" spc="0" normalizeH="0" baseline="0" noProof="0" dirty="0">
              <a:ln>
                <a:noFill/>
              </a:ln>
              <a:solidFill>
                <a:srgbClr val="002060"/>
              </a:solidFill>
              <a:effectLst/>
              <a:uLnTx/>
              <a:uFillTx/>
              <a:latin typeface="Arial"/>
              <a:ea typeface="+mn-ea"/>
              <a:cs typeface="+mn-cs"/>
              <a:sym typeface="Arial"/>
            </a:endParaRPr>
          </a:p>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Em hãy gọi tên các bộ trang phục của Việt Nam?</a:t>
            </a:r>
          </a:p>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1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5CB95332-1A4D-51E8-7CD1-B3B6281A521D}"/>
              </a:ext>
            </a:extLst>
          </p:cNvPr>
          <p:cNvPicPr>
            <a:picLocks noChangeAspect="1"/>
          </p:cNvPicPr>
          <p:nvPr/>
        </p:nvPicPr>
        <p:blipFill>
          <a:blip r:embed="rId3"/>
          <a:stretch>
            <a:fillRect/>
          </a:stretch>
        </p:blipFill>
        <p:spPr>
          <a:xfrm>
            <a:off x="1720751" y="1656420"/>
            <a:ext cx="6800712" cy="3563762"/>
          </a:xfrm>
          <a:prstGeom prst="rect">
            <a:avLst/>
          </a:prstGeom>
        </p:spPr>
      </p:pic>
    </p:spTree>
    <p:extLst>
      <p:ext uri="{BB962C8B-B14F-4D97-AF65-F5344CB8AC3E}">
        <p14:creationId xmlns:p14="http://schemas.microsoft.com/office/powerpoint/2010/main" val="342959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31A04-3504-D1A8-46D4-C7E64B699123}"/>
              </a:ext>
            </a:extLst>
          </p:cNvPr>
          <p:cNvPicPr>
            <a:picLocks noChangeAspect="1"/>
          </p:cNvPicPr>
          <p:nvPr/>
        </p:nvPicPr>
        <p:blipFill>
          <a:blip r:embed="rId2"/>
          <a:stretch>
            <a:fillRect/>
          </a:stretch>
        </p:blipFill>
        <p:spPr>
          <a:xfrm>
            <a:off x="1712829" y="211700"/>
            <a:ext cx="6803726" cy="3560373"/>
          </a:xfrm>
          <a:prstGeom prst="rect">
            <a:avLst/>
          </a:prstGeom>
        </p:spPr>
      </p:pic>
      <p:sp>
        <p:nvSpPr>
          <p:cNvPr id="5" name="Rounded Rectangle 6">
            <a:extLst>
              <a:ext uri="{FF2B5EF4-FFF2-40B4-BE49-F238E27FC236}">
                <a16:creationId xmlns:a16="http://schemas.microsoft.com/office/drawing/2014/main" id="{FBBA3D64-86F7-CD98-9DF4-A6D375D26E1F}"/>
              </a:ext>
            </a:extLst>
          </p:cNvPr>
          <p:cNvSpPr/>
          <p:nvPr/>
        </p:nvSpPr>
        <p:spPr>
          <a:xfrm>
            <a:off x="712834" y="3492894"/>
            <a:ext cx="7584516" cy="1598567"/>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Chiếc</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1"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áo</a:t>
            </a:r>
            <a:r>
              <a:rPr kumimoji="0" lang="en-US" sz="1800" b="1"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1"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tứ</a:t>
            </a:r>
            <a:r>
              <a:rPr kumimoji="0" lang="en-US" sz="1800" b="1"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1"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thân</a:t>
            </a:r>
            <a:r>
              <a:rPr kumimoji="0" lang="en-US" sz="1800" b="1"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ra</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đời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do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kỹ</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thuật</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dệt</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vải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ngày</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xưa</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còn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thô</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sơ</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nên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hàng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vải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dệt</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ra</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có</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khổ</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hẹp</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chừng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40 cm,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muốn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may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thành</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áo</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phải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ráp</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bốn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mảnh</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thân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lại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với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nhau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a:t>
            </a:r>
            <a:r>
              <a:rPr kumimoji="0" lang="vi-VN"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Áo</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tứ</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thân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mang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nhiều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ý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nghĩa</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sâu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vi-VN"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sắc:</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với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bốn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thân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áo</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tượng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trưng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cho</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tứ</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thân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phụ</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mẫu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hai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tà</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trước</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buộc</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lại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với</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nhau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tượng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trưng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cho</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tình</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nghĩa</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vợ</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chồng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âu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yếm</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khắng</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khít</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bên</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 </a:t>
            </a:r>
            <a:r>
              <a:rPr kumimoji="0" lang="en-US" sz="1800" b="0" i="0" u="none" strike="noStrike" kern="0" cap="none" spc="0" normalizeH="0" baseline="0" noProof="0" dirty="0" err="1">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nhau</a:t>
            </a:r>
            <a:r>
              <a:rPr kumimoji="0" lang="en-US" sz="1800" b="0" i="0" u="none" strike="noStrike" kern="0" cap="none" spc="0" normalizeH="0" baseline="0" noProof="0" dirty="0">
                <a:ln>
                  <a:noFill/>
                </a:ln>
                <a:solidFill>
                  <a:srgbClr val="555555"/>
                </a:solidFill>
                <a:effectLst/>
                <a:uLnTx/>
                <a:uFillTx/>
                <a:latin typeface="Times New Roman" panose="02020603050405020304" pitchFamily="18" charset="0"/>
                <a:ea typeface="Times New Roman" panose="02020603050405020304" pitchFamily="18" charset="0"/>
                <a:cs typeface="+mn-cs"/>
                <a:sym typeface="Arial"/>
              </a:rPr>
              <a:t>.</a:t>
            </a:r>
            <a:endParaRPr kumimoji="0" lang="vi-VN" sz="1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93646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sp>
        <p:nvSpPr>
          <p:cNvPr id="4" name="TextBox 3"/>
          <p:cNvSpPr txBox="1"/>
          <p:nvPr/>
        </p:nvSpPr>
        <p:spPr>
          <a:xfrm>
            <a:off x="2163651" y="115910"/>
            <a:ext cx="4146997"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KHỞI ĐỘNG</a:t>
            </a:r>
            <a:endParaRPr kumimoji="0" lang="vi-VN"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endParaRPr>
          </a:p>
        </p:txBody>
      </p:sp>
      <p:sp>
        <p:nvSpPr>
          <p:cNvPr id="7" name="Rounded Rectangle 6"/>
          <p:cNvSpPr/>
          <p:nvPr/>
        </p:nvSpPr>
        <p:spPr>
          <a:xfrm>
            <a:off x="936947" y="823796"/>
            <a:ext cx="7584516" cy="790441"/>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endParaRPr kumimoji="0" lang="en-US" sz="1800" b="1" i="1" u="none" strike="noStrike" kern="0" cap="none" spc="0" normalizeH="0" baseline="0" noProof="0" dirty="0">
              <a:ln>
                <a:noFill/>
              </a:ln>
              <a:solidFill>
                <a:srgbClr val="002060"/>
              </a:solidFill>
              <a:effectLst/>
              <a:uLnTx/>
              <a:uFillTx/>
              <a:latin typeface="Arial"/>
              <a:ea typeface="+mn-ea"/>
              <a:cs typeface="+mn-cs"/>
              <a:sym typeface="Arial"/>
            </a:endParaRPr>
          </a:p>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Em hãy gọi tên các bộ trang phục của Việt Nam?</a:t>
            </a:r>
          </a:p>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endParaRPr kumimoji="0" lang="vi-VN" sz="1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25435E14-6846-CBD2-1A21-E7E70DACE467}"/>
              </a:ext>
            </a:extLst>
          </p:cNvPr>
          <p:cNvPicPr>
            <a:picLocks noChangeAspect="1"/>
          </p:cNvPicPr>
          <p:nvPr/>
        </p:nvPicPr>
        <p:blipFill>
          <a:blip r:embed="rId3"/>
          <a:stretch>
            <a:fillRect/>
          </a:stretch>
        </p:blipFill>
        <p:spPr>
          <a:xfrm>
            <a:off x="735981" y="1705218"/>
            <a:ext cx="7146911" cy="3648092"/>
          </a:xfrm>
          <a:prstGeom prst="rect">
            <a:avLst/>
          </a:prstGeom>
        </p:spPr>
      </p:pic>
    </p:spTree>
    <p:extLst>
      <p:ext uri="{BB962C8B-B14F-4D97-AF65-F5344CB8AC3E}">
        <p14:creationId xmlns:p14="http://schemas.microsoft.com/office/powerpoint/2010/main" val="4087356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6">
            <a:extLst>
              <a:ext uri="{FF2B5EF4-FFF2-40B4-BE49-F238E27FC236}">
                <a16:creationId xmlns:a16="http://schemas.microsoft.com/office/drawing/2014/main" id="{FBBA3D64-86F7-CD98-9DF4-A6D375D26E1F}"/>
              </a:ext>
            </a:extLst>
          </p:cNvPr>
          <p:cNvSpPr/>
          <p:nvPr/>
        </p:nvSpPr>
        <p:spPr>
          <a:xfrm>
            <a:off x="846650" y="3697763"/>
            <a:ext cx="7584516" cy="1010115"/>
          </a:xfrm>
          <a:prstGeom prst="round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0000"/>
              </a:lnSpc>
            </a:pPr>
            <a:r>
              <a:rPr lang="vi-VN" sz="1800" b="1" dirty="0">
                <a:solidFill>
                  <a:srgbClr val="002060"/>
                </a:solidFill>
                <a:latin typeface="+mj-lt"/>
              </a:rPr>
              <a:t>Áo dài </a:t>
            </a:r>
            <a:r>
              <a:rPr lang="vi-VN" sz="1800" dirty="0">
                <a:solidFill>
                  <a:srgbClr val="002060"/>
                </a:solidFill>
                <a:latin typeface="+mj-lt"/>
              </a:rPr>
              <a:t>không chỉ là biểu tượng cho hình ảnh người phụ nữ Việt Nam, mà còn đại diện cho văn hóa, bản sắc dân tộc Việt Nam ra thế giới.</a:t>
            </a:r>
            <a:endParaRPr kumimoji="0" lang="vi-VN" sz="1800" i="0" u="none" strike="noStrike" kern="0" cap="none" spc="0" normalizeH="0" baseline="0" noProof="0" dirty="0">
              <a:ln>
                <a:noFill/>
              </a:ln>
              <a:solidFill>
                <a:srgbClr val="002060"/>
              </a:solidFill>
              <a:effectLst/>
              <a:uLnTx/>
              <a:uFillTx/>
              <a:latin typeface="+mj-lt"/>
              <a:sym typeface="Arial"/>
            </a:endParaRPr>
          </a:p>
        </p:txBody>
      </p:sp>
      <p:pic>
        <p:nvPicPr>
          <p:cNvPr id="2" name="Picture 1">
            <a:extLst>
              <a:ext uri="{FF2B5EF4-FFF2-40B4-BE49-F238E27FC236}">
                <a16:creationId xmlns:a16="http://schemas.microsoft.com/office/drawing/2014/main" id="{21FFF10F-0223-8560-C6D1-9800D804E0A6}"/>
              </a:ext>
            </a:extLst>
          </p:cNvPr>
          <p:cNvPicPr>
            <a:picLocks noChangeAspect="1"/>
          </p:cNvPicPr>
          <p:nvPr/>
        </p:nvPicPr>
        <p:blipFill>
          <a:blip r:embed="rId2"/>
          <a:stretch>
            <a:fillRect/>
          </a:stretch>
        </p:blipFill>
        <p:spPr>
          <a:xfrm>
            <a:off x="846650" y="52039"/>
            <a:ext cx="7145131" cy="3645724"/>
          </a:xfrm>
          <a:prstGeom prst="rect">
            <a:avLst/>
          </a:prstGeom>
        </p:spPr>
      </p:pic>
    </p:spTree>
    <p:extLst>
      <p:ext uri="{BB962C8B-B14F-4D97-AF65-F5344CB8AC3E}">
        <p14:creationId xmlns:p14="http://schemas.microsoft.com/office/powerpoint/2010/main" val="56588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sp>
        <p:nvSpPr>
          <p:cNvPr id="4" name="TextBox 3"/>
          <p:cNvSpPr txBox="1"/>
          <p:nvPr/>
        </p:nvSpPr>
        <p:spPr>
          <a:xfrm>
            <a:off x="2906592" y="2279362"/>
            <a:ext cx="3085330" cy="584775"/>
          </a:xfrm>
          <a:prstGeom prst="rect">
            <a:avLst/>
          </a:prstGeom>
          <a:noFill/>
        </p:spPr>
        <p:txBody>
          <a:bodyPr wrap="square" rtlCol="0">
            <a:spAutoFit/>
          </a:bodyPr>
          <a:lstStyle/>
          <a:p>
            <a:pPr algn="ctr"/>
            <a:r>
              <a:rPr lang="vi-VN" sz="3200" b="1" dirty="0">
                <a:solidFill>
                  <a:srgbClr val="002060"/>
                </a:solidFill>
                <a:effectLst>
                  <a:outerShdw blurRad="38100" dist="38100" dir="2700000" algn="tl">
                    <a:srgbClr val="000000">
                      <a:alpha val="43137"/>
                    </a:srgbClr>
                  </a:outerShdw>
                </a:effectLst>
              </a:rPr>
              <a:t>Tiết 21 - </a:t>
            </a:r>
            <a:r>
              <a:rPr lang="en-US" sz="3200" b="1" dirty="0">
                <a:solidFill>
                  <a:srgbClr val="002060"/>
                </a:solidFill>
                <a:effectLst>
                  <a:outerShdw blurRad="38100" dist="38100" dir="2700000" algn="tl">
                    <a:srgbClr val="000000">
                      <a:alpha val="43137"/>
                    </a:srgbClr>
                  </a:outerShdw>
                </a:effectLst>
              </a:rPr>
              <a:t>BÀI </a:t>
            </a:r>
            <a:r>
              <a:rPr lang="vi-VN" sz="3200" b="1" dirty="0">
                <a:solidFill>
                  <a:srgbClr val="002060"/>
                </a:solidFill>
                <a:effectLst>
                  <a:outerShdw blurRad="38100" dist="38100" dir="2700000" algn="tl">
                    <a:srgbClr val="000000">
                      <a:alpha val="43137"/>
                    </a:srgbClr>
                  </a:outerShdw>
                </a:effectLst>
              </a:rPr>
              <a:t>9:</a:t>
            </a:r>
          </a:p>
        </p:txBody>
      </p:sp>
      <p:sp>
        <p:nvSpPr>
          <p:cNvPr id="7" name="TextBox 6"/>
          <p:cNvSpPr txBox="1"/>
          <p:nvPr/>
        </p:nvSpPr>
        <p:spPr>
          <a:xfrm>
            <a:off x="2511377" y="2815868"/>
            <a:ext cx="3979573" cy="707886"/>
          </a:xfrm>
          <a:prstGeom prst="rect">
            <a:avLst/>
          </a:prstGeom>
          <a:noFill/>
        </p:spPr>
        <p:txBody>
          <a:bodyPr wrap="square" rtlCol="0">
            <a:spAutoFit/>
          </a:bodyPr>
          <a:lstStyle/>
          <a:p>
            <a:pPr algn="ctr"/>
            <a:r>
              <a:rPr lang="vi-VN" sz="4000" b="1" dirty="0">
                <a:solidFill>
                  <a:srgbClr val="00B050"/>
                </a:solidFill>
              </a:rPr>
              <a:t>THỜI TRANG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72" y="1891263"/>
            <a:ext cx="2828019" cy="2828019"/>
          </a:xfrm>
          <a:prstGeom prst="rect">
            <a:avLst/>
          </a:prstGeom>
          <a:effectLst>
            <a:outerShdw blurRad="50800" dist="38100" dir="10800000" algn="r" rotWithShape="0">
              <a:prstClr val="black">
                <a:alpha val="40000"/>
              </a:prstClr>
            </a:outerShdw>
          </a:effec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37" y="272020"/>
            <a:ext cx="2828019" cy="2828019"/>
          </a:xfrm>
          <a:prstGeom prst="rect">
            <a:avLst/>
          </a:prstGeom>
          <a:effectLst>
            <a:outerShdw blurRad="50800" dist="38100" dir="10800000" algn="r" rotWithShape="0">
              <a:prstClr val="black">
                <a:alpha val="40000"/>
              </a:prstClr>
            </a:outerShdw>
          </a:effectLst>
        </p:spPr>
      </p:pic>
      <p:sp>
        <p:nvSpPr>
          <p:cNvPr id="21" name="文本框 20"/>
          <p:cNvSpPr txBox="1"/>
          <p:nvPr/>
        </p:nvSpPr>
        <p:spPr>
          <a:xfrm>
            <a:off x="1029198" y="1157898"/>
            <a:ext cx="1510518"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srgbClr val="00B0F0"/>
                </a:solidFill>
                <a:effectLst/>
                <a:uLnTx/>
                <a:uFillTx/>
                <a:latin typeface="Arial"/>
                <a:ea typeface="义启嘟嘟体" pitchFamily="2" charset="-128"/>
                <a:cs typeface="义启嘟嘟体" pitchFamily="2" charset="-128"/>
                <a:sym typeface="+mn-lt"/>
              </a:rPr>
              <a:t>Nhóm 1,2 :</a:t>
            </a:r>
            <a:endParaRPr kumimoji="0" lang="en-US" altLang="zh-CN" sz="2700" b="1" i="0" u="none" strike="noStrike" kern="1200" cap="none" spc="0" normalizeH="0" baseline="0" noProof="0" dirty="0">
              <a:ln>
                <a:noFill/>
              </a:ln>
              <a:solidFill>
                <a:srgbClr val="00B0F0"/>
              </a:solidFill>
              <a:effectLst/>
              <a:uLnTx/>
              <a:uFillTx/>
              <a:latin typeface="Arial"/>
              <a:ea typeface="义启嘟嘟体" pitchFamily="2" charset="-128"/>
              <a:cs typeface="义启嘟嘟体" pitchFamily="2" charset="-128"/>
              <a:sym typeface="+mn-lt"/>
            </a:endParaRPr>
          </a:p>
        </p:txBody>
      </p:sp>
      <p:pic>
        <p:nvPicPr>
          <p:cNvPr id="15" name="图片 14"/>
          <p:cNvPicPr>
            <a:picLocks noChangeAspect="1"/>
          </p:cNvPicPr>
          <p:nvPr/>
        </p:nvPicPr>
        <p:blipFill rotWithShape="1">
          <a:blip r:embed="rId4" cstate="hqprint">
            <a:extLst>
              <a:ext uri="{28A0092B-C50C-407E-A947-70E740481C1C}">
                <a14:useLocalDpi xmlns:a14="http://schemas.microsoft.com/office/drawing/2010/main" val="0"/>
              </a:ext>
            </a:extLst>
          </a:blip>
          <a:srcRect b="90000"/>
          <a:stretch/>
        </p:blipFill>
        <p:spPr>
          <a:xfrm>
            <a:off x="0" y="-25946"/>
            <a:ext cx="9144000" cy="514350"/>
          </a:xfrm>
          <a:prstGeom prst="rect">
            <a:avLst/>
          </a:prstGeom>
        </p:spPr>
      </p:pic>
      <p:pic>
        <p:nvPicPr>
          <p:cNvPr id="16" name="图片 15"/>
          <p:cNvPicPr>
            <a:picLocks noChangeAspect="1"/>
          </p:cNvPicPr>
          <p:nvPr/>
        </p:nvPicPr>
        <p:blipFill rotWithShape="1">
          <a:blip r:embed="rId4" cstate="hqprint">
            <a:extLst>
              <a:ext uri="{28A0092B-C50C-407E-A947-70E740481C1C}">
                <a14:useLocalDpi xmlns:a14="http://schemas.microsoft.com/office/drawing/2010/main" val="0"/>
              </a:ext>
            </a:extLst>
          </a:blip>
          <a:srcRect b="90000"/>
          <a:stretch/>
        </p:blipFill>
        <p:spPr>
          <a:xfrm flipH="1" flipV="1">
            <a:off x="0" y="4602475"/>
            <a:ext cx="9144000" cy="514350"/>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49499" r="78939"/>
          <a:stretch/>
        </p:blipFill>
        <p:spPr>
          <a:xfrm rot="20722940">
            <a:off x="7463632" y="3526043"/>
            <a:ext cx="2252796" cy="1547447"/>
          </a:xfrm>
          <a:prstGeom prst="rect">
            <a:avLst/>
          </a:prstGeom>
        </p:spPr>
      </p:pic>
      <p:pic>
        <p:nvPicPr>
          <p:cNvPr id="18" name="图片 17"/>
          <p:cNvPicPr>
            <a:picLocks noChangeAspect="1"/>
          </p:cNvPicPr>
          <p:nvPr/>
        </p:nvPicPr>
        <p:blipFill rotWithShape="1">
          <a:blip r:embed="rId4" cstate="hqprint">
            <a:extLst>
              <a:ext uri="{28A0092B-C50C-407E-A947-70E740481C1C}">
                <a14:useLocalDpi xmlns:a14="http://schemas.microsoft.com/office/drawing/2010/main" val="0"/>
              </a:ext>
            </a:extLst>
          </a:blip>
          <a:srcRect t="9905" r="71460" b="70286"/>
          <a:stretch/>
        </p:blipFill>
        <p:spPr>
          <a:xfrm>
            <a:off x="-127158" y="114402"/>
            <a:ext cx="1201274" cy="833810"/>
          </a:xfrm>
          <a:prstGeom prst="rect">
            <a:avLst/>
          </a:prstGeom>
        </p:spPr>
      </p:pic>
      <p:pic>
        <p:nvPicPr>
          <p:cNvPr id="19" name="图片 18"/>
          <p:cNvPicPr>
            <a:picLocks noChangeAspect="1"/>
          </p:cNvPicPr>
          <p:nvPr/>
        </p:nvPicPr>
        <p:blipFill rotWithShape="1">
          <a:blip r:embed="rId4" cstate="hqprint">
            <a:extLst>
              <a:ext uri="{28A0092B-C50C-407E-A947-70E740481C1C}">
                <a14:useLocalDpi xmlns:a14="http://schemas.microsoft.com/office/drawing/2010/main" val="0"/>
              </a:ext>
            </a:extLst>
          </a:blip>
          <a:srcRect l="83658" t="36888" b="49778"/>
          <a:stretch/>
        </p:blipFill>
        <p:spPr>
          <a:xfrm>
            <a:off x="5506628" y="366494"/>
            <a:ext cx="840545" cy="685800"/>
          </a:xfrm>
          <a:prstGeom prst="rect">
            <a:avLst/>
          </a:prstGeom>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l="12987" t="26831" r="75844" b="43247"/>
          <a:stretch/>
        </p:blipFill>
        <p:spPr>
          <a:xfrm>
            <a:off x="4054976" y="1928826"/>
            <a:ext cx="842554" cy="646612"/>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l="59741" r="30649" b="68635"/>
          <a:stretch/>
        </p:blipFill>
        <p:spPr>
          <a:xfrm>
            <a:off x="-102626" y="3204965"/>
            <a:ext cx="1176742" cy="110010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59741" r="30649" b="68635"/>
          <a:stretch/>
        </p:blipFill>
        <p:spPr>
          <a:xfrm>
            <a:off x="7645870" y="2026267"/>
            <a:ext cx="645977" cy="603905"/>
          </a:xfrm>
          <a:prstGeom prst="rect">
            <a:avLst/>
          </a:prstGeom>
        </p:spPr>
      </p:pic>
      <p:sp>
        <p:nvSpPr>
          <p:cNvPr id="26" name="Rounded Rectangle 25"/>
          <p:cNvSpPr/>
          <p:nvPr/>
        </p:nvSpPr>
        <p:spPr>
          <a:xfrm>
            <a:off x="2767009" y="69467"/>
            <a:ext cx="2654299" cy="647700"/>
          </a:xfrm>
          <a:prstGeom prst="roundRect">
            <a:avLst/>
          </a:prstGeom>
          <a:solidFill>
            <a:srgbClr val="9FD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sym typeface="Arial"/>
              </a:rPr>
              <a:t>NHIỆM VỤ</a:t>
            </a:r>
            <a:endParaRPr kumimoji="0" lang="vi-VN"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sym typeface="Arial"/>
            </a:endParaRPr>
          </a:p>
        </p:txBody>
      </p:sp>
      <p:sp>
        <p:nvSpPr>
          <p:cNvPr id="2" name="TextBox 1"/>
          <p:cNvSpPr txBox="1"/>
          <p:nvPr/>
        </p:nvSpPr>
        <p:spPr>
          <a:xfrm>
            <a:off x="2581284" y="1172590"/>
            <a:ext cx="6337444" cy="1043684"/>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a:ea typeface="+mn-ea"/>
                <a:cs typeface="Arial"/>
                <a:sym typeface="Arial"/>
              </a:rPr>
              <a:t>TÌM HIỂU VỀ “THỜI TRANG TRONG CUỘC SỐNG”</a:t>
            </a:r>
            <a:endPar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a:sym typeface="Arial"/>
            </a:endParaRPr>
          </a:p>
        </p:txBody>
      </p:sp>
      <p:sp>
        <p:nvSpPr>
          <p:cNvPr id="31" name="TextBox 30"/>
          <p:cNvSpPr txBox="1"/>
          <p:nvPr/>
        </p:nvSpPr>
        <p:spPr>
          <a:xfrm>
            <a:off x="2455008" y="2794521"/>
            <a:ext cx="6337444" cy="1043684"/>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 typeface="Arial"/>
              <a:buNone/>
              <a:tabLst/>
              <a:defRPr/>
            </a:pPr>
            <a:r>
              <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a:ea typeface="+mn-ea"/>
                <a:cs typeface="Arial"/>
                <a:sym typeface="Arial"/>
              </a:rPr>
              <a:t>TÌM HIỂU VỀ “MỘT SỐ PHONG CÁCH THỜI TRANG”</a:t>
            </a:r>
            <a:endParaRPr kumimoji="0" lang="vi-VN" sz="27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a:sym typeface="Arial"/>
            </a:endParaRPr>
          </a:p>
        </p:txBody>
      </p:sp>
      <p:sp>
        <p:nvSpPr>
          <p:cNvPr id="3" name="文本框 20">
            <a:extLst>
              <a:ext uri="{FF2B5EF4-FFF2-40B4-BE49-F238E27FC236}">
                <a16:creationId xmlns:a16="http://schemas.microsoft.com/office/drawing/2014/main" id="{506C3B29-2EE7-9D67-EE16-7CD4BB75ACA0}"/>
              </a:ext>
            </a:extLst>
          </p:cNvPr>
          <p:cNvSpPr txBox="1"/>
          <p:nvPr/>
        </p:nvSpPr>
        <p:spPr>
          <a:xfrm>
            <a:off x="961458" y="2773608"/>
            <a:ext cx="1510518"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altLang="zh-CN" sz="2700" b="1" i="0" u="none" strike="noStrike" kern="1200" cap="none" spc="0" normalizeH="0" baseline="0" noProof="0" dirty="0">
                <a:ln>
                  <a:noFill/>
                </a:ln>
                <a:solidFill>
                  <a:srgbClr val="00B0F0"/>
                </a:solidFill>
                <a:effectLst/>
                <a:uLnTx/>
                <a:uFillTx/>
                <a:latin typeface="Arial"/>
                <a:ea typeface="义启嘟嘟体" pitchFamily="2" charset="-128"/>
                <a:cs typeface="义启嘟嘟体" pitchFamily="2" charset="-128"/>
                <a:sym typeface="+mn-lt"/>
              </a:rPr>
              <a:t>Nhóm 3,4 :</a:t>
            </a:r>
            <a:endParaRPr kumimoji="0" lang="en-US" altLang="zh-CN" sz="2700" b="1" i="0" u="none" strike="noStrike" kern="1200" cap="none" spc="0" normalizeH="0" baseline="0" noProof="0" dirty="0">
              <a:ln>
                <a:noFill/>
              </a:ln>
              <a:solidFill>
                <a:srgbClr val="00B0F0"/>
              </a:solidFill>
              <a:effectLst/>
              <a:uLnTx/>
              <a:uFillTx/>
              <a:latin typeface="Arial"/>
              <a:ea typeface="义启嘟嘟体" pitchFamily="2" charset="-128"/>
              <a:cs typeface="义启嘟嘟体" pitchFamily="2" charset="-128"/>
              <a:sym typeface="+mn-lt"/>
            </a:endParaRPr>
          </a:p>
        </p:txBody>
      </p:sp>
    </p:spTree>
    <p:extLst>
      <p:ext uri="{BB962C8B-B14F-4D97-AF65-F5344CB8AC3E}">
        <p14:creationId xmlns:p14="http://schemas.microsoft.com/office/powerpoint/2010/main" val="1209889941"/>
      </p:ext>
    </p:extLst>
  </p:cSld>
  <p:clrMapOvr>
    <a:masterClrMapping/>
  </p:clrMapOvr>
  <p:transition spd="slow" advTm="0">
    <p:fad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348613474"/>
</p:tagLst>
</file>

<file path=ppt/theme/theme1.xml><?xml version="1.0" encoding="utf-8"?>
<a:theme xmlns:a="http://schemas.openxmlformats.org/drawingml/2006/main" name="Cool Doody Thesis by Slidesgo">
  <a:themeElements>
    <a:clrScheme name="Simple Light">
      <a:dk1>
        <a:srgbClr val="FF7575"/>
      </a:dk1>
      <a:lt1>
        <a:srgbClr val="FFFFFF"/>
      </a:lt1>
      <a:dk2>
        <a:srgbClr val="0E5366"/>
      </a:dk2>
      <a:lt2>
        <a:srgbClr val="FADB73"/>
      </a:lt2>
      <a:accent1>
        <a:srgbClr val="FFD05E"/>
      </a:accent1>
      <a:accent2>
        <a:srgbClr val="FEAC58"/>
      </a:accent2>
      <a:accent3>
        <a:srgbClr val="B0BFC2"/>
      </a:accent3>
      <a:accent4>
        <a:srgbClr val="FFBCB5"/>
      </a:accent4>
      <a:accent5>
        <a:srgbClr val="FE8488"/>
      </a:accent5>
      <a:accent6>
        <a:srgbClr val="FBF2E9"/>
      </a:accent6>
      <a:hlink>
        <a:srgbClr val="0E53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799</TotalTime>
  <Words>662</Words>
  <Application>Microsoft Office PowerPoint</Application>
  <PresentationFormat>On-screen Show (16:9)</PresentationFormat>
  <Paragraphs>61</Paragraphs>
  <Slides>18</Slides>
  <Notes>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18</vt:i4>
      </vt:variant>
    </vt:vector>
  </HeadingPairs>
  <TitlesOfParts>
    <vt:vector size="35" baseType="lpstr">
      <vt:lpstr>DengXian</vt:lpstr>
      <vt:lpstr>Open Sans</vt:lpstr>
      <vt:lpstr>Times New Roman</vt:lpstr>
      <vt:lpstr>Calibri</vt:lpstr>
      <vt:lpstr>Roboto</vt:lpstr>
      <vt:lpstr>#9Slide04 AdrianeSwash</vt:lpstr>
      <vt:lpstr>Wingdings 2</vt:lpstr>
      <vt:lpstr>Livvic</vt:lpstr>
      <vt:lpstr>Wingdings</vt:lpstr>
      <vt:lpstr>VNI-Times</vt:lpstr>
      <vt:lpstr>Lato</vt:lpstr>
      <vt:lpstr>Roboto Condensed Light</vt:lpstr>
      <vt:lpstr>Arial</vt:lpstr>
      <vt:lpstr>Patrick Hand</vt:lpstr>
      <vt:lpstr>Cool Doody Thesis by Slidesgo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phương vũ lê</cp:lastModifiedBy>
  <cp:revision>53</cp:revision>
  <dcterms:modified xsi:type="dcterms:W3CDTF">2023-02-16T15:47:10Z</dcterms:modified>
</cp:coreProperties>
</file>