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3" r:id="rId4"/>
    <p:sldId id="265" r:id="rId5"/>
    <p:sldId id="271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4" autoAdjust="0"/>
    <p:restoredTop sz="94660"/>
  </p:normalViewPr>
  <p:slideViewPr>
    <p:cSldViewPr snapToGrid="0">
      <p:cViewPr>
        <p:scale>
          <a:sx n="66" d="100"/>
          <a:sy n="66" d="100"/>
        </p:scale>
        <p:origin x="-93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8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5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9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476"/>
            <a:ext cx="10972800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982664"/>
            <a:ext cx="53848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982664"/>
            <a:ext cx="53848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89146-4912-474A-A4F5-5E0A59955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8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8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2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B561D-C668-48BD-B552-8CC5773A8FA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8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jpeg"/><Relationship Id="rId4" Type="http://schemas.openxmlformats.org/officeDocument/2006/relationships/audio" Target="../media/media2.mp3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pic>
        <p:nvPicPr>
          <p:cNvPr id="25" name="NHAC MO DAU BAI HO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912" end="3716.625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144500" y="2314204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1522" y="0"/>
            <a:ext cx="2944663" cy="7010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535" y="0"/>
            <a:ext cx="3261163" cy="7010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10" y="0"/>
            <a:ext cx="2944663" cy="7010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59" y="0"/>
            <a:ext cx="3258409" cy="7010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15555" y="1080338"/>
            <a:ext cx="9911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5106" y="4356843"/>
            <a:ext cx="5093061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000" b="1" dirty="0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000" b="1" dirty="0" smtClean="0">
              <a:ln w="15875"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:.............</a:t>
            </a:r>
            <a:endParaRPr lang="en-US" sz="4000" b="1" dirty="0">
              <a:ln w="15875"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Tieng hai au va bi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363623" y="4356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9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46067 0.00972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4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45039 0.00556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26" y="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7 -1.11111E-6 L 0.18607 -0.00278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6 -1.11111E-6 L -0.17722 0.0055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219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7576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87" y="682173"/>
            <a:ext cx="2093686" cy="481874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Phùng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924627" y="188686"/>
            <a:ext cx="5783943" cy="66765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251"/>
              </a:avLst>
            </a:prstTxWarp>
          </a:bodyPr>
          <a:lstStyle/>
          <a:p>
            <a:r>
              <a:rPr lang="en-US" sz="32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Tình</a:t>
            </a:r>
            <a:r>
              <a:rPr lang="en-US" sz="32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huống</a:t>
            </a:r>
            <a:endParaRPr lang="en-US" sz="32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2" descr="Kết quả hình ảnh cho hinh anh den tho bo cai dai vuong phung h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1601" y="1248228"/>
            <a:ext cx="4470400" cy="442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620001" y="5878285"/>
            <a:ext cx="4571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Kết quả hình ảnh cho hinh anh lăng ngô quyền sơn tâ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1543" y="1248228"/>
            <a:ext cx="4354286" cy="441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338286" y="5979885"/>
            <a:ext cx="43542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14868" y="981076"/>
            <a:ext cx="9808633" cy="600075"/>
          </a:xfrm>
        </p:spPr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Khái niệm lược đồ trí nhớ</a:t>
            </a:r>
            <a:r>
              <a:rPr lang="nl-N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endParaRPr lang="nl-N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6923314" y="1291772"/>
            <a:ext cx="4978400" cy="2191657"/>
          </a:xfrm>
          <a:prstGeom prst="cloudCallout">
            <a:avLst>
              <a:gd name="adj1" fmla="val -62657"/>
              <a:gd name="adj2" fmla="val 43671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Thế nào là lược đồ trí nhớ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9943" y="2235201"/>
            <a:ext cx="53049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Một phương tiện đặc biệt để mô tả hiểu biết của cá nhân về một địa phương là lược đổ trí nhớ.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  <p:bldP spid="8198" grpId="0" bldLvl="0" animBg="1" autoUpdateAnimBg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14868" y="981076"/>
            <a:ext cx="9808633" cy="600075"/>
          </a:xfrm>
        </p:spPr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Khái niệm lược đồ trí nhớ</a:t>
            </a:r>
            <a:r>
              <a:rPr lang="nl-N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endParaRPr lang="nl-N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6516915" y="2685144"/>
            <a:ext cx="4978400" cy="2191657"/>
          </a:xfrm>
          <a:prstGeom prst="cloudCallout">
            <a:avLst>
              <a:gd name="adj1" fmla="val -62657"/>
              <a:gd name="adj2" fmla="val 43671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Phân loại lược đồ trí nhớ?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9943" y="1712687"/>
            <a:ext cx="530497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Lược đồ tri nhớ về không gian xung quanh ta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Lược đồ trí nhớ về không gian rộng lớn hơn hoặc về nơi ta chưa đến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53174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1.  Tại sao gọi là lược đồ trí nhớ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91828" y="6030686"/>
            <a:ext cx="33745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Lược</a:t>
            </a:r>
            <a:r>
              <a:rPr kumimoji="0" lang="nl-NL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đồ Việt Nam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AutoShape 6"/>
          <p:cNvSpPr>
            <a:spLocks noChangeArrowheads="1"/>
          </p:cNvSpPr>
          <p:nvPr/>
        </p:nvSpPr>
        <p:spPr bwMode="auto">
          <a:xfrm>
            <a:off x="0" y="1018949"/>
            <a:ext cx="6284686" cy="3600450"/>
          </a:xfrm>
          <a:prstGeom prst="cloudCallout">
            <a:avLst>
              <a:gd name="adj1" fmla="val 49835"/>
              <a:gd name="adj2" fmla="val 48106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Hãy điền lên lược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đồ trống Việt Nam tên các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quốc gia vàbiển tìềp giáp nước ta, ba thành phổ là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Hà Nội, Đà Nẵng và Thành phố Hồ 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nh.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Ở mỗi thành phố, hãy liệt kê ba địa danh nổi tiếng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mà em biết thông qua xem ti vi hay nghe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đài, đọc sách, báo,...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7886" y="522514"/>
            <a:ext cx="5297714" cy="525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56811" y="711200"/>
            <a:ext cx="5419875" cy="19449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2.  Cách xây dựng lược đồ trí nhớ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6879772" y="1843316"/>
            <a:ext cx="4978400" cy="2191657"/>
          </a:xfrm>
          <a:prstGeom prst="cloudCallout">
            <a:avLst>
              <a:gd name="adj1" fmla="val -62657"/>
              <a:gd name="adj2" fmla="val 43671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2800" i="1" dirty="0" smtClean="0"/>
          </a:p>
          <a:p>
            <a:r>
              <a:rPr lang="nl-NL" sz="2800" i="1" dirty="0" smtClean="0"/>
              <a:t>Để vẽ lược đồ trí nhớ </a:t>
            </a:r>
          </a:p>
          <a:p>
            <a:r>
              <a:rPr lang="nl-NL" sz="2800" i="1" dirty="0" smtClean="0"/>
              <a:t>đường đi chúng ta cần </a:t>
            </a:r>
          </a:p>
          <a:p>
            <a:r>
              <a:rPr lang="nl-NL" sz="2800" i="1" dirty="0" smtClean="0"/>
              <a:t>làm gì.</a:t>
            </a:r>
            <a:endParaRPr lang="en-US" sz="2800" dirty="0" smtClean="0"/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2857" y="1727200"/>
            <a:ext cx="530497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491487" y="362857"/>
            <a:ext cx="7090914" cy="5370286"/>
          </a:xfrm>
          <a:prstGeom prst="rect">
            <a:avLst/>
          </a:prstGeom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0" y="1422401"/>
            <a:ext cx="4238171" cy="2191657"/>
          </a:xfrm>
          <a:prstGeom prst="cloudCallout">
            <a:avLst>
              <a:gd name="adj1" fmla="val 39093"/>
              <a:gd name="adj2" fmla="val 56254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l-NL" sz="2800" i="1" dirty="0" smtClean="0"/>
              <a:t>Quan sát lược đồ trí</a:t>
            </a:r>
          </a:p>
          <a:p>
            <a:r>
              <a:rPr lang="nl-NL" sz="2800" i="1" dirty="0" smtClean="0"/>
              <a:t> nhớ đường từ nhà đến</a:t>
            </a:r>
          </a:p>
          <a:p>
            <a:r>
              <a:rPr lang="nl-NL" sz="2800" i="1" dirty="0" smtClean="0"/>
              <a:t>trường  và mô</a:t>
            </a:r>
          </a:p>
          <a:p>
            <a:r>
              <a:rPr lang="nl-NL" sz="2800" i="1" dirty="0" smtClean="0"/>
              <a:t> tả lại.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41612" y="5675086"/>
            <a:ext cx="5318274" cy="7837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ược đồ trí nhớ</a:t>
            </a:r>
            <a:r>
              <a:rPr lang="nl-N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từ nhà đến trường THCS</a:t>
            </a: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1715" y="370506"/>
            <a:ext cx="3918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LUYỆN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TẬP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5027" y="1662277"/>
            <a:ext cx="1000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Vẽ lược đồ từ nhà em đến trường và trình bày trước lớp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321</Words>
  <Application>Microsoft Office PowerPoint</Application>
  <PresentationFormat>Custom</PresentationFormat>
  <Paragraphs>39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 Trên đường đi học về em gặp 1 đoàn khách du lịch. Đoàn khách hỏi thăm em đường đến Đình Phùng Hưng và Lăng Ngô Quyền. Vậy lúc đó em sẽ làm thế nào?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cuong van</cp:lastModifiedBy>
  <cp:revision>37</cp:revision>
  <dcterms:created xsi:type="dcterms:W3CDTF">2020-11-02T15:38:20Z</dcterms:created>
  <dcterms:modified xsi:type="dcterms:W3CDTF">2021-08-21T02:03:15Z</dcterms:modified>
</cp:coreProperties>
</file>