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57" r:id="rId3"/>
    <p:sldId id="260" r:id="rId4"/>
    <p:sldId id="261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1" r:id="rId13"/>
    <p:sldId id="272" r:id="rId14"/>
    <p:sldId id="270" r:id="rId15"/>
    <p:sldId id="273" r:id="rId16"/>
    <p:sldId id="275" r:id="rId17"/>
    <p:sldId id="314" r:id="rId18"/>
    <p:sldId id="315" r:id="rId19"/>
    <p:sldId id="318" r:id="rId20"/>
    <p:sldId id="348" r:id="rId21"/>
    <p:sldId id="347" r:id="rId22"/>
    <p:sldId id="351" r:id="rId23"/>
    <p:sldId id="349" r:id="rId24"/>
    <p:sldId id="274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4F4"/>
    <a:srgbClr val="DBE4F3"/>
    <a:srgbClr val="DDE5F4"/>
    <a:srgbClr val="DEE6F4"/>
    <a:srgbClr val="00CC99"/>
    <a:srgbClr val="9BE3E6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54A27DD4-5378-4839-82A7-077497743A8E}"/>
    <pc:docChg chg="undo redo custSel addSld delSld modSld sldOrd modMainMaster">
      <pc:chgData name="Thúy Mai" userId="222f1c7e07c9bd7a" providerId="LiveId" clId="{54A27DD4-5378-4839-82A7-077497743A8E}" dt="2022-05-31T15:52:34.233" v="1979"/>
      <pc:docMkLst>
        <pc:docMk/>
      </pc:docMkLst>
      <pc:sldChg chg="del">
        <pc:chgData name="Thúy Mai" userId="222f1c7e07c9bd7a" providerId="LiveId" clId="{54A27DD4-5378-4839-82A7-077497743A8E}" dt="2022-05-31T13:38:46.243" v="1" actId="47"/>
        <pc:sldMkLst>
          <pc:docMk/>
          <pc:sldMk cId="1910514223" sldId="256"/>
        </pc:sldMkLst>
      </pc:sldChg>
      <pc:sldChg chg="modSp add mod modTransition setBg">
        <pc:chgData name="Thúy Mai" userId="222f1c7e07c9bd7a" providerId="LiveId" clId="{54A27DD4-5378-4839-82A7-077497743A8E}" dt="2022-05-31T15:51:04.830" v="1968"/>
        <pc:sldMkLst>
          <pc:docMk/>
          <pc:sldMk cId="1328120031" sldId="257"/>
        </pc:sldMkLst>
        <pc:spChg chg="mod">
          <ac:chgData name="Thúy Mai" userId="222f1c7e07c9bd7a" providerId="LiveId" clId="{54A27DD4-5378-4839-82A7-077497743A8E}" dt="2022-05-31T13:39:14.193" v="37" actId="1076"/>
          <ac:spMkLst>
            <pc:docMk/>
            <pc:sldMk cId="1328120031" sldId="257"/>
            <ac:spMk id="110" creationId="{503AE699-5800-D411-E4B0-5CA8CB17E447}"/>
          </ac:spMkLst>
        </pc:spChg>
      </pc:sldChg>
      <pc:sldChg chg="new del">
        <pc:chgData name="Thúy Mai" userId="222f1c7e07c9bd7a" providerId="LiveId" clId="{54A27DD4-5378-4839-82A7-077497743A8E}" dt="2022-05-31T13:40:00.023" v="44" actId="47"/>
        <pc:sldMkLst>
          <pc:docMk/>
          <pc:sldMk cId="921658251" sldId="258"/>
        </pc:sldMkLst>
      </pc:sldChg>
      <pc:sldChg chg="addSp delSp modSp add mod modTransition addAnim delAnim modAnim">
        <pc:chgData name="Thúy Mai" userId="222f1c7e07c9bd7a" providerId="LiveId" clId="{54A27DD4-5378-4839-82A7-077497743A8E}" dt="2022-05-31T15:51:04.830" v="1968"/>
        <pc:sldMkLst>
          <pc:docMk/>
          <pc:sldMk cId="299901974" sldId="260"/>
        </pc:sldMkLst>
        <pc:spChg chg="add mod">
          <ac:chgData name="Thúy Mai" userId="222f1c7e07c9bd7a" providerId="LiveId" clId="{54A27DD4-5378-4839-82A7-077497743A8E}" dt="2022-05-31T13:59:09.957" v="337" actId="207"/>
          <ac:spMkLst>
            <pc:docMk/>
            <pc:sldMk cId="299901974" sldId="260"/>
            <ac:spMk id="4" creationId="{758ECAF3-6657-3FAB-8B7E-9806865EFCE1}"/>
          </ac:spMkLst>
        </pc:spChg>
        <pc:spChg chg="del">
          <ac:chgData name="Thúy Mai" userId="222f1c7e07c9bd7a" providerId="LiveId" clId="{54A27DD4-5378-4839-82A7-077497743A8E}" dt="2022-05-31T13:40:41.364" v="49" actId="478"/>
          <ac:spMkLst>
            <pc:docMk/>
            <pc:sldMk cId="299901974" sldId="260"/>
            <ac:spMk id="12" creationId="{A2EFA93D-EBA4-9E59-C320-BCFB7EF8C189}"/>
          </ac:spMkLst>
        </pc:spChg>
        <pc:spChg chg="mod">
          <ac:chgData name="Thúy Mai" userId="222f1c7e07c9bd7a" providerId="LiveId" clId="{54A27DD4-5378-4839-82A7-077497743A8E}" dt="2022-05-31T13:40:10.873" v="48" actId="1076"/>
          <ac:spMkLst>
            <pc:docMk/>
            <pc:sldMk cId="299901974" sldId="260"/>
            <ac:spMk id="14" creationId="{761421B1-1906-4F8E-BF53-DF1E9D07C1F2}"/>
          </ac:spMkLst>
        </pc:spChg>
        <pc:spChg chg="del">
          <ac:chgData name="Thúy Mai" userId="222f1c7e07c9bd7a" providerId="LiveId" clId="{54A27DD4-5378-4839-82A7-077497743A8E}" dt="2022-05-31T13:40:42.249" v="50" actId="478"/>
          <ac:spMkLst>
            <pc:docMk/>
            <pc:sldMk cId="299901974" sldId="260"/>
            <ac:spMk id="19" creationId="{D7CDBC88-B427-A7CB-2E10-7D972648A012}"/>
          </ac:spMkLst>
        </pc:spChg>
        <pc:spChg chg="del">
          <ac:chgData name="Thúy Mai" userId="222f1c7e07c9bd7a" providerId="LiveId" clId="{54A27DD4-5378-4839-82A7-077497743A8E}" dt="2022-05-31T13:40:43.314" v="51" actId="478"/>
          <ac:spMkLst>
            <pc:docMk/>
            <pc:sldMk cId="299901974" sldId="260"/>
            <ac:spMk id="20" creationId="{771C38ED-42F9-1D2B-9253-6A94104E98A3}"/>
          </ac:spMkLst>
        </pc:spChg>
        <pc:spChg chg="add del">
          <ac:chgData name="Thúy Mai" userId="222f1c7e07c9bd7a" providerId="LiveId" clId="{54A27DD4-5378-4839-82A7-077497743A8E}" dt="2022-05-31T13:43:26.014" v="71" actId="478"/>
          <ac:spMkLst>
            <pc:docMk/>
            <pc:sldMk cId="299901974" sldId="260"/>
            <ac:spMk id="21" creationId="{B6319A80-6C5D-B811-27A7-702C7E098684}"/>
          </ac:spMkLst>
        </pc:spChg>
        <pc:picChg chg="add del mod">
          <ac:chgData name="Thúy Mai" userId="222f1c7e07c9bd7a" providerId="LiveId" clId="{54A27DD4-5378-4839-82A7-077497743A8E}" dt="2022-05-31T13:43:20.785" v="67" actId="931"/>
          <ac:picMkLst>
            <pc:docMk/>
            <pc:sldMk cId="299901974" sldId="260"/>
            <ac:picMk id="3" creationId="{537753A0-24B4-30D2-014E-976C44FAF522}"/>
          </ac:picMkLst>
        </pc:picChg>
        <pc:picChg chg="add del">
          <ac:chgData name="Thúy Mai" userId="222f1c7e07c9bd7a" providerId="LiveId" clId="{54A27DD4-5378-4839-82A7-077497743A8E}" dt="2022-05-31T13:43:24.329" v="70" actId="478"/>
          <ac:picMkLst>
            <pc:docMk/>
            <pc:sldMk cId="299901974" sldId="260"/>
            <ac:picMk id="7" creationId="{EE2CD13B-09F5-6A67-6253-90FB402FDC5E}"/>
          </ac:picMkLst>
        </pc:picChg>
        <pc:picChg chg="add mod">
          <ac:chgData name="Thúy Mai" userId="222f1c7e07c9bd7a" providerId="LiveId" clId="{54A27DD4-5378-4839-82A7-077497743A8E}" dt="2022-05-31T13:43:58.803" v="80" actId="1076"/>
          <ac:picMkLst>
            <pc:docMk/>
            <pc:sldMk cId="299901974" sldId="260"/>
            <ac:picMk id="16" creationId="{EF7B6DA0-8CC5-AF7C-BAF2-DE96318DB36C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93336349" sldId="261"/>
        </pc:sldMkLst>
        <pc:spChg chg="del">
          <ac:chgData name="Thúy Mai" userId="222f1c7e07c9bd7a" providerId="LiveId" clId="{54A27DD4-5378-4839-82A7-077497743A8E}" dt="2022-05-31T13:46:06.611" v="198" actId="478"/>
          <ac:spMkLst>
            <pc:docMk/>
            <pc:sldMk cId="393336349" sldId="261"/>
            <ac:spMk id="2" creationId="{2787871D-12BE-D10E-56A4-30D5BB5D74A3}"/>
          </ac:spMkLst>
        </pc:spChg>
        <pc:spChg chg="del">
          <ac:chgData name="Thúy Mai" userId="222f1c7e07c9bd7a" providerId="LiveId" clId="{54A27DD4-5378-4839-82A7-077497743A8E}" dt="2022-05-31T13:45:52.042" v="194"/>
          <ac:spMkLst>
            <pc:docMk/>
            <pc:sldMk cId="393336349" sldId="261"/>
            <ac:spMk id="3" creationId="{32B8B505-F095-33F0-9EE9-6616B4A23E50}"/>
          </ac:spMkLst>
        </pc:spChg>
        <pc:spChg chg="add mod">
          <ac:chgData name="Thúy Mai" userId="222f1c7e07c9bd7a" providerId="LiveId" clId="{54A27DD4-5378-4839-82A7-077497743A8E}" dt="2022-05-31T13:48:31.905" v="260" actId="1076"/>
          <ac:spMkLst>
            <pc:docMk/>
            <pc:sldMk cId="393336349" sldId="261"/>
            <ac:spMk id="10" creationId="{7FBF8CED-B835-8CAB-D7F1-C07447A41D68}"/>
          </ac:spMkLst>
        </pc:spChg>
        <pc:graphicFrameChg chg="add del mod">
          <ac:chgData name="Thúy Mai" userId="222f1c7e07c9bd7a" providerId="LiveId" clId="{54A27DD4-5378-4839-82A7-077497743A8E}" dt="2022-05-31T13:47:27.599" v="238"/>
          <ac:graphicFrameMkLst>
            <pc:docMk/>
            <pc:sldMk cId="393336349" sldId="261"/>
            <ac:graphicFrameMk id="8" creationId="{FD13BB1F-3347-8985-45FE-982ACFCAF243}"/>
          </ac:graphicFrameMkLst>
        </pc:graphicFrameChg>
        <pc:picChg chg="add mod">
          <ac:chgData name="Thúy Mai" userId="222f1c7e07c9bd7a" providerId="LiveId" clId="{54A27DD4-5378-4839-82A7-077497743A8E}" dt="2022-05-31T13:48:18.552" v="257" actId="1076"/>
          <ac:picMkLst>
            <pc:docMk/>
            <pc:sldMk cId="393336349" sldId="261"/>
            <ac:picMk id="4" creationId="{F4A6A0CA-F2DD-5D69-354E-2FCB7DAF2CC1}"/>
          </ac:picMkLst>
        </pc:picChg>
        <pc:picChg chg="add mod">
          <ac:chgData name="Thúy Mai" userId="222f1c7e07c9bd7a" providerId="LiveId" clId="{54A27DD4-5378-4839-82A7-077497743A8E}" dt="2022-05-31T13:48:15.276" v="256" actId="1076"/>
          <ac:picMkLst>
            <pc:docMk/>
            <pc:sldMk cId="393336349" sldId="261"/>
            <ac:picMk id="5" creationId="{7A506C55-FFE2-6923-4FFE-DB75C36B17E7}"/>
          </ac:picMkLst>
        </pc:picChg>
        <pc:picChg chg="add mod">
          <ac:chgData name="Thúy Mai" userId="222f1c7e07c9bd7a" providerId="LiveId" clId="{54A27DD4-5378-4839-82A7-077497743A8E}" dt="2022-05-31T13:48:12.901" v="255" actId="14100"/>
          <ac:picMkLst>
            <pc:docMk/>
            <pc:sldMk cId="393336349" sldId="261"/>
            <ac:picMk id="6" creationId="{8EA5B2C3-DBFF-AFA7-F955-BA29E79674AB}"/>
          </ac:picMkLst>
        </pc:picChg>
        <pc:picChg chg="add mod">
          <ac:chgData name="Thúy Mai" userId="222f1c7e07c9bd7a" providerId="LiveId" clId="{54A27DD4-5378-4839-82A7-077497743A8E}" dt="2022-05-31T13:48:09.636" v="253" actId="1076"/>
          <ac:picMkLst>
            <pc:docMk/>
            <pc:sldMk cId="393336349" sldId="261"/>
            <ac:picMk id="7" creationId="{465B1CAC-7311-9B86-AB91-FFCA2BDAE6AF}"/>
          </ac:picMkLst>
        </pc:picChg>
      </pc:sldChg>
      <pc:sldChg chg="new del">
        <pc:chgData name="Thúy Mai" userId="222f1c7e07c9bd7a" providerId="LiveId" clId="{54A27DD4-5378-4839-82A7-077497743A8E}" dt="2022-05-31T13:48:59.123" v="263" actId="47"/>
        <pc:sldMkLst>
          <pc:docMk/>
          <pc:sldMk cId="905410523" sldId="262"/>
        </pc:sldMkLst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90107893" sldId="263"/>
        </pc:sldMkLst>
        <pc:spChg chg="add mod">
          <ac:chgData name="Thúy Mai" userId="222f1c7e07c9bd7a" providerId="LiveId" clId="{54A27DD4-5378-4839-82A7-077497743A8E}" dt="2022-05-31T15:45:00.329" v="1892" actId="1076"/>
          <ac:spMkLst>
            <pc:docMk/>
            <pc:sldMk cId="490107893" sldId="263"/>
            <ac:spMk id="9" creationId="{648D4BE6-D669-FADB-B60F-7CA1D4FE1605}"/>
          </ac:spMkLst>
        </pc:spChg>
        <pc:spChg chg="mod">
          <ac:chgData name="Thúy Mai" userId="222f1c7e07c9bd7a" providerId="LiveId" clId="{54A27DD4-5378-4839-82A7-077497743A8E}" dt="2022-05-31T15:45:19.128" v="1897" actId="14100"/>
          <ac:spMkLst>
            <pc:docMk/>
            <pc:sldMk cId="490107893" sldId="263"/>
            <ac:spMk id="21" creationId="{B6319A80-6C5D-B811-27A7-702C7E098684}"/>
          </ac:spMkLst>
        </pc:spChg>
        <pc:graphicFrameChg chg="add del mod">
          <ac:chgData name="Thúy Mai" userId="222f1c7e07c9bd7a" providerId="LiveId" clId="{54A27DD4-5378-4839-82A7-077497743A8E}" dt="2022-05-31T13:51:21.109" v="280"/>
          <ac:graphicFrameMkLst>
            <pc:docMk/>
            <pc:sldMk cId="490107893" sldId="263"/>
            <ac:graphicFrameMk id="2" creationId="{0C400CA2-9C79-8D23-57E2-7CB3038FFAB8}"/>
          </ac:graphicFrameMkLst>
        </pc:graphicFrameChg>
        <pc:picChg chg="add mod">
          <ac:chgData name="Thúy Mai" userId="222f1c7e07c9bd7a" providerId="LiveId" clId="{54A27DD4-5378-4839-82A7-077497743A8E}" dt="2022-05-31T13:54:25.564" v="311" actId="1076"/>
          <ac:picMkLst>
            <pc:docMk/>
            <pc:sldMk cId="490107893" sldId="263"/>
            <ac:picMk id="4" creationId="{C257F3E6-B338-18A9-7045-D3B08C5CB7E3}"/>
          </ac:picMkLst>
        </pc:picChg>
        <pc:picChg chg="del mod">
          <ac:chgData name="Thúy Mai" userId="222f1c7e07c9bd7a" providerId="LiveId" clId="{54A27DD4-5378-4839-82A7-077497743A8E}" dt="2022-05-31T13:52:28.188" v="303" actId="478"/>
          <ac:picMkLst>
            <pc:docMk/>
            <pc:sldMk cId="490107893" sldId="263"/>
            <ac:picMk id="5" creationId="{2ECC7A84-DD03-224F-ADD1-B4358178EB56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798204630" sldId="264"/>
        </pc:sldMkLst>
        <pc:spChg chg="del">
          <ac:chgData name="Thúy Mai" userId="222f1c7e07c9bd7a" providerId="LiveId" clId="{54A27DD4-5378-4839-82A7-077497743A8E}" dt="2022-05-31T13:55:05.745" v="319" actId="478"/>
          <ac:spMkLst>
            <pc:docMk/>
            <pc:sldMk cId="3798204630" sldId="264"/>
            <ac:spMk id="2" creationId="{2D5764EC-72BA-25F0-9D5D-47CA79281E62}"/>
          </ac:spMkLst>
        </pc:spChg>
        <pc:spChg chg="del mod">
          <ac:chgData name="Thúy Mai" userId="222f1c7e07c9bd7a" providerId="LiveId" clId="{54A27DD4-5378-4839-82A7-077497743A8E}" dt="2022-05-31T13:55:07.278" v="321" actId="478"/>
          <ac:spMkLst>
            <pc:docMk/>
            <pc:sldMk cId="3798204630" sldId="264"/>
            <ac:spMk id="3" creationId="{ADEC22B4-3DE0-2F65-967E-315FEF0FD2CE}"/>
          </ac:spMkLst>
        </pc:spChg>
        <pc:spChg chg="add mod">
          <ac:chgData name="Thúy Mai" userId="222f1c7e07c9bd7a" providerId="LiveId" clId="{54A27DD4-5378-4839-82A7-077497743A8E}" dt="2022-05-31T14:00:05.121" v="534" actId="207"/>
          <ac:spMkLst>
            <pc:docMk/>
            <pc:sldMk cId="3798204630" sldId="264"/>
            <ac:spMk id="6" creationId="{7809FFA2-37A3-D2A0-5AD7-B5F8087F6044}"/>
          </ac:spMkLst>
        </pc:spChg>
        <pc:spChg chg="add mod">
          <ac:chgData name="Thúy Mai" userId="222f1c7e07c9bd7a" providerId="LiveId" clId="{54A27DD4-5378-4839-82A7-077497743A8E}" dt="2022-05-31T14:02:51.186" v="567" actId="14100"/>
          <ac:spMkLst>
            <pc:docMk/>
            <pc:sldMk cId="3798204630" sldId="264"/>
            <ac:spMk id="9" creationId="{EA43C221-DC79-F7E5-BBCE-791A377F37C6}"/>
          </ac:spMkLst>
        </pc:spChg>
        <pc:spChg chg="add del mod">
          <ac:chgData name="Thúy Mai" userId="222f1c7e07c9bd7a" providerId="LiveId" clId="{54A27DD4-5378-4839-82A7-077497743A8E}" dt="2022-05-31T14:29:34.328" v="586" actId="478"/>
          <ac:spMkLst>
            <pc:docMk/>
            <pc:sldMk cId="3798204630" sldId="264"/>
            <ac:spMk id="16" creationId="{B9CB66DD-5B94-55D9-5F33-64238DA80459}"/>
          </ac:spMkLst>
        </pc:spChg>
        <pc:spChg chg="add mod">
          <ac:chgData name="Thúy Mai" userId="222f1c7e07c9bd7a" providerId="LiveId" clId="{54A27DD4-5378-4839-82A7-077497743A8E}" dt="2022-05-31T14:35:17.127" v="788" actId="1076"/>
          <ac:spMkLst>
            <pc:docMk/>
            <pc:sldMk cId="3798204630" sldId="264"/>
            <ac:spMk id="17" creationId="{9153C9C6-B20B-63C1-2EFA-7DD71BC5D822}"/>
          </ac:spMkLst>
        </pc:spChg>
        <pc:spChg chg="add mod">
          <ac:chgData name="Thúy Mai" userId="222f1c7e07c9bd7a" providerId="LiveId" clId="{54A27DD4-5378-4839-82A7-077497743A8E}" dt="2022-05-31T14:35:29.166" v="792" actId="14100"/>
          <ac:spMkLst>
            <pc:docMk/>
            <pc:sldMk cId="3798204630" sldId="264"/>
            <ac:spMk id="18" creationId="{21CF4B9B-51E8-6C58-9E09-AE595B5C49E8}"/>
          </ac:spMkLst>
        </pc:spChg>
        <pc:spChg chg="add mod">
          <ac:chgData name="Thúy Mai" userId="222f1c7e07c9bd7a" providerId="LiveId" clId="{54A27DD4-5378-4839-82A7-077497743A8E}" dt="2022-05-31T14:35:59.906" v="805" actId="1076"/>
          <ac:spMkLst>
            <pc:docMk/>
            <pc:sldMk cId="3798204630" sldId="264"/>
            <ac:spMk id="20" creationId="{BD31A687-209D-21BA-425D-9817D48392E3}"/>
          </ac:spMkLst>
        </pc:spChg>
        <pc:spChg chg="add mod">
          <ac:chgData name="Thúy Mai" userId="222f1c7e07c9bd7a" providerId="LiveId" clId="{54A27DD4-5378-4839-82A7-077497743A8E}" dt="2022-05-31T14:35:58.656" v="804" actId="1076"/>
          <ac:spMkLst>
            <pc:docMk/>
            <pc:sldMk cId="3798204630" sldId="264"/>
            <ac:spMk id="23" creationId="{21168193-3DB9-F123-8594-8007FA05BD68}"/>
          </ac:spMkLst>
        </pc:spChg>
        <pc:spChg chg="add mod">
          <ac:chgData name="Thúy Mai" userId="222f1c7e07c9bd7a" providerId="LiveId" clId="{54A27DD4-5378-4839-82A7-077497743A8E}" dt="2022-05-31T14:35:56.242" v="803" actId="1076"/>
          <ac:spMkLst>
            <pc:docMk/>
            <pc:sldMk cId="3798204630" sldId="264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3:55:08.340" v="324"/>
          <ac:graphicFrameMkLst>
            <pc:docMk/>
            <pc:sldMk cId="3798204630" sldId="264"/>
            <ac:graphicFrameMk id="4" creationId="{84E5B1C3-DD5A-76B5-14AC-6332C4246BA1}"/>
          </ac:graphicFrameMkLst>
        </pc:graphicFrameChg>
        <pc:graphicFrameChg chg="add del mod">
          <ac:chgData name="Thúy Mai" userId="222f1c7e07c9bd7a" providerId="LiveId" clId="{54A27DD4-5378-4839-82A7-077497743A8E}" dt="2022-05-31T14:02:01.633" v="537"/>
          <ac:graphicFrameMkLst>
            <pc:docMk/>
            <pc:sldMk cId="3798204630" sldId="264"/>
            <ac:graphicFrameMk id="7" creationId="{E388683A-95D0-C5A8-173D-5631FE84468D}"/>
          </ac:graphicFrameMkLst>
        </pc:graphicFrameChg>
        <pc:graphicFrameChg chg="add del mod">
          <ac:chgData name="Thúy Mai" userId="222f1c7e07c9bd7a" providerId="LiveId" clId="{54A27DD4-5378-4839-82A7-077497743A8E}" dt="2022-05-31T14:29:32.080" v="582"/>
          <ac:graphicFrameMkLst>
            <pc:docMk/>
            <pc:sldMk cId="3798204630" sldId="264"/>
            <ac:graphicFrameMk id="13" creationId="{AF9A2DA6-FFE8-42E6-E121-C13ABB700336}"/>
          </ac:graphicFrameMkLst>
        </pc:graphicFrameChg>
        <pc:graphicFrameChg chg="add del mod">
          <ac:chgData name="Thúy Mai" userId="222f1c7e07c9bd7a" providerId="LiveId" clId="{54A27DD4-5378-4839-82A7-077497743A8E}" dt="2022-05-31T14:30:00.931" v="592"/>
          <ac:graphicFrameMkLst>
            <pc:docMk/>
            <pc:sldMk cId="3798204630" sldId="264"/>
            <ac:graphicFrameMk id="15" creationId="{5153C6BB-8EC1-CD7C-68E5-23191EDAAFBA}"/>
          </ac:graphicFrameMkLst>
        </pc:graphicFrameChg>
        <pc:graphicFrameChg chg="add del mod">
          <ac:chgData name="Thúy Mai" userId="222f1c7e07c9bd7a" providerId="LiveId" clId="{54A27DD4-5378-4839-82A7-077497743A8E}" dt="2022-05-31T14:30:29.846" v="603"/>
          <ac:graphicFrameMkLst>
            <pc:docMk/>
            <pc:sldMk cId="3798204630" sldId="264"/>
            <ac:graphicFrameMk id="19" creationId="{7AD25399-51BA-9CD6-15EF-FE594FD4D004}"/>
          </ac:graphicFrameMkLst>
        </pc:graphicFrameChg>
        <pc:graphicFrameChg chg="add del mod">
          <ac:chgData name="Thúy Mai" userId="222f1c7e07c9bd7a" providerId="LiveId" clId="{54A27DD4-5378-4839-82A7-077497743A8E}" dt="2022-05-31T14:30:49.513" v="608"/>
          <ac:graphicFrameMkLst>
            <pc:docMk/>
            <pc:sldMk cId="3798204630" sldId="264"/>
            <ac:graphicFrameMk id="21" creationId="{DE28CD5D-E407-2F83-7E55-238C51BE2B45}"/>
          </ac:graphicFrameMkLst>
        </pc:graphicFrameChg>
        <pc:graphicFrameChg chg="add del mod">
          <ac:chgData name="Thúy Mai" userId="222f1c7e07c9bd7a" providerId="LiveId" clId="{54A27DD4-5378-4839-82A7-077497743A8E}" dt="2022-05-31T14:31:05.052" v="614"/>
          <ac:graphicFrameMkLst>
            <pc:docMk/>
            <pc:sldMk cId="3798204630" sldId="264"/>
            <ac:graphicFrameMk id="22" creationId="{8AB5C4CA-6FB9-51F5-57AD-62D0687C8843}"/>
          </ac:graphicFrameMkLst>
        </pc:graphicFrameChg>
        <pc:picChg chg="add del mod">
          <ac:chgData name="Thúy Mai" userId="222f1c7e07c9bd7a" providerId="LiveId" clId="{54A27DD4-5378-4839-82A7-077497743A8E}" dt="2022-05-31T14:03:45.348" v="568" actId="478"/>
          <ac:picMkLst>
            <pc:docMk/>
            <pc:sldMk cId="3798204630" sldId="264"/>
            <ac:picMk id="10" creationId="{EB73D4F9-F1FD-C99B-64DC-037B6D390712}"/>
          </ac:picMkLst>
        </pc:picChg>
        <pc:picChg chg="add mod">
          <ac:chgData name="Thúy Mai" userId="222f1c7e07c9bd7a" providerId="LiveId" clId="{54A27DD4-5378-4839-82A7-077497743A8E}" dt="2022-05-31T14:04:25.146" v="579" actId="1076"/>
          <ac:picMkLst>
            <pc:docMk/>
            <pc:sldMk cId="3798204630" sldId="264"/>
            <ac:picMk id="12" creationId="{1A6BA36A-33CB-B2E1-F197-68A4510B845B}"/>
          </ac:picMkLst>
        </pc:picChg>
        <pc:picChg chg="add del">
          <ac:chgData name="Thúy Mai" userId="222f1c7e07c9bd7a" providerId="LiveId" clId="{54A27DD4-5378-4839-82A7-077497743A8E}" dt="2022-05-31T14:03:47.470" v="570" actId="478"/>
          <ac:picMkLst>
            <pc:docMk/>
            <pc:sldMk cId="3798204630" sldId="264"/>
            <ac:picMk id="1026" creationId="{CEE4D825-12AB-4870-49F4-270FCC1CAD1B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39352215" sldId="265"/>
        </pc:sldMkLst>
        <pc:spChg chg="del">
          <ac:chgData name="Thúy Mai" userId="222f1c7e07c9bd7a" providerId="LiveId" clId="{54A27DD4-5378-4839-82A7-077497743A8E}" dt="2022-05-31T14:36:14.041" v="807" actId="478"/>
          <ac:spMkLst>
            <pc:docMk/>
            <pc:sldMk cId="3539352215" sldId="265"/>
            <ac:spMk id="2" creationId="{B03CE201-2512-32A1-C833-D220F669EBFB}"/>
          </ac:spMkLst>
        </pc:spChg>
        <pc:spChg chg="del mod">
          <ac:chgData name="Thúy Mai" userId="222f1c7e07c9bd7a" providerId="LiveId" clId="{54A27DD4-5378-4839-82A7-077497743A8E}" dt="2022-05-31T14:36:17.607" v="810" actId="478"/>
          <ac:spMkLst>
            <pc:docMk/>
            <pc:sldMk cId="3539352215" sldId="265"/>
            <ac:spMk id="3" creationId="{6A363482-2CB7-1132-BAD0-DE8F54C1635B}"/>
          </ac:spMkLst>
        </pc:spChg>
        <pc:spChg chg="add mod">
          <ac:chgData name="Thúy Mai" userId="222f1c7e07c9bd7a" providerId="LiveId" clId="{54A27DD4-5378-4839-82A7-077497743A8E}" dt="2022-05-31T14:40:18.382" v="925" actId="1076"/>
          <ac:spMkLst>
            <pc:docMk/>
            <pc:sldMk cId="3539352215" sldId="265"/>
            <ac:spMk id="6" creationId="{83079384-2B63-CDF5-1A91-7B3D97B3FD49}"/>
          </ac:spMkLst>
        </pc:spChg>
        <pc:picChg chg="add mod">
          <ac:chgData name="Thúy Mai" userId="222f1c7e07c9bd7a" providerId="LiveId" clId="{54A27DD4-5378-4839-82A7-077497743A8E}" dt="2022-05-31T14:46:50.067" v="1022" actId="14100"/>
          <ac:picMkLst>
            <pc:docMk/>
            <pc:sldMk cId="3539352215" sldId="265"/>
            <ac:picMk id="4" creationId="{BA303248-AD5E-287F-BE3E-BC868B1B09D2}"/>
          </ac:picMkLst>
        </pc:picChg>
        <pc:picChg chg="add mod">
          <ac:chgData name="Thúy Mai" userId="222f1c7e07c9bd7a" providerId="LiveId" clId="{54A27DD4-5378-4839-82A7-077497743A8E}" dt="2022-05-31T14:46:55.331" v="1025" actId="14100"/>
          <ac:picMkLst>
            <pc:docMk/>
            <pc:sldMk cId="3539352215" sldId="265"/>
            <ac:picMk id="5" creationId="{E214F2C8-3999-83B2-8326-CCEFA3F47AA0}"/>
          </ac:picMkLst>
        </pc:picChg>
        <pc:picChg chg="add mod">
          <ac:chgData name="Thúy Mai" userId="222f1c7e07c9bd7a" providerId="LiveId" clId="{54A27DD4-5378-4839-82A7-077497743A8E}" dt="2022-05-31T14:47:10.250" v="1030" actId="1076"/>
          <ac:picMkLst>
            <pc:docMk/>
            <pc:sldMk cId="3539352215" sldId="265"/>
            <ac:picMk id="2050" creationId="{075E46DC-CD77-7A35-3936-DEDB3F9BCC5F}"/>
          </ac:picMkLst>
        </pc:picChg>
        <pc:picChg chg="add mod">
          <ac:chgData name="Thúy Mai" userId="222f1c7e07c9bd7a" providerId="LiveId" clId="{54A27DD4-5378-4839-82A7-077497743A8E}" dt="2022-05-31T14:47:11.814" v="1031" actId="1076"/>
          <ac:picMkLst>
            <pc:docMk/>
            <pc:sldMk cId="3539352215" sldId="265"/>
            <ac:picMk id="2052" creationId="{D252D677-86C5-4D8D-8485-8B62AE45883D}"/>
          </ac:picMkLst>
        </pc:picChg>
      </pc:sldChg>
      <pc:sldChg chg="addSp delSp modSp new mod modTransition">
        <pc:chgData name="Thúy Mai" userId="222f1c7e07c9bd7a" providerId="LiveId" clId="{54A27DD4-5378-4839-82A7-077497743A8E}" dt="2022-05-31T15:51:04.830" v="1968"/>
        <pc:sldMkLst>
          <pc:docMk/>
          <pc:sldMk cId="2311734238" sldId="266"/>
        </pc:sldMkLst>
        <pc:spChg chg="del">
          <ac:chgData name="Thúy Mai" userId="222f1c7e07c9bd7a" providerId="LiveId" clId="{54A27DD4-5378-4839-82A7-077497743A8E}" dt="2022-05-31T14:45:21.625" v="1007" actId="478"/>
          <ac:spMkLst>
            <pc:docMk/>
            <pc:sldMk cId="2311734238" sldId="266"/>
            <ac:spMk id="2" creationId="{F99C4386-D5FA-6D96-BEB3-DEB773504BD1}"/>
          </ac:spMkLst>
        </pc:spChg>
        <pc:spChg chg="del">
          <ac:chgData name="Thúy Mai" userId="222f1c7e07c9bd7a" providerId="LiveId" clId="{54A27DD4-5378-4839-82A7-077497743A8E}" dt="2022-05-31T14:45:22.403" v="1008" actId="478"/>
          <ac:spMkLst>
            <pc:docMk/>
            <pc:sldMk cId="2311734238" sldId="266"/>
            <ac:spMk id="3" creationId="{9E53458C-28BE-4868-7503-E3E486EC6508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4" creationId="{6F85B90A-6487-5ADE-1A48-311B72564AD6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4:45:45.105" v="1016" actId="255"/>
          <ac:spMkLst>
            <pc:docMk/>
            <pc:sldMk cId="2311734238" sldId="266"/>
            <ac:spMk id="8" creationId="{AC78F902-D679-447A-0375-4073E4F6D16E}"/>
          </ac:spMkLst>
        </pc:spChg>
        <pc:graphicFrameChg chg="add del mod">
          <ac:chgData name="Thúy Mai" userId="222f1c7e07c9bd7a" providerId="LiveId" clId="{54A27DD4-5378-4839-82A7-077497743A8E}" dt="2022-05-31T14:45:36.141" v="1011"/>
          <ac:graphicFrameMkLst>
            <pc:docMk/>
            <pc:sldMk cId="2311734238" sldId="266"/>
            <ac:graphicFrameMk id="6" creationId="{CA19B6F8-9845-2FD5-3A25-46906816EFF7}"/>
          </ac:graphicFrameMkLst>
        </pc:graphicFrameChg>
        <pc:picChg chg="add del mod">
          <ac:chgData name="Thúy Mai" userId="222f1c7e07c9bd7a" providerId="LiveId" clId="{54A27DD4-5378-4839-82A7-077497743A8E}" dt="2022-05-31T14:49:43.657" v="1036" actId="478"/>
          <ac:picMkLst>
            <pc:docMk/>
            <pc:sldMk cId="2311734238" sldId="266"/>
            <ac:picMk id="10" creationId="{10CC7398-2D42-17E2-A014-19C0CF8864B3}"/>
          </ac:picMkLst>
        </pc:picChg>
        <pc:picChg chg="add mod">
          <ac:chgData name="Thúy Mai" userId="222f1c7e07c9bd7a" providerId="LiveId" clId="{54A27DD4-5378-4839-82A7-077497743A8E}" dt="2022-05-31T14:49:51.800" v="1040" actId="1076"/>
          <ac:picMkLst>
            <pc:docMk/>
            <pc:sldMk cId="2311734238" sldId="266"/>
            <ac:picMk id="12" creationId="{9C266A01-A207-CE32-33CA-A75D35499D09}"/>
          </ac:picMkLst>
        </pc:picChg>
        <pc:picChg chg="add del">
          <ac:chgData name="Thúy Mai" userId="222f1c7e07c9bd7a" providerId="LiveId" clId="{54A27DD4-5378-4839-82A7-077497743A8E}" dt="2022-05-31T14:49:09.789" v="1033" actId="478"/>
          <ac:picMkLst>
            <pc:docMk/>
            <pc:sldMk cId="2311734238" sldId="266"/>
            <ac:picMk id="4098" creationId="{170133DC-ED3C-69CA-ACA7-62C2F8632D0A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1468986106" sldId="267"/>
        </pc:sldMkLst>
        <pc:spChg chg="mod">
          <ac:chgData name="Thúy Mai" userId="222f1c7e07c9bd7a" providerId="LiveId" clId="{54A27DD4-5378-4839-82A7-077497743A8E}" dt="2022-05-31T14:41:03.443" v="969" actId="14100"/>
          <ac:spMkLst>
            <pc:docMk/>
            <pc:sldMk cId="1468986106" sldId="267"/>
            <ac:spMk id="9" creationId="{EA43C221-DC79-F7E5-BBCE-791A377F37C6}"/>
          </ac:spMkLst>
        </pc:spChg>
        <pc:spChg chg="add mod">
          <ac:chgData name="Thúy Mai" userId="222f1c7e07c9bd7a" providerId="LiveId" clId="{54A27DD4-5378-4839-82A7-077497743A8E}" dt="2022-05-31T15:46:07.350" v="1903" actId="208"/>
          <ac:spMkLst>
            <pc:docMk/>
            <pc:sldMk cId="1468986106" sldId="267"/>
            <ac:spMk id="13" creationId="{DACB75D0-814E-F4D7-D770-CAA59A49C50C}"/>
          </ac:spMkLst>
        </pc:spChg>
        <pc:spChg chg="del">
          <ac:chgData name="Thúy Mai" userId="222f1c7e07c9bd7a" providerId="LiveId" clId="{54A27DD4-5378-4839-82A7-077497743A8E}" dt="2022-05-31T14:41:15.346" v="970" actId="478"/>
          <ac:spMkLst>
            <pc:docMk/>
            <pc:sldMk cId="1468986106" sldId="267"/>
            <ac:spMk id="17" creationId="{9153C9C6-B20B-63C1-2EFA-7DD71BC5D822}"/>
          </ac:spMkLst>
        </pc:spChg>
        <pc:spChg chg="del">
          <ac:chgData name="Thúy Mai" userId="222f1c7e07c9bd7a" providerId="LiveId" clId="{54A27DD4-5378-4839-82A7-077497743A8E}" dt="2022-05-31T14:41:16.477" v="971" actId="478"/>
          <ac:spMkLst>
            <pc:docMk/>
            <pc:sldMk cId="1468986106" sldId="267"/>
            <ac:spMk id="18" creationId="{21CF4B9B-51E8-6C58-9E09-AE595B5C49E8}"/>
          </ac:spMkLst>
        </pc:spChg>
        <pc:spChg chg="del">
          <ac:chgData name="Thúy Mai" userId="222f1c7e07c9bd7a" providerId="LiveId" clId="{54A27DD4-5378-4839-82A7-077497743A8E}" dt="2022-05-31T14:41:17.311" v="972" actId="478"/>
          <ac:spMkLst>
            <pc:docMk/>
            <pc:sldMk cId="1468986106" sldId="267"/>
            <ac:spMk id="20" creationId="{BD31A687-209D-21BA-425D-9817D48392E3}"/>
          </ac:spMkLst>
        </pc:spChg>
        <pc:spChg chg="del">
          <ac:chgData name="Thúy Mai" userId="222f1c7e07c9bd7a" providerId="LiveId" clId="{54A27DD4-5378-4839-82A7-077497743A8E}" dt="2022-05-31T14:41:19.013" v="973" actId="478"/>
          <ac:spMkLst>
            <pc:docMk/>
            <pc:sldMk cId="1468986106" sldId="267"/>
            <ac:spMk id="23" creationId="{21168193-3DB9-F123-8594-8007FA05BD68}"/>
          </ac:spMkLst>
        </pc:spChg>
        <pc:spChg chg="del">
          <ac:chgData name="Thúy Mai" userId="222f1c7e07c9bd7a" providerId="LiveId" clId="{54A27DD4-5378-4839-82A7-077497743A8E}" dt="2022-05-31T14:41:20.059" v="974" actId="478"/>
          <ac:spMkLst>
            <pc:docMk/>
            <pc:sldMk cId="1468986106" sldId="267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4:41:36.195" v="978"/>
          <ac:graphicFrameMkLst>
            <pc:docMk/>
            <pc:sldMk cId="1468986106" sldId="267"/>
            <ac:graphicFrameMk id="2" creationId="{47E881B4-288B-961B-E1C5-1ABDB562DA75}"/>
          </ac:graphicFrameMkLst>
        </pc:graphicFrameChg>
        <pc:picChg chg="add del mod">
          <ac:chgData name="Thúy Mai" userId="222f1c7e07c9bd7a" providerId="LiveId" clId="{54A27DD4-5378-4839-82A7-077497743A8E}" dt="2022-05-31T14:44:36.261" v="993" actId="478"/>
          <ac:picMkLst>
            <pc:docMk/>
            <pc:sldMk cId="1468986106" sldId="267"/>
            <ac:picMk id="5" creationId="{5664A14E-AA36-9AD6-9574-195AE3364E89}"/>
          </ac:picMkLst>
        </pc:picChg>
        <pc:picChg chg="del">
          <ac:chgData name="Thúy Mai" userId="222f1c7e07c9bd7a" providerId="LiveId" clId="{54A27DD4-5378-4839-82A7-077497743A8E}" dt="2022-05-31T14:41:20.823" v="975" actId="478"/>
          <ac:picMkLst>
            <pc:docMk/>
            <pc:sldMk cId="1468986106" sldId="267"/>
            <ac:picMk id="12" creationId="{1A6BA36A-33CB-B2E1-F197-68A4510B845B}"/>
          </ac:picMkLst>
        </pc:picChg>
        <pc:picChg chg="add del mod">
          <ac:chgData name="Thúy Mai" userId="222f1c7e07c9bd7a" providerId="LiveId" clId="{54A27DD4-5378-4839-82A7-077497743A8E}" dt="2022-05-31T14:42:49.841" v="988" actId="478"/>
          <ac:picMkLst>
            <pc:docMk/>
            <pc:sldMk cId="1468986106" sldId="267"/>
            <ac:picMk id="3074" creationId="{37DFBFAF-09DF-B329-E87A-E8A2303BD485}"/>
          </ac:picMkLst>
        </pc:picChg>
        <pc:picChg chg="add mod">
          <ac:chgData name="Thúy Mai" userId="222f1c7e07c9bd7a" providerId="LiveId" clId="{54A27DD4-5378-4839-82A7-077497743A8E}" dt="2022-05-31T14:44:56.260" v="1000" actId="14100"/>
          <ac:picMkLst>
            <pc:docMk/>
            <pc:sldMk cId="1468986106" sldId="267"/>
            <ac:picMk id="3076" creationId="{3632707C-C40C-7C59-4EB7-E64DC70600C9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52.356" v="1977"/>
        <pc:sldMkLst>
          <pc:docMk/>
          <pc:sldMk cId="549967430" sldId="268"/>
        </pc:sldMkLst>
        <pc:spChg chg="add del mod">
          <ac:chgData name="Thúy Mai" userId="222f1c7e07c9bd7a" providerId="LiveId" clId="{54A27DD4-5378-4839-82A7-077497743A8E}" dt="2022-05-31T14:57:10.044" v="1172" actId="478"/>
          <ac:spMkLst>
            <pc:docMk/>
            <pc:sldMk cId="549967430" sldId="268"/>
            <ac:spMk id="2" creationId="{49159B7F-B0E6-1F48-6DA1-28C9FB933BA0}"/>
          </ac:spMkLst>
        </pc:spChg>
        <pc:spChg chg="mod">
          <ac:chgData name="Thúy Mai" userId="222f1c7e07c9bd7a" providerId="LiveId" clId="{54A27DD4-5378-4839-82A7-077497743A8E}" dt="2022-05-31T14:51:54.178" v="1065" actId="1076"/>
          <ac:spMkLst>
            <pc:docMk/>
            <pc:sldMk cId="549967430" sldId="268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4:51:56.883" v="1066" actId="1076"/>
          <ac:spMkLst>
            <pc:docMk/>
            <pc:sldMk cId="549967430" sldId="268"/>
            <ac:spMk id="5" creationId="{6C4C9EAE-5D5F-CA23-B945-A03C1D86397B}"/>
          </ac:spMkLst>
        </pc:spChg>
        <pc:spChg chg="add del mod">
          <ac:chgData name="Thúy Mai" userId="222f1c7e07c9bd7a" providerId="LiveId" clId="{54A27DD4-5378-4839-82A7-077497743A8E}" dt="2022-05-31T14:55:09.256" v="1128" actId="478"/>
          <ac:spMkLst>
            <pc:docMk/>
            <pc:sldMk cId="549967430" sldId="268"/>
            <ac:spMk id="7" creationId="{DCF83375-0968-F0C2-B360-25B6C91BFE70}"/>
          </ac:spMkLst>
        </pc:spChg>
        <pc:spChg chg="mod">
          <ac:chgData name="Thúy Mai" userId="222f1c7e07c9bd7a" providerId="LiveId" clId="{54A27DD4-5378-4839-82A7-077497743A8E}" dt="2022-05-31T14:59:51.759" v="1211" actId="1076"/>
          <ac:spMkLst>
            <pc:docMk/>
            <pc:sldMk cId="549967430" sldId="268"/>
            <ac:spMk id="8" creationId="{AC78F902-D679-447A-0375-4073E4F6D16E}"/>
          </ac:spMkLst>
        </pc:spChg>
        <pc:spChg chg="add del mod">
          <ac:chgData name="Thúy Mai" userId="222f1c7e07c9bd7a" providerId="LiveId" clId="{54A27DD4-5378-4839-82A7-077497743A8E}" dt="2022-05-31T14:58:31.418" v="1197" actId="478"/>
          <ac:spMkLst>
            <pc:docMk/>
            <pc:sldMk cId="549967430" sldId="268"/>
            <ac:spMk id="9" creationId="{79E9F3B9-1A16-D4FB-0679-F75446E6940F}"/>
          </ac:spMkLst>
        </pc:spChg>
        <pc:spChg chg="add mod">
          <ac:chgData name="Thúy Mai" userId="222f1c7e07c9bd7a" providerId="LiveId" clId="{54A27DD4-5378-4839-82A7-077497743A8E}" dt="2022-05-31T14:59:59.419" v="1214" actId="1076"/>
          <ac:spMkLst>
            <pc:docMk/>
            <pc:sldMk cId="549967430" sldId="268"/>
            <ac:spMk id="10" creationId="{0D340F32-9756-3165-56C4-917C343597D7}"/>
          </ac:spMkLst>
        </pc:spChg>
        <pc:spChg chg="add del mod">
          <ac:chgData name="Thúy Mai" userId="222f1c7e07c9bd7a" providerId="LiveId" clId="{54A27DD4-5378-4839-82A7-077497743A8E}" dt="2022-05-31T14:58:27.686" v="1194" actId="478"/>
          <ac:spMkLst>
            <pc:docMk/>
            <pc:sldMk cId="549967430" sldId="268"/>
            <ac:spMk id="11" creationId="{9F2C0D3C-1CA3-59F0-7F55-9EA5397A9342}"/>
          </ac:spMkLst>
        </pc:spChg>
        <pc:spChg chg="add mod">
          <ac:chgData name="Thúy Mai" userId="222f1c7e07c9bd7a" providerId="LiveId" clId="{54A27DD4-5378-4839-82A7-077497743A8E}" dt="2022-05-31T15:00:06.296" v="1218" actId="1076"/>
          <ac:spMkLst>
            <pc:docMk/>
            <pc:sldMk cId="549967430" sldId="268"/>
            <ac:spMk id="13" creationId="{66C5EFE8-451D-A645-844F-0F31FE0EC0FB}"/>
          </ac:spMkLst>
        </pc:spChg>
        <pc:spChg chg="add mod">
          <ac:chgData name="Thúy Mai" userId="222f1c7e07c9bd7a" providerId="LiveId" clId="{54A27DD4-5378-4839-82A7-077497743A8E}" dt="2022-05-31T15:00:02.116" v="1216" actId="1076"/>
          <ac:spMkLst>
            <pc:docMk/>
            <pc:sldMk cId="549967430" sldId="268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0:04.165" v="1217" actId="1076"/>
          <ac:spMkLst>
            <pc:docMk/>
            <pc:sldMk cId="549967430" sldId="268"/>
            <ac:spMk id="19" creationId="{7DF7ADB7-69F9-7A28-7CBA-780952D18823}"/>
          </ac:spMkLst>
        </pc:spChg>
        <pc:spChg chg="add del mod">
          <ac:chgData name="Thúy Mai" userId="222f1c7e07c9bd7a" providerId="LiveId" clId="{54A27DD4-5378-4839-82A7-077497743A8E}" dt="2022-05-31T14:58:28.522" v="1195" actId="478"/>
          <ac:spMkLst>
            <pc:docMk/>
            <pc:sldMk cId="549967430" sldId="268"/>
            <ac:spMk id="22" creationId="{78FC982C-CF08-3622-0E71-894F2BB258C6}"/>
          </ac:spMkLst>
        </pc:spChg>
        <pc:spChg chg="add del mod">
          <ac:chgData name="Thúy Mai" userId="222f1c7e07c9bd7a" providerId="LiveId" clId="{54A27DD4-5378-4839-82A7-077497743A8E}" dt="2022-05-31T14:58:29.076" v="1196" actId="478"/>
          <ac:spMkLst>
            <pc:docMk/>
            <pc:sldMk cId="549967430" sldId="268"/>
            <ac:spMk id="25" creationId="{3DFDFBBD-9656-14C7-BCD9-FCEFFFD26DCF}"/>
          </ac:spMkLst>
        </pc:spChg>
        <pc:spChg chg="add del mod">
          <ac:chgData name="Thúy Mai" userId="222f1c7e07c9bd7a" providerId="LiveId" clId="{54A27DD4-5378-4839-82A7-077497743A8E}" dt="2022-05-31T14:58:32.618" v="1198" actId="478"/>
          <ac:spMkLst>
            <pc:docMk/>
            <pc:sldMk cId="549967430" sldId="268"/>
            <ac:spMk id="28" creationId="{96536D07-BCF0-750B-9413-B00BF9AF42D3}"/>
          </ac:spMkLst>
        </pc:spChg>
        <pc:spChg chg="add mod">
          <ac:chgData name="Thúy Mai" userId="222f1c7e07c9bd7a" providerId="LiveId" clId="{54A27DD4-5378-4839-82A7-077497743A8E}" dt="2022-05-31T14:59:57.523" v="1213" actId="1076"/>
          <ac:spMkLst>
            <pc:docMk/>
            <pc:sldMk cId="549967430" sldId="268"/>
            <ac:spMk id="29" creationId="{F1E1A829-A2CB-8692-52E1-0A88A62541DA}"/>
          </ac:spMkLst>
        </pc:spChg>
        <pc:spChg chg="add mod">
          <ac:chgData name="Thúy Mai" userId="222f1c7e07c9bd7a" providerId="LiveId" clId="{54A27DD4-5378-4839-82A7-077497743A8E}" dt="2022-05-31T14:59:55.757" v="1212" actId="1076"/>
          <ac:spMkLst>
            <pc:docMk/>
            <pc:sldMk cId="549967430" sldId="268"/>
            <ac:spMk id="30" creationId="{AFA15A72-A4B1-C1C4-CEE9-E1D45BD3E649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1" creationId="{533F5E4B-B87F-2DB1-0793-07A6E75EDF4B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2" creationId="{BD3B4821-D7C3-6785-BD1A-73BC6015A40D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3" creationId="{37F6B6D3-074A-E17F-DD2B-6EAC9F3D93E1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4" creationId="{D544CC1B-16B9-6F39-9F47-1B3FCC6723A6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5" creationId="{23A75FF6-A0BD-181C-2530-C0B38BAB564E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6" creationId="{E5CE7B48-EC02-B2D2-ACED-6E24E0899654}"/>
          </ac:spMkLst>
        </pc:spChg>
        <pc:spChg chg="add mod">
          <ac:chgData name="Thúy Mai" userId="222f1c7e07c9bd7a" providerId="LiveId" clId="{54A27DD4-5378-4839-82A7-077497743A8E}" dt="2022-05-31T15:00:35.993" v="1225" actId="207"/>
          <ac:spMkLst>
            <pc:docMk/>
            <pc:sldMk cId="549967430" sldId="268"/>
            <ac:spMk id="37" creationId="{8B423515-CF27-01F1-0E25-79BBA015794F}"/>
          </ac:spMkLst>
        </pc:spChg>
        <pc:spChg chg="add mod">
          <ac:chgData name="Thúy Mai" userId="222f1c7e07c9bd7a" providerId="LiveId" clId="{54A27DD4-5378-4839-82A7-077497743A8E}" dt="2022-05-31T15:00:41.680" v="1227" actId="1076"/>
          <ac:spMkLst>
            <pc:docMk/>
            <pc:sldMk cId="549967430" sldId="268"/>
            <ac:spMk id="38" creationId="{8C6302C2-0428-176A-872F-8879E42DC34F}"/>
          </ac:spMkLst>
        </pc:spChg>
        <pc:spChg chg="add mod">
          <ac:chgData name="Thúy Mai" userId="222f1c7e07c9bd7a" providerId="LiveId" clId="{54A27DD4-5378-4839-82A7-077497743A8E}" dt="2022-05-31T15:00:47.996" v="1230" actId="1076"/>
          <ac:spMkLst>
            <pc:docMk/>
            <pc:sldMk cId="549967430" sldId="268"/>
            <ac:spMk id="39" creationId="{8CB5D143-8C7B-0133-0B30-673B29EBF1E6}"/>
          </ac:spMkLst>
        </pc:spChg>
        <pc:graphicFrameChg chg="add del mod">
          <ac:chgData name="Thúy Mai" userId="222f1c7e07c9bd7a" providerId="LiveId" clId="{54A27DD4-5378-4839-82A7-077497743A8E}" dt="2022-05-31T14:52:21.648" v="1074"/>
          <ac:graphicFrameMkLst>
            <pc:docMk/>
            <pc:sldMk cId="549967430" sldId="268"/>
            <ac:graphicFrameMk id="3" creationId="{5C79B3BD-BAC6-780A-8D12-6EFB265CA702}"/>
          </ac:graphicFrameMkLst>
        </pc:graphicFrameChg>
        <pc:graphicFrameChg chg="add del mod">
          <ac:chgData name="Thúy Mai" userId="222f1c7e07c9bd7a" providerId="LiveId" clId="{54A27DD4-5378-4839-82A7-077497743A8E}" dt="2022-05-31T14:53:39.571" v="1091"/>
          <ac:graphicFrameMkLst>
            <pc:docMk/>
            <pc:sldMk cId="549967430" sldId="268"/>
            <ac:graphicFrameMk id="14" creationId="{25153E07-FA5B-23A5-A78F-EF96A7DC7232}"/>
          </ac:graphicFrameMkLst>
        </pc:graphicFrameChg>
        <pc:graphicFrameChg chg="add del mod">
          <ac:chgData name="Thúy Mai" userId="222f1c7e07c9bd7a" providerId="LiveId" clId="{54A27DD4-5378-4839-82A7-077497743A8E}" dt="2022-05-31T14:53:50.564" v="1098"/>
          <ac:graphicFrameMkLst>
            <pc:docMk/>
            <pc:sldMk cId="549967430" sldId="268"/>
            <ac:graphicFrameMk id="17" creationId="{B2233CBC-7F62-11CB-1E3E-1F9EFCD89D8C}"/>
          </ac:graphicFrameMkLst>
        </pc:graphicFrameChg>
        <pc:graphicFrameChg chg="add del mod">
          <ac:chgData name="Thúy Mai" userId="222f1c7e07c9bd7a" providerId="LiveId" clId="{54A27DD4-5378-4839-82A7-077497743A8E}" dt="2022-05-31T14:54:05.816" v="1106"/>
          <ac:graphicFrameMkLst>
            <pc:docMk/>
            <pc:sldMk cId="549967430" sldId="268"/>
            <ac:graphicFrameMk id="20" creationId="{2A13DBF1-A72B-313A-C945-C0498F19A5B9}"/>
          </ac:graphicFrameMkLst>
        </pc:graphicFrameChg>
        <pc:graphicFrameChg chg="add del mod">
          <ac:chgData name="Thúy Mai" userId="222f1c7e07c9bd7a" providerId="LiveId" clId="{54A27DD4-5378-4839-82A7-077497743A8E}" dt="2022-05-31T14:54:14.163" v="1112"/>
          <ac:graphicFrameMkLst>
            <pc:docMk/>
            <pc:sldMk cId="549967430" sldId="268"/>
            <ac:graphicFrameMk id="23" creationId="{DA70ED47-3B4B-D9C1-C570-F7D5BE2C474A}"/>
          </ac:graphicFrameMkLst>
        </pc:graphicFrameChg>
        <pc:graphicFrameChg chg="add del mod">
          <ac:chgData name="Thúy Mai" userId="222f1c7e07c9bd7a" providerId="LiveId" clId="{54A27DD4-5378-4839-82A7-077497743A8E}" dt="2022-05-31T14:54:22.344" v="1118"/>
          <ac:graphicFrameMkLst>
            <pc:docMk/>
            <pc:sldMk cId="549967430" sldId="268"/>
            <ac:graphicFrameMk id="26" creationId="{BAB93AD2-8B13-CBC5-6F6C-8F3094D4FB66}"/>
          </ac:graphicFrameMkLst>
        </pc:graphicFrameChg>
        <pc:picChg chg="del">
          <ac:chgData name="Thúy Mai" userId="222f1c7e07c9bd7a" providerId="LiveId" clId="{54A27DD4-5378-4839-82A7-077497743A8E}" dt="2022-05-31T14:49:58.478" v="1042" actId="478"/>
          <ac:picMkLst>
            <pc:docMk/>
            <pc:sldMk cId="549967430" sldId="268"/>
            <ac:picMk id="12" creationId="{9C266A01-A207-CE32-33CA-A75D35499D09}"/>
          </ac:picMkLst>
        </pc:picChg>
        <pc:picChg chg="add mod">
          <ac:chgData name="Thúy Mai" userId="222f1c7e07c9bd7a" providerId="LiveId" clId="{54A27DD4-5378-4839-82A7-077497743A8E}" dt="2022-05-31T15:47:17.168" v="1919" actId="14100"/>
          <ac:picMkLst>
            <pc:docMk/>
            <pc:sldMk cId="549967430" sldId="268"/>
            <ac:picMk id="41" creationId="{488974F4-5F51-A864-58FB-389CF0C847AA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2996946129" sldId="269"/>
        </pc:sldMkLst>
        <pc:spChg chg="mod">
          <ac:chgData name="Thúy Mai" userId="222f1c7e07c9bd7a" providerId="LiveId" clId="{54A27DD4-5378-4839-82A7-077497743A8E}" dt="2022-05-31T15:01:23.377" v="1245" actId="1076"/>
          <ac:spMkLst>
            <pc:docMk/>
            <pc:sldMk cId="2996946129" sldId="269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01:00.963" v="1236" actId="478"/>
          <ac:spMkLst>
            <pc:docMk/>
            <pc:sldMk cId="2996946129" sldId="269"/>
            <ac:spMk id="10" creationId="{0D340F32-9756-3165-56C4-917C343597D7}"/>
          </ac:spMkLst>
        </pc:spChg>
        <pc:spChg chg="mod">
          <ac:chgData name="Thúy Mai" userId="222f1c7e07c9bd7a" providerId="LiveId" clId="{54A27DD4-5378-4839-82A7-077497743A8E}" dt="2022-05-31T15:01:21.544" v="1244" actId="14100"/>
          <ac:spMkLst>
            <pc:docMk/>
            <pc:sldMk cId="2996946129" sldId="269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00:57.908" v="1232" actId="478"/>
          <ac:spMkLst>
            <pc:docMk/>
            <pc:sldMk cId="2996946129" sldId="269"/>
            <ac:spMk id="13" creationId="{66C5EFE8-451D-A645-844F-0F31FE0EC0FB}"/>
          </ac:spMkLst>
        </pc:spChg>
        <pc:spChg chg="del mod">
          <ac:chgData name="Thúy Mai" userId="222f1c7e07c9bd7a" providerId="LiveId" clId="{54A27DD4-5378-4839-82A7-077497743A8E}" dt="2022-05-31T15:01:00.344" v="1235" actId="478"/>
          <ac:spMkLst>
            <pc:docMk/>
            <pc:sldMk cId="2996946129" sldId="269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1:40.109" v="1250" actId="1076"/>
          <ac:spMkLst>
            <pc:docMk/>
            <pc:sldMk cId="2996946129" sldId="269"/>
            <ac:spMk id="17" creationId="{287483C6-CC77-5964-9BA1-9AEE70202A66}"/>
          </ac:spMkLst>
        </pc:spChg>
        <pc:spChg chg="add del mod">
          <ac:chgData name="Thúy Mai" userId="222f1c7e07c9bd7a" providerId="LiveId" clId="{54A27DD4-5378-4839-82A7-077497743A8E}" dt="2022-05-31T15:01:43.789" v="1252" actId="478"/>
          <ac:spMkLst>
            <pc:docMk/>
            <pc:sldMk cId="2996946129" sldId="269"/>
            <ac:spMk id="18" creationId="{E3E57A4E-6B16-70EF-DA99-FF830742411C}"/>
          </ac:spMkLst>
        </pc:spChg>
        <pc:spChg chg="del">
          <ac:chgData name="Thúy Mai" userId="222f1c7e07c9bd7a" providerId="LiveId" clId="{54A27DD4-5378-4839-82A7-077497743A8E}" dt="2022-05-31T15:01:01.566" v="1237" actId="478"/>
          <ac:spMkLst>
            <pc:docMk/>
            <pc:sldMk cId="2996946129" sldId="269"/>
            <ac:spMk id="19" creationId="{7DF7ADB7-69F9-7A28-7CBA-780952D18823}"/>
          </ac:spMkLst>
        </pc:spChg>
        <pc:spChg chg="add mod">
          <ac:chgData name="Thúy Mai" userId="222f1c7e07c9bd7a" providerId="LiveId" clId="{54A27DD4-5378-4839-82A7-077497743A8E}" dt="2022-05-31T15:01:50.701" v="1255" actId="1076"/>
          <ac:spMkLst>
            <pc:docMk/>
            <pc:sldMk cId="2996946129" sldId="269"/>
            <ac:spMk id="20" creationId="{B1E90AC2-C470-C3AB-5F84-B81FC78ABD04}"/>
          </ac:spMkLst>
        </pc:spChg>
        <pc:spChg chg="add del mod">
          <ac:chgData name="Thúy Mai" userId="222f1c7e07c9bd7a" providerId="LiveId" clId="{54A27DD4-5378-4839-82A7-077497743A8E}" dt="2022-05-31T15:01:53.714" v="1257" actId="478"/>
          <ac:spMkLst>
            <pc:docMk/>
            <pc:sldMk cId="2996946129" sldId="269"/>
            <ac:spMk id="21" creationId="{903B7E9D-934D-8CB4-96F6-9A4819A845CF}"/>
          </ac:spMkLst>
        </pc:spChg>
        <pc:spChg chg="mod">
          <ac:chgData name="Thúy Mai" userId="222f1c7e07c9bd7a" providerId="LiveId" clId="{54A27DD4-5378-4839-82A7-077497743A8E}" dt="2022-05-31T15:01:10.757" v="1241" actId="1076"/>
          <ac:spMkLst>
            <pc:docMk/>
            <pc:sldMk cId="2996946129" sldId="269"/>
            <ac:spMk id="22" creationId="{78FC982C-CF08-3622-0E71-894F2BB258C6}"/>
          </ac:spMkLst>
        </pc:spChg>
        <pc:spChg chg="add mod">
          <ac:chgData name="Thúy Mai" userId="222f1c7e07c9bd7a" providerId="LiveId" clId="{54A27DD4-5378-4839-82A7-077497743A8E}" dt="2022-05-31T15:02:04.404" v="1263" actId="1076"/>
          <ac:spMkLst>
            <pc:docMk/>
            <pc:sldMk cId="2996946129" sldId="269"/>
            <ac:spMk id="23" creationId="{F729ED54-F69F-5BB7-DD8F-C45B52C5D650}"/>
          </ac:spMkLst>
        </pc:spChg>
        <pc:spChg chg="mod">
          <ac:chgData name="Thúy Mai" userId="222f1c7e07c9bd7a" providerId="LiveId" clId="{54A27DD4-5378-4839-82A7-077497743A8E}" dt="2022-05-31T15:01:13.085" v="1242" actId="1076"/>
          <ac:spMkLst>
            <pc:docMk/>
            <pc:sldMk cId="2996946129" sldId="269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2:14.794" v="1266" actId="1076"/>
          <ac:spMkLst>
            <pc:docMk/>
            <pc:sldMk cId="2996946129" sldId="269"/>
            <ac:spMk id="28" creationId="{96536D07-BCF0-750B-9413-B00BF9AF42D3}"/>
          </ac:spMkLst>
        </pc:spChg>
        <pc:spChg chg="del">
          <ac:chgData name="Thúy Mai" userId="222f1c7e07c9bd7a" providerId="LiveId" clId="{54A27DD4-5378-4839-82A7-077497743A8E}" dt="2022-05-31T15:00:57.082" v="1231" actId="478"/>
          <ac:spMkLst>
            <pc:docMk/>
            <pc:sldMk cId="2996946129" sldId="269"/>
            <ac:spMk id="29" creationId="{F1E1A829-A2CB-8692-52E1-0A88A62541DA}"/>
          </ac:spMkLst>
        </pc:spChg>
        <pc:spChg chg="del">
          <ac:chgData name="Thúy Mai" userId="222f1c7e07c9bd7a" providerId="LiveId" clId="{54A27DD4-5378-4839-82A7-077497743A8E}" dt="2022-05-31T15:00:58.888" v="1233" actId="478"/>
          <ac:spMkLst>
            <pc:docMk/>
            <pc:sldMk cId="2996946129" sldId="269"/>
            <ac:spMk id="30" creationId="{AFA15A72-A4B1-C1C4-CEE9-E1D45BD3E649}"/>
          </ac:spMkLst>
        </pc:spChg>
        <pc:picChg chg="add mod">
          <ac:chgData name="Thúy Mai" userId="222f1c7e07c9bd7a" providerId="LiveId" clId="{54A27DD4-5378-4839-82A7-077497743A8E}" dt="2022-05-31T15:47:20.445" v="1920"/>
          <ac:picMkLst>
            <pc:docMk/>
            <pc:sldMk cId="2996946129" sldId="269"/>
            <ac:picMk id="24" creationId="{F54C97C6-0404-8113-2FA8-4A06A4DACC34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64345549" sldId="270"/>
        </pc:sldMkLst>
        <pc:spChg chg="del">
          <ac:chgData name="Thúy Mai" userId="222f1c7e07c9bd7a" providerId="LiveId" clId="{54A27DD4-5378-4839-82A7-077497743A8E}" dt="2022-05-31T15:02:36.356" v="1268" actId="478"/>
          <ac:spMkLst>
            <pc:docMk/>
            <pc:sldMk cId="3564345549" sldId="270"/>
            <ac:spMk id="2" creationId="{1E5A0EBB-A4C5-7AC1-F6A9-A378F9575F2E}"/>
          </ac:spMkLst>
        </pc:spChg>
        <pc:spChg chg="del">
          <ac:chgData name="Thúy Mai" userId="222f1c7e07c9bd7a" providerId="LiveId" clId="{54A27DD4-5378-4839-82A7-077497743A8E}" dt="2022-05-31T15:02:39.087" v="1269" actId="478"/>
          <ac:spMkLst>
            <pc:docMk/>
            <pc:sldMk cId="3564345549" sldId="270"/>
            <ac:spMk id="3" creationId="{74DF4B8D-2A3C-47D1-3595-905FA6415903}"/>
          </ac:spMkLst>
        </pc:spChg>
        <pc:spChg chg="add mod">
          <ac:chgData name="Thúy Mai" userId="222f1c7e07c9bd7a" providerId="LiveId" clId="{54A27DD4-5378-4839-82A7-077497743A8E}" dt="2022-05-31T15:03:00.278" v="1282" actId="207"/>
          <ac:spMkLst>
            <pc:docMk/>
            <pc:sldMk cId="3564345549" sldId="270"/>
            <ac:spMk id="6" creationId="{7CAC4B0D-44DC-8510-5A3A-9F390D24F9D7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8" creationId="{40825208-77AF-9F85-A9DA-1636487FC4C3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9" creationId="{F1D1EA86-B6A2-2810-C24F-8FE725C76625}"/>
          </ac:spMkLst>
        </pc:spChg>
        <pc:graphicFrameChg chg="add del mod">
          <ac:chgData name="Thúy Mai" userId="222f1c7e07c9bd7a" providerId="LiveId" clId="{54A27DD4-5378-4839-82A7-077497743A8E}" dt="2022-05-31T15:02:40.253" v="1272"/>
          <ac:graphicFrameMkLst>
            <pc:docMk/>
            <pc:sldMk cId="3564345549" sldId="270"/>
            <ac:graphicFrameMk id="4" creationId="{85AC0C0B-1D1D-DE53-125C-47308C0694C1}"/>
          </ac:graphicFrameMkLst>
        </pc:graphicFrameChg>
        <pc:graphicFrameChg chg="add mod modGraphic">
          <ac:chgData name="Thúy Mai" userId="222f1c7e07c9bd7a" providerId="LiveId" clId="{54A27DD4-5378-4839-82A7-077497743A8E}" dt="2022-05-31T15:12:33.701" v="1407" actId="1076"/>
          <ac:graphicFrameMkLst>
            <pc:docMk/>
            <pc:sldMk cId="3564345549" sldId="270"/>
            <ac:graphicFrameMk id="5" creationId="{E1350476-8A9F-91DA-6B6C-0DC9D6E3C90A}"/>
          </ac:graphicFrameMkLst>
        </pc:graphicFrameChg>
        <pc:picChg chg="add mod">
          <ac:chgData name="Thúy Mai" userId="222f1c7e07c9bd7a" providerId="LiveId" clId="{54A27DD4-5378-4839-82A7-077497743A8E}" dt="2022-05-31T15:11:52.225" v="1406" actId="1076"/>
          <ac:picMkLst>
            <pc:docMk/>
            <pc:sldMk cId="3564345549" sldId="270"/>
            <ac:picMk id="7" creationId="{CB3EBA78-C078-3915-3A45-73053E573306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32530283" sldId="271"/>
        </pc:sldMkLst>
        <pc:spChg chg="mod">
          <ac:chgData name="Thúy Mai" userId="222f1c7e07c9bd7a" providerId="LiveId" clId="{54A27DD4-5378-4839-82A7-077497743A8E}" dt="2022-05-31T15:05:40.170" v="1302" actId="14100"/>
          <ac:spMkLst>
            <pc:docMk/>
            <pc:sldMk cId="3932530283" sldId="271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5:06:04.681" v="1311" actId="14100"/>
          <ac:spMkLst>
            <pc:docMk/>
            <pc:sldMk cId="3932530283" sldId="271"/>
            <ac:spMk id="5" creationId="{6C4C9EAE-5D5F-CA23-B945-A03C1D86397B}"/>
          </ac:spMkLst>
        </pc:spChg>
        <pc:spChg chg="del mod">
          <ac:chgData name="Thúy Mai" userId="222f1c7e07c9bd7a" providerId="LiveId" clId="{54A27DD4-5378-4839-82A7-077497743A8E}" dt="2022-05-31T15:06:10.975" v="1313" actId="478"/>
          <ac:spMkLst>
            <pc:docMk/>
            <pc:sldMk cId="3932530283" sldId="271"/>
            <ac:spMk id="8" creationId="{AC78F902-D679-447A-0375-4073E4F6D16E}"/>
          </ac:spMkLst>
        </pc:spChg>
        <pc:spChg chg="mod">
          <ac:chgData name="Thúy Mai" userId="222f1c7e07c9bd7a" providerId="LiveId" clId="{54A27DD4-5378-4839-82A7-077497743A8E}" dt="2022-05-31T15:09:34.304" v="1374" actId="1076"/>
          <ac:spMkLst>
            <pc:docMk/>
            <pc:sldMk cId="3932530283" sldId="271"/>
            <ac:spMk id="9" creationId="{79E9F3B9-1A16-D4FB-0679-F75446E6940F}"/>
          </ac:spMkLst>
        </pc:spChg>
        <pc:spChg chg="mod">
          <ac:chgData name="Thúy Mai" userId="222f1c7e07c9bd7a" providerId="LiveId" clId="{54A27DD4-5378-4839-82A7-077497743A8E}" dt="2022-05-31T15:09:16.818" v="1368" actId="1076"/>
          <ac:spMkLst>
            <pc:docMk/>
            <pc:sldMk cId="3932530283" sldId="271"/>
            <ac:spMk id="11" creationId="{9F2C0D3C-1CA3-59F0-7F55-9EA5397A9342}"/>
          </ac:spMkLst>
        </pc:spChg>
        <pc:spChg chg="mod">
          <ac:chgData name="Thúy Mai" userId="222f1c7e07c9bd7a" providerId="LiveId" clId="{54A27DD4-5378-4839-82A7-077497743A8E}" dt="2022-05-31T15:09:18.300" v="1369" actId="1076"/>
          <ac:spMkLst>
            <pc:docMk/>
            <pc:sldMk cId="3932530283" sldId="271"/>
            <ac:spMk id="17" creationId="{287483C6-CC77-5964-9BA1-9AEE70202A66}"/>
          </ac:spMkLst>
        </pc:spChg>
        <pc:spChg chg="add mod">
          <ac:chgData name="Thúy Mai" userId="222f1c7e07c9bd7a" providerId="LiveId" clId="{54A27DD4-5378-4839-82A7-077497743A8E}" dt="2022-05-31T15:10:00.213" v="1384" actId="1076"/>
          <ac:spMkLst>
            <pc:docMk/>
            <pc:sldMk cId="3932530283" sldId="271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07:41.691" v="1328" actId="478"/>
          <ac:spMkLst>
            <pc:docMk/>
            <pc:sldMk cId="3932530283" sldId="271"/>
            <ac:spMk id="20" creationId="{B1E90AC2-C470-C3AB-5F84-B81FC78ABD04}"/>
          </ac:spMkLst>
        </pc:spChg>
        <pc:spChg chg="add mod">
          <ac:chgData name="Thúy Mai" userId="222f1c7e07c9bd7a" providerId="LiveId" clId="{54A27DD4-5378-4839-82A7-077497743A8E}" dt="2022-05-31T15:10:03.192" v="1385" actId="1076"/>
          <ac:spMkLst>
            <pc:docMk/>
            <pc:sldMk cId="3932530283" sldId="271"/>
            <ac:spMk id="21" creationId="{6BD692B2-043B-2003-5CBF-7F13ED4E8982}"/>
          </ac:spMkLst>
        </pc:spChg>
        <pc:spChg chg="mod">
          <ac:chgData name="Thúy Mai" userId="222f1c7e07c9bd7a" providerId="LiveId" clId="{54A27DD4-5378-4839-82A7-077497743A8E}" dt="2022-05-31T15:09:28.075" v="1373" actId="1076"/>
          <ac:spMkLst>
            <pc:docMk/>
            <pc:sldMk cId="3932530283" sldId="271"/>
            <ac:spMk id="22" creationId="{78FC982C-CF08-3622-0E71-894F2BB258C6}"/>
          </ac:spMkLst>
        </pc:spChg>
        <pc:spChg chg="mod">
          <ac:chgData name="Thúy Mai" userId="222f1c7e07c9bd7a" providerId="LiveId" clId="{54A27DD4-5378-4839-82A7-077497743A8E}" dt="2022-05-31T15:09:36.550" v="1375" actId="1076"/>
          <ac:spMkLst>
            <pc:docMk/>
            <pc:sldMk cId="3932530283" sldId="271"/>
            <ac:spMk id="23" creationId="{F729ED54-F69F-5BB7-DD8F-C45B52C5D650}"/>
          </ac:spMkLst>
        </pc:spChg>
        <pc:spChg chg="add mod">
          <ac:chgData name="Thúy Mai" userId="222f1c7e07c9bd7a" providerId="LiveId" clId="{54A27DD4-5378-4839-82A7-077497743A8E}" dt="2022-05-31T15:10:13.615" v="1388" actId="1076"/>
          <ac:spMkLst>
            <pc:docMk/>
            <pc:sldMk cId="3932530283" sldId="271"/>
            <ac:spMk id="24" creationId="{C8589302-DB54-2B6D-7D47-D42122F1AD1F}"/>
          </ac:spMkLst>
        </pc:spChg>
        <pc:spChg chg="del">
          <ac:chgData name="Thúy Mai" userId="222f1c7e07c9bd7a" providerId="LiveId" clId="{54A27DD4-5378-4839-82A7-077497743A8E}" dt="2022-05-31T15:07:44.172" v="1329" actId="478"/>
          <ac:spMkLst>
            <pc:docMk/>
            <pc:sldMk cId="3932530283" sldId="271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9:41.363" v="1377" actId="14100"/>
          <ac:spMkLst>
            <pc:docMk/>
            <pc:sldMk cId="3932530283" sldId="271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05:31.580" v="1297"/>
          <ac:graphicFrameMkLst>
            <pc:docMk/>
            <pc:sldMk cId="3932530283" sldId="271"/>
            <ac:graphicFrameMk id="2" creationId="{9410F65E-C224-00F3-7C9F-92E680044550}"/>
          </ac:graphicFrameMkLst>
        </pc:graphicFrameChg>
        <pc:graphicFrameChg chg="add del mod">
          <ac:chgData name="Thúy Mai" userId="222f1c7e07c9bd7a" providerId="LiveId" clId="{54A27DD4-5378-4839-82A7-077497743A8E}" dt="2022-05-31T15:05:49.680" v="1305"/>
          <ac:graphicFrameMkLst>
            <pc:docMk/>
            <pc:sldMk cId="3932530283" sldId="271"/>
            <ac:graphicFrameMk id="3" creationId="{47A367B9-6A2D-EFD8-F20E-898E98D5034B}"/>
          </ac:graphicFrameMkLst>
        </pc:graphicFrameChg>
        <pc:graphicFrameChg chg="add del mod">
          <ac:chgData name="Thúy Mai" userId="222f1c7e07c9bd7a" providerId="LiveId" clId="{54A27DD4-5378-4839-82A7-077497743A8E}" dt="2022-05-31T15:06:45.934" v="1316"/>
          <ac:graphicFrameMkLst>
            <pc:docMk/>
            <pc:sldMk cId="3932530283" sldId="271"/>
            <ac:graphicFrameMk id="6" creationId="{4985D05F-680D-6085-4D6B-87BEC0386D1D}"/>
          </ac:graphicFrameMkLst>
        </pc:graphicFrameChg>
        <pc:graphicFrameChg chg="add del mod">
          <ac:chgData name="Thúy Mai" userId="222f1c7e07c9bd7a" providerId="LiveId" clId="{54A27DD4-5378-4839-82A7-077497743A8E}" dt="2022-05-31T15:07:12.999" v="1324"/>
          <ac:graphicFrameMkLst>
            <pc:docMk/>
            <pc:sldMk cId="3932530283" sldId="271"/>
            <ac:graphicFrameMk id="7" creationId="{63589EE0-01F8-1AEE-43A4-79A3E6EB5B93}"/>
          </ac:graphicFrameMkLst>
        </pc:graphicFrameChg>
        <pc:graphicFrameChg chg="add del mod">
          <ac:chgData name="Thúy Mai" userId="222f1c7e07c9bd7a" providerId="LiveId" clId="{54A27DD4-5378-4839-82A7-077497743A8E}" dt="2022-05-31T15:08:08.485" v="1336"/>
          <ac:graphicFrameMkLst>
            <pc:docMk/>
            <pc:sldMk cId="3932530283" sldId="271"/>
            <ac:graphicFrameMk id="10" creationId="{C285A874-B955-2675-E51B-812E19709F92}"/>
          </ac:graphicFrameMkLst>
        </pc:graphicFrameChg>
        <pc:graphicFrameChg chg="add del mod">
          <ac:chgData name="Thúy Mai" userId="222f1c7e07c9bd7a" providerId="LiveId" clId="{54A27DD4-5378-4839-82A7-077497743A8E}" dt="2022-05-31T15:08:18.207" v="1341"/>
          <ac:graphicFrameMkLst>
            <pc:docMk/>
            <pc:sldMk cId="3932530283" sldId="271"/>
            <ac:graphicFrameMk id="12" creationId="{8201CD74-5470-7B16-82B5-1D8E1C6347E5}"/>
          </ac:graphicFrameMkLst>
        </pc:graphicFrameChg>
        <pc:graphicFrameChg chg="add del mod">
          <ac:chgData name="Thúy Mai" userId="222f1c7e07c9bd7a" providerId="LiveId" clId="{54A27DD4-5378-4839-82A7-077497743A8E}" dt="2022-05-31T15:08:40.818" v="1355"/>
          <ac:graphicFrameMkLst>
            <pc:docMk/>
            <pc:sldMk cId="3932530283" sldId="271"/>
            <ac:graphicFrameMk id="13" creationId="{95ADEAB9-7F1B-8C9B-3607-BF126BC99033}"/>
          </ac:graphicFrameMkLst>
        </pc:graphicFrameChg>
        <pc:graphicFrameChg chg="add del mod">
          <ac:chgData name="Thúy Mai" userId="222f1c7e07c9bd7a" providerId="LiveId" clId="{54A27DD4-5378-4839-82A7-077497743A8E}" dt="2022-05-31T15:08:49.870" v="1360"/>
          <ac:graphicFrameMkLst>
            <pc:docMk/>
            <pc:sldMk cId="3932530283" sldId="271"/>
            <ac:graphicFrameMk id="14" creationId="{8526800E-CEE5-96BF-45E2-898FEDF54B5B}"/>
          </ac:graphicFrameMkLst>
        </pc:graphicFrameChg>
        <pc:picChg chg="add mod">
          <ac:chgData name="Thúy Mai" userId="222f1c7e07c9bd7a" providerId="LiveId" clId="{54A27DD4-5378-4839-82A7-077497743A8E}" dt="2022-05-31T15:47:54.405" v="1928" actId="1076"/>
          <ac:picMkLst>
            <pc:docMk/>
            <pc:sldMk cId="3932530283" sldId="271"/>
            <ac:picMk id="26" creationId="{69C09325-EB63-B271-94BB-1A95839662CB}"/>
          </ac:picMkLst>
        </pc:picChg>
      </pc:sldChg>
      <pc:sldChg chg="addSp delSp modSp add mod ord modTransition modAnim">
        <pc:chgData name="Thúy Mai" userId="222f1c7e07c9bd7a" providerId="LiveId" clId="{54A27DD4-5378-4839-82A7-077497743A8E}" dt="2022-05-31T15:51:04.830" v="1968"/>
        <pc:sldMkLst>
          <pc:docMk/>
          <pc:sldMk cId="3753652765" sldId="272"/>
        </pc:sldMkLst>
        <pc:spChg chg="mod">
          <ac:chgData name="Thúy Mai" userId="222f1c7e07c9bd7a" providerId="LiveId" clId="{54A27DD4-5378-4839-82A7-077497743A8E}" dt="2022-05-31T15:24:09.158" v="1612" actId="1076"/>
          <ac:spMkLst>
            <pc:docMk/>
            <pc:sldMk cId="3753652765" sldId="272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5:15:54.247" v="1470" actId="1076"/>
          <ac:spMkLst>
            <pc:docMk/>
            <pc:sldMk cId="3753652765" sldId="272"/>
            <ac:spMk id="7" creationId="{050FDF77-1726-6C93-EBA1-389238F27480}"/>
          </ac:spMkLst>
        </pc:spChg>
        <pc:spChg chg="del">
          <ac:chgData name="Thúy Mai" userId="222f1c7e07c9bd7a" providerId="LiveId" clId="{54A27DD4-5378-4839-82A7-077497743A8E}" dt="2022-05-31T15:13:23.774" v="1416" actId="478"/>
          <ac:spMkLst>
            <pc:docMk/>
            <pc:sldMk cId="3753652765" sldId="272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13:06.656" v="1410" actId="478"/>
          <ac:spMkLst>
            <pc:docMk/>
            <pc:sldMk cId="3753652765" sldId="272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13:07.544" v="1411" actId="478"/>
          <ac:spMkLst>
            <pc:docMk/>
            <pc:sldMk cId="3753652765" sldId="272"/>
            <ac:spMk id="17" creationId="{287483C6-CC77-5964-9BA1-9AEE70202A66}"/>
          </ac:spMkLst>
        </pc:spChg>
        <pc:spChg chg="del">
          <ac:chgData name="Thúy Mai" userId="222f1c7e07c9bd7a" providerId="LiveId" clId="{54A27DD4-5378-4839-82A7-077497743A8E}" dt="2022-05-31T15:13:28.806" v="1422" actId="478"/>
          <ac:spMkLst>
            <pc:docMk/>
            <pc:sldMk cId="3753652765" sldId="272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13:27.787" v="1421" actId="478"/>
          <ac:spMkLst>
            <pc:docMk/>
            <pc:sldMk cId="3753652765" sldId="272"/>
            <ac:spMk id="21" creationId="{6BD692B2-043B-2003-5CBF-7F13ED4E8982}"/>
          </ac:spMkLst>
        </pc:spChg>
        <pc:spChg chg="del mod">
          <ac:chgData name="Thúy Mai" userId="222f1c7e07c9bd7a" providerId="LiveId" clId="{54A27DD4-5378-4839-82A7-077497743A8E}" dt="2022-05-31T15:13:04.605" v="1409" actId="478"/>
          <ac:spMkLst>
            <pc:docMk/>
            <pc:sldMk cId="3753652765" sldId="272"/>
            <ac:spMk id="22" creationId="{78FC982C-CF08-3622-0E71-894F2BB258C6}"/>
          </ac:spMkLst>
        </pc:spChg>
        <pc:spChg chg="del">
          <ac:chgData name="Thúy Mai" userId="222f1c7e07c9bd7a" providerId="LiveId" clId="{54A27DD4-5378-4839-82A7-077497743A8E}" dt="2022-05-31T15:13:24.474" v="1417" actId="478"/>
          <ac:spMkLst>
            <pc:docMk/>
            <pc:sldMk cId="3753652765" sldId="272"/>
            <ac:spMk id="23" creationId="{F729ED54-F69F-5BB7-DD8F-C45B52C5D650}"/>
          </ac:spMkLst>
        </pc:spChg>
        <pc:spChg chg="del">
          <ac:chgData name="Thúy Mai" userId="222f1c7e07c9bd7a" providerId="LiveId" clId="{54A27DD4-5378-4839-82A7-077497743A8E}" dt="2022-05-31T15:13:26.617" v="1420" actId="478"/>
          <ac:spMkLst>
            <pc:docMk/>
            <pc:sldMk cId="3753652765" sldId="272"/>
            <ac:spMk id="24" creationId="{C8589302-DB54-2B6D-7D47-D42122F1AD1F}"/>
          </ac:spMkLst>
        </pc:spChg>
        <pc:spChg chg="del mod">
          <ac:chgData name="Thúy Mai" userId="222f1c7e07c9bd7a" providerId="LiveId" clId="{54A27DD4-5378-4839-82A7-077497743A8E}" dt="2022-05-31T15:13:25.409" v="1419" actId="478"/>
          <ac:spMkLst>
            <pc:docMk/>
            <pc:sldMk cId="3753652765" sldId="272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10:38.013" v="1392"/>
          <ac:graphicFrameMkLst>
            <pc:docMk/>
            <pc:sldMk cId="3753652765" sldId="272"/>
            <ac:graphicFrameMk id="2" creationId="{95B6DD0A-5D17-42B0-5AF6-9DED2791ED16}"/>
          </ac:graphicFrameMkLst>
        </pc:graphicFrameChg>
        <pc:picChg chg="add mod">
          <ac:chgData name="Thúy Mai" userId="222f1c7e07c9bd7a" providerId="LiveId" clId="{54A27DD4-5378-4839-82A7-077497743A8E}" dt="2022-05-31T15:15:53.101" v="1469" actId="1076"/>
          <ac:picMkLst>
            <pc:docMk/>
            <pc:sldMk cId="3753652765" sldId="272"/>
            <ac:picMk id="6" creationId="{11C0A5DD-2F61-80B6-A740-CB2E4437534F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2781796567" sldId="273"/>
        </pc:sldMkLst>
        <pc:spChg chg="del">
          <ac:chgData name="Thúy Mai" userId="222f1c7e07c9bd7a" providerId="LiveId" clId="{54A27DD4-5378-4839-82A7-077497743A8E}" dt="2022-05-31T15:16:12.866" v="1473" actId="478"/>
          <ac:spMkLst>
            <pc:docMk/>
            <pc:sldMk cId="2781796567" sldId="273"/>
            <ac:spMk id="2" creationId="{FF8C9AA6-A2BF-E0DC-DD47-D65F2B58BAF7}"/>
          </ac:spMkLst>
        </pc:spChg>
        <pc:spChg chg="del">
          <ac:chgData name="Thúy Mai" userId="222f1c7e07c9bd7a" providerId="LiveId" clId="{54A27DD4-5378-4839-82A7-077497743A8E}" dt="2022-05-31T15:16:13.965" v="1474" actId="478"/>
          <ac:spMkLst>
            <pc:docMk/>
            <pc:sldMk cId="2781796567" sldId="273"/>
            <ac:spMk id="3" creationId="{4F7CE686-9294-C048-86CA-11224EC834CA}"/>
          </ac:spMkLst>
        </pc:spChg>
        <pc:spChg chg="add mod">
          <ac:chgData name="Thúy Mai" userId="222f1c7e07c9bd7a" providerId="LiveId" clId="{54A27DD4-5378-4839-82A7-077497743A8E}" dt="2022-05-31T15:16:11.040" v="1472"/>
          <ac:spMkLst>
            <pc:docMk/>
            <pc:sldMk cId="2781796567" sldId="273"/>
            <ac:spMk id="4" creationId="{23A5685A-A5D1-6D63-6C35-68F2D7F1DBD7}"/>
          </ac:spMkLst>
        </pc:spChg>
        <pc:spChg chg="add mod">
          <ac:chgData name="Thúy Mai" userId="222f1c7e07c9bd7a" providerId="LiveId" clId="{54A27DD4-5378-4839-82A7-077497743A8E}" dt="2022-05-31T15:24:03.497" v="1610" actId="1076"/>
          <ac:spMkLst>
            <pc:docMk/>
            <pc:sldMk cId="2781796567" sldId="273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16:30.508" v="1477"/>
          <ac:graphicFrameMkLst>
            <pc:docMk/>
            <pc:sldMk cId="2781796567" sldId="273"/>
            <ac:graphicFrameMk id="6" creationId="{23D814A8-23B2-D4F3-7D89-F416157DEC24}"/>
          </ac:graphicFrameMkLst>
        </pc:graphicFrameChg>
        <pc:graphicFrameChg chg="add del mod modGraphic">
          <ac:chgData name="Thúy Mai" userId="222f1c7e07c9bd7a" providerId="LiveId" clId="{54A27DD4-5378-4839-82A7-077497743A8E}" dt="2022-05-31T15:16:37.109" v="1481" actId="478"/>
          <ac:graphicFrameMkLst>
            <pc:docMk/>
            <pc:sldMk cId="2781796567" sldId="273"/>
            <ac:graphicFrameMk id="7" creationId="{28A6C2EE-1D2A-4122-81F0-8CADFD84185D}"/>
          </ac:graphicFrameMkLst>
        </pc:graphicFrameChg>
        <pc:graphicFrameChg chg="add del mod">
          <ac:chgData name="Thúy Mai" userId="222f1c7e07c9bd7a" providerId="LiveId" clId="{54A27DD4-5378-4839-82A7-077497743A8E}" dt="2022-05-31T15:16:47.140" v="1484"/>
          <ac:graphicFrameMkLst>
            <pc:docMk/>
            <pc:sldMk cId="2781796567" sldId="273"/>
            <ac:graphicFrameMk id="8" creationId="{B4DDD371-2DEE-F063-1591-C3ECD4E4B67F}"/>
          </ac:graphicFrameMkLst>
        </pc:graphicFrameChg>
        <pc:graphicFrameChg chg="add del mod modGraphic">
          <ac:chgData name="Thúy Mai" userId="222f1c7e07c9bd7a" providerId="LiveId" clId="{54A27DD4-5378-4839-82A7-077497743A8E}" dt="2022-05-31T15:17:57.785" v="1506" actId="478"/>
          <ac:graphicFrameMkLst>
            <pc:docMk/>
            <pc:sldMk cId="2781796567" sldId="273"/>
            <ac:graphicFrameMk id="9" creationId="{1C76D4CC-D21D-75D0-EE1D-55DAC8EE7E84}"/>
          </ac:graphicFrameMkLst>
        </pc:graphicFrameChg>
        <pc:graphicFrameChg chg="add del mod">
          <ac:chgData name="Thúy Mai" userId="222f1c7e07c9bd7a" providerId="LiveId" clId="{54A27DD4-5378-4839-82A7-077497743A8E}" dt="2022-05-31T15:18:09.448" v="1509"/>
          <ac:graphicFrameMkLst>
            <pc:docMk/>
            <pc:sldMk cId="2781796567" sldId="273"/>
            <ac:graphicFrameMk id="10" creationId="{0E14BFAF-6E31-A96A-DB70-821A6E0F363B}"/>
          </ac:graphicFrameMkLst>
        </pc:graphicFrameChg>
        <pc:graphicFrameChg chg="add mod modGraphic">
          <ac:chgData name="Thúy Mai" userId="222f1c7e07c9bd7a" providerId="LiveId" clId="{54A27DD4-5378-4839-82A7-077497743A8E}" dt="2022-05-31T15:20:49.959" v="1556" actId="1076"/>
          <ac:graphicFrameMkLst>
            <pc:docMk/>
            <pc:sldMk cId="2781796567" sldId="273"/>
            <ac:graphicFrameMk id="11" creationId="{82B9AEFF-5BFB-E065-759C-0CCB61C3F941}"/>
          </ac:graphicFrameMkLst>
        </pc:graphicFrameChg>
        <pc:graphicFrameChg chg="add del mod">
          <ac:chgData name="Thúy Mai" userId="222f1c7e07c9bd7a" providerId="LiveId" clId="{54A27DD4-5378-4839-82A7-077497743A8E}" dt="2022-05-31T15:20:56.136" v="1559"/>
          <ac:graphicFrameMkLst>
            <pc:docMk/>
            <pc:sldMk cId="2781796567" sldId="273"/>
            <ac:graphicFrameMk id="12" creationId="{042D28D4-C68F-AF34-1555-86143A6588DC}"/>
          </ac:graphicFrameMkLst>
        </pc:graphicFrameChg>
        <pc:graphicFrameChg chg="add del mod">
          <ac:chgData name="Thúy Mai" userId="222f1c7e07c9bd7a" providerId="LiveId" clId="{54A27DD4-5378-4839-82A7-077497743A8E}" dt="2022-05-31T15:21:01.414" v="1561"/>
          <ac:graphicFrameMkLst>
            <pc:docMk/>
            <pc:sldMk cId="2781796567" sldId="273"/>
            <ac:graphicFrameMk id="13" creationId="{C42C6DA0-00A6-581A-F637-E208A37AADEC}"/>
          </ac:graphicFrameMkLst>
        </pc:graphicFrameChg>
      </pc:sldChg>
      <pc:sldChg chg="addSp delSp modSp new mod modTransition modAnim">
        <pc:chgData name="Thúy Mai" userId="222f1c7e07c9bd7a" providerId="LiveId" clId="{54A27DD4-5378-4839-82A7-077497743A8E}" dt="2022-05-31T15:52:34.233" v="1979"/>
        <pc:sldMkLst>
          <pc:docMk/>
          <pc:sldMk cId="4263235142" sldId="274"/>
        </pc:sldMkLst>
        <pc:spChg chg="del">
          <ac:chgData name="Thúy Mai" userId="222f1c7e07c9bd7a" providerId="LiveId" clId="{54A27DD4-5378-4839-82A7-077497743A8E}" dt="2022-05-31T15:38:45.828" v="1832" actId="478"/>
          <ac:spMkLst>
            <pc:docMk/>
            <pc:sldMk cId="4263235142" sldId="274"/>
            <ac:spMk id="2" creationId="{F495591E-F151-659A-8F3E-2CD27DEBD8BA}"/>
          </ac:spMkLst>
        </pc:spChg>
        <pc:spChg chg="mod">
          <ac:chgData name="Thúy Mai" userId="222f1c7e07c9bd7a" providerId="LiveId" clId="{54A27DD4-5378-4839-82A7-077497743A8E}" dt="2022-05-31T15:39:59.726" v="1862" actId="1076"/>
          <ac:spMkLst>
            <pc:docMk/>
            <pc:sldMk cId="4263235142" sldId="274"/>
            <ac:spMk id="3" creationId="{2FF7EF0F-0B33-277A-78E0-918DBA3EC385}"/>
          </ac:spMkLst>
        </pc:spChg>
        <pc:spChg chg="add mod">
          <ac:chgData name="Thúy Mai" userId="222f1c7e07c9bd7a" providerId="LiveId" clId="{54A27DD4-5378-4839-82A7-077497743A8E}" dt="2022-05-31T15:39:29.837" v="1846" actId="1076"/>
          <ac:spMkLst>
            <pc:docMk/>
            <pc:sldMk cId="4263235142" sldId="274"/>
            <ac:spMk id="5" creationId="{42B9AEC2-0F9B-1257-AB9B-D9665DB07AAA}"/>
          </ac:spMkLst>
        </pc:spChg>
        <pc:graphicFrameChg chg="add del mod">
          <ac:chgData name="Thúy Mai" userId="222f1c7e07c9bd7a" providerId="LiveId" clId="{54A27DD4-5378-4839-82A7-077497743A8E}" dt="2022-05-31T15:38:44.212" v="1829"/>
          <ac:graphicFrameMkLst>
            <pc:docMk/>
            <pc:sldMk cId="4263235142" sldId="274"/>
            <ac:graphicFrameMk id="4" creationId="{7211CA0A-9328-79D3-FDEC-9CD97A6869D9}"/>
          </ac:graphicFrameMkLst>
        </pc:graphicFrameChg>
        <pc:picChg chg="add mod">
          <ac:chgData name="Thúy Mai" userId="222f1c7e07c9bd7a" providerId="LiveId" clId="{54A27DD4-5378-4839-82A7-077497743A8E}" dt="2022-05-31T15:39:29.837" v="1846" actId="1076"/>
          <ac:picMkLst>
            <pc:docMk/>
            <pc:sldMk cId="4263235142" sldId="274"/>
            <ac:picMk id="6" creationId="{54D2703E-CCE3-8999-2271-4C311C602F7D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26929152" sldId="275"/>
        </pc:sldMkLst>
        <pc:spChg chg="mod">
          <ac:chgData name="Thúy Mai" userId="222f1c7e07c9bd7a" providerId="LiveId" clId="{54A27DD4-5378-4839-82A7-077497743A8E}" dt="2022-05-31T15:22:11" v="1581" actId="14100"/>
          <ac:spMkLst>
            <pc:docMk/>
            <pc:sldMk cId="326929152" sldId="275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21:28.184" v="1566"/>
          <ac:graphicFrameMkLst>
            <pc:docMk/>
            <pc:sldMk cId="326929152" sldId="275"/>
            <ac:graphicFrameMk id="2" creationId="{C009DAD5-8E50-09EB-1BAB-370EBAC14190}"/>
          </ac:graphicFrameMkLst>
        </pc:graphicFrameChg>
        <pc:graphicFrameChg chg="add mod modGraphic">
          <ac:chgData name="Thúy Mai" userId="222f1c7e07c9bd7a" providerId="LiveId" clId="{54A27DD4-5378-4839-82A7-077497743A8E}" dt="2022-05-31T15:23:52.990" v="1608" actId="207"/>
          <ac:graphicFrameMkLst>
            <pc:docMk/>
            <pc:sldMk cId="326929152" sldId="275"/>
            <ac:graphicFrameMk id="3" creationId="{641DAB4B-0309-6431-7538-197505E3450E}"/>
          </ac:graphicFrameMkLst>
        </pc:graphicFrameChg>
        <pc:graphicFrameChg chg="del">
          <ac:chgData name="Thúy Mai" userId="222f1c7e07c9bd7a" providerId="LiveId" clId="{54A27DD4-5378-4839-82A7-077497743A8E}" dt="2022-05-31T15:21:07.578" v="1563" actId="478"/>
          <ac:graphicFrameMkLst>
            <pc:docMk/>
            <pc:sldMk cId="326929152" sldId="275"/>
            <ac:graphicFrameMk id="11" creationId="{82B9AEFF-5BFB-E065-759C-0CCB61C3F941}"/>
          </ac:graphicFrameMkLst>
        </pc:graphicFrame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5271926" sldId="314"/>
        </pc:sldMkLst>
        <pc:spChg chg="mod">
          <ac:chgData name="Thúy Mai" userId="222f1c7e07c9bd7a" providerId="LiveId" clId="{54A27DD4-5378-4839-82A7-077497743A8E}" dt="2022-05-31T15:25:13.432" v="1617" actId="14100"/>
          <ac:spMkLst>
            <pc:docMk/>
            <pc:sldMk cId="395271926" sldId="314"/>
            <ac:spMk id="5" creationId="{1E4436A8-7008-FAC2-A94A-4EDD5FBB94EC}"/>
          </ac:spMkLst>
        </pc:spChg>
        <pc:spChg chg="mod">
          <ac:chgData name="Thúy Mai" userId="222f1c7e07c9bd7a" providerId="LiveId" clId="{54A27DD4-5378-4839-82A7-077497743A8E}" dt="2022-05-31T15:26:44.530" v="1656" actId="14100"/>
          <ac:spMkLst>
            <pc:docMk/>
            <pc:sldMk cId="395271926" sldId="314"/>
            <ac:spMk id="8" creationId="{3848CDFB-15C6-8C41-56C9-1E7460FA8970}"/>
          </ac:spMkLst>
        </pc:spChg>
        <pc:spChg chg="add mod">
          <ac:chgData name="Thúy Mai" userId="222f1c7e07c9bd7a" providerId="LiveId" clId="{54A27DD4-5378-4839-82A7-077497743A8E}" dt="2022-05-31T15:26:34.690" v="1651" actId="1076"/>
          <ac:spMkLst>
            <pc:docMk/>
            <pc:sldMk cId="395271926" sldId="314"/>
            <ac:spMk id="10" creationId="{BF9F8381-3C5F-C082-8730-780CD680634F}"/>
          </ac:spMkLst>
        </pc:spChg>
        <pc:spChg chg="mod">
          <ac:chgData name="Thúy Mai" userId="222f1c7e07c9bd7a" providerId="LiveId" clId="{54A27DD4-5378-4839-82A7-077497743A8E}" dt="2022-05-31T15:26:39.832" v="1654" actId="14100"/>
          <ac:spMkLst>
            <pc:docMk/>
            <pc:sldMk cId="395271926" sldId="314"/>
            <ac:spMk id="12" creationId="{E9016172-BD3E-62F6-E0CB-63E695A10A4C}"/>
          </ac:spMkLst>
        </pc:spChg>
        <pc:spChg chg="mod">
          <ac:chgData name="Thúy Mai" userId="222f1c7e07c9bd7a" providerId="LiveId" clId="{54A27DD4-5378-4839-82A7-077497743A8E}" dt="2022-05-31T15:26:51.754" v="1660" actId="1076"/>
          <ac:spMkLst>
            <pc:docMk/>
            <pc:sldMk cId="395271926" sldId="314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5:29.441" v="1625"/>
          <ac:graphicFrameMkLst>
            <pc:docMk/>
            <pc:sldMk cId="395271926" sldId="314"/>
            <ac:graphicFrameMk id="2" creationId="{0CBD1DBD-FB48-025F-6E62-0AA40ED3FBE6}"/>
          </ac:graphicFrameMkLst>
        </pc:graphicFrameChg>
        <pc:graphicFrameChg chg="add del mod">
          <ac:chgData name="Thúy Mai" userId="222f1c7e07c9bd7a" providerId="LiveId" clId="{54A27DD4-5378-4839-82A7-077497743A8E}" dt="2022-05-31T15:25:39.278" v="1629"/>
          <ac:graphicFrameMkLst>
            <pc:docMk/>
            <pc:sldMk cId="395271926" sldId="314"/>
            <ac:graphicFrameMk id="3" creationId="{54CE85EC-8B1D-E66E-9AD3-0C2088D83D04}"/>
          </ac:graphicFrameMkLst>
        </pc:graphicFrameChg>
        <pc:graphicFrameChg chg="add del mod">
          <ac:chgData name="Thúy Mai" userId="222f1c7e07c9bd7a" providerId="LiveId" clId="{54A27DD4-5378-4839-82A7-077497743A8E}" dt="2022-05-31T15:25:51.315" v="1636"/>
          <ac:graphicFrameMkLst>
            <pc:docMk/>
            <pc:sldMk cId="395271926" sldId="314"/>
            <ac:graphicFrameMk id="6" creationId="{69DB3005-0E59-1936-99ED-3799340EF315}"/>
          </ac:graphicFrameMkLst>
        </pc:graphicFrameChg>
        <pc:picChg chg="mod">
          <ac:chgData name="Thúy Mai" userId="222f1c7e07c9bd7a" providerId="LiveId" clId="{54A27DD4-5378-4839-82A7-077497743A8E}" dt="2022-05-31T15:26:55.354" v="1661" actId="1076"/>
          <ac:picMkLst>
            <pc:docMk/>
            <pc:sldMk cId="395271926" sldId="314"/>
            <ac:picMk id="11" creationId="{3DAE4811-D492-19EA-E3B5-058C9C7BC61A}"/>
          </ac:picMkLst>
        </pc:picChg>
      </pc:sldChg>
      <pc:sldChg chg="addSp delSp modSp add mod modTransition delAnim">
        <pc:chgData name="Thúy Mai" userId="222f1c7e07c9bd7a" providerId="LiveId" clId="{54A27DD4-5378-4839-82A7-077497743A8E}" dt="2022-05-31T15:51:04.830" v="1968"/>
        <pc:sldMkLst>
          <pc:docMk/>
          <pc:sldMk cId="1804175190" sldId="315"/>
        </pc:sldMkLst>
        <pc:spChg chg="mod">
          <ac:chgData name="Thúy Mai" userId="222f1c7e07c9bd7a" providerId="LiveId" clId="{54A27DD4-5378-4839-82A7-077497743A8E}" dt="2022-05-31T15:27:30.389" v="1703" actId="20577"/>
          <ac:spMkLst>
            <pc:docMk/>
            <pc:sldMk cId="1804175190" sldId="315"/>
            <ac:spMk id="4" creationId="{78A11BDF-B2E7-9EEC-506B-CEDEACCA2B61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8" creationId="{3848CDFB-15C6-8C41-56C9-1E7460FA8970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12" creationId="{E9016172-BD3E-62F6-E0CB-63E695A10A4C}"/>
          </ac:spMkLst>
        </pc:spChg>
        <pc:spChg chg="del">
          <ac:chgData name="Thúy Mai" userId="222f1c7e07c9bd7a" providerId="LiveId" clId="{54A27DD4-5378-4839-82A7-077497743A8E}" dt="2022-05-31T15:27:53.434" v="1712" actId="478"/>
          <ac:spMkLst>
            <pc:docMk/>
            <pc:sldMk cId="1804175190" sldId="315"/>
            <ac:spMk id="16" creationId="{5163B280-8752-67C3-4580-103E0638DE47}"/>
          </ac:spMkLst>
        </pc:spChg>
        <pc:spChg chg="mod">
          <ac:chgData name="Thúy Mai" userId="222f1c7e07c9bd7a" providerId="LiveId" clId="{54A27DD4-5378-4839-82A7-077497743A8E}" dt="2022-05-31T15:28:06.636" v="1717" actId="14100"/>
          <ac:spMkLst>
            <pc:docMk/>
            <pc:sldMk cId="1804175190" sldId="315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7:44.124" v="1706"/>
          <ac:graphicFrameMkLst>
            <pc:docMk/>
            <pc:sldMk cId="1804175190" sldId="315"/>
            <ac:graphicFrameMk id="2" creationId="{7D7D5983-7478-CB44-A132-9744286C5668}"/>
          </ac:graphicFrameMkLst>
        </pc:graphicFrameChg>
        <pc:graphicFrameChg chg="add del mod">
          <ac:chgData name="Thúy Mai" userId="222f1c7e07c9bd7a" providerId="LiveId" clId="{54A27DD4-5378-4839-82A7-077497743A8E}" dt="2022-05-31T15:27:51.800" v="1710"/>
          <ac:graphicFrameMkLst>
            <pc:docMk/>
            <pc:sldMk cId="1804175190" sldId="315"/>
            <ac:graphicFrameMk id="3" creationId="{16ED54A8-4069-91F5-8F25-BD0DBECCA1B5}"/>
          </ac:graphicFrameMkLst>
        </pc:graphicFrameChg>
        <pc:picChg chg="mod">
          <ac:chgData name="Thúy Mai" userId="222f1c7e07c9bd7a" providerId="LiveId" clId="{54A27DD4-5378-4839-82A7-077497743A8E}" dt="2022-05-31T15:28:19.975" v="1723" actId="1076"/>
          <ac:picMkLst>
            <pc:docMk/>
            <pc:sldMk cId="1804175190" sldId="315"/>
            <ac:picMk id="9" creationId="{F43208F5-31E4-55AB-891C-2F9BA3A4377C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51071123" sldId="318"/>
        </pc:sldMkLst>
        <pc:spChg chg="mod">
          <ac:chgData name="Thúy Mai" userId="222f1c7e07c9bd7a" providerId="LiveId" clId="{54A27DD4-5378-4839-82A7-077497743A8E}" dt="2022-05-31T15:30:54.596" v="1754" actId="14100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0:49.651" v="1752" actId="14100"/>
          <ac:spMkLst>
            <pc:docMk/>
            <pc:sldMk cId="51071123" sldId="318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1:11.756" v="1758" actId="14100"/>
          <ac:spMkLst>
            <pc:docMk/>
            <pc:sldMk cId="51071123" sldId="318"/>
            <ac:spMk id="11" creationId="{9C751495-63C0-E27F-1D85-A807C976AD09}"/>
          </ac:spMkLst>
        </pc:spChg>
        <pc:spChg chg="mod">
          <ac:chgData name="Thúy Mai" userId="222f1c7e07c9bd7a" providerId="LiveId" clId="{54A27DD4-5378-4839-82A7-077497743A8E}" dt="2022-05-31T15:31:14.578" v="1759" actId="1076"/>
          <ac:spMkLst>
            <pc:docMk/>
            <pc:sldMk cId="51071123" sldId="318"/>
            <ac:spMk id="15" creationId="{88B0B1EB-8A48-19C5-08C6-A5D1DADD87E3}"/>
          </ac:spMkLst>
        </pc:spChg>
        <pc:spChg chg="add mod">
          <ac:chgData name="Thúy Mai" userId="222f1c7e07c9bd7a" providerId="LiveId" clId="{54A27DD4-5378-4839-82A7-077497743A8E}" dt="2022-05-31T15:32:19.568" v="1775" actId="1076"/>
          <ac:spMkLst>
            <pc:docMk/>
            <pc:sldMk cId="51071123" sldId="31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29:13.402" v="1727"/>
          <ac:graphicFrameMkLst>
            <pc:docMk/>
            <pc:sldMk cId="51071123" sldId="318"/>
            <ac:graphicFrameMk id="3" creationId="{C26A9367-5D7B-47A9-9AB9-84232937729A}"/>
          </ac:graphicFrameMkLst>
        </pc:graphicFrameChg>
        <pc:graphicFrameChg chg="add del mod">
          <ac:chgData name="Thúy Mai" userId="222f1c7e07c9bd7a" providerId="LiveId" clId="{54A27DD4-5378-4839-82A7-077497743A8E}" dt="2022-05-31T15:30:32.506" v="1746"/>
          <ac:graphicFrameMkLst>
            <pc:docMk/>
            <pc:sldMk cId="51071123" sldId="318"/>
            <ac:graphicFrameMk id="5" creationId="{EA059B10-36E6-D653-F84E-2EA78A91BE96}"/>
          </ac:graphicFrameMkLst>
        </pc:graphicFrameChg>
        <pc:graphicFrameChg chg="add del mod">
          <ac:chgData name="Thúy Mai" userId="222f1c7e07c9bd7a" providerId="LiveId" clId="{54A27DD4-5378-4839-82A7-077497743A8E}" dt="2022-05-31T15:31:43.246" v="1762"/>
          <ac:graphicFrameMkLst>
            <pc:docMk/>
            <pc:sldMk cId="51071123" sldId="318"/>
            <ac:graphicFrameMk id="6" creationId="{D8D007F2-9CD4-EA88-183C-9268086EA556}"/>
          </ac:graphicFrameMkLst>
        </pc:graphicFrameChg>
        <pc:picChg chg="mod">
          <ac:chgData name="Thúy Mai" userId="222f1c7e07c9bd7a" providerId="LiveId" clId="{54A27DD4-5378-4839-82A7-077497743A8E}" dt="2022-05-31T15:30:50.952" v="1753" actId="1076"/>
          <ac:picMkLst>
            <pc:docMk/>
            <pc:sldMk cId="51071123" sldId="318"/>
            <ac:picMk id="13" creationId="{6D0D7A4D-B06A-D089-B85E-84E082D36266}"/>
          </ac:picMkLst>
        </pc:picChg>
        <pc:picChg chg="mod">
          <ac:chgData name="Thúy Mai" userId="222f1c7e07c9bd7a" providerId="LiveId" clId="{54A27DD4-5378-4839-82A7-077497743A8E}" dt="2022-05-31T15:30:55.980" v="1755" actId="1076"/>
          <ac:picMkLst>
            <pc:docMk/>
            <pc:sldMk cId="51071123" sldId="318"/>
            <ac:picMk id="14" creationId="{7A664FE0-6EB0-79F2-4D01-3C0D606752E4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030344725" sldId="347"/>
        </pc:sldMkLst>
        <pc:spChg chg="mod">
          <ac:chgData name="Thúy Mai" userId="222f1c7e07c9bd7a" providerId="LiveId" clId="{54A27DD4-5378-4839-82A7-077497743A8E}" dt="2022-05-31T15:32:48.826" v="1776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54A27DD4-5378-4839-82A7-077497743A8E}" dt="2022-05-31T15:34:58.303" v="1814" actId="14100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5:01.169" v="1815" actId="14100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5:15.872" v="1821" actId="1076"/>
          <ac:spMkLst>
            <pc:docMk/>
            <pc:sldMk cId="4030344725" sldId="347"/>
            <ac:spMk id="11" creationId="{9C751495-63C0-E27F-1D85-A807C976AD09}"/>
          </ac:spMkLst>
        </pc:spChg>
        <pc:spChg chg="add mod">
          <ac:chgData name="Thúy Mai" userId="222f1c7e07c9bd7a" providerId="LiveId" clId="{54A27DD4-5378-4839-82A7-077497743A8E}" dt="2022-05-31T15:35:19.477" v="1823" actId="1076"/>
          <ac:spMkLst>
            <pc:docMk/>
            <pc:sldMk cId="4030344725" sldId="347"/>
            <ac:spMk id="12" creationId="{30AFDA23-BBD9-037A-B386-7DC1AE229F7E}"/>
          </ac:spMkLst>
        </pc:spChg>
        <pc:spChg chg="del mod">
          <ac:chgData name="Thúy Mai" userId="222f1c7e07c9bd7a" providerId="LiveId" clId="{54A27DD4-5378-4839-82A7-077497743A8E}" dt="2022-05-31T15:34:21.957" v="1798" actId="478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54A27DD4-5378-4839-82A7-077497743A8E}" dt="2022-05-31T15:34:22.756" v="1801"/>
          <ac:graphicFrameMkLst>
            <pc:docMk/>
            <pc:sldMk cId="4030344725" sldId="347"/>
            <ac:graphicFrameMk id="3" creationId="{0FBB4271-7649-7031-1C0A-BD4AD78A8DCC}"/>
          </ac:graphicFrameMkLst>
        </pc:graphicFrameChg>
        <pc:picChg chg="mod">
          <ac:chgData name="Thúy Mai" userId="222f1c7e07c9bd7a" providerId="LiveId" clId="{54A27DD4-5378-4839-82A7-077497743A8E}" dt="2022-05-31T15:35:03.701" v="1816" actId="1076"/>
          <ac:picMkLst>
            <pc:docMk/>
            <pc:sldMk cId="4030344725" sldId="347"/>
            <ac:picMk id="10" creationId="{DDA6258E-FF38-9EEE-2B72-05F7859DA9DE}"/>
          </ac:picMkLst>
        </pc:picChg>
        <pc:picChg chg="mod">
          <ac:chgData name="Thúy Mai" userId="222f1c7e07c9bd7a" providerId="LiveId" clId="{54A27DD4-5378-4839-82A7-077497743A8E}" dt="2022-05-31T15:35:17.070" v="1822" actId="1076"/>
          <ac:picMkLst>
            <pc:docMk/>
            <pc:sldMk cId="4030344725" sldId="347"/>
            <ac:picMk id="14" creationId="{4E1391D0-D869-75FB-DAA5-9F9F79A19AE1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1313195798" sldId="348"/>
        </pc:sldMkLst>
        <pc:spChg chg="mod">
          <ac:chgData name="Thúy Mai" userId="222f1c7e07c9bd7a" providerId="LiveId" clId="{54A27DD4-5378-4839-82A7-077497743A8E}" dt="2022-05-31T15:34:02.791" v="1796" actId="20577"/>
          <ac:spMkLst>
            <pc:docMk/>
            <pc:sldMk cId="1313195798" sldId="34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33:29.111" v="1780"/>
          <ac:graphicFrameMkLst>
            <pc:docMk/>
            <pc:sldMk cId="1313195798" sldId="348"/>
            <ac:graphicFrameMk id="3" creationId="{B976C8B7-55C3-DB46-3C77-74C78161F259}"/>
          </ac:graphicFrameMkLst>
        </pc:graphicFrameChg>
      </pc:sldChg>
      <pc:sldChg chg="modSp add mod modTransition">
        <pc:chgData name="Thúy Mai" userId="222f1c7e07c9bd7a" providerId="LiveId" clId="{54A27DD4-5378-4839-82A7-077497743A8E}" dt="2022-05-31T15:51:04.830" v="1968"/>
        <pc:sldMkLst>
          <pc:docMk/>
          <pc:sldMk cId="3508793432" sldId="349"/>
        </pc:sldMkLst>
        <pc:spChg chg="mod">
          <ac:chgData name="Thúy Mai" userId="222f1c7e07c9bd7a" providerId="LiveId" clId="{54A27DD4-5378-4839-82A7-077497743A8E}" dt="2022-05-31T15:38:34.503" v="1826" actId="1076"/>
          <ac:spMkLst>
            <pc:docMk/>
            <pc:sldMk cId="3508793432" sldId="349"/>
            <ac:spMk id="6" creationId="{812708A7-B9D5-4871-728F-39C478C15F35}"/>
          </ac:spMkLst>
        </pc:sp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604980910" sldId="350"/>
        </pc:sldMkLst>
        <pc:spChg chg="del">
          <ac:chgData name="Thúy Mai" userId="222f1c7e07c9bd7a" providerId="LiveId" clId="{54A27DD4-5378-4839-82A7-077497743A8E}" dt="2022-05-31T15:40:17.693" v="1866" actId="478"/>
          <ac:spMkLst>
            <pc:docMk/>
            <pc:sldMk cId="604980910" sldId="350"/>
            <ac:spMk id="2" creationId="{E45957E4-B899-D286-5C6A-66F425C97A0B}"/>
          </ac:spMkLst>
        </pc:spChg>
        <pc:spChg chg="del">
          <ac:chgData name="Thúy Mai" userId="222f1c7e07c9bd7a" providerId="LiveId" clId="{54A27DD4-5378-4839-82A7-077497743A8E}" dt="2022-05-31T15:40:19.242" v="1867" actId="478"/>
          <ac:spMkLst>
            <pc:docMk/>
            <pc:sldMk cId="604980910" sldId="350"/>
            <ac:spMk id="3" creationId="{9B587BB7-E87A-E47F-E22E-A32E190DC8ED}"/>
          </ac:spMkLst>
        </pc:spChg>
        <pc:spChg chg="add mod">
          <ac:chgData name="Thúy Mai" userId="222f1c7e07c9bd7a" providerId="LiveId" clId="{54A27DD4-5378-4839-82A7-077497743A8E}" dt="2022-05-31T15:40:46.148" v="1875" actId="1076"/>
          <ac:spMkLst>
            <pc:docMk/>
            <pc:sldMk cId="604980910" sldId="350"/>
            <ac:spMk id="5" creationId="{FD6106B2-C40A-678F-BE44-84E15FA1BA8A}"/>
          </ac:spMkLst>
        </pc:spChg>
        <pc:spChg chg="add mod">
          <ac:chgData name="Thúy Mai" userId="222f1c7e07c9bd7a" providerId="LiveId" clId="{54A27DD4-5378-4839-82A7-077497743A8E}" dt="2022-05-31T15:40:33.810" v="1870" actId="1076"/>
          <ac:spMkLst>
            <pc:docMk/>
            <pc:sldMk cId="604980910" sldId="350"/>
            <ac:spMk id="6" creationId="{27F4A105-B97F-58B8-B2B3-7C22EEB76459}"/>
          </ac:spMkLst>
        </pc:spChg>
        <pc:picChg chg="add mod">
          <ac:chgData name="Thúy Mai" userId="222f1c7e07c9bd7a" providerId="LiveId" clId="{54A27DD4-5378-4839-82A7-077497743A8E}" dt="2022-05-31T15:40:36.392" v="1871" actId="1076"/>
          <ac:picMkLst>
            <pc:docMk/>
            <pc:sldMk cId="604980910" sldId="350"/>
            <ac:picMk id="7" creationId="{7B604D50-FDD8-C8A3-D484-8ED8353E7816}"/>
          </ac:picMkLst>
        </pc:picChg>
      </pc:sldChg>
      <pc:sldMasterChg chg="modTransition setBg modSldLayout">
        <pc:chgData name="Thúy Mai" userId="222f1c7e07c9bd7a" providerId="LiveId" clId="{54A27DD4-5378-4839-82A7-077497743A8E}" dt="2022-05-31T15:51:04.830" v="1968"/>
        <pc:sldMasterMkLst>
          <pc:docMk/>
          <pc:sldMasterMk cId="1971672523" sldId="2147483648"/>
        </pc:sldMasterMkLst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635359877" sldId="2147483649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016890382" sldId="2147483650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508709075" sldId="2147483651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647655967" sldId="2147483652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06400418" sldId="2147483653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4289538981" sldId="2147483654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820255151" sldId="2147483655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1497212399" sldId="2147483656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26021281" sldId="2147483657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523413266" sldId="2147483658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888610560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0BC24B-977B-8EF8-D9B7-75A6E4989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F6C669-4763-FE58-197C-AA833762C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B8F763-8E1B-9463-33A6-CD7C7578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F8E01E-27D2-D546-4C36-A7CBE273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C713A-1B6F-FEED-40FD-226C04EF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598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AD92-81B5-1FB4-1DED-151C018F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DBA2571-C0D9-F1AF-49C8-957F54D27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300CF6-7DAD-B79B-614A-2BB9B9DC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49BAB0-B6F5-4CAC-8674-AFAF4025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CD93FB-9F37-3561-415C-6A9857A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3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DEF4E98-2037-3F7B-1DF1-99485C85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B788918-E68D-F5F3-53A3-2C82F1588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5E535F-6A05-99E0-97BA-8238BAFC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211D67-5EEB-5ACC-D452-147EC2E7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44571C-734B-5552-1D7E-157571FD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0560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30444D-543F-FC1E-E3AF-9E588706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49FBED-CCEF-CCA0-6546-2C3593B58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2D5E92-A303-20B5-5680-4AFF73E3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13E749-D751-9C7B-4D7D-9CCDB5A9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6F2508-C67A-7CAA-334D-63864335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9038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80BC30-330C-AE22-954E-F8D92CA3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1E6513-CD09-C973-D386-07804CE77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B9171E-48FD-B7CE-8D84-FA2E9207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A2F6B5-E492-A499-8715-AE24EC0C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0F51B3-E13D-4942-4B6C-79E996D9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0907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2CD45A-416E-56A2-A4D4-5A39AE98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D0F53C-1114-09D1-05D3-A38BAE13E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408636-A538-3E8F-E7CA-AB467B14A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4F638D-4480-0458-0C1D-4021A1A1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15EE61-92F5-A7EA-3759-1524687E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818D29-F3BE-1CCF-33C2-B067B332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5596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4AB731-6FBD-D769-A2A8-F8C713A1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8278A88-6DB7-0A77-E76A-FA87737C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066462-93C8-C784-13E5-4B4E351C7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CFE5A24-5DB7-B9FF-BBE7-0571FDCAA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5FF959-26BD-F36E-C76B-F95C8BD9E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4EF9BF-C284-9FB4-9E69-18406F19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2AEDF3-3D13-91DD-BE61-2C6A7253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12BB8-2B5F-AD9F-68D1-4FBDAC92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041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CFA46-B654-AEFB-016B-DFDFCCF8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623268-10E6-3CB2-82BC-2527BBB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F21843C-C07D-5045-BAD0-B3310D92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338DB8B-6577-B046-B9FE-4436990F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3898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22F3836-D231-6353-4A05-617A48E6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FC99790-C7DC-1A93-7BDE-54E7B462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8A463E-40B9-58D9-C124-5C12A16A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5515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5F54C-DC2D-4865-2C3E-DDEEAA0B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511950-75CA-9980-8C7E-23B16CA2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AFEE56-7F4A-EEE4-F244-92705361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E39D6F-CFFF-65C1-8324-2B492B50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6D1F055-B1BA-FB31-74D5-17DEE7A9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95FC31-0C9A-FCAC-3E2C-FA65E972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1239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63DE36-15B5-AC15-D4E6-1590223F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722AAD0-17F4-8F69-6103-749288B9B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147DBB6-4551-B162-779C-16AE275AF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595443-AF14-3885-B62A-F6E464AA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45FA36-2BBF-FE86-F63A-3FC7ED04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E35A0A-8572-403B-1120-2818B70E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128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A47CA9-C8E4-967F-EFF3-4A8FE080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36812F-36D8-2459-6B27-24466AB6D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6D46B7-C23A-CB8D-C1A7-7F74151A9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EABD-88E5-4721-A30A-6DD0AD45A5B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F66BC5-D15B-566B-A03B-652FC8E0D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7F272D-87C2-5BFA-C5D3-53462E717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F8A2C5-B573-48A9-A95E-C18C1114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6" y="1122362"/>
            <a:ext cx="8815619" cy="41354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6D1BAD1-3C21-4F0F-8B13-AD811F7EE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52255"/>
            <a:ext cx="9144000" cy="5424257"/>
          </a:xfrm>
        </p:spPr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Ngàn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sao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làm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việc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7073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948779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78F902-D679-447A-0375-4073E4F6D16E}"/>
              </a:ext>
            </a:extLst>
          </p:cNvPr>
          <p:cNvSpPr txBox="1"/>
          <p:nvPr/>
        </p:nvSpPr>
        <p:spPr>
          <a:xfrm>
            <a:off x="1007804" y="1653455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D340F32-9756-3165-56C4-917C343597D7}"/>
              </a:ext>
            </a:extLst>
          </p:cNvPr>
          <p:cNvSpPr/>
          <p:nvPr/>
        </p:nvSpPr>
        <p:spPr>
          <a:xfrm>
            <a:off x="9171172" y="2716864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6C5EFE8-451D-A645-844F-0F31FE0EC0FB}"/>
              </a:ext>
            </a:extLst>
          </p:cNvPr>
          <p:cNvSpPr txBox="1"/>
          <p:nvPr/>
        </p:nvSpPr>
        <p:spPr>
          <a:xfrm>
            <a:off x="1501743" y="4217692"/>
            <a:ext cx="1769813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endParaRPr lang="en-US" sz="26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5BF3018-24CB-BF90-8D8D-173137E7F1D6}"/>
              </a:ext>
            </a:extLst>
          </p:cNvPr>
          <p:cNvSpPr txBox="1"/>
          <p:nvPr/>
        </p:nvSpPr>
        <p:spPr>
          <a:xfrm>
            <a:off x="4889227" y="4234121"/>
            <a:ext cx="2570862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endParaRPr lang="en-US" sz="2600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DF7ADB7-69F9-7A28-7CBA-780952D18823}"/>
              </a:ext>
            </a:extLst>
          </p:cNvPr>
          <p:cNvSpPr txBox="1"/>
          <p:nvPr/>
        </p:nvSpPr>
        <p:spPr>
          <a:xfrm>
            <a:off x="8222359" y="4211158"/>
            <a:ext cx="3500284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F1E1A829-A2CB-8692-52E1-0A88A62541DA}"/>
              </a:ext>
            </a:extLst>
          </p:cNvPr>
          <p:cNvSpPr/>
          <p:nvPr/>
        </p:nvSpPr>
        <p:spPr>
          <a:xfrm>
            <a:off x="1585321" y="2716865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AFA15A72-A4B1-C1C4-CEE9-E1D45BD3E649}"/>
              </a:ext>
            </a:extLst>
          </p:cNvPr>
          <p:cNvSpPr/>
          <p:nvPr/>
        </p:nvSpPr>
        <p:spPr>
          <a:xfrm>
            <a:off x="5074673" y="2716865"/>
            <a:ext cx="1966454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Mũi tên: Phải Có Sọc 36">
            <a:extLst>
              <a:ext uri="{FF2B5EF4-FFF2-40B4-BE49-F238E27FC236}">
                <a16:creationId xmlns:a16="http://schemas.microsoft.com/office/drawing/2014/main" id="{8B423515-CF27-01F1-0E25-79BBA015794F}"/>
              </a:ext>
            </a:extLst>
          </p:cNvPr>
          <p:cNvSpPr/>
          <p:nvPr/>
        </p:nvSpPr>
        <p:spPr>
          <a:xfrm rot="5400000">
            <a:off x="2140427" y="3756202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ũi tên: Phải Có Sọc 37">
            <a:extLst>
              <a:ext uri="{FF2B5EF4-FFF2-40B4-BE49-F238E27FC236}">
                <a16:creationId xmlns:a16="http://schemas.microsoft.com/office/drawing/2014/main" id="{8C6302C2-0428-176A-872F-8879E42DC34F}"/>
              </a:ext>
            </a:extLst>
          </p:cNvPr>
          <p:cNvSpPr/>
          <p:nvPr/>
        </p:nvSpPr>
        <p:spPr>
          <a:xfrm rot="5400000">
            <a:off x="5849778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Mũi tên: Phải Có Sọc 38">
            <a:extLst>
              <a:ext uri="{FF2B5EF4-FFF2-40B4-BE49-F238E27FC236}">
                <a16:creationId xmlns:a16="http://schemas.microsoft.com/office/drawing/2014/main" id="{8CB5D143-8C7B-0133-0B30-673B29EBF1E6}"/>
              </a:ext>
            </a:extLst>
          </p:cNvPr>
          <p:cNvSpPr/>
          <p:nvPr/>
        </p:nvSpPr>
        <p:spPr>
          <a:xfrm rot="5400000">
            <a:off x="9807191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488974F4-5F51-A864-58FB-389CF0C84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7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9" grpId="0" animBg="1"/>
      <p:bldP spid="30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948779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78F902-D679-447A-0375-4073E4F6D16E}"/>
              </a:ext>
            </a:extLst>
          </p:cNvPr>
          <p:cNvSpPr txBox="1"/>
          <p:nvPr/>
        </p:nvSpPr>
        <p:spPr>
          <a:xfrm>
            <a:off x="1007804" y="1455649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9E9F3B9-1A16-D4FB-0679-F75446E6940F}"/>
              </a:ext>
            </a:extLst>
          </p:cNvPr>
          <p:cNvSpPr/>
          <p:nvPr/>
        </p:nvSpPr>
        <p:spPr>
          <a:xfrm>
            <a:off x="1585315" y="4912050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F2C0D3C-1CA3-59F0-7F55-9EA5397A9342}"/>
              </a:ext>
            </a:extLst>
          </p:cNvPr>
          <p:cNvSpPr/>
          <p:nvPr/>
        </p:nvSpPr>
        <p:spPr>
          <a:xfrm>
            <a:off x="1585316" y="2767648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FC982C-CF08-3622-0E71-894F2BB258C6}"/>
              </a:ext>
            </a:extLst>
          </p:cNvPr>
          <p:cNvSpPr txBox="1"/>
          <p:nvPr/>
        </p:nvSpPr>
        <p:spPr>
          <a:xfrm>
            <a:off x="4608468" y="2036512"/>
            <a:ext cx="6530587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6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DFDFBBD-9656-14C7-BCD9-FCEFFFD26DCF}"/>
              </a:ext>
            </a:extLst>
          </p:cNvPr>
          <p:cNvSpPr txBox="1"/>
          <p:nvPr/>
        </p:nvSpPr>
        <p:spPr>
          <a:xfrm>
            <a:off x="4608468" y="3408104"/>
            <a:ext cx="6530587" cy="101258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6536D07-BCF0-750B-9413-B00BF9AF42D3}"/>
              </a:ext>
            </a:extLst>
          </p:cNvPr>
          <p:cNvSpPr txBox="1"/>
          <p:nvPr/>
        </p:nvSpPr>
        <p:spPr>
          <a:xfrm>
            <a:off x="4608467" y="4878728"/>
            <a:ext cx="5533059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/>
          </a:p>
        </p:txBody>
      </p:sp>
      <p:sp>
        <p:nvSpPr>
          <p:cNvPr id="17" name="Mũi tên: Phải Có Sọc 16">
            <a:extLst>
              <a:ext uri="{FF2B5EF4-FFF2-40B4-BE49-F238E27FC236}">
                <a16:creationId xmlns:a16="http://schemas.microsoft.com/office/drawing/2014/main" id="{287483C6-CC77-5964-9BA1-9AEE70202A66}"/>
              </a:ext>
            </a:extLst>
          </p:cNvPr>
          <p:cNvSpPr/>
          <p:nvPr/>
        </p:nvSpPr>
        <p:spPr>
          <a:xfrm rot="19614480">
            <a:off x="3792257" y="261730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ũi tên: Phải Có Sọc 19">
            <a:extLst>
              <a:ext uri="{FF2B5EF4-FFF2-40B4-BE49-F238E27FC236}">
                <a16:creationId xmlns:a16="http://schemas.microsoft.com/office/drawing/2014/main" id="{B1E90AC2-C470-C3AB-5F84-B81FC78ABD04}"/>
              </a:ext>
            </a:extLst>
          </p:cNvPr>
          <p:cNvSpPr/>
          <p:nvPr/>
        </p:nvSpPr>
        <p:spPr>
          <a:xfrm rot="2593846">
            <a:off x="3769589" y="331825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:a16="http://schemas.microsoft.com/office/drawing/2014/main" id="{F729ED54-F69F-5BB7-DD8F-C45B52C5D650}"/>
              </a:ext>
            </a:extLst>
          </p:cNvPr>
          <p:cNvSpPr/>
          <p:nvPr/>
        </p:nvSpPr>
        <p:spPr>
          <a:xfrm>
            <a:off x="3889487" y="5250880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54C97C6-0404-8113-2FA8-4A06A4DAC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61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5" grpId="0" animBg="1"/>
      <p:bldP spid="28" grpId="0" animBg="1"/>
      <p:bldP spid="17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948779"/>
            <a:ext cx="1017639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9E9F3B9-1A16-D4FB-0679-F75446E6940F}"/>
              </a:ext>
            </a:extLst>
          </p:cNvPr>
          <p:cNvSpPr/>
          <p:nvPr/>
        </p:nvSpPr>
        <p:spPr>
          <a:xfrm>
            <a:off x="1059020" y="3781514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F2C0D3C-1CA3-59F0-7F55-9EA5397A9342}"/>
              </a:ext>
            </a:extLst>
          </p:cNvPr>
          <p:cNvSpPr/>
          <p:nvPr/>
        </p:nvSpPr>
        <p:spPr>
          <a:xfrm>
            <a:off x="1059020" y="2363696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FC982C-CF08-3622-0E71-894F2BB258C6}"/>
              </a:ext>
            </a:extLst>
          </p:cNvPr>
          <p:cNvSpPr txBox="1"/>
          <p:nvPr/>
        </p:nvSpPr>
        <p:spPr>
          <a:xfrm>
            <a:off x="4285193" y="2055515"/>
            <a:ext cx="7417143" cy="143584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thẫm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6536D07-BCF0-750B-9413-B00BF9AF42D3}"/>
              </a:ext>
            </a:extLst>
          </p:cNvPr>
          <p:cNvSpPr txBox="1"/>
          <p:nvPr/>
        </p:nvSpPr>
        <p:spPr>
          <a:xfrm>
            <a:off x="4296695" y="3712020"/>
            <a:ext cx="7405641" cy="97571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lọc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giàu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phép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Mũi tên: Phải Có Sọc 16">
            <a:extLst>
              <a:ext uri="{FF2B5EF4-FFF2-40B4-BE49-F238E27FC236}">
                <a16:creationId xmlns:a16="http://schemas.microsoft.com/office/drawing/2014/main" id="{287483C6-CC77-5964-9BA1-9AEE70202A66}"/>
              </a:ext>
            </a:extLst>
          </p:cNvPr>
          <p:cNvSpPr/>
          <p:nvPr/>
        </p:nvSpPr>
        <p:spPr>
          <a:xfrm>
            <a:off x="3398695" y="2625634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:a16="http://schemas.microsoft.com/office/drawing/2014/main" id="{F729ED54-F69F-5BB7-DD8F-C45B52C5D650}"/>
              </a:ext>
            </a:extLst>
          </p:cNvPr>
          <p:cNvSpPr/>
          <p:nvPr/>
        </p:nvSpPr>
        <p:spPr>
          <a:xfrm>
            <a:off x="3461174" y="4042997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DBCF311E-E750-5033-F5C5-CC047ABB0087}"/>
              </a:ext>
            </a:extLst>
          </p:cNvPr>
          <p:cNvSpPr/>
          <p:nvPr/>
        </p:nvSpPr>
        <p:spPr>
          <a:xfrm>
            <a:off x="984317" y="5279710"/>
            <a:ext cx="2339676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Mũi tên: Phải Có Sọc 20">
            <a:extLst>
              <a:ext uri="{FF2B5EF4-FFF2-40B4-BE49-F238E27FC236}">
                <a16:creationId xmlns:a16="http://schemas.microsoft.com/office/drawing/2014/main" id="{6BD692B2-043B-2003-5CBF-7F13ED4E8982}"/>
              </a:ext>
            </a:extLst>
          </p:cNvPr>
          <p:cNvSpPr/>
          <p:nvPr/>
        </p:nvSpPr>
        <p:spPr>
          <a:xfrm>
            <a:off x="3507204" y="5479001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8589302-DB54-2B6D-7D47-D42122F1AD1F}"/>
              </a:ext>
            </a:extLst>
          </p:cNvPr>
          <p:cNvSpPr txBox="1"/>
          <p:nvPr/>
        </p:nvSpPr>
        <p:spPr>
          <a:xfrm>
            <a:off x="4325095" y="4833958"/>
            <a:ext cx="7337337" cy="1895968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dắt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khung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9C09325-EB63-B271-94BB-1A9583966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86" y="128074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30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8" grpId="0" animBg="1"/>
      <p:bldP spid="17" grpId="0" animBg="1"/>
      <p:bldP spid="23" grpId="0" animBg="1"/>
      <p:bldP spid="19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1190204"/>
            <a:ext cx="1106129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1C0A5DD-2F61-80B6-A740-CB2E4437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1" y="2128333"/>
            <a:ext cx="5756634" cy="4319970"/>
          </a:xfrm>
          <a:prstGeom prst="rect">
            <a:avLst/>
          </a:prstGeom>
        </p:spPr>
      </p:pic>
      <p:sp>
        <p:nvSpPr>
          <p:cNvPr id="7" name="Sao: 7 Cánh 6">
            <a:extLst>
              <a:ext uri="{FF2B5EF4-FFF2-40B4-BE49-F238E27FC236}">
                <a16:creationId xmlns:a16="http://schemas.microsoft.com/office/drawing/2014/main" id="{050FDF77-1726-6C93-EBA1-389238F27480}"/>
              </a:ext>
            </a:extLst>
          </p:cNvPr>
          <p:cNvSpPr/>
          <p:nvPr/>
        </p:nvSpPr>
        <p:spPr>
          <a:xfrm>
            <a:off x="1356851" y="2662084"/>
            <a:ext cx="3293807" cy="2937234"/>
          </a:xfrm>
          <a:prstGeom prst="star7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3753652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E1350476-8A9F-91DA-6B6C-0DC9D6E3C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55400"/>
              </p:ext>
            </p:extLst>
          </p:nvPr>
        </p:nvGraphicFramePr>
        <p:xfrm>
          <a:off x="911721" y="1273155"/>
          <a:ext cx="10368557" cy="5258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784">
                  <a:extLst>
                    <a:ext uri="{9D8B030D-6E8A-4147-A177-3AD203B41FA5}">
                      <a16:colId xmlns:a16="http://schemas.microsoft.com/office/drawing/2014/main" val="2747449838"/>
                    </a:ext>
                  </a:extLst>
                </a:gridCol>
                <a:gridCol w="3715773">
                  <a:extLst>
                    <a:ext uri="{9D8B030D-6E8A-4147-A177-3AD203B41FA5}">
                      <a16:colId xmlns:a16="http://schemas.microsoft.com/office/drawing/2014/main" val="1866638411"/>
                    </a:ext>
                  </a:extLst>
                </a:gridCol>
              </a:tblGrid>
              <a:tr h="486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69021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1: dải Ngân Hà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9496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2: sao Đại Hùng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52740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3: sao Thần Nông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683502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4: sao Hôm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487563"/>
                  </a:ext>
                </a:extLst>
              </a:tr>
              <a:tr h="31807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Nhiệm vụ chung: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20104"/>
                  </a:ext>
                </a:extLst>
              </a:tr>
              <a:tr h="739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927265"/>
                  </a:ext>
                </a:extLst>
              </a:tr>
              <a:tr h="1246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chung về khung cảnh bầu trời đêm hiện lên qua trí tưởng tượng của nhân vật “tôi”.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8545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CAC4B0D-44DC-8510-5A3A-9F390D24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241" y="227984"/>
            <a:ext cx="4861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CC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CB3EBA78-C078-3915-3A45-73053E5733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2916" y="217804"/>
            <a:ext cx="1663769" cy="9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5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A5685A-A5D1-6D63-6C35-68F2D7F1DBD7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992237-7189-DFB9-D789-75C000ED5D46}"/>
              </a:ext>
            </a:extLst>
          </p:cNvPr>
          <p:cNvSpPr txBox="1"/>
          <p:nvPr/>
        </p:nvSpPr>
        <p:spPr>
          <a:xfrm>
            <a:off x="904565" y="1243664"/>
            <a:ext cx="1095313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82B9AEFF-5BFB-E065-759C-0CCB61C3F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56257"/>
              </p:ext>
            </p:extLst>
          </p:nvPr>
        </p:nvGraphicFramePr>
        <p:xfrm>
          <a:off x="668593" y="2858962"/>
          <a:ext cx="11349236" cy="2794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368">
                  <a:extLst>
                    <a:ext uri="{9D8B030D-6E8A-4147-A177-3AD203B41FA5}">
                      <a16:colId xmlns:a16="http://schemas.microsoft.com/office/drawing/2014/main" val="4252904088"/>
                    </a:ext>
                  </a:extLst>
                </a:gridCol>
                <a:gridCol w="8758868">
                  <a:extLst>
                    <a:ext uri="{9D8B030D-6E8A-4147-A177-3AD203B41FA5}">
                      <a16:colId xmlns:a16="http://schemas.microsoft.com/office/drawing/2014/main" val="1473976414"/>
                    </a:ext>
                  </a:extLst>
                </a:gridCol>
              </a:tblGrid>
              <a:tr h="399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8767"/>
                  </a:ext>
                </a:extLst>
              </a:tr>
              <a:tr h="652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197045"/>
                  </a:ext>
                </a:extLst>
              </a:tr>
              <a:tr h="570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438012"/>
                  </a:ext>
                </a:extLst>
              </a:tr>
              <a:tr h="630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170890"/>
                  </a:ext>
                </a:extLst>
              </a:tr>
              <a:tr h="402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160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796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A5685A-A5D1-6D63-6C35-68F2D7F1DBD7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992237-7189-DFB9-D789-75C000ED5D46}"/>
              </a:ext>
            </a:extLst>
          </p:cNvPr>
          <p:cNvSpPr txBox="1"/>
          <p:nvPr/>
        </p:nvSpPr>
        <p:spPr>
          <a:xfrm>
            <a:off x="904564" y="948779"/>
            <a:ext cx="1128743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641DAB4B-0309-6431-7538-197505E34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6257"/>
              </p:ext>
            </p:extLst>
          </p:nvPr>
        </p:nvGraphicFramePr>
        <p:xfrm>
          <a:off x="299884" y="1562024"/>
          <a:ext cx="11592232" cy="5187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9509">
                  <a:extLst>
                    <a:ext uri="{9D8B030D-6E8A-4147-A177-3AD203B41FA5}">
                      <a16:colId xmlns:a16="http://schemas.microsoft.com/office/drawing/2014/main" val="2982604085"/>
                    </a:ext>
                  </a:extLst>
                </a:gridCol>
                <a:gridCol w="8632723">
                  <a:extLst>
                    <a:ext uri="{9D8B030D-6E8A-4147-A177-3AD203B41FA5}">
                      <a16:colId xmlns:a16="http://schemas.microsoft.com/office/drawing/2014/main" val="4232766322"/>
                    </a:ext>
                  </a:extLst>
                </a:gridCol>
              </a:tblGrid>
              <a:tr h="3643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pt-B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chung: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338840"/>
                  </a:ext>
                </a:extLst>
              </a:tr>
              <a:tr h="2344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98559"/>
                  </a:ext>
                </a:extLst>
              </a:tr>
              <a:tr h="2277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về vẻ đẹp khung cảnh bầu trời đêm hiện lên qua trí tưởng tượng của nhân vật “tôi”.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35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29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788758" y="11294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990178" y="242405"/>
            <a:ext cx="3424505" cy="707886"/>
          </a:xfrm>
          <a:prstGeom prst="rect">
            <a:avLst/>
          </a:prstGeom>
          <a:solidFill>
            <a:srgbClr val="00CC99"/>
          </a:solidFill>
          <a:ln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3938210" y="2905780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3938210" y="3753544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2788752" y="1893478"/>
            <a:ext cx="7229401" cy="4316994"/>
          </a:xfrm>
          <a:prstGeom prst="horizontalScroll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DAE4811-D492-19EA-E3B5-058C9C7BC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7" y="1873303"/>
            <a:ext cx="2064953" cy="20649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F9F8381-3C5F-C082-8730-780CD680634F}"/>
              </a:ext>
            </a:extLst>
          </p:cNvPr>
          <p:cNvSpPr txBox="1"/>
          <p:nvPr/>
        </p:nvSpPr>
        <p:spPr>
          <a:xfrm>
            <a:off x="3938210" y="4510438"/>
            <a:ext cx="5526424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 – Ý nghĩa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355729" y="165059"/>
            <a:ext cx="3096598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2442288" y="2621141"/>
            <a:ext cx="847452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2552113" y="4588656"/>
            <a:ext cx="8474528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1165359" y="1468122"/>
            <a:ext cx="10094312" cy="5224820"/>
          </a:xfrm>
          <a:prstGeom prst="horizontalScroll">
            <a:avLst/>
          </a:prstGeom>
          <a:noFill/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43208F5-31E4-55AB-891C-2F9BA3A43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592" y="1758285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A03BC0-FB1D-8C2D-D371-BE70E7BC52DC}"/>
              </a:ext>
            </a:extLst>
          </p:cNvPr>
          <p:cNvSpPr txBox="1"/>
          <p:nvPr/>
        </p:nvSpPr>
        <p:spPr>
          <a:xfrm>
            <a:off x="2897579" y="3534626"/>
            <a:ext cx="8820166" cy="224676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949620" y="1948967"/>
            <a:ext cx="2945825" cy="26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Ngàn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sao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làm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việc</a:t>
            </a:r>
            <a:b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</a:br>
            <a:r>
              <a:rPr lang="de-DE" sz="1400" b="1" u="sng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(Trần Kim Anh-THCS Ngô Gia Tự- Long Biên- HN-0972993568)</a:t>
            </a:r>
            <a:endParaRPr lang="en-US" sz="11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DCE4F4"/>
              </a:solidFill>
              <a:latin typeface="Goudy Stout" panose="0202090407030B020401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A03BC0-FB1D-8C2D-D371-BE70E7BC52DC}"/>
              </a:ext>
            </a:extLst>
          </p:cNvPr>
          <p:cNvSpPr txBox="1"/>
          <p:nvPr/>
        </p:nvSpPr>
        <p:spPr>
          <a:xfrm>
            <a:off x="2256312" y="3534626"/>
            <a:ext cx="9461433" cy="267765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957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360341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0"/>
            <a:ext cx="3254385" cy="6685659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844629" y="1688143"/>
            <a:ext cx="8956775" cy="36096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" y="0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622" y="1684095"/>
            <a:ext cx="2064953" cy="206495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0AFDA23-BBD9-037A-B386-7DC1AE229F7E}"/>
              </a:ext>
            </a:extLst>
          </p:cNvPr>
          <p:cNvSpPr txBox="1"/>
          <p:nvPr/>
        </p:nvSpPr>
        <p:spPr>
          <a:xfrm>
            <a:off x="3435260" y="2475655"/>
            <a:ext cx="8353745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3" y="629392"/>
            <a:ext cx="11376560" cy="554757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234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818400A7-DFDF-3F30-C4DC-479AA8AC326B}"/>
              </a:ext>
            </a:extLst>
          </p:cNvPr>
          <p:cNvGraphicFramePr>
            <a:graphicFrameLocks noGrp="1"/>
          </p:cNvGraphicFramePr>
          <p:nvPr/>
        </p:nvGraphicFramePr>
        <p:xfrm>
          <a:off x="526276" y="1697758"/>
          <a:ext cx="11139448" cy="4642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10">
                  <a:extLst>
                    <a:ext uri="{9D8B030D-6E8A-4147-A177-3AD203B41FA5}">
                      <a16:colId xmlns:a16="http://schemas.microsoft.com/office/drawing/2014/main" val="529583396"/>
                    </a:ext>
                  </a:extLst>
                </a:gridCol>
                <a:gridCol w="7425108">
                  <a:extLst>
                    <a:ext uri="{9D8B030D-6E8A-4147-A177-3AD203B41FA5}">
                      <a16:colId xmlns:a16="http://schemas.microsoft.com/office/drawing/2014/main" val="3554603966"/>
                    </a:ext>
                  </a:extLst>
                </a:gridCol>
                <a:gridCol w="1181727">
                  <a:extLst>
                    <a:ext uri="{9D8B030D-6E8A-4147-A177-3AD203B41FA5}">
                      <a16:colId xmlns:a16="http://schemas.microsoft.com/office/drawing/2014/main" val="3073382655"/>
                    </a:ext>
                  </a:extLst>
                </a:gridCol>
                <a:gridCol w="1689203">
                  <a:extLst>
                    <a:ext uri="{9D8B030D-6E8A-4147-A177-3AD203B41FA5}">
                      <a16:colId xmlns:a16="http://schemas.microsoft.com/office/drawing/2014/main" val="270832713"/>
                    </a:ext>
                  </a:extLst>
                </a:gridCol>
              </a:tblGrid>
              <a:tr h="541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85944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797888"/>
                  </a:ext>
                </a:extLst>
              </a:tr>
              <a:tr h="1156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miêu tả vẻ đẹp cảnh vật đồng quê vào buổi chiều và bầu trời lúc về đêm.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109206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78258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760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12708A7-B9D5-4871-728F-39C478C1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973" y="76766"/>
            <a:ext cx="507585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4EBE7C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9343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FF7EF0F-0B33-277A-78E0-918DBA3E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155" y="1376652"/>
            <a:ext cx="10039126" cy="4510963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ộn: Ngang 4">
            <a:extLst>
              <a:ext uri="{FF2B5EF4-FFF2-40B4-BE49-F238E27FC236}">
                <a16:creationId xmlns:a16="http://schemas.microsoft.com/office/drawing/2014/main" id="{42B9AEC2-0F9B-1257-AB9B-D9665DB07AAA}"/>
              </a:ext>
            </a:extLst>
          </p:cNvPr>
          <p:cNvSpPr/>
          <p:nvPr/>
        </p:nvSpPr>
        <p:spPr>
          <a:xfrm>
            <a:off x="415385" y="116016"/>
            <a:ext cx="11285029" cy="674198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4D2703E-CCE3-8999-2271-4C311C60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683" y="267027"/>
            <a:ext cx="3931236" cy="36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351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6106B2-C40A-678F-BE44-84E15FA1BA8A}"/>
              </a:ext>
            </a:extLst>
          </p:cNvPr>
          <p:cNvSpPr txBox="1"/>
          <p:nvPr/>
        </p:nvSpPr>
        <p:spPr>
          <a:xfrm>
            <a:off x="2199692" y="1701025"/>
            <a:ext cx="9259996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tác phẩm khác của nhà thơ Võ Quảng.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Viết: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 tắt văn bản theo những yêu cầu khác nhau về độ dài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7F4A105-B97F-58B8-B2B3-7C22EEB76459}"/>
              </a:ext>
            </a:extLst>
          </p:cNvPr>
          <p:cNvSpPr/>
          <p:nvPr/>
        </p:nvSpPr>
        <p:spPr>
          <a:xfrm>
            <a:off x="633834" y="748725"/>
            <a:ext cx="11158240" cy="511827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B604D50-FDD8-C8A3-D484-8ED8353E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26" y="991003"/>
            <a:ext cx="2927954" cy="29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8091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758ECAF3-6657-3FAB-8B7E-9806865EFCE1}"/>
              </a:ext>
            </a:extLst>
          </p:cNvPr>
          <p:cNvSpPr/>
          <p:nvPr/>
        </p:nvSpPr>
        <p:spPr>
          <a:xfrm>
            <a:off x="2974754" y="1347019"/>
            <a:ext cx="5785788" cy="2920181"/>
          </a:xfrm>
          <a:prstGeom prst="wedgeEllipseCallout">
            <a:avLst>
              <a:gd name="adj1" fmla="val 50985"/>
              <a:gd name="adj2" fmla="val 5491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F7B6DA0-8CC5-AF7C-BAF2-DE96318D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75" y="1586142"/>
            <a:ext cx="5362116" cy="53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Tả bầu trời buổi sáng - Tập làm văn lớp 3 (20 mẫu)">
            <a:extLst>
              <a:ext uri="{FF2B5EF4-FFF2-40B4-BE49-F238E27FC236}">
                <a16:creationId xmlns:a16="http://schemas.microsoft.com/office/drawing/2014/main" id="{F4A6A0CA-F2DD-5D69-354E-2FCB7DAF2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3429000"/>
            <a:ext cx="3650083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6" descr="Tả cảnh hoàng hôn trên quê em - Văn mẫu lớp 6 - VnDoc.com">
            <a:extLst>
              <a:ext uri="{FF2B5EF4-FFF2-40B4-BE49-F238E27FC236}">
                <a16:creationId xmlns:a16="http://schemas.microsoft.com/office/drawing/2014/main" id="{7A506C55-FFE2-6923-4FFE-DB75C36B1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290563"/>
            <a:ext cx="3650083" cy="281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8" descr="Top 13 Bài văn tả một đêm trăng đẹp hay nhất - Toplist.vn">
            <a:extLst>
              <a:ext uri="{FF2B5EF4-FFF2-40B4-BE49-F238E27FC236}">
                <a16:creationId xmlns:a16="http://schemas.microsoft.com/office/drawing/2014/main" id="{8EA5B2C3-DBFF-AFA7-F955-BA29E7967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3429000"/>
            <a:ext cx="3321512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9" descr="Hình ảnh làng quê Việt Nam - Tổng hợp hình ảnh làng quê Việt Nam đẹp nhất">
            <a:extLst>
              <a:ext uri="{FF2B5EF4-FFF2-40B4-BE49-F238E27FC236}">
                <a16:creationId xmlns:a16="http://schemas.microsoft.com/office/drawing/2014/main" id="{465B1CAC-7311-9B86-AB91-FFCA2BDA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290564"/>
            <a:ext cx="3321512" cy="281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BF8CED-B835-8CAB-D7F1-C07447A41D68}"/>
              </a:ext>
            </a:extLst>
          </p:cNvPr>
          <p:cNvSpPr txBox="1"/>
          <p:nvPr/>
        </p:nvSpPr>
        <p:spPr>
          <a:xfrm>
            <a:off x="9075173" y="1697610"/>
            <a:ext cx="2379408" cy="309566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36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1" name="Bong bóng Lời nói: Hình chữ nhật với Góc Tròn 20">
            <a:extLst>
              <a:ext uri="{FF2B5EF4-FFF2-40B4-BE49-F238E27FC236}">
                <a16:creationId xmlns:a16="http://schemas.microsoft.com/office/drawing/2014/main" id="{B6319A80-6C5D-B811-27A7-702C7E098684}"/>
              </a:ext>
            </a:extLst>
          </p:cNvPr>
          <p:cNvSpPr/>
          <p:nvPr/>
        </p:nvSpPr>
        <p:spPr>
          <a:xfrm>
            <a:off x="5379522" y="1770635"/>
            <a:ext cx="6431114" cy="1531124"/>
          </a:xfrm>
          <a:prstGeom prst="wedgeRoundRectCallout">
            <a:avLst>
              <a:gd name="adj1" fmla="val -54348"/>
              <a:gd name="adj2" fmla="val 76422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Qua tìm hiểu ở nhà, nêu những hiểu biết của em về tác giả Võ Quảng (tiểu sử cuộc đời, sự nghiệp)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8E0ECB-1289-F58E-55DB-0B7DC06BE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5" y="334686"/>
            <a:ext cx="1917402" cy="1917402"/>
          </a:xfrm>
          <a:prstGeom prst="rect">
            <a:avLst/>
          </a:prstGeom>
        </p:spPr>
      </p:pic>
      <p:sp>
        <p:nvSpPr>
          <p:cNvPr id="9" name="Bong bóng Lời nói: Hình chữ nhật với Góc Tròn 8">
            <a:extLst>
              <a:ext uri="{FF2B5EF4-FFF2-40B4-BE49-F238E27FC236}">
                <a16:creationId xmlns:a16="http://schemas.microsoft.com/office/drawing/2014/main" id="{648D4BE6-D669-FADB-B60F-7CA1D4FE1605}"/>
              </a:ext>
            </a:extLst>
          </p:cNvPr>
          <p:cNvSpPr/>
          <p:nvPr/>
        </p:nvSpPr>
        <p:spPr>
          <a:xfrm>
            <a:off x="5106390" y="4408789"/>
            <a:ext cx="6792311" cy="1856187"/>
          </a:xfrm>
          <a:prstGeom prst="wedgeRoundRectCallout">
            <a:avLst>
              <a:gd name="adj1" fmla="val -61112"/>
              <a:gd name="adj2" fmla="val -37693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Chia sẻ ngắn gọn những cảm nhận, ấn tượng về một tác phẩm của Võ Quảng đã học ở tiểu học hoặc đã đọc như: Ai dậy sớm, Anh đom đóm, Mời vào,...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257F3E6-B338-18A9-7045-D3B08C5C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7095" y="1191312"/>
            <a:ext cx="4428818" cy="5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39525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A6BA36A-33CB-B2E1-F197-68A4510B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2066883"/>
            <a:ext cx="3489461" cy="4494002"/>
          </a:xfrm>
          <a:prstGeom prst="rect">
            <a:avLst/>
          </a:prstGeom>
        </p:spPr>
      </p:pic>
      <p:sp>
        <p:nvSpPr>
          <p:cNvPr id="17" name="Flowchart: Terminator 22">
            <a:extLst>
              <a:ext uri="{FF2B5EF4-FFF2-40B4-BE49-F238E27FC236}">
                <a16:creationId xmlns:a16="http://schemas.microsoft.com/office/drawing/2014/main" id="{9153C9C6-B20B-63C1-2EFA-7DD71BC5D822}"/>
              </a:ext>
            </a:extLst>
          </p:cNvPr>
          <p:cNvSpPr/>
          <p:nvPr/>
        </p:nvSpPr>
        <p:spPr>
          <a:xfrm>
            <a:off x="5329767" y="1324784"/>
            <a:ext cx="2472549" cy="669248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1920-2007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3">
            <a:extLst>
              <a:ext uri="{FF2B5EF4-FFF2-40B4-BE49-F238E27FC236}">
                <a16:creationId xmlns:a16="http://schemas.microsoft.com/office/drawing/2014/main" id="{21CF4B9B-51E8-6C58-9E09-AE595B5C49E8}"/>
              </a:ext>
            </a:extLst>
          </p:cNvPr>
          <p:cNvSpPr/>
          <p:nvPr/>
        </p:nvSpPr>
        <p:spPr>
          <a:xfrm>
            <a:off x="8893723" y="1325337"/>
            <a:ext cx="2295389" cy="668695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23">
            <a:extLst>
              <a:ext uri="{FF2B5EF4-FFF2-40B4-BE49-F238E27FC236}">
                <a16:creationId xmlns:a16="http://schemas.microsoft.com/office/drawing/2014/main" id="{BD31A687-209D-21BA-425D-9817D48392E3}"/>
              </a:ext>
            </a:extLst>
          </p:cNvPr>
          <p:cNvSpPr/>
          <p:nvPr/>
        </p:nvSpPr>
        <p:spPr>
          <a:xfrm>
            <a:off x="5514733" y="2154233"/>
            <a:ext cx="6044319" cy="104033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Flowchart: Terminator 23">
            <a:extLst>
              <a:ext uri="{FF2B5EF4-FFF2-40B4-BE49-F238E27FC236}">
                <a16:creationId xmlns:a16="http://schemas.microsoft.com/office/drawing/2014/main" id="{21168193-3DB9-F123-8594-8007FA05BD68}"/>
              </a:ext>
            </a:extLst>
          </p:cNvPr>
          <p:cNvSpPr/>
          <p:nvPr/>
        </p:nvSpPr>
        <p:spPr>
          <a:xfrm>
            <a:off x="5484717" y="3349885"/>
            <a:ext cx="6104353" cy="1946137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lowchart: Terminator 23">
            <a:extLst>
              <a:ext uri="{FF2B5EF4-FFF2-40B4-BE49-F238E27FC236}">
                <a16:creationId xmlns:a16="http://schemas.microsoft.com/office/drawing/2014/main" id="{D693ACCD-3856-2C1A-E587-06F4632BEFF4}"/>
              </a:ext>
            </a:extLst>
          </p:cNvPr>
          <p:cNvSpPr/>
          <p:nvPr/>
        </p:nvSpPr>
        <p:spPr>
          <a:xfrm>
            <a:off x="5329767" y="5463836"/>
            <a:ext cx="6655757" cy="102822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(1965),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(1970),…</a:t>
            </a:r>
          </a:p>
        </p:txBody>
      </p:sp>
    </p:spTree>
    <p:extLst>
      <p:ext uri="{BB962C8B-B14F-4D97-AF65-F5344CB8AC3E}">
        <p14:creationId xmlns:p14="http://schemas.microsoft.com/office/powerpoint/2010/main" val="37982046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>
            <a:extLst>
              <a:ext uri="{FF2B5EF4-FFF2-40B4-BE49-F238E27FC236}">
                <a16:creationId xmlns:a16="http://schemas.microsoft.com/office/drawing/2014/main" id="{BA303248-AD5E-287F-BE3E-BC868B1B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3" y="1613735"/>
            <a:ext cx="2749631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 descr="Quê Nội - Võ Quảng - Công ty cổ phần sách và thiết bị trường học Hà Tây">
            <a:extLst>
              <a:ext uri="{FF2B5EF4-FFF2-40B4-BE49-F238E27FC236}">
                <a16:creationId xmlns:a16="http://schemas.microsoft.com/office/drawing/2014/main" id="{E214F2C8-3999-83B2-8326-CCEFA3F47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5" y="1613735"/>
            <a:ext cx="2542275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ách Truyện Đồng Thoại Võ Quảng - Ấn Bản Đặc Biệt Kỉ Niệm 100 Năm Ngày Sinh Nhà  Văn Võ Quảng - FAHASA.COM">
            <a:extLst>
              <a:ext uri="{FF2B5EF4-FFF2-40B4-BE49-F238E27FC236}">
                <a16:creationId xmlns:a16="http://schemas.microsoft.com/office/drawing/2014/main" id="{075E46DC-CD77-7A35-3936-DEDB3F9B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36" y="1614980"/>
            <a:ext cx="2381250" cy="4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3079384-2B63-CDF5-1A91-7B3D97B3FD49}"/>
              </a:ext>
            </a:extLst>
          </p:cNvPr>
          <p:cNvSpPr txBox="1"/>
          <p:nvPr/>
        </p:nvSpPr>
        <p:spPr>
          <a:xfrm>
            <a:off x="2303205" y="453618"/>
            <a:ext cx="758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VÕ QUẢNG</a:t>
            </a:r>
          </a:p>
        </p:txBody>
      </p:sp>
      <p:pic>
        <p:nvPicPr>
          <p:cNvPr id="2052" name="Picture 4" descr="Thơ Võ Quảng - Câu lạc bộ Đọc sách cùng con">
            <a:extLst>
              <a:ext uri="{FF2B5EF4-FFF2-40B4-BE49-F238E27FC236}">
                <a16:creationId xmlns:a16="http://schemas.microsoft.com/office/drawing/2014/main" id="{D252D677-86C5-4D8D-8485-8B62AE45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43" y="1613736"/>
            <a:ext cx="2381250" cy="47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52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ACB75D0-814E-F4D7-D770-CAA59A49C50C}"/>
              </a:ext>
            </a:extLst>
          </p:cNvPr>
          <p:cNvSpPr txBox="1"/>
          <p:nvPr/>
        </p:nvSpPr>
        <p:spPr>
          <a:xfrm>
            <a:off x="619432" y="3023223"/>
            <a:ext cx="5850193" cy="1539139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II, NXB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1998, tr.170-171).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Bài Thơ] Ngàn Sao Làm Việc - Võ Quảng - Việt Nam Overnight">
            <a:extLst>
              <a:ext uri="{FF2B5EF4-FFF2-40B4-BE49-F238E27FC236}">
                <a16:creationId xmlns:a16="http://schemas.microsoft.com/office/drawing/2014/main" id="{3632707C-C40C-7C59-4EB7-E64DC7060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581"/>
          <a:stretch/>
        </p:blipFill>
        <p:spPr bwMode="auto">
          <a:xfrm>
            <a:off x="6784258" y="1174003"/>
            <a:ext cx="5015681" cy="5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86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1174002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78F902-D679-447A-0375-4073E4F6D16E}"/>
              </a:ext>
            </a:extLst>
          </p:cNvPr>
          <p:cNvSpPr txBox="1"/>
          <p:nvPr/>
        </p:nvSpPr>
        <p:spPr>
          <a:xfrm>
            <a:off x="1007805" y="18874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2800" dirty="0">
              <a:solidFill>
                <a:srgbClr val="33CCCC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C266A01-A207-CE32-33CA-A75D3549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65" y="2510817"/>
            <a:ext cx="6176041" cy="4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4238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1856</Words>
  <Application>Microsoft Office PowerPoint</Application>
  <PresentationFormat>Widescreen</PresentationFormat>
  <Paragraphs>154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Algerian</vt:lpstr>
      <vt:lpstr>Arial</vt:lpstr>
      <vt:lpstr>Broadway</vt:lpstr>
      <vt:lpstr>Calibri</vt:lpstr>
      <vt:lpstr>Calibri Light</vt:lpstr>
      <vt:lpstr>Cooper Black</vt:lpstr>
      <vt:lpstr>Goudy Stout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TBC</cp:lastModifiedBy>
  <cp:revision>66</cp:revision>
  <dcterms:created xsi:type="dcterms:W3CDTF">2022-05-31T13:38:05Z</dcterms:created>
  <dcterms:modified xsi:type="dcterms:W3CDTF">2022-07-27T13:47:10Z</dcterms:modified>
</cp:coreProperties>
</file>