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305" r:id="rId3"/>
    <p:sldId id="289" r:id="rId4"/>
    <p:sldId id="288" r:id="rId5"/>
    <p:sldId id="351" r:id="rId6"/>
    <p:sldId id="352" r:id="rId7"/>
    <p:sldId id="353" r:id="rId8"/>
    <p:sldId id="354" r:id="rId9"/>
    <p:sldId id="35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A63C"/>
    <a:srgbClr val="05D805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24" y="6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úy Mai" userId="222f1c7e07c9bd7a" providerId="LiveId" clId="{1EBC8B6E-EC40-40A4-BC1F-B4970FA6189A}"/>
    <pc:docChg chg="undo custSel addSld delSld modSld modMainMaster">
      <pc:chgData name="Thúy Mai" userId="222f1c7e07c9bd7a" providerId="LiveId" clId="{1EBC8B6E-EC40-40A4-BC1F-B4970FA6189A}" dt="2022-06-01T04:25:29.989" v="862"/>
      <pc:docMkLst>
        <pc:docMk/>
      </pc:docMkLst>
      <pc:sldChg chg="addSp delSp modSp del mod">
        <pc:chgData name="Thúy Mai" userId="222f1c7e07c9bd7a" providerId="LiveId" clId="{1EBC8B6E-EC40-40A4-BC1F-B4970FA6189A}" dt="2022-06-01T03:55:54.320" v="673" actId="47"/>
        <pc:sldMkLst>
          <pc:docMk/>
          <pc:sldMk cId="3866769298" sldId="256"/>
        </pc:sldMkLst>
        <pc:spChg chg="del">
          <ac:chgData name="Thúy Mai" userId="222f1c7e07c9bd7a" providerId="LiveId" clId="{1EBC8B6E-EC40-40A4-BC1F-B4970FA6189A}" dt="2022-06-01T03:31:25.200" v="5" actId="478"/>
          <ac:spMkLst>
            <pc:docMk/>
            <pc:sldMk cId="3866769298" sldId="256"/>
            <ac:spMk id="2" creationId="{74B1AFDF-1807-D9BA-2011-1B1EB9A3904A}"/>
          </ac:spMkLst>
        </pc:spChg>
        <pc:spChg chg="del">
          <ac:chgData name="Thúy Mai" userId="222f1c7e07c9bd7a" providerId="LiveId" clId="{1EBC8B6E-EC40-40A4-BC1F-B4970FA6189A}" dt="2022-06-01T03:31:27.187" v="6" actId="478"/>
          <ac:spMkLst>
            <pc:docMk/>
            <pc:sldMk cId="3866769298" sldId="256"/>
            <ac:spMk id="3" creationId="{3DB83306-075A-C38C-D7C1-460088FB3958}"/>
          </ac:spMkLst>
        </pc:spChg>
        <pc:spChg chg="add">
          <ac:chgData name="Thúy Mai" userId="222f1c7e07c9bd7a" providerId="LiveId" clId="{1EBC8B6E-EC40-40A4-BC1F-B4970FA6189A}" dt="2022-06-01T03:31:23.250" v="4"/>
          <ac:spMkLst>
            <pc:docMk/>
            <pc:sldMk cId="3866769298" sldId="256"/>
            <ac:spMk id="6" creationId="{13D1AB2F-DAF4-FF8B-A62A-752B31511D3D}"/>
          </ac:spMkLst>
        </pc:spChg>
        <pc:spChg chg="add del mod">
          <ac:chgData name="Thúy Mai" userId="222f1c7e07c9bd7a" providerId="LiveId" clId="{1EBC8B6E-EC40-40A4-BC1F-B4970FA6189A}" dt="2022-06-01T03:55:37.401" v="661" actId="21"/>
          <ac:spMkLst>
            <pc:docMk/>
            <pc:sldMk cId="3866769298" sldId="256"/>
            <ac:spMk id="8" creationId="{1F2B7802-8FEA-3E38-DB0A-09B269A73A6B}"/>
          </ac:spMkLst>
        </pc:spChg>
        <pc:graphicFrameChg chg="add del mod">
          <ac:chgData name="Thúy Mai" userId="222f1c7e07c9bd7a" providerId="LiveId" clId="{1EBC8B6E-EC40-40A4-BC1F-B4970FA6189A}" dt="2022-06-01T03:31:23.090" v="2"/>
          <ac:graphicFrameMkLst>
            <pc:docMk/>
            <pc:sldMk cId="3866769298" sldId="256"/>
            <ac:graphicFrameMk id="4" creationId="{04E9E97F-2339-D1EA-7508-B4A5A1533C78}"/>
          </ac:graphicFrameMkLst>
        </pc:graphicFrameChg>
      </pc:sldChg>
      <pc:sldChg chg="new add del">
        <pc:chgData name="Thúy Mai" userId="222f1c7e07c9bd7a" providerId="LiveId" clId="{1EBC8B6E-EC40-40A4-BC1F-B4970FA6189A}" dt="2022-06-01T03:55:26.198" v="660" actId="47"/>
        <pc:sldMkLst>
          <pc:docMk/>
          <pc:sldMk cId="2699858099" sldId="257"/>
        </pc:sldMkLst>
      </pc:sldChg>
      <pc:sldChg chg="add del">
        <pc:chgData name="Thúy Mai" userId="222f1c7e07c9bd7a" providerId="LiveId" clId="{1EBC8B6E-EC40-40A4-BC1F-B4970FA6189A}" dt="2022-06-01T03:31:45.003" v="9" actId="47"/>
        <pc:sldMkLst>
          <pc:docMk/>
          <pc:sldMk cId="1362738415" sldId="258"/>
        </pc:sldMkLst>
      </pc:sldChg>
      <pc:sldChg chg="addSp delSp modSp add mod modTransition setBg delAnim modAnim">
        <pc:chgData name="Thúy Mai" userId="222f1c7e07c9bd7a" providerId="LiveId" clId="{1EBC8B6E-EC40-40A4-BC1F-B4970FA6189A}" dt="2022-06-01T04:25:29.989" v="862"/>
        <pc:sldMkLst>
          <pc:docMk/>
          <pc:sldMk cId="1304268100" sldId="259"/>
        </pc:sldMkLst>
        <pc:spChg chg="add mod">
          <ac:chgData name="Thúy Mai" userId="222f1c7e07c9bd7a" providerId="LiveId" clId="{1EBC8B6E-EC40-40A4-BC1F-B4970FA6189A}" dt="2022-06-01T03:58:40.730" v="829" actId="207"/>
          <ac:spMkLst>
            <pc:docMk/>
            <pc:sldMk cId="1304268100" sldId="259"/>
            <ac:spMk id="8" creationId="{CD567EC5-6E52-A62C-A3EF-4419A262DB91}"/>
          </ac:spMkLst>
        </pc:spChg>
        <pc:spChg chg="mod">
          <ac:chgData name="Thúy Mai" userId="222f1c7e07c9bd7a" providerId="LiveId" clId="{1EBC8B6E-EC40-40A4-BC1F-B4970FA6189A}" dt="2022-06-01T03:34:27.935" v="42" actId="164"/>
          <ac:spMkLst>
            <pc:docMk/>
            <pc:sldMk cId="1304268100" sldId="259"/>
            <ac:spMk id="9" creationId="{F8AC4D4F-89DB-4163-A36E-554019BB9CBF}"/>
          </ac:spMkLst>
        </pc:spChg>
        <pc:spChg chg="mod">
          <ac:chgData name="Thúy Mai" userId="222f1c7e07c9bd7a" providerId="LiveId" clId="{1EBC8B6E-EC40-40A4-BC1F-B4970FA6189A}" dt="2022-06-01T03:35:27.015" v="57" actId="14100"/>
          <ac:spMkLst>
            <pc:docMk/>
            <pc:sldMk cId="1304268100" sldId="259"/>
            <ac:spMk id="14" creationId="{588843E7-EF3F-6B49-BA3F-B9280E92C165}"/>
          </ac:spMkLst>
        </pc:spChg>
        <pc:grpChg chg="add mod">
          <ac:chgData name="Thúy Mai" userId="222f1c7e07c9bd7a" providerId="LiveId" clId="{1EBC8B6E-EC40-40A4-BC1F-B4970FA6189A}" dt="2022-06-01T03:59:37.439" v="840" actId="1076"/>
          <ac:grpSpMkLst>
            <pc:docMk/>
            <pc:sldMk cId="1304268100" sldId="259"/>
            <ac:grpSpMk id="3" creationId="{D77EED2C-3E9A-8D22-B539-25FCF8DDB22F}"/>
          </ac:grpSpMkLst>
        </pc:grpChg>
        <pc:graphicFrameChg chg="add del mod">
          <ac:chgData name="Thúy Mai" userId="222f1c7e07c9bd7a" providerId="LiveId" clId="{1EBC8B6E-EC40-40A4-BC1F-B4970FA6189A}" dt="2022-06-01T03:33:41.371" v="16"/>
          <ac:graphicFrameMkLst>
            <pc:docMk/>
            <pc:sldMk cId="1304268100" sldId="259"/>
            <ac:graphicFrameMk id="2" creationId="{44ECE819-7F0C-5384-056E-A637458D548B}"/>
          </ac:graphicFrameMkLst>
        </pc:graphicFrameChg>
        <pc:graphicFrameChg chg="add del mod">
          <ac:chgData name="Thúy Mai" userId="222f1c7e07c9bd7a" providerId="LiveId" clId="{1EBC8B6E-EC40-40A4-BC1F-B4970FA6189A}" dt="2022-06-01T03:34:46.303" v="47"/>
          <ac:graphicFrameMkLst>
            <pc:docMk/>
            <pc:sldMk cId="1304268100" sldId="259"/>
            <ac:graphicFrameMk id="4" creationId="{589A1B4F-7D0F-A1CB-65F8-705199D88D08}"/>
          </ac:graphicFrameMkLst>
        </pc:graphicFrameChg>
        <pc:picChg chg="add del mod">
          <ac:chgData name="Thúy Mai" userId="222f1c7e07c9bd7a" providerId="LiveId" clId="{1EBC8B6E-EC40-40A4-BC1F-B4970FA6189A}" dt="2022-06-01T03:59:10.687" v="832" actId="478"/>
          <ac:picMkLst>
            <pc:docMk/>
            <pc:sldMk cId="1304268100" sldId="259"/>
            <ac:picMk id="6" creationId="{DDF92BA5-651C-6369-7AB3-F9CEBC6E3572}"/>
          </ac:picMkLst>
        </pc:picChg>
        <pc:picChg chg="del">
          <ac:chgData name="Thúy Mai" userId="222f1c7e07c9bd7a" providerId="LiveId" clId="{1EBC8B6E-EC40-40A4-BC1F-B4970FA6189A}" dt="2022-06-01T03:31:48.851" v="10" actId="478"/>
          <ac:picMkLst>
            <pc:docMk/>
            <pc:sldMk cId="1304268100" sldId="259"/>
            <ac:picMk id="7" creationId="{EEBA7355-6A6C-0369-A6CC-DD35938025A9}"/>
          </ac:picMkLst>
        </pc:picChg>
        <pc:picChg chg="add mod ord">
          <ac:chgData name="Thúy Mai" userId="222f1c7e07c9bd7a" providerId="LiveId" clId="{1EBC8B6E-EC40-40A4-BC1F-B4970FA6189A}" dt="2022-06-01T03:59:33.280" v="839" actId="167"/>
          <ac:picMkLst>
            <pc:docMk/>
            <pc:sldMk cId="1304268100" sldId="259"/>
            <ac:picMk id="11" creationId="{9EA8F848-45E8-30EE-567C-8740EBEB13EB}"/>
          </ac:picMkLst>
        </pc:picChg>
      </pc:sldChg>
      <pc:sldChg chg="add del">
        <pc:chgData name="Thúy Mai" userId="222f1c7e07c9bd7a" providerId="LiveId" clId="{1EBC8B6E-EC40-40A4-BC1F-B4970FA6189A}" dt="2022-06-01T03:35:43.776" v="59" actId="47"/>
        <pc:sldMkLst>
          <pc:docMk/>
          <pc:sldMk cId="299901974" sldId="260"/>
        </pc:sldMkLst>
      </pc:sldChg>
      <pc:sldChg chg="add del">
        <pc:chgData name="Thúy Mai" userId="222f1c7e07c9bd7a" providerId="LiveId" clId="{1EBC8B6E-EC40-40A4-BC1F-B4970FA6189A}" dt="2022-06-01T03:35:49.190" v="64" actId="47"/>
        <pc:sldMkLst>
          <pc:docMk/>
          <pc:sldMk cId="2486110666" sldId="261"/>
        </pc:sldMkLst>
      </pc:sldChg>
      <pc:sldChg chg="add del">
        <pc:chgData name="Thúy Mai" userId="222f1c7e07c9bd7a" providerId="LiveId" clId="{1EBC8B6E-EC40-40A4-BC1F-B4970FA6189A}" dt="2022-06-01T03:35:49.468" v="65" actId="47"/>
        <pc:sldMkLst>
          <pc:docMk/>
          <pc:sldMk cId="3241993060" sldId="262"/>
        </pc:sldMkLst>
      </pc:sldChg>
      <pc:sldChg chg="add del">
        <pc:chgData name="Thúy Mai" userId="222f1c7e07c9bd7a" providerId="LiveId" clId="{1EBC8B6E-EC40-40A4-BC1F-B4970FA6189A}" dt="2022-06-01T03:35:45.410" v="61" actId="47"/>
        <pc:sldMkLst>
          <pc:docMk/>
          <pc:sldMk cId="65206973" sldId="267"/>
        </pc:sldMkLst>
      </pc:sldChg>
      <pc:sldChg chg="add del">
        <pc:chgData name="Thúy Mai" userId="222f1c7e07c9bd7a" providerId="LiveId" clId="{1EBC8B6E-EC40-40A4-BC1F-B4970FA6189A}" dt="2022-06-01T03:35:46.954" v="62" actId="47"/>
        <pc:sldMkLst>
          <pc:docMk/>
          <pc:sldMk cId="1869585744" sldId="268"/>
        </pc:sldMkLst>
      </pc:sldChg>
      <pc:sldChg chg="add del">
        <pc:chgData name="Thúy Mai" userId="222f1c7e07c9bd7a" providerId="LiveId" clId="{1EBC8B6E-EC40-40A4-BC1F-B4970FA6189A}" dt="2022-06-01T03:35:49.715" v="66" actId="47"/>
        <pc:sldMkLst>
          <pc:docMk/>
          <pc:sldMk cId="826613858" sldId="269"/>
        </pc:sldMkLst>
      </pc:sldChg>
      <pc:sldChg chg="add del">
        <pc:chgData name="Thúy Mai" userId="222f1c7e07c9bd7a" providerId="LiveId" clId="{1EBC8B6E-EC40-40A4-BC1F-B4970FA6189A}" dt="2022-06-01T03:35:50.044" v="67" actId="47"/>
        <pc:sldMkLst>
          <pc:docMk/>
          <pc:sldMk cId="219904912" sldId="271"/>
        </pc:sldMkLst>
      </pc:sldChg>
      <pc:sldChg chg="add del">
        <pc:chgData name="Thúy Mai" userId="222f1c7e07c9bd7a" providerId="LiveId" clId="{1EBC8B6E-EC40-40A4-BC1F-B4970FA6189A}" dt="2022-06-01T03:35:51.107" v="71" actId="47"/>
        <pc:sldMkLst>
          <pc:docMk/>
          <pc:sldMk cId="2480126786" sldId="273"/>
        </pc:sldMkLst>
      </pc:sldChg>
      <pc:sldChg chg="add del">
        <pc:chgData name="Thúy Mai" userId="222f1c7e07c9bd7a" providerId="LiveId" clId="{1EBC8B6E-EC40-40A4-BC1F-B4970FA6189A}" dt="2022-06-01T03:35:52.462" v="72" actId="47"/>
        <pc:sldMkLst>
          <pc:docMk/>
          <pc:sldMk cId="1624358843" sldId="278"/>
        </pc:sldMkLst>
      </pc:sldChg>
      <pc:sldChg chg="add del">
        <pc:chgData name="Thúy Mai" userId="222f1c7e07c9bd7a" providerId="LiveId" clId="{1EBC8B6E-EC40-40A4-BC1F-B4970FA6189A}" dt="2022-06-01T03:35:44.661" v="60" actId="47"/>
        <pc:sldMkLst>
          <pc:docMk/>
          <pc:sldMk cId="952128443" sldId="281"/>
        </pc:sldMkLst>
      </pc:sldChg>
      <pc:sldChg chg="add del">
        <pc:chgData name="Thúy Mai" userId="222f1c7e07c9bd7a" providerId="LiveId" clId="{1EBC8B6E-EC40-40A4-BC1F-B4970FA6189A}" dt="2022-06-01T03:56:47.650" v="773" actId="47"/>
        <pc:sldMkLst>
          <pc:docMk/>
          <pc:sldMk cId="368357666" sldId="282"/>
        </pc:sldMkLst>
      </pc:sldChg>
      <pc:sldChg chg="add del">
        <pc:chgData name="Thúy Mai" userId="222f1c7e07c9bd7a" providerId="LiveId" clId="{1EBC8B6E-EC40-40A4-BC1F-B4970FA6189A}" dt="2022-06-01T03:35:43.007" v="58" actId="47"/>
        <pc:sldMkLst>
          <pc:docMk/>
          <pc:sldMk cId="2349039686" sldId="283"/>
        </pc:sldMkLst>
      </pc:sldChg>
      <pc:sldChg chg="add del">
        <pc:chgData name="Thúy Mai" userId="222f1c7e07c9bd7a" providerId="LiveId" clId="{1EBC8B6E-EC40-40A4-BC1F-B4970FA6189A}" dt="2022-06-01T03:35:47.856" v="63" actId="47"/>
        <pc:sldMkLst>
          <pc:docMk/>
          <pc:sldMk cId="1799034581" sldId="284"/>
        </pc:sldMkLst>
      </pc:sldChg>
      <pc:sldChg chg="add del">
        <pc:chgData name="Thúy Mai" userId="222f1c7e07c9bd7a" providerId="LiveId" clId="{1EBC8B6E-EC40-40A4-BC1F-B4970FA6189A}" dt="2022-06-01T03:39:48.225" v="194" actId="47"/>
        <pc:sldMkLst>
          <pc:docMk/>
          <pc:sldMk cId="2439031456" sldId="285"/>
        </pc:sldMkLst>
      </pc:sldChg>
      <pc:sldChg chg="add del">
        <pc:chgData name="Thúy Mai" userId="222f1c7e07c9bd7a" providerId="LiveId" clId="{1EBC8B6E-EC40-40A4-BC1F-B4970FA6189A}" dt="2022-06-01T03:39:49.734" v="195" actId="47"/>
        <pc:sldMkLst>
          <pc:docMk/>
          <pc:sldMk cId="3782535577" sldId="287"/>
        </pc:sldMkLst>
      </pc:sldChg>
      <pc:sldChg chg="addSp delSp modSp add mod modTransition">
        <pc:chgData name="Thúy Mai" userId="222f1c7e07c9bd7a" providerId="LiveId" clId="{1EBC8B6E-EC40-40A4-BC1F-B4970FA6189A}" dt="2022-06-01T04:25:29.989" v="862"/>
        <pc:sldMkLst>
          <pc:docMk/>
          <pc:sldMk cId="2086688230" sldId="288"/>
        </pc:sldMkLst>
        <pc:spChg chg="del">
          <ac:chgData name="Thúy Mai" userId="222f1c7e07c9bd7a" providerId="LiveId" clId="{1EBC8B6E-EC40-40A4-BC1F-B4970FA6189A}" dt="2022-06-01T03:40:10.816" v="215" actId="478"/>
          <ac:spMkLst>
            <pc:docMk/>
            <pc:sldMk cId="2086688230" sldId="288"/>
            <ac:spMk id="6" creationId="{6FDA6388-D446-498A-89B2-A326867AE5FE}"/>
          </ac:spMkLst>
        </pc:spChg>
        <pc:spChg chg="add mod">
          <ac:chgData name="Thúy Mai" userId="222f1c7e07c9bd7a" providerId="LiveId" clId="{1EBC8B6E-EC40-40A4-BC1F-B4970FA6189A}" dt="2022-06-01T03:45:15.510" v="320" actId="1076"/>
          <ac:spMkLst>
            <pc:docMk/>
            <pc:sldMk cId="2086688230" sldId="288"/>
            <ac:spMk id="13" creationId="{9AE644F9-2CB5-6948-46AC-3EF05A6FFA53}"/>
          </ac:spMkLst>
        </pc:spChg>
        <pc:spChg chg="mod">
          <ac:chgData name="Thúy Mai" userId="222f1c7e07c9bd7a" providerId="LiveId" clId="{1EBC8B6E-EC40-40A4-BC1F-B4970FA6189A}" dt="2022-06-01T03:46:02.184" v="336" actId="1076"/>
          <ac:spMkLst>
            <pc:docMk/>
            <pc:sldMk cId="2086688230" sldId="288"/>
            <ac:spMk id="19" creationId="{57965E3E-A9F9-4D55-ADAF-40E2F3299C11}"/>
          </ac:spMkLst>
        </pc:spChg>
        <pc:spChg chg="mod">
          <ac:chgData name="Thúy Mai" userId="222f1c7e07c9bd7a" providerId="LiveId" clId="{1EBC8B6E-EC40-40A4-BC1F-B4970FA6189A}" dt="2022-06-01T03:46:07.981" v="338" actId="1076"/>
          <ac:spMkLst>
            <pc:docMk/>
            <pc:sldMk cId="2086688230" sldId="288"/>
            <ac:spMk id="20" creationId="{3EF35BDE-22C2-4567-86D2-AB16550D8394}"/>
          </ac:spMkLst>
        </pc:spChg>
        <pc:spChg chg="mod">
          <ac:chgData name="Thúy Mai" userId="222f1c7e07c9bd7a" providerId="LiveId" clId="{1EBC8B6E-EC40-40A4-BC1F-B4970FA6189A}" dt="2022-06-01T03:46:05.707" v="337" actId="1076"/>
          <ac:spMkLst>
            <pc:docMk/>
            <pc:sldMk cId="2086688230" sldId="288"/>
            <ac:spMk id="21" creationId="{AAB4C14F-2BE3-4869-AA6A-CE67900F22B4}"/>
          </ac:spMkLst>
        </pc:spChg>
        <pc:spChg chg="mod">
          <ac:chgData name="Thúy Mai" userId="222f1c7e07c9bd7a" providerId="LiveId" clId="{1EBC8B6E-EC40-40A4-BC1F-B4970FA6189A}" dt="2022-06-01T03:40:20.165" v="221" actId="14100"/>
          <ac:spMkLst>
            <pc:docMk/>
            <pc:sldMk cId="2086688230" sldId="288"/>
            <ac:spMk id="22" creationId="{BAF0D184-E41F-4DE4-87DC-DA8FC052FBE8}"/>
          </ac:spMkLst>
        </pc:spChg>
        <pc:graphicFrameChg chg="add del mod">
          <ac:chgData name="Thúy Mai" userId="222f1c7e07c9bd7a" providerId="LiveId" clId="{1EBC8B6E-EC40-40A4-BC1F-B4970FA6189A}" dt="2022-06-01T03:43:45.025" v="289"/>
          <ac:graphicFrameMkLst>
            <pc:docMk/>
            <pc:sldMk cId="2086688230" sldId="288"/>
            <ac:graphicFrameMk id="2" creationId="{71F14605-BD93-5C65-D621-D105E42339C2}"/>
          </ac:graphicFrameMkLst>
        </pc:graphicFrameChg>
        <pc:graphicFrameChg chg="add del mod">
          <ac:chgData name="Thúy Mai" userId="222f1c7e07c9bd7a" providerId="LiveId" clId="{1EBC8B6E-EC40-40A4-BC1F-B4970FA6189A}" dt="2022-06-01T03:43:58.575" v="293"/>
          <ac:graphicFrameMkLst>
            <pc:docMk/>
            <pc:sldMk cId="2086688230" sldId="288"/>
            <ac:graphicFrameMk id="3" creationId="{03E7F9D0-64C5-AB75-66E1-3C9964E3A1A9}"/>
          </ac:graphicFrameMkLst>
        </pc:graphicFrameChg>
        <pc:graphicFrameChg chg="add del mod">
          <ac:chgData name="Thúy Mai" userId="222f1c7e07c9bd7a" providerId="LiveId" clId="{1EBC8B6E-EC40-40A4-BC1F-B4970FA6189A}" dt="2022-06-01T03:44:29.545" v="298"/>
          <ac:graphicFrameMkLst>
            <pc:docMk/>
            <pc:sldMk cId="2086688230" sldId="288"/>
            <ac:graphicFrameMk id="4" creationId="{52BDBE6B-8DE1-78C2-685C-FBFD7D817402}"/>
          </ac:graphicFrameMkLst>
        </pc:graphicFrameChg>
        <pc:picChg chg="add mod">
          <ac:chgData name="Thúy Mai" userId="222f1c7e07c9bd7a" providerId="LiveId" clId="{1EBC8B6E-EC40-40A4-BC1F-B4970FA6189A}" dt="2022-06-01T03:45:56.076" v="335" actId="14100"/>
          <ac:picMkLst>
            <pc:docMk/>
            <pc:sldMk cId="2086688230" sldId="288"/>
            <ac:picMk id="8" creationId="{DA09D669-01F4-DAA8-F59F-53864102A614}"/>
          </ac:picMkLst>
        </pc:picChg>
        <pc:picChg chg="del">
          <ac:chgData name="Thúy Mai" userId="222f1c7e07c9bd7a" providerId="LiveId" clId="{1EBC8B6E-EC40-40A4-BC1F-B4970FA6189A}" dt="2022-06-01T03:40:08.789" v="214" actId="478"/>
          <ac:picMkLst>
            <pc:docMk/>
            <pc:sldMk cId="2086688230" sldId="288"/>
            <ac:picMk id="12" creationId="{0C1FA9FD-8D57-4F54-9A30-B7D7B2E07A0D}"/>
          </ac:picMkLst>
        </pc:picChg>
      </pc:sldChg>
      <pc:sldChg chg="addSp delSp modSp add mod modTransition delAnim modAnim">
        <pc:chgData name="Thúy Mai" userId="222f1c7e07c9bd7a" providerId="LiveId" clId="{1EBC8B6E-EC40-40A4-BC1F-B4970FA6189A}" dt="2022-06-01T04:25:29.989" v="862"/>
        <pc:sldMkLst>
          <pc:docMk/>
          <pc:sldMk cId="1193183886" sldId="289"/>
        </pc:sldMkLst>
        <pc:spChg chg="del">
          <ac:chgData name="Thúy Mai" userId="222f1c7e07c9bd7a" providerId="LiveId" clId="{1EBC8B6E-EC40-40A4-BC1F-B4970FA6189A}" dt="2022-06-01T03:41:18.570" v="237" actId="478"/>
          <ac:spMkLst>
            <pc:docMk/>
            <pc:sldMk cId="1193183886" sldId="289"/>
            <ac:spMk id="4" creationId="{4C247383-6B52-48D7-B727-A458292A11FB}"/>
          </ac:spMkLst>
        </pc:spChg>
        <pc:spChg chg="del">
          <ac:chgData name="Thúy Mai" userId="222f1c7e07c9bd7a" providerId="LiveId" clId="{1EBC8B6E-EC40-40A4-BC1F-B4970FA6189A}" dt="2022-06-01T03:41:17.125" v="236" actId="478"/>
          <ac:spMkLst>
            <pc:docMk/>
            <pc:sldMk cId="1193183886" sldId="289"/>
            <ac:spMk id="7" creationId="{1C209F19-F2DF-42C2-B402-08661D7D2367}"/>
          </ac:spMkLst>
        </pc:spChg>
        <pc:spChg chg="add mod">
          <ac:chgData name="Thúy Mai" userId="222f1c7e07c9bd7a" providerId="LiveId" clId="{1EBC8B6E-EC40-40A4-BC1F-B4970FA6189A}" dt="2022-06-01T03:43:27.909" v="286" actId="14100"/>
          <ac:spMkLst>
            <pc:docMk/>
            <pc:sldMk cId="1193183886" sldId="289"/>
            <ac:spMk id="10" creationId="{DE9F2292-5F55-69DF-7621-155ED4023FE2}"/>
          </ac:spMkLst>
        </pc:spChg>
        <pc:spChg chg="add mod">
          <ac:chgData name="Thúy Mai" userId="222f1c7e07c9bd7a" providerId="LiveId" clId="{1EBC8B6E-EC40-40A4-BC1F-B4970FA6189A}" dt="2022-06-01T03:43:11.315" v="281" actId="1582"/>
          <ac:spMkLst>
            <pc:docMk/>
            <pc:sldMk cId="1193183886" sldId="289"/>
            <ac:spMk id="11" creationId="{D42B927C-0DB0-DB42-2730-46FF5B4F9044}"/>
          </ac:spMkLst>
        </pc:spChg>
        <pc:spChg chg="add mod">
          <ac:chgData name="Thúy Mai" userId="222f1c7e07c9bd7a" providerId="LiveId" clId="{1EBC8B6E-EC40-40A4-BC1F-B4970FA6189A}" dt="2022-06-01T03:43:11.315" v="281" actId="1582"/>
          <ac:spMkLst>
            <pc:docMk/>
            <pc:sldMk cId="1193183886" sldId="289"/>
            <ac:spMk id="14" creationId="{8354C1D4-7CE1-6E3F-D683-C0CB6ACC4FC5}"/>
          </ac:spMkLst>
        </pc:spChg>
        <pc:spChg chg="add mod">
          <ac:chgData name="Thúy Mai" userId="222f1c7e07c9bd7a" providerId="LiveId" clId="{1EBC8B6E-EC40-40A4-BC1F-B4970FA6189A}" dt="2022-06-01T03:43:21.708" v="284" actId="14100"/>
          <ac:spMkLst>
            <pc:docMk/>
            <pc:sldMk cId="1193183886" sldId="289"/>
            <ac:spMk id="15" creationId="{41C7B3EF-3305-AC11-5612-F5BC75D2BCD2}"/>
          </ac:spMkLst>
        </pc:spChg>
        <pc:graphicFrameChg chg="add del mod">
          <ac:chgData name="Thúy Mai" userId="222f1c7e07c9bd7a" providerId="LiveId" clId="{1EBC8B6E-EC40-40A4-BC1F-B4970FA6189A}" dt="2022-06-01T03:41:22.703" v="241"/>
          <ac:graphicFrameMkLst>
            <pc:docMk/>
            <pc:sldMk cId="1193183886" sldId="289"/>
            <ac:graphicFrameMk id="2" creationId="{1E324CDE-21AD-3F78-0819-BA3A9DCD69B2}"/>
          </ac:graphicFrameMkLst>
        </pc:graphicFrameChg>
        <pc:picChg chg="add mod">
          <ac:chgData name="Thúy Mai" userId="222f1c7e07c9bd7a" providerId="LiveId" clId="{1EBC8B6E-EC40-40A4-BC1F-B4970FA6189A}" dt="2022-06-01T03:42:23.664" v="269" actId="1076"/>
          <ac:picMkLst>
            <pc:docMk/>
            <pc:sldMk cId="1193183886" sldId="289"/>
            <ac:picMk id="6" creationId="{7415ECA9-E931-8733-D5F6-417297A03EA8}"/>
          </ac:picMkLst>
        </pc:picChg>
        <pc:picChg chg="del">
          <ac:chgData name="Thúy Mai" userId="222f1c7e07c9bd7a" providerId="LiveId" clId="{1EBC8B6E-EC40-40A4-BC1F-B4970FA6189A}" dt="2022-06-01T03:40:32.043" v="222" actId="478"/>
          <ac:picMkLst>
            <pc:docMk/>
            <pc:sldMk cId="1193183886" sldId="289"/>
            <ac:picMk id="9" creationId="{EF492363-1F7E-4E41-8A9B-0B62A7A0D582}"/>
          </ac:picMkLst>
        </pc:picChg>
        <pc:picChg chg="mod">
          <ac:chgData name="Thúy Mai" userId="222f1c7e07c9bd7a" providerId="LiveId" clId="{1EBC8B6E-EC40-40A4-BC1F-B4970FA6189A}" dt="2022-06-01T03:42:12.356" v="265" actId="1076"/>
          <ac:picMkLst>
            <pc:docMk/>
            <pc:sldMk cId="1193183886" sldId="289"/>
            <ac:picMk id="13" creationId="{5282E770-87FF-4099-F927-DFD9DAB2892F}"/>
          </ac:picMkLst>
        </pc:picChg>
      </pc:sldChg>
      <pc:sldChg chg="add del">
        <pc:chgData name="Thúy Mai" userId="222f1c7e07c9bd7a" providerId="LiveId" clId="{1EBC8B6E-EC40-40A4-BC1F-B4970FA6189A}" dt="2022-06-01T03:54:11.603" v="539" actId="47"/>
        <pc:sldMkLst>
          <pc:docMk/>
          <pc:sldMk cId="1599914863" sldId="290"/>
        </pc:sldMkLst>
      </pc:sldChg>
      <pc:sldChg chg="add del">
        <pc:chgData name="Thúy Mai" userId="222f1c7e07c9bd7a" providerId="LiveId" clId="{1EBC8B6E-EC40-40A4-BC1F-B4970FA6189A}" dt="2022-06-01T03:54:11.760" v="540" actId="47"/>
        <pc:sldMkLst>
          <pc:docMk/>
          <pc:sldMk cId="1810871071" sldId="293"/>
        </pc:sldMkLst>
      </pc:sldChg>
      <pc:sldChg chg="add del">
        <pc:chgData name="Thúy Mai" userId="222f1c7e07c9bd7a" providerId="LiveId" clId="{1EBC8B6E-EC40-40A4-BC1F-B4970FA6189A}" dt="2022-06-01T03:54:12.278" v="541" actId="47"/>
        <pc:sldMkLst>
          <pc:docMk/>
          <pc:sldMk cId="2650822288" sldId="294"/>
        </pc:sldMkLst>
      </pc:sldChg>
      <pc:sldChg chg="add del">
        <pc:chgData name="Thúy Mai" userId="222f1c7e07c9bd7a" providerId="LiveId" clId="{1EBC8B6E-EC40-40A4-BC1F-B4970FA6189A}" dt="2022-06-01T03:54:12.469" v="542" actId="47"/>
        <pc:sldMkLst>
          <pc:docMk/>
          <pc:sldMk cId="1780853924" sldId="295"/>
        </pc:sldMkLst>
      </pc:sldChg>
      <pc:sldChg chg="add del">
        <pc:chgData name="Thúy Mai" userId="222f1c7e07c9bd7a" providerId="LiveId" clId="{1EBC8B6E-EC40-40A4-BC1F-B4970FA6189A}" dt="2022-06-01T03:54:12.638" v="543" actId="47"/>
        <pc:sldMkLst>
          <pc:docMk/>
          <pc:sldMk cId="747819096" sldId="296"/>
        </pc:sldMkLst>
      </pc:sldChg>
      <pc:sldChg chg="add del">
        <pc:chgData name="Thúy Mai" userId="222f1c7e07c9bd7a" providerId="LiveId" clId="{1EBC8B6E-EC40-40A4-BC1F-B4970FA6189A}" dt="2022-06-01T03:54:12.809" v="544" actId="47"/>
        <pc:sldMkLst>
          <pc:docMk/>
          <pc:sldMk cId="2665543643" sldId="298"/>
        </pc:sldMkLst>
      </pc:sldChg>
      <pc:sldChg chg="add del">
        <pc:chgData name="Thúy Mai" userId="222f1c7e07c9bd7a" providerId="LiveId" clId="{1EBC8B6E-EC40-40A4-BC1F-B4970FA6189A}" dt="2022-06-01T03:35:50.186" v="68" actId="47"/>
        <pc:sldMkLst>
          <pc:docMk/>
          <pc:sldMk cId="2560945944" sldId="301"/>
        </pc:sldMkLst>
      </pc:sldChg>
      <pc:sldChg chg="add del">
        <pc:chgData name="Thúy Mai" userId="222f1c7e07c9bd7a" providerId="LiveId" clId="{1EBC8B6E-EC40-40A4-BC1F-B4970FA6189A}" dt="2022-06-01T03:35:50.956" v="70" actId="47"/>
        <pc:sldMkLst>
          <pc:docMk/>
          <pc:sldMk cId="2918321147" sldId="303"/>
        </pc:sldMkLst>
      </pc:sldChg>
      <pc:sldChg chg="add del">
        <pc:chgData name="Thúy Mai" userId="222f1c7e07c9bd7a" providerId="LiveId" clId="{1EBC8B6E-EC40-40A4-BC1F-B4970FA6189A}" dt="2022-06-01T03:35:50.737" v="69" actId="47"/>
        <pc:sldMkLst>
          <pc:docMk/>
          <pc:sldMk cId="615625403" sldId="304"/>
        </pc:sldMkLst>
      </pc:sldChg>
      <pc:sldChg chg="addSp delSp modSp add mod modTransition setBg delAnim modAnim">
        <pc:chgData name="Thúy Mai" userId="222f1c7e07c9bd7a" providerId="LiveId" clId="{1EBC8B6E-EC40-40A4-BC1F-B4970FA6189A}" dt="2022-06-01T04:25:29.989" v="862"/>
        <pc:sldMkLst>
          <pc:docMk/>
          <pc:sldMk cId="801987434" sldId="305"/>
        </pc:sldMkLst>
        <pc:spChg chg="del">
          <ac:chgData name="Thúy Mai" userId="222f1c7e07c9bd7a" providerId="LiveId" clId="{1EBC8B6E-EC40-40A4-BC1F-B4970FA6189A}" dt="2022-06-01T03:36:01.751" v="73" actId="478"/>
          <ac:spMkLst>
            <pc:docMk/>
            <pc:sldMk cId="801987434" sldId="305"/>
            <ac:spMk id="6" creationId="{7AE508C3-92F0-430D-9AD2-4776EB63418D}"/>
          </ac:spMkLst>
        </pc:spChg>
        <pc:spChg chg="mod">
          <ac:chgData name="Thúy Mai" userId="222f1c7e07c9bd7a" providerId="LiveId" clId="{1EBC8B6E-EC40-40A4-BC1F-B4970FA6189A}" dt="2022-06-01T03:36:40.930" v="112" actId="14100"/>
          <ac:spMkLst>
            <pc:docMk/>
            <pc:sldMk cId="801987434" sldId="305"/>
            <ac:spMk id="10" creationId="{2B29FCE2-B5E7-43DA-95B9-882C89517F56}"/>
          </ac:spMkLst>
        </pc:spChg>
        <pc:spChg chg="del">
          <ac:chgData name="Thúy Mai" userId="222f1c7e07c9bd7a" providerId="LiveId" clId="{1EBC8B6E-EC40-40A4-BC1F-B4970FA6189A}" dt="2022-06-01T03:37:13.305" v="128" actId="478"/>
          <ac:spMkLst>
            <pc:docMk/>
            <pc:sldMk cId="801987434" sldId="305"/>
            <ac:spMk id="19" creationId="{0DB2DE20-B8F9-4590-9D56-853E6AC7DAB8}"/>
          </ac:spMkLst>
        </pc:spChg>
        <pc:spChg chg="mod">
          <ac:chgData name="Thúy Mai" userId="222f1c7e07c9bd7a" providerId="LiveId" clId="{1EBC8B6E-EC40-40A4-BC1F-B4970FA6189A}" dt="2022-06-01T03:37:10.039" v="126" actId="1076"/>
          <ac:spMkLst>
            <pc:docMk/>
            <pc:sldMk cId="801987434" sldId="305"/>
            <ac:spMk id="21" creationId="{2525D504-EC71-4B4C-89C9-1F9D2FDD5722}"/>
          </ac:spMkLst>
        </pc:spChg>
        <pc:spChg chg="mod">
          <ac:chgData name="Thúy Mai" userId="222f1c7e07c9bd7a" providerId="LiveId" clId="{1EBC8B6E-EC40-40A4-BC1F-B4970FA6189A}" dt="2022-06-01T03:39:02.857" v="178" actId="1076"/>
          <ac:spMkLst>
            <pc:docMk/>
            <pc:sldMk cId="801987434" sldId="305"/>
            <ac:spMk id="23" creationId="{1C289154-5D47-4EA9-915E-15E56B3A5E20}"/>
          </ac:spMkLst>
        </pc:spChg>
        <pc:spChg chg="mod">
          <ac:chgData name="Thúy Mai" userId="222f1c7e07c9bd7a" providerId="LiveId" clId="{1EBC8B6E-EC40-40A4-BC1F-B4970FA6189A}" dt="2022-06-01T03:39:06.217" v="179" actId="1076"/>
          <ac:spMkLst>
            <pc:docMk/>
            <pc:sldMk cId="801987434" sldId="305"/>
            <ac:spMk id="24" creationId="{2345BAF2-96F5-4721-BFE6-B7B0788DB1BD}"/>
          </ac:spMkLst>
        </pc:spChg>
        <pc:spChg chg="mod">
          <ac:chgData name="Thúy Mai" userId="222f1c7e07c9bd7a" providerId="LiveId" clId="{1EBC8B6E-EC40-40A4-BC1F-B4970FA6189A}" dt="2022-06-01T03:39:36.836" v="192" actId="14100"/>
          <ac:spMkLst>
            <pc:docMk/>
            <pc:sldMk cId="801987434" sldId="305"/>
            <ac:spMk id="25" creationId="{70F02B22-DA7A-41ED-AED8-0196DD131F29}"/>
          </ac:spMkLst>
        </pc:spChg>
        <pc:spChg chg="mod">
          <ac:chgData name="Thúy Mai" userId="222f1c7e07c9bd7a" providerId="LiveId" clId="{1EBC8B6E-EC40-40A4-BC1F-B4970FA6189A}" dt="2022-06-01T03:39:39.395" v="193" actId="1076"/>
          <ac:spMkLst>
            <pc:docMk/>
            <pc:sldMk cId="801987434" sldId="305"/>
            <ac:spMk id="26" creationId="{4D996E2B-7032-4608-817B-C17F4B708284}"/>
          </ac:spMkLst>
        </pc:spChg>
        <pc:spChg chg="mod">
          <ac:chgData name="Thúy Mai" userId="222f1c7e07c9bd7a" providerId="LiveId" clId="{1EBC8B6E-EC40-40A4-BC1F-B4970FA6189A}" dt="2022-06-01T03:39:27.229" v="188" actId="1076"/>
          <ac:spMkLst>
            <pc:docMk/>
            <pc:sldMk cId="801987434" sldId="305"/>
            <ac:spMk id="27" creationId="{E6DD2DDB-2F30-4B09-B29D-572A1033B1CC}"/>
          </ac:spMkLst>
        </pc:spChg>
        <pc:spChg chg="del">
          <ac:chgData name="Thúy Mai" userId="222f1c7e07c9bd7a" providerId="LiveId" clId="{1EBC8B6E-EC40-40A4-BC1F-B4970FA6189A}" dt="2022-06-01T03:38:16.086" v="155" actId="478"/>
          <ac:spMkLst>
            <pc:docMk/>
            <pc:sldMk cId="801987434" sldId="305"/>
            <ac:spMk id="30" creationId="{BE755CF9-A0D0-4162-9DF3-7415F3BAAFF4}"/>
          </ac:spMkLst>
        </pc:spChg>
        <pc:graphicFrameChg chg="add del mod">
          <ac:chgData name="Thúy Mai" userId="222f1c7e07c9bd7a" providerId="LiveId" clId="{1EBC8B6E-EC40-40A4-BC1F-B4970FA6189A}" dt="2022-06-01T03:36:49.694" v="115"/>
          <ac:graphicFrameMkLst>
            <pc:docMk/>
            <pc:sldMk cId="801987434" sldId="305"/>
            <ac:graphicFrameMk id="2" creationId="{0A773770-635C-00E7-E3EC-4AA1484BB25B}"/>
          </ac:graphicFrameMkLst>
        </pc:graphicFrameChg>
        <pc:graphicFrameChg chg="add del mod">
          <ac:chgData name="Thúy Mai" userId="222f1c7e07c9bd7a" providerId="LiveId" clId="{1EBC8B6E-EC40-40A4-BC1F-B4970FA6189A}" dt="2022-06-01T03:37:23.528" v="131"/>
          <ac:graphicFrameMkLst>
            <pc:docMk/>
            <pc:sldMk cId="801987434" sldId="305"/>
            <ac:graphicFrameMk id="4" creationId="{DE3D56C1-55D6-B124-4890-34E810DF47AC}"/>
          </ac:graphicFrameMkLst>
        </pc:graphicFrameChg>
        <pc:graphicFrameChg chg="add del mod">
          <ac:chgData name="Thúy Mai" userId="222f1c7e07c9bd7a" providerId="LiveId" clId="{1EBC8B6E-EC40-40A4-BC1F-B4970FA6189A}" dt="2022-06-01T03:37:32.786" v="135"/>
          <ac:graphicFrameMkLst>
            <pc:docMk/>
            <pc:sldMk cId="801987434" sldId="305"/>
            <ac:graphicFrameMk id="5" creationId="{4B69FE60-FD12-9560-3177-42D54C9B021D}"/>
          </ac:graphicFrameMkLst>
        </pc:graphicFrameChg>
        <pc:graphicFrameChg chg="add del mod">
          <ac:chgData name="Thúy Mai" userId="222f1c7e07c9bd7a" providerId="LiveId" clId="{1EBC8B6E-EC40-40A4-BC1F-B4970FA6189A}" dt="2022-06-01T03:37:51.182" v="139"/>
          <ac:graphicFrameMkLst>
            <pc:docMk/>
            <pc:sldMk cId="801987434" sldId="305"/>
            <ac:graphicFrameMk id="7" creationId="{E613254D-42B5-459B-6169-5C41D3C87EB7}"/>
          </ac:graphicFrameMkLst>
        </pc:graphicFrameChg>
        <pc:graphicFrameChg chg="add del mod">
          <ac:chgData name="Thúy Mai" userId="222f1c7e07c9bd7a" providerId="LiveId" clId="{1EBC8B6E-EC40-40A4-BC1F-B4970FA6189A}" dt="2022-06-01T03:38:01.502" v="143"/>
          <ac:graphicFrameMkLst>
            <pc:docMk/>
            <pc:sldMk cId="801987434" sldId="305"/>
            <ac:graphicFrameMk id="8" creationId="{9B248200-4238-AC06-09D2-DDBE782D8F9E}"/>
          </ac:graphicFrameMkLst>
        </pc:graphicFrameChg>
        <pc:graphicFrameChg chg="add del mod">
          <ac:chgData name="Thúy Mai" userId="222f1c7e07c9bd7a" providerId="LiveId" clId="{1EBC8B6E-EC40-40A4-BC1F-B4970FA6189A}" dt="2022-06-01T03:38:14.364" v="153"/>
          <ac:graphicFrameMkLst>
            <pc:docMk/>
            <pc:sldMk cId="801987434" sldId="305"/>
            <ac:graphicFrameMk id="9" creationId="{869BD89A-8B8B-77E2-BD0C-065048007DFF}"/>
          </ac:graphicFrameMkLst>
        </pc:graphicFrameChg>
        <pc:picChg chg="del">
          <ac:chgData name="Thúy Mai" userId="222f1c7e07c9bd7a" providerId="LiveId" clId="{1EBC8B6E-EC40-40A4-BC1F-B4970FA6189A}" dt="2022-06-01T03:37:11.542" v="127" actId="478"/>
          <ac:picMkLst>
            <pc:docMk/>
            <pc:sldMk cId="801987434" sldId="305"/>
            <ac:picMk id="3" creationId="{F07FED4E-0570-900F-5E8C-16912572E8D3}"/>
          </ac:picMkLst>
        </pc:picChg>
      </pc:sldChg>
      <pc:sldChg chg="add del">
        <pc:chgData name="Thúy Mai" userId="222f1c7e07c9bd7a" providerId="LiveId" clId="{1EBC8B6E-EC40-40A4-BC1F-B4970FA6189A}" dt="2022-06-01T03:54:12.970" v="545" actId="47"/>
        <pc:sldMkLst>
          <pc:docMk/>
          <pc:sldMk cId="103362558" sldId="307"/>
        </pc:sldMkLst>
      </pc:sldChg>
      <pc:sldChg chg="add del">
        <pc:chgData name="Thúy Mai" userId="222f1c7e07c9bd7a" providerId="LiveId" clId="{1EBC8B6E-EC40-40A4-BC1F-B4970FA6189A}" dt="2022-06-01T03:54:14.292" v="551" actId="47"/>
        <pc:sldMkLst>
          <pc:docMk/>
          <pc:sldMk cId="3640312010" sldId="308"/>
        </pc:sldMkLst>
      </pc:sldChg>
      <pc:sldChg chg="add del">
        <pc:chgData name="Thúy Mai" userId="222f1c7e07c9bd7a" providerId="LiveId" clId="{1EBC8B6E-EC40-40A4-BC1F-B4970FA6189A}" dt="2022-06-01T03:54:13.355" v="546" actId="47"/>
        <pc:sldMkLst>
          <pc:docMk/>
          <pc:sldMk cId="246075280" sldId="309"/>
        </pc:sldMkLst>
      </pc:sldChg>
      <pc:sldChg chg="add del">
        <pc:chgData name="Thúy Mai" userId="222f1c7e07c9bd7a" providerId="LiveId" clId="{1EBC8B6E-EC40-40A4-BC1F-B4970FA6189A}" dt="2022-06-01T03:54:13.552" v="547" actId="47"/>
        <pc:sldMkLst>
          <pc:docMk/>
          <pc:sldMk cId="1694113003" sldId="310"/>
        </pc:sldMkLst>
      </pc:sldChg>
      <pc:sldChg chg="add del">
        <pc:chgData name="Thúy Mai" userId="222f1c7e07c9bd7a" providerId="LiveId" clId="{1EBC8B6E-EC40-40A4-BC1F-B4970FA6189A}" dt="2022-06-01T03:54:13.731" v="548" actId="47"/>
        <pc:sldMkLst>
          <pc:docMk/>
          <pc:sldMk cId="3075721410" sldId="311"/>
        </pc:sldMkLst>
      </pc:sldChg>
      <pc:sldChg chg="add del">
        <pc:chgData name="Thúy Mai" userId="222f1c7e07c9bd7a" providerId="LiveId" clId="{1EBC8B6E-EC40-40A4-BC1F-B4970FA6189A}" dt="2022-06-01T03:54:13.930" v="549" actId="47"/>
        <pc:sldMkLst>
          <pc:docMk/>
          <pc:sldMk cId="2698299491" sldId="312"/>
        </pc:sldMkLst>
      </pc:sldChg>
      <pc:sldChg chg="add del">
        <pc:chgData name="Thúy Mai" userId="222f1c7e07c9bd7a" providerId="LiveId" clId="{1EBC8B6E-EC40-40A4-BC1F-B4970FA6189A}" dt="2022-06-01T03:54:14.113" v="550" actId="47"/>
        <pc:sldMkLst>
          <pc:docMk/>
          <pc:sldMk cId="3847726170" sldId="313"/>
        </pc:sldMkLst>
      </pc:sldChg>
      <pc:sldChg chg="add del">
        <pc:chgData name="Thúy Mai" userId="222f1c7e07c9bd7a" providerId="LiveId" clId="{1EBC8B6E-EC40-40A4-BC1F-B4970FA6189A}" dt="2022-06-01T03:54:14.462" v="552" actId="47"/>
        <pc:sldMkLst>
          <pc:docMk/>
          <pc:sldMk cId="2182767641" sldId="314"/>
        </pc:sldMkLst>
      </pc:sldChg>
      <pc:sldChg chg="add del">
        <pc:chgData name="Thúy Mai" userId="222f1c7e07c9bd7a" providerId="LiveId" clId="{1EBC8B6E-EC40-40A4-BC1F-B4970FA6189A}" dt="2022-06-01T03:54:14.829" v="553" actId="47"/>
        <pc:sldMkLst>
          <pc:docMk/>
          <pc:sldMk cId="395271926" sldId="315"/>
        </pc:sldMkLst>
      </pc:sldChg>
      <pc:sldChg chg="add del">
        <pc:chgData name="Thúy Mai" userId="222f1c7e07c9bd7a" providerId="LiveId" clId="{1EBC8B6E-EC40-40A4-BC1F-B4970FA6189A}" dt="2022-06-01T03:54:15.314" v="554" actId="47"/>
        <pc:sldMkLst>
          <pc:docMk/>
          <pc:sldMk cId="1804175190" sldId="316"/>
        </pc:sldMkLst>
      </pc:sldChg>
      <pc:sldChg chg="add del">
        <pc:chgData name="Thúy Mai" userId="222f1c7e07c9bd7a" providerId="LiveId" clId="{1EBC8B6E-EC40-40A4-BC1F-B4970FA6189A}" dt="2022-06-01T03:54:15.823" v="555" actId="47"/>
        <pc:sldMkLst>
          <pc:docMk/>
          <pc:sldMk cId="3867238094" sldId="317"/>
        </pc:sldMkLst>
      </pc:sldChg>
      <pc:sldChg chg="add del">
        <pc:chgData name="Thúy Mai" userId="222f1c7e07c9bd7a" providerId="LiveId" clId="{1EBC8B6E-EC40-40A4-BC1F-B4970FA6189A}" dt="2022-06-01T03:54:16.572" v="556" actId="47"/>
        <pc:sldMkLst>
          <pc:docMk/>
          <pc:sldMk cId="51071123" sldId="318"/>
        </pc:sldMkLst>
      </pc:sldChg>
      <pc:sldChg chg="add del">
        <pc:chgData name="Thúy Mai" userId="222f1c7e07c9bd7a" providerId="LiveId" clId="{1EBC8B6E-EC40-40A4-BC1F-B4970FA6189A}" dt="2022-06-01T03:54:16.930" v="557" actId="47"/>
        <pc:sldMkLst>
          <pc:docMk/>
          <pc:sldMk cId="579291766" sldId="319"/>
        </pc:sldMkLst>
      </pc:sldChg>
      <pc:sldChg chg="add del">
        <pc:chgData name="Thúy Mai" userId="222f1c7e07c9bd7a" providerId="LiveId" clId="{1EBC8B6E-EC40-40A4-BC1F-B4970FA6189A}" dt="2022-06-01T03:54:17.225" v="558" actId="47"/>
        <pc:sldMkLst>
          <pc:docMk/>
          <pc:sldMk cId="3044821250" sldId="320"/>
        </pc:sldMkLst>
      </pc:sldChg>
      <pc:sldChg chg="add del setBg">
        <pc:chgData name="Thúy Mai" userId="222f1c7e07c9bd7a" providerId="LiveId" clId="{1EBC8B6E-EC40-40A4-BC1F-B4970FA6189A}" dt="2022-06-01T03:54:17.458" v="559" actId="47"/>
        <pc:sldMkLst>
          <pc:docMk/>
          <pc:sldMk cId="11638362" sldId="334"/>
        </pc:sldMkLst>
      </pc:sldChg>
      <pc:sldChg chg="add del setBg">
        <pc:chgData name="Thúy Mai" userId="222f1c7e07c9bd7a" providerId="LiveId" clId="{1EBC8B6E-EC40-40A4-BC1F-B4970FA6189A}" dt="2022-06-01T03:54:17.636" v="560" actId="47"/>
        <pc:sldMkLst>
          <pc:docMk/>
          <pc:sldMk cId="3025822431" sldId="335"/>
        </pc:sldMkLst>
      </pc:sldChg>
      <pc:sldChg chg="add del setBg">
        <pc:chgData name="Thúy Mai" userId="222f1c7e07c9bd7a" providerId="LiveId" clId="{1EBC8B6E-EC40-40A4-BC1F-B4970FA6189A}" dt="2022-06-01T03:54:17.807" v="561" actId="47"/>
        <pc:sldMkLst>
          <pc:docMk/>
          <pc:sldMk cId="1243825878" sldId="336"/>
        </pc:sldMkLst>
      </pc:sldChg>
      <pc:sldChg chg="add del setBg">
        <pc:chgData name="Thúy Mai" userId="222f1c7e07c9bd7a" providerId="LiveId" clId="{1EBC8B6E-EC40-40A4-BC1F-B4970FA6189A}" dt="2022-06-01T03:54:18.272" v="563" actId="47"/>
        <pc:sldMkLst>
          <pc:docMk/>
          <pc:sldMk cId="3533776465" sldId="337"/>
        </pc:sldMkLst>
      </pc:sldChg>
      <pc:sldChg chg="add del setBg">
        <pc:chgData name="Thúy Mai" userId="222f1c7e07c9bd7a" providerId="LiveId" clId="{1EBC8B6E-EC40-40A4-BC1F-B4970FA6189A}" dt="2022-06-01T03:54:18.491" v="564" actId="47"/>
        <pc:sldMkLst>
          <pc:docMk/>
          <pc:sldMk cId="3508286023" sldId="338"/>
        </pc:sldMkLst>
      </pc:sldChg>
      <pc:sldChg chg="add del setBg">
        <pc:chgData name="Thúy Mai" userId="222f1c7e07c9bd7a" providerId="LiveId" clId="{1EBC8B6E-EC40-40A4-BC1F-B4970FA6189A}" dt="2022-06-01T03:54:18.639" v="565" actId="47"/>
        <pc:sldMkLst>
          <pc:docMk/>
          <pc:sldMk cId="1221524794" sldId="339"/>
        </pc:sldMkLst>
      </pc:sldChg>
      <pc:sldChg chg="add del setBg">
        <pc:chgData name="Thúy Mai" userId="222f1c7e07c9bd7a" providerId="LiveId" clId="{1EBC8B6E-EC40-40A4-BC1F-B4970FA6189A}" dt="2022-06-01T03:54:18.826" v="566" actId="47"/>
        <pc:sldMkLst>
          <pc:docMk/>
          <pc:sldMk cId="1566854843" sldId="340"/>
        </pc:sldMkLst>
      </pc:sldChg>
      <pc:sldChg chg="add del setBg">
        <pc:chgData name="Thúy Mai" userId="222f1c7e07c9bd7a" providerId="LiveId" clId="{1EBC8B6E-EC40-40A4-BC1F-B4970FA6189A}" dt="2022-06-01T03:54:19.012" v="567" actId="47"/>
        <pc:sldMkLst>
          <pc:docMk/>
          <pc:sldMk cId="3900842076" sldId="341"/>
        </pc:sldMkLst>
      </pc:sldChg>
      <pc:sldChg chg="add del setBg">
        <pc:chgData name="Thúy Mai" userId="222f1c7e07c9bd7a" providerId="LiveId" clId="{1EBC8B6E-EC40-40A4-BC1F-B4970FA6189A}" dt="2022-06-01T03:54:19.154" v="568" actId="47"/>
        <pc:sldMkLst>
          <pc:docMk/>
          <pc:sldMk cId="3378841067" sldId="342"/>
        </pc:sldMkLst>
      </pc:sldChg>
      <pc:sldChg chg="add del setBg">
        <pc:chgData name="Thúy Mai" userId="222f1c7e07c9bd7a" providerId="LiveId" clId="{1EBC8B6E-EC40-40A4-BC1F-B4970FA6189A}" dt="2022-06-01T03:54:17.974" v="562" actId="47"/>
        <pc:sldMkLst>
          <pc:docMk/>
          <pc:sldMk cId="4269769234" sldId="343"/>
        </pc:sldMkLst>
      </pc:sldChg>
      <pc:sldChg chg="add del">
        <pc:chgData name="Thúy Mai" userId="222f1c7e07c9bd7a" providerId="LiveId" clId="{1EBC8B6E-EC40-40A4-BC1F-B4970FA6189A}" dt="2022-06-01T03:54:19.306" v="569" actId="47"/>
        <pc:sldMkLst>
          <pc:docMk/>
          <pc:sldMk cId="1126313707" sldId="344"/>
        </pc:sldMkLst>
      </pc:sldChg>
      <pc:sldChg chg="add del">
        <pc:chgData name="Thúy Mai" userId="222f1c7e07c9bd7a" providerId="LiveId" clId="{1EBC8B6E-EC40-40A4-BC1F-B4970FA6189A}" dt="2022-06-01T03:54:19.757" v="571" actId="47"/>
        <pc:sldMkLst>
          <pc:docMk/>
          <pc:sldMk cId="1302171740" sldId="345"/>
        </pc:sldMkLst>
      </pc:sldChg>
      <pc:sldChg chg="add del">
        <pc:chgData name="Thúy Mai" userId="222f1c7e07c9bd7a" providerId="LiveId" clId="{1EBC8B6E-EC40-40A4-BC1F-B4970FA6189A}" dt="2022-06-01T03:54:19.553" v="570" actId="47"/>
        <pc:sldMkLst>
          <pc:docMk/>
          <pc:sldMk cId="2053856272" sldId="346"/>
        </pc:sldMkLst>
      </pc:sldChg>
      <pc:sldChg chg="add del">
        <pc:chgData name="Thúy Mai" userId="222f1c7e07c9bd7a" providerId="LiveId" clId="{1EBC8B6E-EC40-40A4-BC1F-B4970FA6189A}" dt="2022-06-01T03:54:20.011" v="572" actId="47"/>
        <pc:sldMkLst>
          <pc:docMk/>
          <pc:sldMk cId="303408693" sldId="347"/>
        </pc:sldMkLst>
      </pc:sldChg>
      <pc:sldChg chg="add del">
        <pc:chgData name="Thúy Mai" userId="222f1c7e07c9bd7a" providerId="LiveId" clId="{1EBC8B6E-EC40-40A4-BC1F-B4970FA6189A}" dt="2022-06-01T03:54:20.228" v="573" actId="47"/>
        <pc:sldMkLst>
          <pc:docMk/>
          <pc:sldMk cId="4030344725" sldId="348"/>
        </pc:sldMkLst>
      </pc:sldChg>
      <pc:sldChg chg="add del">
        <pc:chgData name="Thúy Mai" userId="222f1c7e07c9bd7a" providerId="LiveId" clId="{1EBC8B6E-EC40-40A4-BC1F-B4970FA6189A}" dt="2022-06-01T03:54:20.394" v="574" actId="47"/>
        <pc:sldMkLst>
          <pc:docMk/>
          <pc:sldMk cId="2348389387" sldId="349"/>
        </pc:sldMkLst>
      </pc:sldChg>
      <pc:sldChg chg="addSp delSp modSp add del mod modTransition delAnim modAnim">
        <pc:chgData name="Thúy Mai" userId="222f1c7e07c9bd7a" providerId="LiveId" clId="{1EBC8B6E-EC40-40A4-BC1F-B4970FA6189A}" dt="2022-06-01T04:25:29.989" v="862"/>
        <pc:sldMkLst>
          <pc:docMk/>
          <pc:sldMk cId="2351606811" sldId="350"/>
        </pc:sldMkLst>
        <pc:spChg chg="mod">
          <ac:chgData name="Thúy Mai" userId="222f1c7e07c9bd7a" providerId="LiveId" clId="{1EBC8B6E-EC40-40A4-BC1F-B4970FA6189A}" dt="2022-06-01T03:55:08.470" v="653" actId="1076"/>
          <ac:spMkLst>
            <pc:docMk/>
            <pc:sldMk cId="2351606811" sldId="350"/>
            <ac:spMk id="6" creationId="{5A45F8DD-A2BE-37A0-5AE2-502C91220AF1}"/>
          </ac:spMkLst>
        </pc:spChg>
        <pc:spChg chg="mod">
          <ac:chgData name="Thúy Mai" userId="222f1c7e07c9bd7a" providerId="LiveId" clId="{1EBC8B6E-EC40-40A4-BC1F-B4970FA6189A}" dt="2022-06-01T03:55:12.163" v="656" actId="122"/>
          <ac:spMkLst>
            <pc:docMk/>
            <pc:sldMk cId="2351606811" sldId="350"/>
            <ac:spMk id="7" creationId="{E887C3D6-C37D-7639-128B-98F5A3C676F5}"/>
          </ac:spMkLst>
        </pc:spChg>
        <pc:spChg chg="del mod">
          <ac:chgData name="Thúy Mai" userId="222f1c7e07c9bd7a" providerId="LiveId" clId="{1EBC8B6E-EC40-40A4-BC1F-B4970FA6189A}" dt="2022-06-01T03:54:34.422" v="586" actId="478"/>
          <ac:spMkLst>
            <pc:docMk/>
            <pc:sldMk cId="2351606811" sldId="350"/>
            <ac:spMk id="10" creationId="{C378BC3D-BCF3-1BC3-592B-9935467A3815}"/>
          </ac:spMkLst>
        </pc:spChg>
        <pc:spChg chg="add mod">
          <ac:chgData name="Thúy Mai" userId="222f1c7e07c9bd7a" providerId="LiveId" clId="{1EBC8B6E-EC40-40A4-BC1F-B4970FA6189A}" dt="2022-06-01T03:55:20.675" v="659" actId="1076"/>
          <ac:spMkLst>
            <pc:docMk/>
            <pc:sldMk cId="2351606811" sldId="350"/>
            <ac:spMk id="11" creationId="{9FFB15AC-D137-0FDD-3211-8DEB25F654C5}"/>
          </ac:spMkLst>
        </pc:spChg>
        <pc:graphicFrameChg chg="add del mod">
          <ac:chgData name="Thúy Mai" userId="222f1c7e07c9bd7a" providerId="LiveId" clId="{1EBC8B6E-EC40-40A4-BC1F-B4970FA6189A}" dt="2022-06-01T03:54:30.154" v="583"/>
          <ac:graphicFrameMkLst>
            <pc:docMk/>
            <pc:sldMk cId="2351606811" sldId="350"/>
            <ac:graphicFrameMk id="2" creationId="{9DF4ADB0-EA35-8028-0DEC-2A4BF78AFD1E}"/>
          </ac:graphicFrameMkLst>
        </pc:graphicFrameChg>
        <pc:graphicFrameChg chg="del">
          <ac:chgData name="Thúy Mai" userId="222f1c7e07c9bd7a" providerId="LiveId" clId="{1EBC8B6E-EC40-40A4-BC1F-B4970FA6189A}" dt="2022-06-01T03:54:32.891" v="585" actId="478"/>
          <ac:graphicFrameMkLst>
            <pc:docMk/>
            <pc:sldMk cId="2351606811" sldId="350"/>
            <ac:graphicFrameMk id="3" creationId="{C967DAE1-64A2-4E57-2544-958DFC44CD14}"/>
          </ac:graphicFrameMkLst>
        </pc:graphicFrameChg>
        <pc:graphicFrameChg chg="add del mod">
          <ac:chgData name="Thúy Mai" userId="222f1c7e07c9bd7a" providerId="LiveId" clId="{1EBC8B6E-EC40-40A4-BC1F-B4970FA6189A}" dt="2022-06-01T03:54:54.948" v="646"/>
          <ac:graphicFrameMkLst>
            <pc:docMk/>
            <pc:sldMk cId="2351606811" sldId="350"/>
            <ac:graphicFrameMk id="4" creationId="{36EAE551-BA5F-4339-0A8A-3DE9132C58D3}"/>
          </ac:graphicFrameMkLst>
        </pc:graphicFrameChg>
        <pc:picChg chg="mod">
          <ac:chgData name="Thúy Mai" userId="222f1c7e07c9bd7a" providerId="LiveId" clId="{1EBC8B6E-EC40-40A4-BC1F-B4970FA6189A}" dt="2022-06-01T03:55:09.540" v="654" actId="1076"/>
          <ac:picMkLst>
            <pc:docMk/>
            <pc:sldMk cId="2351606811" sldId="350"/>
            <ac:picMk id="8" creationId="{E04C04EF-816E-7B7E-9FBA-2688AA357C6F}"/>
          </ac:picMkLst>
        </pc:picChg>
      </pc:sldChg>
      <pc:sldChg chg="addSp delSp modSp add mod modTransition addAnim delAnim modAnim">
        <pc:chgData name="Thúy Mai" userId="222f1c7e07c9bd7a" providerId="LiveId" clId="{1EBC8B6E-EC40-40A4-BC1F-B4970FA6189A}" dt="2022-06-01T04:25:29.989" v="862"/>
        <pc:sldMkLst>
          <pc:docMk/>
          <pc:sldMk cId="2326195911" sldId="351"/>
        </pc:sldMkLst>
        <pc:spChg chg="add mod">
          <ac:chgData name="Thúy Mai" userId="222f1c7e07c9bd7a" providerId="LiveId" clId="{1EBC8B6E-EC40-40A4-BC1F-B4970FA6189A}" dt="2022-06-01T03:50:09.390" v="415" actId="207"/>
          <ac:spMkLst>
            <pc:docMk/>
            <pc:sldMk cId="2326195911" sldId="351"/>
            <ac:spMk id="9" creationId="{BF3477CC-38E0-F3CF-75B7-52C1FBBCFB07}"/>
          </ac:spMkLst>
        </pc:spChg>
        <pc:spChg chg="add del">
          <ac:chgData name="Thúy Mai" userId="222f1c7e07c9bd7a" providerId="LiveId" clId="{1EBC8B6E-EC40-40A4-BC1F-B4970FA6189A}" dt="2022-06-01T03:47:10.284" v="357" actId="478"/>
          <ac:spMkLst>
            <pc:docMk/>
            <pc:sldMk cId="2326195911" sldId="351"/>
            <ac:spMk id="10" creationId="{0B4B7E00-7AEE-B805-20AB-325BD6F72DB1}"/>
          </ac:spMkLst>
        </pc:spChg>
        <pc:spChg chg="mod">
          <ac:chgData name="Thúy Mai" userId="222f1c7e07c9bd7a" providerId="LiveId" clId="{1EBC8B6E-EC40-40A4-BC1F-B4970FA6189A}" dt="2022-06-01T03:47:06.409" v="356" actId="207"/>
          <ac:spMkLst>
            <pc:docMk/>
            <pc:sldMk cId="2326195911" sldId="351"/>
            <ac:spMk id="13" creationId="{9AE644F9-2CB5-6948-46AC-3EF05A6FFA53}"/>
          </ac:spMkLst>
        </pc:spChg>
        <pc:spChg chg="add mod">
          <ac:chgData name="Thúy Mai" userId="222f1c7e07c9bd7a" providerId="LiveId" clId="{1EBC8B6E-EC40-40A4-BC1F-B4970FA6189A}" dt="2022-06-01T03:49:54.421" v="412" actId="1076"/>
          <ac:spMkLst>
            <pc:docMk/>
            <pc:sldMk cId="2326195911" sldId="351"/>
            <ac:spMk id="14" creationId="{C13CBF86-13DA-5B10-A706-4438FB8FAFA5}"/>
          </ac:spMkLst>
        </pc:spChg>
        <pc:spChg chg="add mod">
          <ac:chgData name="Thúy Mai" userId="222f1c7e07c9bd7a" providerId="LiveId" clId="{1EBC8B6E-EC40-40A4-BC1F-B4970FA6189A}" dt="2022-06-01T03:49:58.601" v="413" actId="1076"/>
          <ac:spMkLst>
            <pc:docMk/>
            <pc:sldMk cId="2326195911" sldId="351"/>
            <ac:spMk id="16" creationId="{DB2774E4-D237-1F88-F619-DF9CA8AE4EF0}"/>
          </ac:spMkLst>
        </pc:spChg>
        <pc:spChg chg="add mod">
          <ac:chgData name="Thúy Mai" userId="222f1c7e07c9bd7a" providerId="LiveId" clId="{1EBC8B6E-EC40-40A4-BC1F-B4970FA6189A}" dt="2022-06-01T03:50:12.572" v="417" actId="1076"/>
          <ac:spMkLst>
            <pc:docMk/>
            <pc:sldMk cId="2326195911" sldId="351"/>
            <ac:spMk id="18" creationId="{4A091A74-1A14-8A0B-9DFE-69F0BC9F02E7}"/>
          </ac:spMkLst>
        </pc:spChg>
        <pc:spChg chg="del">
          <ac:chgData name="Thúy Mai" userId="222f1c7e07c9bd7a" providerId="LiveId" clId="{1EBC8B6E-EC40-40A4-BC1F-B4970FA6189A}" dt="2022-06-01T03:47:11.545" v="358" actId="478"/>
          <ac:spMkLst>
            <pc:docMk/>
            <pc:sldMk cId="2326195911" sldId="351"/>
            <ac:spMk id="19" creationId="{57965E3E-A9F9-4D55-ADAF-40E2F3299C11}"/>
          </ac:spMkLst>
        </pc:spChg>
        <pc:spChg chg="add del mod">
          <ac:chgData name="Thúy Mai" userId="222f1c7e07c9bd7a" providerId="LiveId" clId="{1EBC8B6E-EC40-40A4-BC1F-B4970FA6189A}" dt="2022-06-01T03:49:01.843" v="392" actId="122"/>
          <ac:spMkLst>
            <pc:docMk/>
            <pc:sldMk cId="2326195911" sldId="351"/>
            <ac:spMk id="20" creationId="{3EF35BDE-22C2-4567-86D2-AB16550D8394}"/>
          </ac:spMkLst>
        </pc:spChg>
        <pc:spChg chg="mod">
          <ac:chgData name="Thúy Mai" userId="222f1c7e07c9bd7a" providerId="LiveId" clId="{1EBC8B6E-EC40-40A4-BC1F-B4970FA6189A}" dt="2022-06-01T03:49:01.843" v="392" actId="122"/>
          <ac:spMkLst>
            <pc:docMk/>
            <pc:sldMk cId="2326195911" sldId="351"/>
            <ac:spMk id="21" creationId="{AAB4C14F-2BE3-4869-AA6A-CE67900F22B4}"/>
          </ac:spMkLst>
        </pc:spChg>
        <pc:graphicFrameChg chg="add del mod">
          <ac:chgData name="Thúy Mai" userId="222f1c7e07c9bd7a" providerId="LiveId" clId="{1EBC8B6E-EC40-40A4-BC1F-B4970FA6189A}" dt="2022-06-01T03:46:37.768" v="344"/>
          <ac:graphicFrameMkLst>
            <pc:docMk/>
            <pc:sldMk cId="2326195911" sldId="351"/>
            <ac:graphicFrameMk id="2" creationId="{2EB74358-9E09-9956-069D-B11EE69735B1}"/>
          </ac:graphicFrameMkLst>
        </pc:graphicFrameChg>
        <pc:graphicFrameChg chg="add del mod">
          <ac:chgData name="Thúy Mai" userId="222f1c7e07c9bd7a" providerId="LiveId" clId="{1EBC8B6E-EC40-40A4-BC1F-B4970FA6189A}" dt="2022-06-01T03:47:33.481" v="365"/>
          <ac:graphicFrameMkLst>
            <pc:docMk/>
            <pc:sldMk cId="2326195911" sldId="351"/>
            <ac:graphicFrameMk id="4" creationId="{DCEA0750-C831-BB81-1991-2EB636692BF1}"/>
          </ac:graphicFrameMkLst>
        </pc:graphicFrameChg>
        <pc:graphicFrameChg chg="add del mod">
          <ac:chgData name="Thúy Mai" userId="222f1c7e07c9bd7a" providerId="LiveId" clId="{1EBC8B6E-EC40-40A4-BC1F-B4970FA6189A}" dt="2022-06-01T03:47:41.538" v="369"/>
          <ac:graphicFrameMkLst>
            <pc:docMk/>
            <pc:sldMk cId="2326195911" sldId="351"/>
            <ac:graphicFrameMk id="5" creationId="{AFC6F54F-FF5F-33BC-A0B3-DC0C7FEB0C6C}"/>
          </ac:graphicFrameMkLst>
        </pc:graphicFrameChg>
      </pc:sldChg>
      <pc:sldChg chg="addSp delSp modSp add mod modTransition delAnim modAnim">
        <pc:chgData name="Thúy Mai" userId="222f1c7e07c9bd7a" providerId="LiveId" clId="{1EBC8B6E-EC40-40A4-BC1F-B4970FA6189A}" dt="2022-06-01T04:25:29.989" v="862"/>
        <pc:sldMkLst>
          <pc:docMk/>
          <pc:sldMk cId="3175151017" sldId="352"/>
        </pc:sldMkLst>
        <pc:spChg chg="del">
          <ac:chgData name="Thúy Mai" userId="222f1c7e07c9bd7a" providerId="LiveId" clId="{1EBC8B6E-EC40-40A4-BC1F-B4970FA6189A}" dt="2022-06-01T03:50:54.878" v="427" actId="478"/>
          <ac:spMkLst>
            <pc:docMk/>
            <pc:sldMk cId="3175151017" sldId="352"/>
            <ac:spMk id="9" creationId="{BF3477CC-38E0-F3CF-75B7-52C1FBBCFB07}"/>
          </ac:spMkLst>
        </pc:spChg>
        <pc:spChg chg="mod">
          <ac:chgData name="Thúy Mai" userId="222f1c7e07c9bd7a" providerId="LiveId" clId="{1EBC8B6E-EC40-40A4-BC1F-B4970FA6189A}" dt="2022-06-01T03:51:27.979" v="451" actId="20577"/>
          <ac:spMkLst>
            <pc:docMk/>
            <pc:sldMk cId="3175151017" sldId="352"/>
            <ac:spMk id="13" creationId="{9AE644F9-2CB5-6948-46AC-3EF05A6FFA53}"/>
          </ac:spMkLst>
        </pc:spChg>
        <pc:spChg chg="mod">
          <ac:chgData name="Thúy Mai" userId="222f1c7e07c9bd7a" providerId="LiveId" clId="{1EBC8B6E-EC40-40A4-BC1F-B4970FA6189A}" dt="2022-06-01T03:51:30.929" v="452" actId="1076"/>
          <ac:spMkLst>
            <pc:docMk/>
            <pc:sldMk cId="3175151017" sldId="352"/>
            <ac:spMk id="14" creationId="{C13CBF86-13DA-5B10-A706-4438FB8FAFA5}"/>
          </ac:spMkLst>
        </pc:spChg>
        <pc:spChg chg="del">
          <ac:chgData name="Thúy Mai" userId="222f1c7e07c9bd7a" providerId="LiveId" clId="{1EBC8B6E-EC40-40A4-BC1F-B4970FA6189A}" dt="2022-06-01T03:50:56.909" v="430" actId="478"/>
          <ac:spMkLst>
            <pc:docMk/>
            <pc:sldMk cId="3175151017" sldId="352"/>
            <ac:spMk id="16" creationId="{DB2774E4-D237-1F88-F619-DF9CA8AE4EF0}"/>
          </ac:spMkLst>
        </pc:spChg>
        <pc:spChg chg="del">
          <ac:chgData name="Thúy Mai" userId="222f1c7e07c9bd7a" providerId="LiveId" clId="{1EBC8B6E-EC40-40A4-BC1F-B4970FA6189A}" dt="2022-06-01T03:50:56.093" v="429" actId="478"/>
          <ac:spMkLst>
            <pc:docMk/>
            <pc:sldMk cId="3175151017" sldId="352"/>
            <ac:spMk id="18" creationId="{4A091A74-1A14-8A0B-9DFE-69F0BC9F02E7}"/>
          </ac:spMkLst>
        </pc:spChg>
        <pc:spChg chg="del">
          <ac:chgData name="Thúy Mai" userId="222f1c7e07c9bd7a" providerId="LiveId" clId="{1EBC8B6E-EC40-40A4-BC1F-B4970FA6189A}" dt="2022-06-01T03:50:53.923" v="426" actId="478"/>
          <ac:spMkLst>
            <pc:docMk/>
            <pc:sldMk cId="3175151017" sldId="352"/>
            <ac:spMk id="20" creationId="{3EF35BDE-22C2-4567-86D2-AB16550D8394}"/>
          </ac:spMkLst>
        </pc:spChg>
        <pc:spChg chg="del">
          <ac:chgData name="Thúy Mai" userId="222f1c7e07c9bd7a" providerId="LiveId" clId="{1EBC8B6E-EC40-40A4-BC1F-B4970FA6189A}" dt="2022-06-01T03:50:55.513" v="428" actId="478"/>
          <ac:spMkLst>
            <pc:docMk/>
            <pc:sldMk cId="3175151017" sldId="352"/>
            <ac:spMk id="21" creationId="{AAB4C14F-2BE3-4869-AA6A-CE67900F22B4}"/>
          </ac:spMkLst>
        </pc:spChg>
        <pc:graphicFrameChg chg="add del mod">
          <ac:chgData name="Thúy Mai" userId="222f1c7e07c9bd7a" providerId="LiveId" clId="{1EBC8B6E-EC40-40A4-BC1F-B4970FA6189A}" dt="2022-06-01T03:50:27.899" v="421"/>
          <ac:graphicFrameMkLst>
            <pc:docMk/>
            <pc:sldMk cId="3175151017" sldId="352"/>
            <ac:graphicFrameMk id="2" creationId="{52AA65C0-B32E-ECB6-010E-D0CC54A7968F}"/>
          </ac:graphicFrameMkLst>
        </pc:graphicFrameChg>
        <pc:graphicFrameChg chg="add del mod">
          <ac:chgData name="Thúy Mai" userId="222f1c7e07c9bd7a" providerId="LiveId" clId="{1EBC8B6E-EC40-40A4-BC1F-B4970FA6189A}" dt="2022-06-01T03:50:59.192" v="433"/>
          <ac:graphicFrameMkLst>
            <pc:docMk/>
            <pc:sldMk cId="3175151017" sldId="352"/>
            <ac:graphicFrameMk id="3" creationId="{500BFFA7-DCB0-C73A-376E-0F527C0F4A3D}"/>
          </ac:graphicFrameMkLst>
        </pc:graphicFrameChg>
        <pc:picChg chg="del">
          <ac:chgData name="Thúy Mai" userId="222f1c7e07c9bd7a" providerId="LiveId" clId="{1EBC8B6E-EC40-40A4-BC1F-B4970FA6189A}" dt="2022-06-01T03:51:19.745" v="445" actId="478"/>
          <ac:picMkLst>
            <pc:docMk/>
            <pc:sldMk cId="3175151017" sldId="352"/>
            <ac:picMk id="8" creationId="{DA09D669-01F4-DAA8-F59F-53864102A614}"/>
          </ac:picMkLst>
        </pc:picChg>
      </pc:sldChg>
      <pc:sldChg chg="addSp delSp modSp add mod modTransition modAnim">
        <pc:chgData name="Thúy Mai" userId="222f1c7e07c9bd7a" providerId="LiveId" clId="{1EBC8B6E-EC40-40A4-BC1F-B4970FA6189A}" dt="2022-06-01T04:25:29.989" v="862"/>
        <pc:sldMkLst>
          <pc:docMk/>
          <pc:sldMk cId="3819955413" sldId="353"/>
        </pc:sldMkLst>
        <pc:spChg chg="mod">
          <ac:chgData name="Thúy Mai" userId="222f1c7e07c9bd7a" providerId="LiveId" clId="{1EBC8B6E-EC40-40A4-BC1F-B4970FA6189A}" dt="2022-06-01T03:52:45.860" v="488" actId="1076"/>
          <ac:spMkLst>
            <pc:docMk/>
            <pc:sldMk cId="3819955413" sldId="353"/>
            <ac:spMk id="9" creationId="{BF3477CC-38E0-F3CF-75B7-52C1FBBCFB07}"/>
          </ac:spMkLst>
        </pc:spChg>
        <pc:spChg chg="mod">
          <ac:chgData name="Thúy Mai" userId="222f1c7e07c9bd7a" providerId="LiveId" clId="{1EBC8B6E-EC40-40A4-BC1F-B4970FA6189A}" dt="2022-06-01T03:51:51.473" v="463" actId="207"/>
          <ac:spMkLst>
            <pc:docMk/>
            <pc:sldMk cId="3819955413" sldId="353"/>
            <ac:spMk id="13" creationId="{9AE644F9-2CB5-6948-46AC-3EF05A6FFA53}"/>
          </ac:spMkLst>
        </pc:spChg>
        <pc:spChg chg="mod">
          <ac:chgData name="Thúy Mai" userId="222f1c7e07c9bd7a" providerId="LiveId" clId="{1EBC8B6E-EC40-40A4-BC1F-B4970FA6189A}" dt="2022-06-01T03:53:08.073" v="495" actId="20577"/>
          <ac:spMkLst>
            <pc:docMk/>
            <pc:sldMk cId="3819955413" sldId="353"/>
            <ac:spMk id="14" creationId="{C13CBF86-13DA-5B10-A706-4438FB8FAFA5}"/>
          </ac:spMkLst>
        </pc:spChg>
        <pc:spChg chg="mod">
          <ac:chgData name="Thúy Mai" userId="222f1c7e07c9bd7a" providerId="LiveId" clId="{1EBC8B6E-EC40-40A4-BC1F-B4970FA6189A}" dt="2022-06-01T03:53:03.358" v="493" actId="122"/>
          <ac:spMkLst>
            <pc:docMk/>
            <pc:sldMk cId="3819955413" sldId="353"/>
            <ac:spMk id="16" creationId="{DB2774E4-D237-1F88-F619-DF9CA8AE4EF0}"/>
          </ac:spMkLst>
        </pc:spChg>
        <pc:spChg chg="mod">
          <ac:chgData name="Thúy Mai" userId="222f1c7e07c9bd7a" providerId="LiveId" clId="{1EBC8B6E-EC40-40A4-BC1F-B4970FA6189A}" dt="2022-06-01T03:52:47.747" v="489" actId="1076"/>
          <ac:spMkLst>
            <pc:docMk/>
            <pc:sldMk cId="3819955413" sldId="353"/>
            <ac:spMk id="18" creationId="{4A091A74-1A14-8A0B-9DFE-69F0BC9F02E7}"/>
          </ac:spMkLst>
        </pc:spChg>
        <pc:spChg chg="mod">
          <ac:chgData name="Thúy Mai" userId="222f1c7e07c9bd7a" providerId="LiveId" clId="{1EBC8B6E-EC40-40A4-BC1F-B4970FA6189A}" dt="2022-06-01T03:52:44.736" v="487" actId="1076"/>
          <ac:spMkLst>
            <pc:docMk/>
            <pc:sldMk cId="3819955413" sldId="353"/>
            <ac:spMk id="20" creationId="{3EF35BDE-22C2-4567-86D2-AB16550D8394}"/>
          </ac:spMkLst>
        </pc:spChg>
        <pc:spChg chg="mod">
          <ac:chgData name="Thúy Mai" userId="222f1c7e07c9bd7a" providerId="LiveId" clId="{1EBC8B6E-EC40-40A4-BC1F-B4970FA6189A}" dt="2022-06-01T03:52:40.998" v="486" actId="1076"/>
          <ac:spMkLst>
            <pc:docMk/>
            <pc:sldMk cId="3819955413" sldId="353"/>
            <ac:spMk id="21" creationId="{AAB4C14F-2BE3-4869-AA6A-CE67900F22B4}"/>
          </ac:spMkLst>
        </pc:spChg>
        <pc:graphicFrameChg chg="add del mod">
          <ac:chgData name="Thúy Mai" userId="222f1c7e07c9bd7a" providerId="LiveId" clId="{1EBC8B6E-EC40-40A4-BC1F-B4970FA6189A}" dt="2022-06-01T03:51:44.902" v="456"/>
          <ac:graphicFrameMkLst>
            <pc:docMk/>
            <pc:sldMk cId="3819955413" sldId="353"/>
            <ac:graphicFrameMk id="2" creationId="{D1DC5438-D238-D9AC-F7BE-15106D97CB2E}"/>
          </ac:graphicFrameMkLst>
        </pc:graphicFrameChg>
        <pc:graphicFrameChg chg="add del mod">
          <ac:chgData name="Thúy Mai" userId="222f1c7e07c9bd7a" providerId="LiveId" clId="{1EBC8B6E-EC40-40A4-BC1F-B4970FA6189A}" dt="2022-06-01T03:52:02.778" v="466"/>
          <ac:graphicFrameMkLst>
            <pc:docMk/>
            <pc:sldMk cId="3819955413" sldId="353"/>
            <ac:graphicFrameMk id="3" creationId="{8C11EB7B-3BC7-1A0D-1C6D-BAC93992717E}"/>
          </ac:graphicFrameMkLst>
        </pc:graphicFrameChg>
        <pc:graphicFrameChg chg="add del mod">
          <ac:chgData name="Thúy Mai" userId="222f1c7e07c9bd7a" providerId="LiveId" clId="{1EBC8B6E-EC40-40A4-BC1F-B4970FA6189A}" dt="2022-06-01T03:52:10.388" v="470"/>
          <ac:graphicFrameMkLst>
            <pc:docMk/>
            <pc:sldMk cId="3819955413" sldId="353"/>
            <ac:graphicFrameMk id="4" creationId="{242B12B1-4265-D58E-6044-105AE7FDD4ED}"/>
          </ac:graphicFrameMkLst>
        </pc:graphicFrameChg>
        <pc:graphicFrameChg chg="add del mod">
          <ac:chgData name="Thúy Mai" userId="222f1c7e07c9bd7a" providerId="LiveId" clId="{1EBC8B6E-EC40-40A4-BC1F-B4970FA6189A}" dt="2022-06-01T03:52:18.207" v="474"/>
          <ac:graphicFrameMkLst>
            <pc:docMk/>
            <pc:sldMk cId="3819955413" sldId="353"/>
            <ac:graphicFrameMk id="5" creationId="{85CDE016-3113-E4C6-F16F-D8AAA77C458B}"/>
          </ac:graphicFrameMkLst>
        </pc:graphicFrameChg>
        <pc:graphicFrameChg chg="add del mod">
          <ac:chgData name="Thúy Mai" userId="222f1c7e07c9bd7a" providerId="LiveId" clId="{1EBC8B6E-EC40-40A4-BC1F-B4970FA6189A}" dt="2022-06-01T03:52:27.697" v="479"/>
          <ac:graphicFrameMkLst>
            <pc:docMk/>
            <pc:sldMk cId="3819955413" sldId="353"/>
            <ac:graphicFrameMk id="6" creationId="{06674339-8188-8E0C-4DDA-08084684F888}"/>
          </ac:graphicFrameMkLst>
        </pc:graphicFrameChg>
      </pc:sldChg>
      <pc:sldChg chg="addSp delSp modSp add del mod modTransition delAnim">
        <pc:chgData name="Thúy Mai" userId="222f1c7e07c9bd7a" providerId="LiveId" clId="{1EBC8B6E-EC40-40A4-BC1F-B4970FA6189A}" dt="2022-06-01T04:25:29.989" v="862"/>
        <pc:sldMkLst>
          <pc:docMk/>
          <pc:sldMk cId="2253460503" sldId="354"/>
        </pc:sldMkLst>
        <pc:spChg chg="del">
          <ac:chgData name="Thúy Mai" userId="222f1c7e07c9bd7a" providerId="LiveId" clId="{1EBC8B6E-EC40-40A4-BC1F-B4970FA6189A}" dt="2022-06-01T03:53:44.190" v="525" actId="478"/>
          <ac:spMkLst>
            <pc:docMk/>
            <pc:sldMk cId="2253460503" sldId="354"/>
            <ac:spMk id="9" creationId="{BF3477CC-38E0-F3CF-75B7-52C1FBBCFB07}"/>
          </ac:spMkLst>
        </pc:spChg>
        <pc:spChg chg="mod">
          <ac:chgData name="Thúy Mai" userId="222f1c7e07c9bd7a" providerId="LiveId" clId="{1EBC8B6E-EC40-40A4-BC1F-B4970FA6189A}" dt="2022-06-01T03:53:34.781" v="523" actId="20577"/>
          <ac:spMkLst>
            <pc:docMk/>
            <pc:sldMk cId="2253460503" sldId="354"/>
            <ac:spMk id="13" creationId="{9AE644F9-2CB5-6948-46AC-3EF05A6FFA53}"/>
          </ac:spMkLst>
        </pc:spChg>
        <pc:spChg chg="del">
          <ac:chgData name="Thúy Mai" userId="222f1c7e07c9bd7a" providerId="LiveId" clId="{1EBC8B6E-EC40-40A4-BC1F-B4970FA6189A}" dt="2022-06-01T03:53:43.554" v="524" actId="478"/>
          <ac:spMkLst>
            <pc:docMk/>
            <pc:sldMk cId="2253460503" sldId="354"/>
            <ac:spMk id="14" creationId="{C13CBF86-13DA-5B10-A706-4438FB8FAFA5}"/>
          </ac:spMkLst>
        </pc:spChg>
        <pc:spChg chg="del">
          <ac:chgData name="Thúy Mai" userId="222f1c7e07c9bd7a" providerId="LiveId" clId="{1EBC8B6E-EC40-40A4-BC1F-B4970FA6189A}" dt="2022-06-01T03:53:44.881" v="526" actId="478"/>
          <ac:spMkLst>
            <pc:docMk/>
            <pc:sldMk cId="2253460503" sldId="354"/>
            <ac:spMk id="16" creationId="{DB2774E4-D237-1F88-F619-DF9CA8AE4EF0}"/>
          </ac:spMkLst>
        </pc:spChg>
        <pc:spChg chg="del">
          <ac:chgData name="Thúy Mai" userId="222f1c7e07c9bd7a" providerId="LiveId" clId="{1EBC8B6E-EC40-40A4-BC1F-B4970FA6189A}" dt="2022-06-01T03:53:45.407" v="527" actId="478"/>
          <ac:spMkLst>
            <pc:docMk/>
            <pc:sldMk cId="2253460503" sldId="354"/>
            <ac:spMk id="18" creationId="{4A091A74-1A14-8A0B-9DFE-69F0BC9F02E7}"/>
          </ac:spMkLst>
        </pc:spChg>
        <pc:spChg chg="mod">
          <ac:chgData name="Thúy Mai" userId="222f1c7e07c9bd7a" providerId="LiveId" clId="{1EBC8B6E-EC40-40A4-BC1F-B4970FA6189A}" dt="2022-06-01T03:54:00.176" v="538" actId="1076"/>
          <ac:spMkLst>
            <pc:docMk/>
            <pc:sldMk cId="2253460503" sldId="354"/>
            <ac:spMk id="20" creationId="{3EF35BDE-22C2-4567-86D2-AB16550D8394}"/>
          </ac:spMkLst>
        </pc:spChg>
        <pc:spChg chg="del">
          <ac:chgData name="Thúy Mai" userId="222f1c7e07c9bd7a" providerId="LiveId" clId="{1EBC8B6E-EC40-40A4-BC1F-B4970FA6189A}" dt="2022-06-01T03:53:46.430" v="528" actId="478"/>
          <ac:spMkLst>
            <pc:docMk/>
            <pc:sldMk cId="2253460503" sldId="354"/>
            <ac:spMk id="21" creationId="{AAB4C14F-2BE3-4869-AA6A-CE67900F22B4}"/>
          </ac:spMkLst>
        </pc:spChg>
        <pc:graphicFrameChg chg="add del mod">
          <ac:chgData name="Thúy Mai" userId="222f1c7e07c9bd7a" providerId="LiveId" clId="{1EBC8B6E-EC40-40A4-BC1F-B4970FA6189A}" dt="2022-06-01T03:53:48.228" v="531"/>
          <ac:graphicFrameMkLst>
            <pc:docMk/>
            <pc:sldMk cId="2253460503" sldId="354"/>
            <ac:graphicFrameMk id="2" creationId="{0304AF2E-360D-6909-86EA-2DB7D68CAF02}"/>
          </ac:graphicFrameMkLst>
        </pc:graphicFrameChg>
      </pc:sldChg>
      <pc:sldMasterChg chg="modTransition setBg modSldLayout">
        <pc:chgData name="Thúy Mai" userId="222f1c7e07c9bd7a" providerId="LiveId" clId="{1EBC8B6E-EC40-40A4-BC1F-B4970FA6189A}" dt="2022-06-01T04:25:29.989" v="862"/>
        <pc:sldMasterMkLst>
          <pc:docMk/>
          <pc:sldMasterMk cId="3824721048" sldId="2147483648"/>
        </pc:sldMasterMkLst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4118083197" sldId="2147483649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3911079111" sldId="2147483650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3366963395" sldId="2147483651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2698983169" sldId="2147483652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1494122840" sldId="2147483653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1385703727" sldId="2147483654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921610022" sldId="2147483655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2178309642" sldId="2147483656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575087393" sldId="2147483657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3954299949" sldId="2147483658"/>
          </pc:sldLayoutMkLst>
        </pc:sldLayoutChg>
        <pc:sldLayoutChg chg="modTransition setBg">
          <pc:chgData name="Thúy Mai" userId="222f1c7e07c9bd7a" providerId="LiveId" clId="{1EBC8B6E-EC40-40A4-BC1F-B4970FA6189A}" dt="2022-06-01T04:25:29.989" v="862"/>
          <pc:sldLayoutMkLst>
            <pc:docMk/>
            <pc:sldMasterMk cId="3824721048" sldId="2147483648"/>
            <pc:sldLayoutMk cId="3629713202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BBE7B-0272-4618-8104-4D66777B5866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D3CA8-ED4A-495D-B546-DA2393076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30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BD4CD985-0DE7-54D0-64C5-751B2C325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xmlns="" id="{AA424F68-BAC4-B009-AC1B-54E05802F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B5AC7387-1B32-D49D-FBE0-42E94745F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A6862DDE-6299-8CA0-831D-3F8A080B8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0A6707CB-39B9-F4FB-7A88-654260A7C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83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6E566B4-9154-7FC0-8EEC-47B009E1D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56CF4EFC-4B47-3FC5-10F8-7C2136CC3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F11CBF3A-10C3-1362-7922-97B994FA0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3173A7F8-7A51-2EAB-9CF7-E6E25BAB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8E97E005-DFB2-D0C2-9402-9027CB15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99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xmlns="" id="{2FF7EEC8-72EA-1BAF-0B8B-2158DC27E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xmlns="" id="{B536E4C3-4349-4E27-3DF7-A9036A6D4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27C79A73-ABBB-4A18-DA96-8F572732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86656B79-37ED-C14F-1C6C-04C2DD4E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F9762595-0DE2-CD4E-43AB-00FA1519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132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9D0A7E12-4D45-0ECB-E723-2913C9061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B310C6D9-717C-A89B-03BC-7D771D993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2D7DA34C-5E42-2C48-711E-6CE7999EE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5D152623-9B8E-1B09-9EEB-4D35F4686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109022DE-B95E-BCB4-9C26-4B20A45C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79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9E648AC9-0F43-A6E6-621D-B26DFD8CB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E33EBA72-EA6D-EE52-C123-D6EAEC98F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4A408CEF-75AB-5A55-184F-D05D55CDA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F9475B17-B2FE-54B8-89E9-B6C8ACAE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4E4EC12F-01F1-9C35-23BA-515EFE3F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633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AF3C612-0D5C-A9B0-0281-445F36EBA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6EB376A4-299F-B24E-A39B-950F51350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6A92E95A-539E-F731-4A62-0197B2A76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179AA742-C125-A5A9-E78E-7F4FFFA2B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6C0FC188-CC3E-659E-59F8-4C6025C50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88CE7C54-0BFA-1CE4-000B-E2B3ECA6B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83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0541810C-D524-080F-AAA4-917617DF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F3382100-0120-9532-7D2D-16FE0C8AB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xmlns="" id="{AD7A7443-D493-AAC7-6640-42BDE9D77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xmlns="" id="{38A330E5-C37A-23C8-CEB0-E38621FDE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xmlns="" id="{283C8109-498C-EF7F-FB4E-A1CDC3932A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xmlns="" id="{97A355A7-4649-6800-1A45-AFE6765E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xmlns="" id="{C30D2348-4AE2-AF33-7C40-9AF0776B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xmlns="" id="{11601888-52D6-3DAD-39D7-0A9B6D27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22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8511043F-0679-C28F-BC5E-B2663363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xmlns="" id="{B2A7FE8B-DDDF-3C8B-5636-F75CD5EE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xmlns="" id="{FAC5FD97-E8F2-EA89-8994-742C2527C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xmlns="" id="{2916F84E-F0AF-2AB1-14AA-D123D8806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037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xmlns="" id="{FACE5416-1062-C5D4-AD51-6C65BE9F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xmlns="" id="{E4E81755-88D1-ED8F-150D-2227F861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xmlns="" id="{9D262544-1DD4-C9CD-F21B-C3B860927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10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B845AD5-EA0C-F5E3-9C04-B989D7B5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xmlns="" id="{CF110E49-E50B-4FF5-0AC7-189F6454B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00793DD7-91B3-F32C-488F-9D62E575F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D4334799-ED57-7072-A422-FF88115BE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D73C66BE-E4AD-ADC3-7EDD-FD50C78B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A1B98AA8-73F2-E1D7-07E5-024988F12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9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xmlns="" id="{7B4A15F0-D74E-EE3C-F4F9-559B3C9B4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xmlns="" id="{EB209ADB-55D3-5826-D11C-3DBD23A6E0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xmlns="" id="{5C5BFE00-E024-8370-ECFE-501CE625D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xmlns="" id="{52A05125-FF1E-A45F-145A-F881DC78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xmlns="" id="{65DED53D-D925-5DED-9343-CBEE4E87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xmlns="" id="{FD6C1DE6-0605-7A72-DEA4-C5AADC7CB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873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5">
                <a:lumMod val="20000"/>
                <a:lumOff val="80000"/>
              </a:schemeClr>
            </a:gs>
            <a:gs pos="3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xmlns="" id="{58695D05-D437-AF58-6A4E-18312D9B5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9994FC82-3994-C479-352E-DC0C449C3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xmlns="" id="{15390227-3C64-94FC-709D-1519133C84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18B56-18A3-4AC8-AEEA-DF3789BA6061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xmlns="" id="{C55CE7A9-1BB4-D76E-B4C9-624FB094B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xmlns="" id="{95974032-2E85-CD25-6477-B1A0DD298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850B4-7627-43BB-8B39-6677BE9F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2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Hình ảnh 10">
            <a:extLst>
              <a:ext uri="{FF2B5EF4-FFF2-40B4-BE49-F238E27FC236}">
                <a16:creationId xmlns:a16="http://schemas.microsoft.com/office/drawing/2014/main" xmlns="" id="{9EA8F848-45E8-30EE-567C-8740EBEB1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Nhóm 2">
            <a:extLst>
              <a:ext uri="{FF2B5EF4-FFF2-40B4-BE49-F238E27FC236}">
                <a16:creationId xmlns:a16="http://schemas.microsoft.com/office/drawing/2014/main" xmlns="" id="{D77EED2C-3E9A-8D22-B539-25FCF8DDB22F}"/>
              </a:ext>
            </a:extLst>
          </p:cNvPr>
          <p:cNvGrpSpPr/>
          <p:nvPr/>
        </p:nvGrpSpPr>
        <p:grpSpPr>
          <a:xfrm>
            <a:off x="534390" y="819615"/>
            <a:ext cx="10046524" cy="5069480"/>
            <a:chOff x="5245333" y="1284667"/>
            <a:chExt cx="6601112" cy="4288666"/>
          </a:xfrm>
        </p:grpSpPr>
        <p:sp>
          <p:nvSpPr>
            <p:cNvPr id="9" name="Flowchart: Connector 8">
              <a:extLst>
                <a:ext uri="{FF2B5EF4-FFF2-40B4-BE49-F238E27FC236}">
                  <a16:creationId xmlns:a16="http://schemas.microsoft.com/office/drawing/2014/main" xmlns="" id="{F8AC4D4F-89DB-4163-A36E-554019BB9CBF}"/>
                </a:ext>
              </a:extLst>
            </p:cNvPr>
            <p:cNvSpPr/>
            <p:nvPr/>
          </p:nvSpPr>
          <p:spPr>
            <a:xfrm>
              <a:off x="5245333" y="1284667"/>
              <a:ext cx="4412654" cy="4288666"/>
            </a:xfrm>
            <a:prstGeom prst="flowChartConnector">
              <a:avLst/>
            </a:prstGeom>
            <a:solidFill>
              <a:srgbClr val="00CC00"/>
            </a:solidFill>
            <a:ln>
              <a:noFill/>
            </a:ln>
            <a:effectLst>
              <a:outerShdw blurRad="127000" dist="38100" dir="4920000" sx="99000" sy="99000" algn="ctr" rotWithShape="0">
                <a:srgbClr val="000000">
                  <a:alpha val="4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NGÔI NHÀ TRÊN CÂY</a:t>
              </a:r>
              <a:endPara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Trích</a:t>
              </a:r>
              <a:r>
                <a:rPr 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Tốt-tô-chan</a:t>
              </a:r>
              <a:r>
                <a:rPr lang="en-US" sz="40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bên</a:t>
              </a:r>
              <a:r>
                <a:rPr lang="en-US" sz="40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cửa</a:t>
              </a:r>
              <a:r>
                <a:rPr lang="en-US" sz="40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sổ</a:t>
              </a:r>
              <a:r>
                <a:rPr 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Hình tự do: Hình 13">
              <a:extLst>
                <a:ext uri="{FF2B5EF4-FFF2-40B4-BE49-F238E27FC236}">
                  <a16:creationId xmlns:a16="http://schemas.microsoft.com/office/drawing/2014/main" xmlns="" id="{588843E7-EF3F-6B49-BA3F-B9280E92C165}"/>
                </a:ext>
              </a:extLst>
            </p:cNvPr>
            <p:cNvSpPr/>
            <p:nvPr/>
          </p:nvSpPr>
          <p:spPr>
            <a:xfrm>
              <a:off x="9493855" y="2776051"/>
              <a:ext cx="2352590" cy="1474237"/>
            </a:xfrm>
            <a:custGeom>
              <a:avLst/>
              <a:gdLst>
                <a:gd name="connsiteX0" fmla="*/ 49193 w 2352591"/>
                <a:gd name="connsiteY0" fmla="*/ 0 h 1474237"/>
                <a:gd name="connsiteX1" fmla="*/ 2106880 w 2352591"/>
                <a:gd name="connsiteY1" fmla="*/ 0 h 1474237"/>
                <a:gd name="connsiteX2" fmla="*/ 2352591 w 2352591"/>
                <a:gd name="connsiteY2" fmla="*/ 245711 h 1474237"/>
                <a:gd name="connsiteX3" fmla="*/ 2352591 w 2352591"/>
                <a:gd name="connsiteY3" fmla="*/ 1228526 h 1474237"/>
                <a:gd name="connsiteX4" fmla="*/ 2106880 w 2352591"/>
                <a:gd name="connsiteY4" fmla="*/ 1474237 h 1474237"/>
                <a:gd name="connsiteX5" fmla="*/ 0 w 2352591"/>
                <a:gd name="connsiteY5" fmla="*/ 1474237 h 1474237"/>
                <a:gd name="connsiteX6" fmla="*/ 62052 w 2352591"/>
                <a:gd name="connsiteY6" fmla="*/ 1309463 h 1474237"/>
                <a:gd name="connsiteX7" fmla="*/ 161244 w 2352591"/>
                <a:gd name="connsiteY7" fmla="*/ 671804 h 1474237"/>
                <a:gd name="connsiteX8" fmla="*/ 62052 w 2352591"/>
                <a:gd name="connsiteY8" fmla="*/ 34145 h 1474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52591" h="1474237">
                  <a:moveTo>
                    <a:pt x="49193" y="0"/>
                  </a:moveTo>
                  <a:lnTo>
                    <a:pt x="2106880" y="0"/>
                  </a:lnTo>
                  <a:cubicBezTo>
                    <a:pt x="2242582" y="0"/>
                    <a:pt x="2352591" y="110009"/>
                    <a:pt x="2352591" y="245711"/>
                  </a:cubicBezTo>
                  <a:lnTo>
                    <a:pt x="2352591" y="1228526"/>
                  </a:lnTo>
                  <a:cubicBezTo>
                    <a:pt x="2352591" y="1364228"/>
                    <a:pt x="2242582" y="1474237"/>
                    <a:pt x="2106880" y="1474237"/>
                  </a:cubicBezTo>
                  <a:lnTo>
                    <a:pt x="0" y="1474237"/>
                  </a:lnTo>
                  <a:lnTo>
                    <a:pt x="62052" y="1309463"/>
                  </a:lnTo>
                  <a:cubicBezTo>
                    <a:pt x="126516" y="1108027"/>
                    <a:pt x="161244" y="893857"/>
                    <a:pt x="161244" y="671804"/>
                  </a:cubicBezTo>
                  <a:cubicBezTo>
                    <a:pt x="161244" y="449751"/>
                    <a:pt x="126516" y="235582"/>
                    <a:pt x="62052" y="34145"/>
                  </a:cubicBezTo>
                  <a:close/>
                </a:path>
              </a:pathLst>
            </a:custGeom>
            <a:solidFill>
              <a:srgbClr val="05D80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CƯ-RÔ-YA-NA-GI TÊ-SƯ-CÔ</a:t>
              </a:r>
              <a:endPara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Hộp Văn bản 7">
            <a:extLst>
              <a:ext uri="{FF2B5EF4-FFF2-40B4-BE49-F238E27FC236}">
                <a16:creationId xmlns:a16="http://schemas.microsoft.com/office/drawing/2014/main" xmlns="" id="{CD567EC5-6E52-A62C-A3EF-4419A262DB91}"/>
              </a:ext>
            </a:extLst>
          </p:cNvPr>
          <p:cNvSpPr txBox="1"/>
          <p:nvPr/>
        </p:nvSpPr>
        <p:spPr>
          <a:xfrm>
            <a:off x="5815516" y="527227"/>
            <a:ext cx="40370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ĐỌC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268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Hình ảnh 12">
            <a:extLst>
              <a:ext uri="{FF2B5EF4-FFF2-40B4-BE49-F238E27FC236}">
                <a16:creationId xmlns:a16="http://schemas.microsoft.com/office/drawing/2014/main" xmlns="" id="{7B543157-AE8C-16D3-5C12-294A096068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120" y="5078270"/>
            <a:ext cx="2101880" cy="19324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B29FCE2-B5E7-43DA-95B9-882C89517F56}"/>
              </a:ext>
            </a:extLst>
          </p:cNvPr>
          <p:cNvSpPr txBox="1"/>
          <p:nvPr/>
        </p:nvSpPr>
        <p:spPr>
          <a:xfrm>
            <a:off x="845120" y="143031"/>
            <a:ext cx="2308627" cy="707886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Tác giả</a:t>
            </a:r>
            <a:endParaRPr lang="en-US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525D504-EC71-4B4C-89C9-1F9D2FDD5722}"/>
              </a:ext>
            </a:extLst>
          </p:cNvPr>
          <p:cNvSpPr txBox="1"/>
          <p:nvPr/>
        </p:nvSpPr>
        <p:spPr>
          <a:xfrm>
            <a:off x="3355400" y="204586"/>
            <a:ext cx="5709850" cy="584775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CƯ-RÔ-YA-NA-GI TÊ-SƯ-CÔ </a:t>
            </a:r>
            <a:endParaRPr lang="en-US" sz="7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xmlns="" id="{1C289154-5D47-4EA9-915E-15E56B3A5E20}"/>
              </a:ext>
            </a:extLst>
          </p:cNvPr>
          <p:cNvSpPr/>
          <p:nvPr/>
        </p:nvSpPr>
        <p:spPr>
          <a:xfrm>
            <a:off x="629166" y="1463888"/>
            <a:ext cx="2153920" cy="731998"/>
          </a:xfrm>
          <a:prstGeom prst="flowChartTerminator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1933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xmlns="" id="{2345BAF2-96F5-4721-BFE6-B7B0788DB1BD}"/>
              </a:ext>
            </a:extLst>
          </p:cNvPr>
          <p:cNvSpPr/>
          <p:nvPr/>
        </p:nvSpPr>
        <p:spPr>
          <a:xfrm>
            <a:off x="3192805" y="1487658"/>
            <a:ext cx="3017520" cy="731998"/>
          </a:xfrm>
          <a:prstGeom prst="flowChartTerminator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-ki-ô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xmlns="" id="{70F02B22-DA7A-41ED-AED8-0196DD131F29}"/>
              </a:ext>
            </a:extLst>
          </p:cNvPr>
          <p:cNvSpPr/>
          <p:nvPr/>
        </p:nvSpPr>
        <p:spPr>
          <a:xfrm>
            <a:off x="228671" y="3049104"/>
            <a:ext cx="6638660" cy="2461534"/>
          </a:xfrm>
          <a:prstGeom prst="flowChartTerminator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UNICEF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Nobel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Flowchart: Terminator 25">
            <a:extLst>
              <a:ext uri="{FF2B5EF4-FFF2-40B4-BE49-F238E27FC236}">
                <a16:creationId xmlns:a16="http://schemas.microsoft.com/office/drawing/2014/main" xmlns="" id="{4D996E2B-7032-4608-817B-C17F4B708284}"/>
              </a:ext>
            </a:extLst>
          </p:cNvPr>
          <p:cNvSpPr/>
          <p:nvPr/>
        </p:nvSpPr>
        <p:spPr>
          <a:xfrm>
            <a:off x="7093501" y="3049104"/>
            <a:ext cx="4709393" cy="2461534"/>
          </a:xfrm>
          <a:prstGeom prst="flowChartTerminator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Flowchart: Terminator 26">
            <a:extLst>
              <a:ext uri="{FF2B5EF4-FFF2-40B4-BE49-F238E27FC236}">
                <a16:creationId xmlns:a16="http://schemas.microsoft.com/office/drawing/2014/main" xmlns="" id="{E6DD2DDB-2F30-4B09-B29D-572A1033B1CC}"/>
              </a:ext>
            </a:extLst>
          </p:cNvPr>
          <p:cNvSpPr/>
          <p:nvPr/>
        </p:nvSpPr>
        <p:spPr>
          <a:xfrm>
            <a:off x="7041790" y="1463888"/>
            <a:ext cx="4046920" cy="898170"/>
          </a:xfrm>
          <a:prstGeom prst="flowChartTerminator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19874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Hình ảnh 12">
            <a:extLst>
              <a:ext uri="{FF2B5EF4-FFF2-40B4-BE49-F238E27FC236}">
                <a16:creationId xmlns:a16="http://schemas.microsoft.com/office/drawing/2014/main" xmlns="" id="{5282E770-87FF-4099-F927-DFD9DAB28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865974"/>
            <a:ext cx="4859827" cy="4506312"/>
          </a:xfrm>
          <a:prstGeom prst="rect">
            <a:avLst/>
          </a:prstGeom>
        </p:spPr>
      </p:pic>
      <p:pic>
        <p:nvPicPr>
          <p:cNvPr id="6" name="Picture 48" descr="Totto-chan bên cửa sổ – Wikipedia tiếng Việt">
            <a:extLst>
              <a:ext uri="{FF2B5EF4-FFF2-40B4-BE49-F238E27FC236}">
                <a16:creationId xmlns:a16="http://schemas.microsoft.com/office/drawing/2014/main" xmlns="" id="{7415ECA9-E931-8733-D5F6-417297A03E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432" y="202960"/>
            <a:ext cx="2225429" cy="339634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xmlns="" id="{DE9F2292-5F55-69DF-7621-155ED4023FE2}"/>
              </a:ext>
            </a:extLst>
          </p:cNvPr>
          <p:cNvSpPr txBox="1"/>
          <p:nvPr/>
        </p:nvSpPr>
        <p:spPr>
          <a:xfrm>
            <a:off x="4859827" y="5119130"/>
            <a:ext cx="6831430" cy="1122293"/>
          </a:xfrm>
          <a:prstGeom prst="roundRect">
            <a:avLst/>
          </a:prstGeom>
          <a:noFill/>
          <a:ln w="28575">
            <a:solidFill>
              <a:srgbClr val="05D805"/>
            </a:solidFill>
          </a:ln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4.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Nêu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tính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nghệ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thuật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xây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dựng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tính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D42B927C-0DB0-DB42-2730-46FF5B4F9044}"/>
              </a:ext>
            </a:extLst>
          </p:cNvPr>
          <p:cNvSpPr txBox="1"/>
          <p:nvPr/>
        </p:nvSpPr>
        <p:spPr>
          <a:xfrm>
            <a:off x="1112674" y="778786"/>
            <a:ext cx="7910027" cy="1122293"/>
          </a:xfrm>
          <a:prstGeom prst="roundRect">
            <a:avLst/>
          </a:prstGeom>
          <a:noFill/>
          <a:ln w="28575">
            <a:solidFill>
              <a:srgbClr val="05D805"/>
            </a:solidFill>
          </a:ln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8354C1D4-7CE1-6E3F-D683-C0CB6ACC4FC5}"/>
              </a:ext>
            </a:extLst>
          </p:cNvPr>
          <p:cNvSpPr txBox="1"/>
          <p:nvPr/>
        </p:nvSpPr>
        <p:spPr>
          <a:xfrm>
            <a:off x="2930590" y="2564568"/>
            <a:ext cx="6330820" cy="612224"/>
          </a:xfrm>
          <a:prstGeom prst="roundRect">
            <a:avLst/>
          </a:prstGeom>
          <a:noFill/>
          <a:ln w="28575">
            <a:solidFill>
              <a:srgbClr val="05D805"/>
            </a:solidFill>
          </a:ln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2.Xác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xmlns="" id="{41C7B3EF-3305-AC11-5612-F5BC75D2BCD2}"/>
              </a:ext>
            </a:extLst>
          </p:cNvPr>
          <p:cNvSpPr txBox="1"/>
          <p:nvPr/>
        </p:nvSpPr>
        <p:spPr>
          <a:xfrm>
            <a:off x="3594619" y="3886747"/>
            <a:ext cx="8236598" cy="612224"/>
          </a:xfrm>
          <a:prstGeom prst="roundRect">
            <a:avLst/>
          </a:prstGeom>
          <a:noFill/>
          <a:ln w="28575">
            <a:solidFill>
              <a:srgbClr val="05D805"/>
            </a:solidFill>
          </a:ln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vi-VN" sz="28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r>
              <a:rPr lang="vi-VN" sz="2800" dirty="0" smtClean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vi-VN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 bản kể về điều gì?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hãy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tóm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tắt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việc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183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Alternate Process 18">
            <a:extLst>
              <a:ext uri="{FF2B5EF4-FFF2-40B4-BE49-F238E27FC236}">
                <a16:creationId xmlns:a16="http://schemas.microsoft.com/office/drawing/2014/main" xmlns="" id="{57965E3E-A9F9-4D55-ADAF-40E2F3299C11}"/>
              </a:ext>
            </a:extLst>
          </p:cNvPr>
          <p:cNvSpPr/>
          <p:nvPr/>
        </p:nvSpPr>
        <p:spPr>
          <a:xfrm>
            <a:off x="3855887" y="1885318"/>
            <a:ext cx="4937916" cy="833533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Tốt-tô-chan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xmlns="" id="{3EF35BDE-22C2-4567-86D2-AB16550D8394}"/>
              </a:ext>
            </a:extLst>
          </p:cNvPr>
          <p:cNvSpPr/>
          <p:nvPr/>
        </p:nvSpPr>
        <p:spPr>
          <a:xfrm>
            <a:off x="3728852" y="3226467"/>
            <a:ext cx="8274699" cy="1246477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Kuroyanagi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Tetsuko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xmlns="" id="{AAB4C14F-2BE3-4869-AA6A-CE67900F22B4}"/>
              </a:ext>
            </a:extLst>
          </p:cNvPr>
          <p:cNvSpPr/>
          <p:nvPr/>
        </p:nvSpPr>
        <p:spPr>
          <a:xfrm>
            <a:off x="3855887" y="4980561"/>
            <a:ext cx="7924435" cy="1381760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Tomoe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AF0D184-E41F-4DE4-87DC-DA8FC052FBE8}"/>
              </a:ext>
            </a:extLst>
          </p:cNvPr>
          <p:cNvSpPr txBox="1"/>
          <p:nvPr/>
        </p:nvSpPr>
        <p:spPr>
          <a:xfrm>
            <a:off x="690076" y="494179"/>
            <a:ext cx="3042170" cy="707886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Tác phẩm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48" descr="Totto-chan bên cửa sổ – Wikipedia tiếng Việt">
            <a:extLst>
              <a:ext uri="{FF2B5EF4-FFF2-40B4-BE49-F238E27FC236}">
                <a16:creationId xmlns:a16="http://schemas.microsoft.com/office/drawing/2014/main" xmlns="" id="{DA09D669-01F4-DAA8-F59F-53864102A6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7" y="1384038"/>
            <a:ext cx="3277653" cy="5161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5">
            <a:extLst>
              <a:ext uri="{FF2B5EF4-FFF2-40B4-BE49-F238E27FC236}">
                <a16:creationId xmlns:a16="http://schemas.microsoft.com/office/drawing/2014/main" xmlns="" id="{9AE644F9-2CB5-6948-46AC-3EF05A6FFA53}"/>
              </a:ext>
            </a:extLst>
          </p:cNvPr>
          <p:cNvSpPr txBox="1"/>
          <p:nvPr/>
        </p:nvSpPr>
        <p:spPr>
          <a:xfrm>
            <a:off x="4138838" y="1091651"/>
            <a:ext cx="26538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Xuất xứ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88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xmlns="" id="{3EF35BDE-22C2-4567-86D2-AB16550D8394}"/>
              </a:ext>
            </a:extLst>
          </p:cNvPr>
          <p:cNvSpPr/>
          <p:nvPr/>
        </p:nvSpPr>
        <p:spPr>
          <a:xfrm>
            <a:off x="4439761" y="2474595"/>
            <a:ext cx="1520522" cy="748374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xmlns="" id="{AAB4C14F-2BE3-4869-AA6A-CE67900F22B4}"/>
              </a:ext>
            </a:extLst>
          </p:cNvPr>
          <p:cNvSpPr/>
          <p:nvPr/>
        </p:nvSpPr>
        <p:spPr>
          <a:xfrm>
            <a:off x="4511746" y="3981830"/>
            <a:ext cx="1448537" cy="785788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AF0D184-E41F-4DE4-87DC-DA8FC052FBE8}"/>
              </a:ext>
            </a:extLst>
          </p:cNvPr>
          <p:cNvSpPr txBox="1"/>
          <p:nvPr/>
        </p:nvSpPr>
        <p:spPr>
          <a:xfrm>
            <a:off x="690076" y="494179"/>
            <a:ext cx="3042170" cy="707886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Tác phẩm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48" descr="Totto-chan bên cửa sổ – Wikipedia tiếng Việt">
            <a:extLst>
              <a:ext uri="{FF2B5EF4-FFF2-40B4-BE49-F238E27FC236}">
                <a16:creationId xmlns:a16="http://schemas.microsoft.com/office/drawing/2014/main" xmlns="" id="{DA09D669-01F4-DAA8-F59F-53864102A6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7" y="1384038"/>
            <a:ext cx="3277653" cy="5161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5">
            <a:extLst>
              <a:ext uri="{FF2B5EF4-FFF2-40B4-BE49-F238E27FC236}">
                <a16:creationId xmlns:a16="http://schemas.microsoft.com/office/drawing/2014/main" xmlns="" id="{9AE644F9-2CB5-6948-46AC-3EF05A6FFA53}"/>
              </a:ext>
            </a:extLst>
          </p:cNvPr>
          <p:cNvSpPr txBox="1"/>
          <p:nvPr/>
        </p:nvSpPr>
        <p:spPr>
          <a:xfrm>
            <a:off x="4138837" y="1091651"/>
            <a:ext cx="3642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386840" algn="l"/>
              </a:tabLst>
            </a:pPr>
            <a:r>
              <a:rPr lang="de-DE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de-DE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C13CBF86-13DA-5B10-A706-4438FB8FAFA5}"/>
              </a:ext>
            </a:extLst>
          </p:cNvPr>
          <p:cNvSpPr txBox="1"/>
          <p:nvPr/>
        </p:nvSpPr>
        <p:spPr>
          <a:xfrm>
            <a:off x="6807718" y="2399116"/>
            <a:ext cx="4485716" cy="95410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xmlns="" id="{DB2774E4-D237-1F88-F619-DF9CA8AE4EF0}"/>
              </a:ext>
            </a:extLst>
          </p:cNvPr>
          <p:cNvSpPr txBox="1"/>
          <p:nvPr/>
        </p:nvSpPr>
        <p:spPr>
          <a:xfrm>
            <a:off x="6814429" y="4244398"/>
            <a:ext cx="1448537" cy="52322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ũi tên: Phải 8">
            <a:extLst>
              <a:ext uri="{FF2B5EF4-FFF2-40B4-BE49-F238E27FC236}">
                <a16:creationId xmlns:a16="http://schemas.microsoft.com/office/drawing/2014/main" xmlns="" id="{BF3477CC-38E0-F3CF-75B7-52C1FBBCFB07}"/>
              </a:ext>
            </a:extLst>
          </p:cNvPr>
          <p:cNvSpPr/>
          <p:nvPr/>
        </p:nvSpPr>
        <p:spPr>
          <a:xfrm>
            <a:off x="6096000" y="2752531"/>
            <a:ext cx="519404" cy="317240"/>
          </a:xfrm>
          <a:prstGeom prst="rightArrow">
            <a:avLst/>
          </a:prstGeom>
          <a:solidFill>
            <a:srgbClr val="05D8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ũi tên: Phải 17">
            <a:extLst>
              <a:ext uri="{FF2B5EF4-FFF2-40B4-BE49-F238E27FC236}">
                <a16:creationId xmlns:a16="http://schemas.microsoft.com/office/drawing/2014/main" xmlns="" id="{4A091A74-1A14-8A0B-9DFE-69F0BC9F02E7}"/>
              </a:ext>
            </a:extLst>
          </p:cNvPr>
          <p:cNvSpPr/>
          <p:nvPr/>
        </p:nvSpPr>
        <p:spPr>
          <a:xfrm>
            <a:off x="6127654" y="4263059"/>
            <a:ext cx="519404" cy="317240"/>
          </a:xfrm>
          <a:prstGeom prst="rightArrow">
            <a:avLst/>
          </a:prstGeom>
          <a:solidFill>
            <a:srgbClr val="05D8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95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14" grpId="0" animBg="1"/>
      <p:bldP spid="16" grpId="0" animBg="1"/>
      <p:bldP spid="9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AF0D184-E41F-4DE4-87DC-DA8FC052FBE8}"/>
              </a:ext>
            </a:extLst>
          </p:cNvPr>
          <p:cNvSpPr txBox="1"/>
          <p:nvPr/>
        </p:nvSpPr>
        <p:spPr>
          <a:xfrm>
            <a:off x="690076" y="494179"/>
            <a:ext cx="3042170" cy="707886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Tác phẩm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xmlns="" id="{9AE644F9-2CB5-6948-46AC-3EF05A6FFA53}"/>
              </a:ext>
            </a:extLst>
          </p:cNvPr>
          <p:cNvSpPr txBox="1"/>
          <p:nvPr/>
        </p:nvSpPr>
        <p:spPr>
          <a:xfrm>
            <a:off x="690076" y="1225127"/>
            <a:ext cx="3642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386840" algn="l"/>
              </a:tabLst>
            </a:pPr>
            <a:r>
              <a:rPr lang="de-DE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Cốt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C13CBF86-13DA-5B10-A706-4438FB8FAFA5}"/>
              </a:ext>
            </a:extLst>
          </p:cNvPr>
          <p:cNvSpPr txBox="1"/>
          <p:nvPr/>
        </p:nvSpPr>
        <p:spPr>
          <a:xfrm>
            <a:off x="690076" y="2170036"/>
            <a:ext cx="10946365" cy="421044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Yasuaki –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bắt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nạt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Tottochan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phía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chở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che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trèo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riêng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khiến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Totto-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khăn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Totto-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mảy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may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đẩy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Yasuaki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thang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Yasuaki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vaatjj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510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xmlns="" id="{3EF35BDE-22C2-4567-86D2-AB16550D8394}"/>
              </a:ext>
            </a:extLst>
          </p:cNvPr>
          <p:cNvSpPr/>
          <p:nvPr/>
        </p:nvSpPr>
        <p:spPr>
          <a:xfrm>
            <a:off x="4138837" y="2608016"/>
            <a:ext cx="1520522" cy="748374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Yasuaki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xmlns="" id="{AAB4C14F-2BE3-4869-AA6A-CE67900F22B4}"/>
              </a:ext>
            </a:extLst>
          </p:cNvPr>
          <p:cNvSpPr/>
          <p:nvPr/>
        </p:nvSpPr>
        <p:spPr>
          <a:xfrm>
            <a:off x="4052568" y="4447421"/>
            <a:ext cx="1907715" cy="785788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Totto-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AF0D184-E41F-4DE4-87DC-DA8FC052FBE8}"/>
              </a:ext>
            </a:extLst>
          </p:cNvPr>
          <p:cNvSpPr txBox="1"/>
          <p:nvPr/>
        </p:nvSpPr>
        <p:spPr>
          <a:xfrm>
            <a:off x="690076" y="494179"/>
            <a:ext cx="3042170" cy="707886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Tác phẩm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48" descr="Totto-chan bên cửa sổ – Wikipedia tiếng Việt">
            <a:extLst>
              <a:ext uri="{FF2B5EF4-FFF2-40B4-BE49-F238E27FC236}">
                <a16:creationId xmlns:a16="http://schemas.microsoft.com/office/drawing/2014/main" xmlns="" id="{DA09D669-01F4-DAA8-F59F-53864102A6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7" y="1384038"/>
            <a:ext cx="3277653" cy="5161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5">
            <a:extLst>
              <a:ext uri="{FF2B5EF4-FFF2-40B4-BE49-F238E27FC236}">
                <a16:creationId xmlns:a16="http://schemas.microsoft.com/office/drawing/2014/main" xmlns="" id="{9AE644F9-2CB5-6948-46AC-3EF05A6FFA53}"/>
              </a:ext>
            </a:extLst>
          </p:cNvPr>
          <p:cNvSpPr txBox="1"/>
          <p:nvPr/>
        </p:nvSpPr>
        <p:spPr>
          <a:xfrm>
            <a:off x="4138837" y="1091651"/>
            <a:ext cx="3642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386840" algn="l"/>
              </a:tabLst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xmlns="" id="{C13CBF86-13DA-5B10-A706-4438FB8FAFA5}"/>
              </a:ext>
            </a:extLst>
          </p:cNvPr>
          <p:cNvSpPr txBox="1"/>
          <p:nvPr/>
        </p:nvSpPr>
        <p:spPr>
          <a:xfrm>
            <a:off x="6807717" y="2399116"/>
            <a:ext cx="4533217" cy="101438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iền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xmlns="" id="{DB2774E4-D237-1F88-F619-DF9CA8AE4EF0}"/>
              </a:ext>
            </a:extLst>
          </p:cNvPr>
          <p:cNvSpPr txBox="1"/>
          <p:nvPr/>
        </p:nvSpPr>
        <p:spPr>
          <a:xfrm>
            <a:off x="6807718" y="4118162"/>
            <a:ext cx="4533216" cy="147540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  <a:tab pos="3797935" algn="l"/>
              </a:tabLst>
            </a:pP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ũi tên: Phải 8">
            <a:extLst>
              <a:ext uri="{FF2B5EF4-FFF2-40B4-BE49-F238E27FC236}">
                <a16:creationId xmlns:a16="http://schemas.microsoft.com/office/drawing/2014/main" xmlns="" id="{BF3477CC-38E0-F3CF-75B7-52C1FBBCFB07}"/>
              </a:ext>
            </a:extLst>
          </p:cNvPr>
          <p:cNvSpPr/>
          <p:nvPr/>
        </p:nvSpPr>
        <p:spPr>
          <a:xfrm>
            <a:off x="6045234" y="2856042"/>
            <a:ext cx="519404" cy="317240"/>
          </a:xfrm>
          <a:prstGeom prst="rightArrow">
            <a:avLst/>
          </a:prstGeom>
          <a:solidFill>
            <a:srgbClr val="05D8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ũi tên: Phải 17">
            <a:extLst>
              <a:ext uri="{FF2B5EF4-FFF2-40B4-BE49-F238E27FC236}">
                <a16:creationId xmlns:a16="http://schemas.microsoft.com/office/drawing/2014/main" xmlns="" id="{4A091A74-1A14-8A0B-9DFE-69F0BC9F02E7}"/>
              </a:ext>
            </a:extLst>
          </p:cNvPr>
          <p:cNvSpPr/>
          <p:nvPr/>
        </p:nvSpPr>
        <p:spPr>
          <a:xfrm>
            <a:off x="6073225" y="4681695"/>
            <a:ext cx="519404" cy="317240"/>
          </a:xfrm>
          <a:prstGeom prst="rightArrow">
            <a:avLst/>
          </a:prstGeom>
          <a:solidFill>
            <a:srgbClr val="05D8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55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14" grpId="0" animBg="1"/>
      <p:bldP spid="16" grpId="0" animBg="1"/>
      <p:bldP spid="9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xmlns="" id="{3EF35BDE-22C2-4567-86D2-AB16550D8394}"/>
              </a:ext>
            </a:extLst>
          </p:cNvPr>
          <p:cNvSpPr/>
          <p:nvPr/>
        </p:nvSpPr>
        <p:spPr>
          <a:xfrm>
            <a:off x="4138837" y="2041707"/>
            <a:ext cx="7673216" cy="1810138"/>
          </a:xfrm>
          <a:prstGeom prst="flowChartAlternateProcess">
            <a:avLst/>
          </a:prstGeom>
          <a:solidFill>
            <a:srgbClr val="55AA2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AF0D184-E41F-4DE4-87DC-DA8FC052FBE8}"/>
              </a:ext>
            </a:extLst>
          </p:cNvPr>
          <p:cNvSpPr txBox="1"/>
          <p:nvPr/>
        </p:nvSpPr>
        <p:spPr>
          <a:xfrm>
            <a:off x="690076" y="494179"/>
            <a:ext cx="3042170" cy="707886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de-DE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Tác phẩm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48" descr="Totto-chan bên cửa sổ – Wikipedia tiếng Việt">
            <a:extLst>
              <a:ext uri="{FF2B5EF4-FFF2-40B4-BE49-F238E27FC236}">
                <a16:creationId xmlns:a16="http://schemas.microsoft.com/office/drawing/2014/main" xmlns="" id="{DA09D669-01F4-DAA8-F59F-53864102A6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47" y="1384038"/>
            <a:ext cx="3277653" cy="516175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5">
            <a:extLst>
              <a:ext uri="{FF2B5EF4-FFF2-40B4-BE49-F238E27FC236}">
                <a16:creationId xmlns:a16="http://schemas.microsoft.com/office/drawing/2014/main" xmlns="" id="{9AE644F9-2CB5-6948-46AC-3EF05A6FFA53}"/>
              </a:ext>
            </a:extLst>
          </p:cNvPr>
          <p:cNvSpPr txBox="1"/>
          <p:nvPr/>
        </p:nvSpPr>
        <p:spPr>
          <a:xfrm>
            <a:off x="4138837" y="1091651"/>
            <a:ext cx="3642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386840" algn="l"/>
              </a:tabLst>
            </a:pP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460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8">
            <a:extLst>
              <a:ext uri="{FF2B5EF4-FFF2-40B4-BE49-F238E27FC236}">
                <a16:creationId xmlns:a16="http://schemas.microsoft.com/office/drawing/2014/main" xmlns="" id="{E887C3D6-C37D-7639-128B-98F5A3C676F5}"/>
              </a:ext>
            </a:extLst>
          </p:cNvPr>
          <p:cNvSpPr txBox="1"/>
          <p:nvPr/>
        </p:nvSpPr>
        <p:spPr>
          <a:xfrm>
            <a:off x="4509796" y="1141778"/>
            <a:ext cx="4634204" cy="584775"/>
          </a:xfrm>
          <a:prstGeom prst="rect">
            <a:avLst/>
          </a:prstGeom>
          <a:solidFill>
            <a:srgbClr val="05D805"/>
          </a:solidFill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57150" algn="l"/>
              </a:tabLst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TỰ HỌC</a:t>
            </a: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xmlns="" id="{DCEC79C4-5C9D-C099-61F1-E9B6E8D51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70" y="2516169"/>
            <a:ext cx="3053002" cy="2228431"/>
          </a:xfrm>
          <a:prstGeom prst="rect">
            <a:avLst/>
          </a:prstGeom>
        </p:spPr>
      </p:pic>
      <p:sp>
        <p:nvSpPr>
          <p:cNvPr id="6" name="Cuộn: Ngang 5">
            <a:extLst>
              <a:ext uri="{FF2B5EF4-FFF2-40B4-BE49-F238E27FC236}">
                <a16:creationId xmlns:a16="http://schemas.microsoft.com/office/drawing/2014/main" xmlns="" id="{5A45F8DD-A2BE-37A0-5AE2-502C91220AF1}"/>
              </a:ext>
            </a:extLst>
          </p:cNvPr>
          <p:cNvSpPr/>
          <p:nvPr/>
        </p:nvSpPr>
        <p:spPr>
          <a:xfrm>
            <a:off x="3025841" y="1853118"/>
            <a:ext cx="8018108" cy="3271311"/>
          </a:xfrm>
          <a:prstGeom prst="horizontalScroll">
            <a:avLst/>
          </a:prstGeom>
          <a:noFill/>
          <a:ln w="76200">
            <a:solidFill>
              <a:srgbClr val="1F75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xmlns="" id="{E04C04EF-816E-7B7E-9FBA-2688AA357C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20224" y="1972602"/>
            <a:ext cx="2100421" cy="1861454"/>
          </a:xfrm>
          <a:prstGeom prst="rect">
            <a:avLst/>
          </a:prstGeom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9FFB15AC-D137-0FDD-3211-8DEB25F654C5}"/>
              </a:ext>
            </a:extLst>
          </p:cNvPr>
          <p:cNvSpPr txBox="1"/>
          <p:nvPr/>
        </p:nvSpPr>
        <p:spPr>
          <a:xfrm>
            <a:off x="3771513" y="2939197"/>
            <a:ext cx="7343965" cy="1409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nhạc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1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606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528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MS Mincho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Thúy Mai</dc:creator>
  <cp:lastModifiedBy>TBC</cp:lastModifiedBy>
  <cp:revision>7</cp:revision>
  <dcterms:created xsi:type="dcterms:W3CDTF">2022-06-01T03:30:22Z</dcterms:created>
  <dcterms:modified xsi:type="dcterms:W3CDTF">2022-07-16T06:19:21Z</dcterms:modified>
</cp:coreProperties>
</file>