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0" r:id="rId2"/>
    <p:sldId id="256" r:id="rId3"/>
    <p:sldId id="259" r:id="rId4"/>
    <p:sldId id="261" r:id="rId5"/>
    <p:sldId id="319" r:id="rId6"/>
    <p:sldId id="262" r:id="rId7"/>
    <p:sldId id="263" r:id="rId8"/>
    <p:sldId id="264" r:id="rId9"/>
    <p:sldId id="265" r:id="rId10"/>
    <p:sldId id="315" r:id="rId11"/>
    <p:sldId id="266" r:id="rId12"/>
    <p:sldId id="322" r:id="rId13"/>
    <p:sldId id="323" r:id="rId14"/>
    <p:sldId id="324" r:id="rId15"/>
    <p:sldId id="331" r:id="rId16"/>
    <p:sldId id="332" r:id="rId17"/>
    <p:sldId id="270" r:id="rId18"/>
    <p:sldId id="274" r:id="rId19"/>
    <p:sldId id="275" r:id="rId20"/>
    <p:sldId id="276" r:id="rId21"/>
    <p:sldId id="308" r:id="rId22"/>
    <p:sldId id="305" r:id="rId23"/>
    <p:sldId id="306" r:id="rId24"/>
    <p:sldId id="321" r:id="rId25"/>
    <p:sldId id="304" r:id="rId26"/>
    <p:sldId id="320" r:id="rId27"/>
    <p:sldId id="267" r:id="rId28"/>
    <p:sldId id="269" r:id="rId29"/>
    <p:sldId id="307" r:id="rId30"/>
    <p:sldId id="311" r:id="rId31"/>
    <p:sldId id="313" r:id="rId32"/>
    <p:sldId id="33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66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9" d="100"/>
          <a:sy n="39" d="100"/>
        </p:scale>
        <p:origin x="56" y="4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A7F5B-4A0A-4E90-BC10-CB2564011EAE}"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7987486A-2CF9-4468-8D90-FD5386791BE4}">
      <dgm:prSet phldrT="[Text]"/>
      <dgm:spPr/>
      <dgm:t>
        <a:bodyPr/>
        <a:lstStyle/>
        <a:p>
          <a:r>
            <a:rPr lang="en-US" b="1" dirty="0" smtClean="0">
              <a:latin typeface="Times New Roman" panose="02020603050405020304" pitchFamily="18" charset="0"/>
              <a:cs typeface="Times New Roman" panose="02020603050405020304" pitchFamily="18" charset="0"/>
            </a:rPr>
            <a:t>TUYÊN NGÔN ĐỘC LẬP</a:t>
          </a:r>
          <a:endParaRPr lang="en-US" b="1" dirty="0">
            <a:latin typeface="Times New Roman" panose="02020603050405020304" pitchFamily="18" charset="0"/>
            <a:cs typeface="Times New Roman" panose="02020603050405020304" pitchFamily="18" charset="0"/>
          </a:endParaRPr>
        </a:p>
      </dgm:t>
    </dgm:pt>
    <dgm:pt modelId="{451B637D-F783-4111-B6C6-5FA899B19967}" type="parTrans" cxnId="{CBA88356-A7E8-49D2-ABC8-9F12D1447CA3}">
      <dgm:prSet/>
      <dgm:spPr/>
      <dgm:t>
        <a:bodyPr/>
        <a:lstStyle/>
        <a:p>
          <a:endParaRPr lang="en-US"/>
        </a:p>
      </dgm:t>
    </dgm:pt>
    <dgm:pt modelId="{0F6793C2-BCEE-4180-9778-C5053D75F50D}" type="sibTrans" cxnId="{CBA88356-A7E8-49D2-ABC8-9F12D1447CA3}">
      <dgm:prSet/>
      <dgm:spPr/>
      <dgm:t>
        <a:bodyPr/>
        <a:lstStyle/>
        <a:p>
          <a:endParaRPr lang="en-US"/>
        </a:p>
      </dgm:t>
    </dgm:pt>
    <dgm:pt modelId="{E60CD6B3-EDE9-49A4-97AD-7C49B80A9E43}">
      <dgm:prSet phldrT="[Text]"/>
      <dgm:spPr/>
      <dgm:t>
        <a:bodyPr/>
        <a:lstStyle/>
        <a:p>
          <a:r>
            <a:rPr lang="en-US" b="1" dirty="0" smtClean="0">
              <a:latin typeface="Times New Roman" panose="02020603050405020304" pitchFamily="18" charset="0"/>
              <a:cs typeface="Times New Roman" panose="02020603050405020304" pitchFamily="18" charset="0"/>
            </a:rPr>
            <a:t>QUỐC</a:t>
          </a:r>
          <a:endParaRPr lang="en-US" b="1" dirty="0">
            <a:latin typeface="Times New Roman" panose="02020603050405020304" pitchFamily="18" charset="0"/>
            <a:cs typeface="Times New Roman" panose="02020603050405020304" pitchFamily="18" charset="0"/>
          </a:endParaRPr>
        </a:p>
      </dgm:t>
    </dgm:pt>
    <dgm:pt modelId="{C890FA98-00D4-4AD9-A6BE-091EF496E70F}" type="parTrans" cxnId="{9F2C104C-AF57-4D56-8CC8-59787A7F93B0}">
      <dgm:prSet/>
      <dgm:spPr/>
      <dgm:t>
        <a:bodyPr/>
        <a:lstStyle/>
        <a:p>
          <a:endParaRPr lang="en-US"/>
        </a:p>
      </dgm:t>
    </dgm:pt>
    <dgm:pt modelId="{7494AC3C-48D1-4B45-AE4D-CE1D4B7528C1}" type="sibTrans" cxnId="{9F2C104C-AF57-4D56-8CC8-59787A7F93B0}">
      <dgm:prSet/>
      <dgm:spPr/>
      <dgm:t>
        <a:bodyPr/>
        <a:lstStyle/>
        <a:p>
          <a:endParaRPr lang="en-US"/>
        </a:p>
      </dgm:t>
    </dgm:pt>
    <dgm:pt modelId="{AFE679A1-657F-43D4-9A08-6E20D25B6A18}">
      <dgm:prSet phldrT="[Text]"/>
      <dgm:spPr/>
      <dgm:t>
        <a:bodyPr/>
        <a:lstStyle/>
        <a:p>
          <a:r>
            <a:rPr lang="en-US" b="1" dirty="0" smtClean="0">
              <a:latin typeface="Times New Roman" panose="02020603050405020304" pitchFamily="18" charset="0"/>
              <a:cs typeface="Times New Roman" panose="02020603050405020304" pitchFamily="18" charset="0"/>
            </a:rPr>
            <a:t>ĐẾ</a:t>
          </a:r>
          <a:endParaRPr lang="en-US" b="1" dirty="0">
            <a:latin typeface="Times New Roman" panose="02020603050405020304" pitchFamily="18" charset="0"/>
            <a:cs typeface="Times New Roman" panose="02020603050405020304" pitchFamily="18" charset="0"/>
          </a:endParaRPr>
        </a:p>
      </dgm:t>
    </dgm:pt>
    <dgm:pt modelId="{CF8F4A98-8126-470F-BA4C-B7435D0387F6}" type="parTrans" cxnId="{D6302CC4-BD28-41CE-AF57-E4BCC0CDAA89}">
      <dgm:prSet/>
      <dgm:spPr/>
      <dgm:t>
        <a:bodyPr/>
        <a:lstStyle/>
        <a:p>
          <a:endParaRPr lang="en-US"/>
        </a:p>
      </dgm:t>
    </dgm:pt>
    <dgm:pt modelId="{F6B9425B-71FE-4669-97F5-2C6A2063BCE7}" type="sibTrans" cxnId="{D6302CC4-BD28-41CE-AF57-E4BCC0CDAA89}">
      <dgm:prSet/>
      <dgm:spPr/>
      <dgm:t>
        <a:bodyPr/>
        <a:lstStyle/>
        <a:p>
          <a:endParaRPr lang="en-US"/>
        </a:p>
      </dgm:t>
    </dgm:pt>
    <dgm:pt modelId="{CA76D536-D027-46BE-BC68-17D24D5596F9}">
      <dgm:prSet phldrT="[Text]"/>
      <dgm:spPr/>
      <dgm:t>
        <a:bodyPr/>
        <a:lstStyle/>
        <a:p>
          <a:r>
            <a:rPr lang="en-US" b="1" dirty="0" smtClean="0">
              <a:latin typeface="Times New Roman" panose="02020603050405020304" pitchFamily="18" charset="0"/>
              <a:cs typeface="Times New Roman" panose="02020603050405020304" pitchFamily="18" charset="0"/>
            </a:rPr>
            <a:t>THIÊN THƯ</a:t>
          </a:r>
          <a:endParaRPr lang="en-US" b="1" dirty="0">
            <a:latin typeface="Times New Roman" panose="02020603050405020304" pitchFamily="18" charset="0"/>
            <a:cs typeface="Times New Roman" panose="02020603050405020304" pitchFamily="18" charset="0"/>
          </a:endParaRPr>
        </a:p>
      </dgm:t>
    </dgm:pt>
    <dgm:pt modelId="{FBA10E96-F754-448F-A2DF-13BA1685FB7D}" type="parTrans" cxnId="{B4AF746C-2788-4F2C-8234-27B02725DD08}">
      <dgm:prSet/>
      <dgm:spPr/>
      <dgm:t>
        <a:bodyPr/>
        <a:lstStyle/>
        <a:p>
          <a:endParaRPr lang="en-US"/>
        </a:p>
      </dgm:t>
    </dgm:pt>
    <dgm:pt modelId="{275CBFDF-2DB0-4AC2-864C-EC318541CD97}" type="sibTrans" cxnId="{B4AF746C-2788-4F2C-8234-27B02725DD08}">
      <dgm:prSet/>
      <dgm:spPr/>
      <dgm:t>
        <a:bodyPr/>
        <a:lstStyle/>
        <a:p>
          <a:endParaRPr lang="en-US"/>
        </a:p>
      </dgm:t>
    </dgm:pt>
    <dgm:pt modelId="{7A498574-F4B0-4A64-A08D-212C16BE2DF4}" type="pres">
      <dgm:prSet presAssocID="{736A7F5B-4A0A-4E90-BC10-CB2564011EAE}" presName="Name0" presStyleCnt="0">
        <dgm:presLayoutVars>
          <dgm:chMax val="1"/>
          <dgm:dir/>
          <dgm:animLvl val="ctr"/>
          <dgm:resizeHandles val="exact"/>
        </dgm:presLayoutVars>
      </dgm:prSet>
      <dgm:spPr/>
      <dgm:t>
        <a:bodyPr/>
        <a:lstStyle/>
        <a:p>
          <a:endParaRPr lang="en-US"/>
        </a:p>
      </dgm:t>
    </dgm:pt>
    <dgm:pt modelId="{52E7D24B-776D-4394-B63E-53FA83018A64}" type="pres">
      <dgm:prSet presAssocID="{7987486A-2CF9-4468-8D90-FD5386791BE4}" presName="centerShape" presStyleLbl="node0" presStyleIdx="0" presStyleCnt="1"/>
      <dgm:spPr/>
      <dgm:t>
        <a:bodyPr/>
        <a:lstStyle/>
        <a:p>
          <a:endParaRPr lang="en-US"/>
        </a:p>
      </dgm:t>
    </dgm:pt>
    <dgm:pt modelId="{E35C1E73-170B-40BE-A820-23C611DDB2BE}" type="pres">
      <dgm:prSet presAssocID="{E60CD6B3-EDE9-49A4-97AD-7C49B80A9E43}" presName="node" presStyleLbl="node1" presStyleIdx="0" presStyleCnt="3">
        <dgm:presLayoutVars>
          <dgm:bulletEnabled val="1"/>
        </dgm:presLayoutVars>
      </dgm:prSet>
      <dgm:spPr/>
      <dgm:t>
        <a:bodyPr/>
        <a:lstStyle/>
        <a:p>
          <a:endParaRPr lang="en-US"/>
        </a:p>
      </dgm:t>
    </dgm:pt>
    <dgm:pt modelId="{D7D851A7-A211-4C88-851E-7C01D301B569}" type="pres">
      <dgm:prSet presAssocID="{E60CD6B3-EDE9-49A4-97AD-7C49B80A9E43}" presName="dummy" presStyleCnt="0"/>
      <dgm:spPr/>
    </dgm:pt>
    <dgm:pt modelId="{E4879C1C-8ADC-48D5-939D-46BC4AC718B5}" type="pres">
      <dgm:prSet presAssocID="{7494AC3C-48D1-4B45-AE4D-CE1D4B7528C1}" presName="sibTrans" presStyleLbl="sibTrans2D1" presStyleIdx="0" presStyleCnt="3"/>
      <dgm:spPr/>
      <dgm:t>
        <a:bodyPr/>
        <a:lstStyle/>
        <a:p>
          <a:endParaRPr lang="en-US"/>
        </a:p>
      </dgm:t>
    </dgm:pt>
    <dgm:pt modelId="{2B0EC8D8-8F5F-48B6-A343-C0474E4D9892}" type="pres">
      <dgm:prSet presAssocID="{AFE679A1-657F-43D4-9A08-6E20D25B6A18}" presName="node" presStyleLbl="node1" presStyleIdx="1" presStyleCnt="3">
        <dgm:presLayoutVars>
          <dgm:bulletEnabled val="1"/>
        </dgm:presLayoutVars>
      </dgm:prSet>
      <dgm:spPr/>
      <dgm:t>
        <a:bodyPr/>
        <a:lstStyle/>
        <a:p>
          <a:endParaRPr lang="en-US"/>
        </a:p>
      </dgm:t>
    </dgm:pt>
    <dgm:pt modelId="{A2269783-AF58-48DE-903A-4B17378DC08E}" type="pres">
      <dgm:prSet presAssocID="{AFE679A1-657F-43D4-9A08-6E20D25B6A18}" presName="dummy" presStyleCnt="0"/>
      <dgm:spPr/>
    </dgm:pt>
    <dgm:pt modelId="{76F091B3-7F68-41AF-8053-56F615B1DFEA}" type="pres">
      <dgm:prSet presAssocID="{F6B9425B-71FE-4669-97F5-2C6A2063BCE7}" presName="sibTrans" presStyleLbl="sibTrans2D1" presStyleIdx="1" presStyleCnt="3"/>
      <dgm:spPr/>
      <dgm:t>
        <a:bodyPr/>
        <a:lstStyle/>
        <a:p>
          <a:endParaRPr lang="en-US"/>
        </a:p>
      </dgm:t>
    </dgm:pt>
    <dgm:pt modelId="{CA45AB2A-91DA-4DAC-8E64-8CAB834A4F36}" type="pres">
      <dgm:prSet presAssocID="{CA76D536-D027-46BE-BC68-17D24D5596F9}" presName="node" presStyleLbl="node1" presStyleIdx="2" presStyleCnt="3">
        <dgm:presLayoutVars>
          <dgm:bulletEnabled val="1"/>
        </dgm:presLayoutVars>
      </dgm:prSet>
      <dgm:spPr/>
      <dgm:t>
        <a:bodyPr/>
        <a:lstStyle/>
        <a:p>
          <a:endParaRPr lang="en-US"/>
        </a:p>
      </dgm:t>
    </dgm:pt>
    <dgm:pt modelId="{1D00EA17-3C8C-4CD2-8263-B90AC7F356A1}" type="pres">
      <dgm:prSet presAssocID="{CA76D536-D027-46BE-BC68-17D24D5596F9}" presName="dummy" presStyleCnt="0"/>
      <dgm:spPr/>
    </dgm:pt>
    <dgm:pt modelId="{89CB0488-50A3-4944-9564-6B72D32DF21F}" type="pres">
      <dgm:prSet presAssocID="{275CBFDF-2DB0-4AC2-864C-EC318541CD97}" presName="sibTrans" presStyleLbl="sibTrans2D1" presStyleIdx="2" presStyleCnt="3"/>
      <dgm:spPr/>
      <dgm:t>
        <a:bodyPr/>
        <a:lstStyle/>
        <a:p>
          <a:endParaRPr lang="en-US"/>
        </a:p>
      </dgm:t>
    </dgm:pt>
  </dgm:ptLst>
  <dgm:cxnLst>
    <dgm:cxn modelId="{D6302CC4-BD28-41CE-AF57-E4BCC0CDAA89}" srcId="{7987486A-2CF9-4468-8D90-FD5386791BE4}" destId="{AFE679A1-657F-43D4-9A08-6E20D25B6A18}" srcOrd="1" destOrd="0" parTransId="{CF8F4A98-8126-470F-BA4C-B7435D0387F6}" sibTransId="{F6B9425B-71FE-4669-97F5-2C6A2063BCE7}"/>
    <dgm:cxn modelId="{8E277D25-7B21-429D-900E-53E6D241B7DB}" type="presOf" srcId="{CA76D536-D027-46BE-BC68-17D24D5596F9}" destId="{CA45AB2A-91DA-4DAC-8E64-8CAB834A4F36}" srcOrd="0" destOrd="0" presId="urn:microsoft.com/office/officeart/2005/8/layout/radial6"/>
    <dgm:cxn modelId="{5B3F99C1-05A2-4843-9EDA-7F02C5F56FE7}" type="presOf" srcId="{F6B9425B-71FE-4669-97F5-2C6A2063BCE7}" destId="{76F091B3-7F68-41AF-8053-56F615B1DFEA}" srcOrd="0" destOrd="0" presId="urn:microsoft.com/office/officeart/2005/8/layout/radial6"/>
    <dgm:cxn modelId="{55D0CE65-6F15-4901-B3AC-83FA95E7B00E}" type="presOf" srcId="{AFE679A1-657F-43D4-9A08-6E20D25B6A18}" destId="{2B0EC8D8-8F5F-48B6-A343-C0474E4D9892}" srcOrd="0" destOrd="0" presId="urn:microsoft.com/office/officeart/2005/8/layout/radial6"/>
    <dgm:cxn modelId="{9F2C104C-AF57-4D56-8CC8-59787A7F93B0}" srcId="{7987486A-2CF9-4468-8D90-FD5386791BE4}" destId="{E60CD6B3-EDE9-49A4-97AD-7C49B80A9E43}" srcOrd="0" destOrd="0" parTransId="{C890FA98-00D4-4AD9-A6BE-091EF496E70F}" sibTransId="{7494AC3C-48D1-4B45-AE4D-CE1D4B7528C1}"/>
    <dgm:cxn modelId="{7AF21DDB-D45F-4E28-B94F-F924531C50D3}" type="presOf" srcId="{E60CD6B3-EDE9-49A4-97AD-7C49B80A9E43}" destId="{E35C1E73-170B-40BE-A820-23C611DDB2BE}" srcOrd="0" destOrd="0" presId="urn:microsoft.com/office/officeart/2005/8/layout/radial6"/>
    <dgm:cxn modelId="{EEFBAC43-B01E-4341-A20B-915CCCAD6F0C}" type="presOf" srcId="{736A7F5B-4A0A-4E90-BC10-CB2564011EAE}" destId="{7A498574-F4B0-4A64-A08D-212C16BE2DF4}" srcOrd="0" destOrd="0" presId="urn:microsoft.com/office/officeart/2005/8/layout/radial6"/>
    <dgm:cxn modelId="{4EE2A2F4-B367-4383-A0D4-A87EB56F69CE}" type="presOf" srcId="{7494AC3C-48D1-4B45-AE4D-CE1D4B7528C1}" destId="{E4879C1C-8ADC-48D5-939D-46BC4AC718B5}" srcOrd="0" destOrd="0" presId="urn:microsoft.com/office/officeart/2005/8/layout/radial6"/>
    <dgm:cxn modelId="{C222801B-9303-469C-871C-E5180D9BCB84}" type="presOf" srcId="{275CBFDF-2DB0-4AC2-864C-EC318541CD97}" destId="{89CB0488-50A3-4944-9564-6B72D32DF21F}" srcOrd="0" destOrd="0" presId="urn:microsoft.com/office/officeart/2005/8/layout/radial6"/>
    <dgm:cxn modelId="{CBA88356-A7E8-49D2-ABC8-9F12D1447CA3}" srcId="{736A7F5B-4A0A-4E90-BC10-CB2564011EAE}" destId="{7987486A-2CF9-4468-8D90-FD5386791BE4}" srcOrd="0" destOrd="0" parTransId="{451B637D-F783-4111-B6C6-5FA899B19967}" sibTransId="{0F6793C2-BCEE-4180-9778-C5053D75F50D}"/>
    <dgm:cxn modelId="{B4AF746C-2788-4F2C-8234-27B02725DD08}" srcId="{7987486A-2CF9-4468-8D90-FD5386791BE4}" destId="{CA76D536-D027-46BE-BC68-17D24D5596F9}" srcOrd="2" destOrd="0" parTransId="{FBA10E96-F754-448F-A2DF-13BA1685FB7D}" sibTransId="{275CBFDF-2DB0-4AC2-864C-EC318541CD97}"/>
    <dgm:cxn modelId="{836D9ABC-F687-4AFA-A47B-D079058B9A4C}" type="presOf" srcId="{7987486A-2CF9-4468-8D90-FD5386791BE4}" destId="{52E7D24B-776D-4394-B63E-53FA83018A64}" srcOrd="0" destOrd="0" presId="urn:microsoft.com/office/officeart/2005/8/layout/radial6"/>
    <dgm:cxn modelId="{662BADCE-4522-4829-B11C-0F4DFB4CB72A}" type="presParOf" srcId="{7A498574-F4B0-4A64-A08D-212C16BE2DF4}" destId="{52E7D24B-776D-4394-B63E-53FA83018A64}" srcOrd="0" destOrd="0" presId="urn:microsoft.com/office/officeart/2005/8/layout/radial6"/>
    <dgm:cxn modelId="{F08E7ABF-9105-43E3-8A0A-F615DC7B23DA}" type="presParOf" srcId="{7A498574-F4B0-4A64-A08D-212C16BE2DF4}" destId="{E35C1E73-170B-40BE-A820-23C611DDB2BE}" srcOrd="1" destOrd="0" presId="urn:microsoft.com/office/officeart/2005/8/layout/radial6"/>
    <dgm:cxn modelId="{B32F472A-813C-425D-A944-3BAB3FF323F1}" type="presParOf" srcId="{7A498574-F4B0-4A64-A08D-212C16BE2DF4}" destId="{D7D851A7-A211-4C88-851E-7C01D301B569}" srcOrd="2" destOrd="0" presId="urn:microsoft.com/office/officeart/2005/8/layout/radial6"/>
    <dgm:cxn modelId="{94DD3031-B21D-48AB-B755-F898043F5CB2}" type="presParOf" srcId="{7A498574-F4B0-4A64-A08D-212C16BE2DF4}" destId="{E4879C1C-8ADC-48D5-939D-46BC4AC718B5}" srcOrd="3" destOrd="0" presId="urn:microsoft.com/office/officeart/2005/8/layout/radial6"/>
    <dgm:cxn modelId="{E30FFBEC-1885-4FCF-82C1-8D7C83B5146E}" type="presParOf" srcId="{7A498574-F4B0-4A64-A08D-212C16BE2DF4}" destId="{2B0EC8D8-8F5F-48B6-A343-C0474E4D9892}" srcOrd="4" destOrd="0" presId="urn:microsoft.com/office/officeart/2005/8/layout/radial6"/>
    <dgm:cxn modelId="{4070D442-8F6E-4023-A2A0-F94F79F99D83}" type="presParOf" srcId="{7A498574-F4B0-4A64-A08D-212C16BE2DF4}" destId="{A2269783-AF58-48DE-903A-4B17378DC08E}" srcOrd="5" destOrd="0" presId="urn:microsoft.com/office/officeart/2005/8/layout/radial6"/>
    <dgm:cxn modelId="{044488C0-C761-4103-A9D1-31BFFDFF05DC}" type="presParOf" srcId="{7A498574-F4B0-4A64-A08D-212C16BE2DF4}" destId="{76F091B3-7F68-41AF-8053-56F615B1DFEA}" srcOrd="6" destOrd="0" presId="urn:microsoft.com/office/officeart/2005/8/layout/radial6"/>
    <dgm:cxn modelId="{80F70E5C-737E-4164-8203-D4D7A5AEFC8A}" type="presParOf" srcId="{7A498574-F4B0-4A64-A08D-212C16BE2DF4}" destId="{CA45AB2A-91DA-4DAC-8E64-8CAB834A4F36}" srcOrd="7" destOrd="0" presId="urn:microsoft.com/office/officeart/2005/8/layout/radial6"/>
    <dgm:cxn modelId="{728AF23D-BA84-486F-A212-93293319A0C3}" type="presParOf" srcId="{7A498574-F4B0-4A64-A08D-212C16BE2DF4}" destId="{1D00EA17-3C8C-4CD2-8263-B90AC7F356A1}" srcOrd="8" destOrd="0" presId="urn:microsoft.com/office/officeart/2005/8/layout/radial6"/>
    <dgm:cxn modelId="{00805294-2E67-40FA-8B59-256283945046}" type="presParOf" srcId="{7A498574-F4B0-4A64-A08D-212C16BE2DF4}" destId="{89CB0488-50A3-4944-9564-6B72D32DF21F}"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68D88B-13E5-4C78-BAC0-8A4D886ABF99}"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US"/>
        </a:p>
      </dgm:t>
    </dgm:pt>
    <dgm:pt modelId="{643034AB-A442-4ED1-A1CC-6049C56A8013}">
      <dgm:prSet phldrT="[Text]"/>
      <dgm:spPr/>
      <dgm:t>
        <a:bodyPr/>
        <a:lstStyle/>
        <a:p>
          <a:r>
            <a:rPr lang="en-US" b="1" dirty="0" smtClean="0">
              <a:solidFill>
                <a:srgbClr val="FF0000"/>
              </a:solidFill>
              <a:latin typeface="Times New Roman" panose="02020603050405020304" pitchFamily="18" charset="0"/>
              <a:cs typeface="Times New Roman" panose="02020603050405020304" pitchFamily="18" charset="0"/>
            </a:rPr>
            <a:t>YÊU NƯỚC</a:t>
          </a:r>
          <a:endParaRPr lang="en-US" b="1" dirty="0">
            <a:solidFill>
              <a:srgbClr val="FF0000"/>
            </a:solidFill>
            <a:latin typeface="Times New Roman" panose="02020603050405020304" pitchFamily="18" charset="0"/>
            <a:cs typeface="Times New Roman" panose="02020603050405020304" pitchFamily="18" charset="0"/>
          </a:endParaRPr>
        </a:p>
      </dgm:t>
    </dgm:pt>
    <dgm:pt modelId="{81EDA596-921C-45E1-9945-7C1A404F8252}" type="parTrans" cxnId="{DBFAF09A-920E-4ECB-B861-F8AA84655CB8}">
      <dgm:prSet/>
      <dgm:spPr/>
      <dgm:t>
        <a:bodyPr/>
        <a:lstStyle/>
        <a:p>
          <a:endParaRPr lang="en-US"/>
        </a:p>
      </dgm:t>
    </dgm:pt>
    <dgm:pt modelId="{177D085A-7883-4317-B0AB-8C56D30496A3}" type="sibTrans" cxnId="{DBFAF09A-920E-4ECB-B861-F8AA84655CB8}">
      <dgm:prSet/>
      <dgm:spPr/>
      <dgm:t>
        <a:bodyPr/>
        <a:lstStyle/>
        <a:p>
          <a:endParaRPr lang="en-US"/>
        </a:p>
      </dgm:t>
    </dgm:pt>
    <dgm:pt modelId="{E7E2077E-C00C-41FC-8B8F-4325DC617B18}">
      <dgm:prSet phldrT="[Text]"/>
      <dgm:spPr/>
      <dgm:t>
        <a:bodyPr/>
        <a:lstStyle/>
        <a:p>
          <a:r>
            <a:rPr lang="en-US" dirty="0" smtClean="0">
              <a:latin typeface="Times New Roman" panose="02020603050405020304" pitchFamily="18" charset="0"/>
              <a:cs typeface="Times New Roman" panose="02020603050405020304" pitchFamily="18" charset="0"/>
            </a:rPr>
            <a:t>YÊU CẢNH ĐẸP</a:t>
          </a:r>
          <a:endParaRPr lang="en-US" dirty="0">
            <a:latin typeface="Times New Roman" panose="02020603050405020304" pitchFamily="18" charset="0"/>
            <a:cs typeface="Times New Roman" panose="02020603050405020304" pitchFamily="18" charset="0"/>
          </a:endParaRPr>
        </a:p>
      </dgm:t>
    </dgm:pt>
    <dgm:pt modelId="{6DC8DAB9-B012-4311-AF0F-5708D2A7F940}" type="parTrans" cxnId="{0D57EBE9-96BA-4A31-BFC3-55876CA9CE8C}">
      <dgm:prSet/>
      <dgm:spPr/>
      <dgm:t>
        <a:bodyPr/>
        <a:lstStyle/>
        <a:p>
          <a:endParaRPr lang="en-US"/>
        </a:p>
      </dgm:t>
    </dgm:pt>
    <dgm:pt modelId="{BDBE49AE-450C-4E37-B13D-03621703D1F1}" type="sibTrans" cxnId="{0D57EBE9-96BA-4A31-BFC3-55876CA9CE8C}">
      <dgm:prSet/>
      <dgm:spPr/>
      <dgm:t>
        <a:bodyPr/>
        <a:lstStyle/>
        <a:p>
          <a:endParaRPr lang="en-US"/>
        </a:p>
      </dgm:t>
    </dgm:pt>
    <dgm:pt modelId="{B4851154-3B4D-4E3B-89F8-8BF88C9876DC}">
      <dgm:prSet phldrT="[Text]"/>
      <dgm:spPr/>
      <dgm:t>
        <a:bodyPr/>
        <a:lstStyle/>
        <a:p>
          <a:r>
            <a:rPr lang="en-US" dirty="0" smtClean="0">
              <a:latin typeface="Times New Roman" panose="02020603050405020304" pitchFamily="18" charset="0"/>
              <a:cs typeface="Times New Roman" panose="02020603050405020304" pitchFamily="18" charset="0"/>
            </a:rPr>
            <a:t>XÂY DỰNG ĐẤT NƯỚC</a:t>
          </a:r>
          <a:endParaRPr lang="en-US" dirty="0">
            <a:latin typeface="Times New Roman" panose="02020603050405020304" pitchFamily="18" charset="0"/>
            <a:cs typeface="Times New Roman" panose="02020603050405020304" pitchFamily="18" charset="0"/>
          </a:endParaRPr>
        </a:p>
      </dgm:t>
    </dgm:pt>
    <dgm:pt modelId="{DE440E2F-8A1C-443E-916F-37A9767418DC}" type="parTrans" cxnId="{1BD4315D-A4C8-4836-82BF-0D539F1416CE}">
      <dgm:prSet/>
      <dgm:spPr/>
      <dgm:t>
        <a:bodyPr/>
        <a:lstStyle/>
        <a:p>
          <a:endParaRPr lang="en-US"/>
        </a:p>
      </dgm:t>
    </dgm:pt>
    <dgm:pt modelId="{EFE3C41A-C34A-4418-BD50-E5B67EA91E30}" type="sibTrans" cxnId="{1BD4315D-A4C8-4836-82BF-0D539F1416CE}">
      <dgm:prSet/>
      <dgm:spPr/>
      <dgm:t>
        <a:bodyPr/>
        <a:lstStyle/>
        <a:p>
          <a:endParaRPr lang="en-US"/>
        </a:p>
      </dgm:t>
    </dgm:pt>
    <dgm:pt modelId="{855D0EF2-1D24-4893-8160-4DEBB39DBBA9}">
      <dgm:prSet phldrT="[Text]"/>
      <dgm:spPr/>
      <dgm:t>
        <a:bodyPr/>
        <a:lstStyle/>
        <a:p>
          <a:r>
            <a:rPr lang="en-US" dirty="0" smtClean="0">
              <a:latin typeface="Times New Roman" panose="02020603050405020304" pitchFamily="18" charset="0"/>
              <a:cs typeface="Times New Roman" panose="02020603050405020304" pitchFamily="18" charset="0"/>
            </a:rPr>
            <a:t>CA NGỢI ĐẤT NƯỚC</a:t>
          </a:r>
          <a:endParaRPr lang="en-US" dirty="0">
            <a:latin typeface="Times New Roman" panose="02020603050405020304" pitchFamily="18" charset="0"/>
            <a:cs typeface="Times New Roman" panose="02020603050405020304" pitchFamily="18" charset="0"/>
          </a:endParaRPr>
        </a:p>
      </dgm:t>
    </dgm:pt>
    <dgm:pt modelId="{F7775E71-7F26-4166-B204-A197F4079E4D}" type="parTrans" cxnId="{A4AAB2DA-A196-48BB-BB05-146E7A55FEFC}">
      <dgm:prSet/>
      <dgm:spPr/>
      <dgm:t>
        <a:bodyPr/>
        <a:lstStyle/>
        <a:p>
          <a:endParaRPr lang="en-US"/>
        </a:p>
      </dgm:t>
    </dgm:pt>
    <dgm:pt modelId="{40A0BA38-BF49-411B-86E2-F60BAE553AB8}" type="sibTrans" cxnId="{A4AAB2DA-A196-48BB-BB05-146E7A55FEFC}">
      <dgm:prSet/>
      <dgm:spPr/>
      <dgm:t>
        <a:bodyPr/>
        <a:lstStyle/>
        <a:p>
          <a:endParaRPr lang="en-US"/>
        </a:p>
      </dgm:t>
    </dgm:pt>
    <dgm:pt modelId="{F8D45A37-9CEB-4E03-A9B1-59009E20F8D8}">
      <dgm:prSet phldrT="[Text]"/>
      <dgm:spPr/>
      <dgm:t>
        <a:bodyPr/>
        <a:lstStyle/>
        <a:p>
          <a:r>
            <a:rPr lang="en-US" dirty="0" smtClean="0">
              <a:latin typeface="Times New Roman" panose="02020603050405020304" pitchFamily="18" charset="0"/>
              <a:cs typeface="Times New Roman" panose="02020603050405020304" pitchFamily="18" charset="0"/>
            </a:rPr>
            <a:t>BẢO VỆ ĐẤT NƯỚC</a:t>
          </a:r>
          <a:endParaRPr lang="en-US" dirty="0">
            <a:latin typeface="Times New Roman" panose="02020603050405020304" pitchFamily="18" charset="0"/>
            <a:cs typeface="Times New Roman" panose="02020603050405020304" pitchFamily="18" charset="0"/>
          </a:endParaRPr>
        </a:p>
      </dgm:t>
    </dgm:pt>
    <dgm:pt modelId="{9640DB92-826A-4D7D-97CE-F676951EBACF}" type="parTrans" cxnId="{11C34DE1-BEBC-498C-AE3B-6A0CF0B41B35}">
      <dgm:prSet/>
      <dgm:spPr/>
      <dgm:t>
        <a:bodyPr/>
        <a:lstStyle/>
        <a:p>
          <a:endParaRPr lang="en-US"/>
        </a:p>
      </dgm:t>
    </dgm:pt>
    <dgm:pt modelId="{35F6D8D7-C553-4E9E-B3EC-7B247B2A8295}" type="sibTrans" cxnId="{11C34DE1-BEBC-498C-AE3B-6A0CF0B41B35}">
      <dgm:prSet/>
      <dgm:spPr/>
      <dgm:t>
        <a:bodyPr/>
        <a:lstStyle/>
        <a:p>
          <a:endParaRPr lang="en-US"/>
        </a:p>
      </dgm:t>
    </dgm:pt>
    <dgm:pt modelId="{2C2FAEAD-E062-4B66-B4C3-9B3FDEBB1B10}" type="pres">
      <dgm:prSet presAssocID="{9C68D88B-13E5-4C78-BAC0-8A4D886ABF99}" presName="Name0" presStyleCnt="0">
        <dgm:presLayoutVars>
          <dgm:chMax val="1"/>
          <dgm:dir/>
          <dgm:animLvl val="ctr"/>
          <dgm:resizeHandles val="exact"/>
        </dgm:presLayoutVars>
      </dgm:prSet>
      <dgm:spPr/>
      <dgm:t>
        <a:bodyPr/>
        <a:lstStyle/>
        <a:p>
          <a:endParaRPr lang="en-US"/>
        </a:p>
      </dgm:t>
    </dgm:pt>
    <dgm:pt modelId="{4773253B-EF45-4666-8194-02688DA8A1F6}" type="pres">
      <dgm:prSet presAssocID="{643034AB-A442-4ED1-A1CC-6049C56A8013}" presName="centerShape" presStyleLbl="node0" presStyleIdx="0" presStyleCnt="1"/>
      <dgm:spPr/>
      <dgm:t>
        <a:bodyPr/>
        <a:lstStyle/>
        <a:p>
          <a:endParaRPr lang="en-US"/>
        </a:p>
      </dgm:t>
    </dgm:pt>
    <dgm:pt modelId="{968241FE-7E21-419A-96E2-2B1B785C6BD0}" type="pres">
      <dgm:prSet presAssocID="{6DC8DAB9-B012-4311-AF0F-5708D2A7F940}" presName="parTrans" presStyleLbl="sibTrans2D1" presStyleIdx="0" presStyleCnt="4"/>
      <dgm:spPr/>
      <dgm:t>
        <a:bodyPr/>
        <a:lstStyle/>
        <a:p>
          <a:endParaRPr lang="en-US"/>
        </a:p>
      </dgm:t>
    </dgm:pt>
    <dgm:pt modelId="{10A1EDE0-DEAE-42C0-96B6-AC34F2F8C4FE}" type="pres">
      <dgm:prSet presAssocID="{6DC8DAB9-B012-4311-AF0F-5708D2A7F940}" presName="connectorText" presStyleLbl="sibTrans2D1" presStyleIdx="0" presStyleCnt="4"/>
      <dgm:spPr/>
      <dgm:t>
        <a:bodyPr/>
        <a:lstStyle/>
        <a:p>
          <a:endParaRPr lang="en-US"/>
        </a:p>
      </dgm:t>
    </dgm:pt>
    <dgm:pt modelId="{CBD3D6E3-39ED-4E1C-8443-81DFD879A7B8}" type="pres">
      <dgm:prSet presAssocID="{E7E2077E-C00C-41FC-8B8F-4325DC617B18}" presName="node" presStyleLbl="node1" presStyleIdx="0" presStyleCnt="4">
        <dgm:presLayoutVars>
          <dgm:bulletEnabled val="1"/>
        </dgm:presLayoutVars>
      </dgm:prSet>
      <dgm:spPr/>
      <dgm:t>
        <a:bodyPr/>
        <a:lstStyle/>
        <a:p>
          <a:endParaRPr lang="en-US"/>
        </a:p>
      </dgm:t>
    </dgm:pt>
    <dgm:pt modelId="{0A0503C5-1E78-4658-838B-7A6917AEE626}" type="pres">
      <dgm:prSet presAssocID="{DE440E2F-8A1C-443E-916F-37A9767418DC}" presName="parTrans" presStyleLbl="sibTrans2D1" presStyleIdx="1" presStyleCnt="4"/>
      <dgm:spPr/>
      <dgm:t>
        <a:bodyPr/>
        <a:lstStyle/>
        <a:p>
          <a:endParaRPr lang="en-US"/>
        </a:p>
      </dgm:t>
    </dgm:pt>
    <dgm:pt modelId="{EB4BC96E-14A3-4C57-9A25-26DB0DEE51D8}" type="pres">
      <dgm:prSet presAssocID="{DE440E2F-8A1C-443E-916F-37A9767418DC}" presName="connectorText" presStyleLbl="sibTrans2D1" presStyleIdx="1" presStyleCnt="4"/>
      <dgm:spPr/>
      <dgm:t>
        <a:bodyPr/>
        <a:lstStyle/>
        <a:p>
          <a:endParaRPr lang="en-US"/>
        </a:p>
      </dgm:t>
    </dgm:pt>
    <dgm:pt modelId="{E8354124-1A87-47E3-BB22-8A34AA465FD7}" type="pres">
      <dgm:prSet presAssocID="{B4851154-3B4D-4E3B-89F8-8BF88C9876DC}" presName="node" presStyleLbl="node1" presStyleIdx="1" presStyleCnt="4">
        <dgm:presLayoutVars>
          <dgm:bulletEnabled val="1"/>
        </dgm:presLayoutVars>
      </dgm:prSet>
      <dgm:spPr/>
      <dgm:t>
        <a:bodyPr/>
        <a:lstStyle/>
        <a:p>
          <a:endParaRPr lang="en-US"/>
        </a:p>
      </dgm:t>
    </dgm:pt>
    <dgm:pt modelId="{8B67F702-804E-4813-8E71-427B77CAB23C}" type="pres">
      <dgm:prSet presAssocID="{F7775E71-7F26-4166-B204-A197F4079E4D}" presName="parTrans" presStyleLbl="sibTrans2D1" presStyleIdx="2" presStyleCnt="4"/>
      <dgm:spPr/>
      <dgm:t>
        <a:bodyPr/>
        <a:lstStyle/>
        <a:p>
          <a:endParaRPr lang="en-US"/>
        </a:p>
      </dgm:t>
    </dgm:pt>
    <dgm:pt modelId="{42C2BD30-F2D2-4E73-8442-E3923E317673}" type="pres">
      <dgm:prSet presAssocID="{F7775E71-7F26-4166-B204-A197F4079E4D}" presName="connectorText" presStyleLbl="sibTrans2D1" presStyleIdx="2" presStyleCnt="4"/>
      <dgm:spPr/>
      <dgm:t>
        <a:bodyPr/>
        <a:lstStyle/>
        <a:p>
          <a:endParaRPr lang="en-US"/>
        </a:p>
      </dgm:t>
    </dgm:pt>
    <dgm:pt modelId="{C404DF20-3E52-4921-8E60-4473286606B0}" type="pres">
      <dgm:prSet presAssocID="{855D0EF2-1D24-4893-8160-4DEBB39DBBA9}" presName="node" presStyleLbl="node1" presStyleIdx="2" presStyleCnt="4">
        <dgm:presLayoutVars>
          <dgm:bulletEnabled val="1"/>
        </dgm:presLayoutVars>
      </dgm:prSet>
      <dgm:spPr/>
      <dgm:t>
        <a:bodyPr/>
        <a:lstStyle/>
        <a:p>
          <a:endParaRPr lang="en-US"/>
        </a:p>
      </dgm:t>
    </dgm:pt>
    <dgm:pt modelId="{373B5893-3571-4BB9-87A3-5DF8584EC305}" type="pres">
      <dgm:prSet presAssocID="{9640DB92-826A-4D7D-97CE-F676951EBACF}" presName="parTrans" presStyleLbl="sibTrans2D1" presStyleIdx="3" presStyleCnt="4"/>
      <dgm:spPr/>
      <dgm:t>
        <a:bodyPr/>
        <a:lstStyle/>
        <a:p>
          <a:endParaRPr lang="en-US"/>
        </a:p>
      </dgm:t>
    </dgm:pt>
    <dgm:pt modelId="{AE0BE6BD-D9B0-4EB3-8597-7BAC9D8DE36B}" type="pres">
      <dgm:prSet presAssocID="{9640DB92-826A-4D7D-97CE-F676951EBACF}" presName="connectorText" presStyleLbl="sibTrans2D1" presStyleIdx="3" presStyleCnt="4"/>
      <dgm:spPr/>
      <dgm:t>
        <a:bodyPr/>
        <a:lstStyle/>
        <a:p>
          <a:endParaRPr lang="en-US"/>
        </a:p>
      </dgm:t>
    </dgm:pt>
    <dgm:pt modelId="{672EBE95-0639-4CAA-ACEE-86250B14B6D3}" type="pres">
      <dgm:prSet presAssocID="{F8D45A37-9CEB-4E03-A9B1-59009E20F8D8}" presName="node" presStyleLbl="node1" presStyleIdx="3" presStyleCnt="4">
        <dgm:presLayoutVars>
          <dgm:bulletEnabled val="1"/>
        </dgm:presLayoutVars>
      </dgm:prSet>
      <dgm:spPr/>
      <dgm:t>
        <a:bodyPr/>
        <a:lstStyle/>
        <a:p>
          <a:endParaRPr lang="en-US"/>
        </a:p>
      </dgm:t>
    </dgm:pt>
  </dgm:ptLst>
  <dgm:cxnLst>
    <dgm:cxn modelId="{00EC1A8F-92C1-41F1-8631-C399C4391B77}" type="presOf" srcId="{E7E2077E-C00C-41FC-8B8F-4325DC617B18}" destId="{CBD3D6E3-39ED-4E1C-8443-81DFD879A7B8}" srcOrd="0" destOrd="0" presId="urn:microsoft.com/office/officeart/2005/8/layout/radial5"/>
    <dgm:cxn modelId="{A4AAB2DA-A196-48BB-BB05-146E7A55FEFC}" srcId="{643034AB-A442-4ED1-A1CC-6049C56A8013}" destId="{855D0EF2-1D24-4893-8160-4DEBB39DBBA9}" srcOrd="2" destOrd="0" parTransId="{F7775E71-7F26-4166-B204-A197F4079E4D}" sibTransId="{40A0BA38-BF49-411B-86E2-F60BAE553AB8}"/>
    <dgm:cxn modelId="{C24A8872-D966-45EE-852B-B92BE1145425}" type="presOf" srcId="{F7775E71-7F26-4166-B204-A197F4079E4D}" destId="{8B67F702-804E-4813-8E71-427B77CAB23C}" srcOrd="0" destOrd="0" presId="urn:microsoft.com/office/officeart/2005/8/layout/radial5"/>
    <dgm:cxn modelId="{0D57EBE9-96BA-4A31-BFC3-55876CA9CE8C}" srcId="{643034AB-A442-4ED1-A1CC-6049C56A8013}" destId="{E7E2077E-C00C-41FC-8B8F-4325DC617B18}" srcOrd="0" destOrd="0" parTransId="{6DC8DAB9-B012-4311-AF0F-5708D2A7F940}" sibTransId="{BDBE49AE-450C-4E37-B13D-03621703D1F1}"/>
    <dgm:cxn modelId="{01E082EF-BFB3-44D5-9FFF-13DFBE18132E}" type="presOf" srcId="{F7775E71-7F26-4166-B204-A197F4079E4D}" destId="{42C2BD30-F2D2-4E73-8442-E3923E317673}" srcOrd="1" destOrd="0" presId="urn:microsoft.com/office/officeart/2005/8/layout/radial5"/>
    <dgm:cxn modelId="{1510EC6F-87EC-4EB5-A221-F108E11BAD39}" type="presOf" srcId="{855D0EF2-1D24-4893-8160-4DEBB39DBBA9}" destId="{C404DF20-3E52-4921-8E60-4473286606B0}" srcOrd="0" destOrd="0" presId="urn:microsoft.com/office/officeart/2005/8/layout/radial5"/>
    <dgm:cxn modelId="{052CF00A-4712-4027-ADAA-1BEE234DA32C}" type="presOf" srcId="{9C68D88B-13E5-4C78-BAC0-8A4D886ABF99}" destId="{2C2FAEAD-E062-4B66-B4C3-9B3FDEBB1B10}" srcOrd="0" destOrd="0" presId="urn:microsoft.com/office/officeart/2005/8/layout/radial5"/>
    <dgm:cxn modelId="{C6725972-B85D-40C5-BCEB-1CC0F22A2CCA}" type="presOf" srcId="{6DC8DAB9-B012-4311-AF0F-5708D2A7F940}" destId="{968241FE-7E21-419A-96E2-2B1B785C6BD0}" srcOrd="0" destOrd="0" presId="urn:microsoft.com/office/officeart/2005/8/layout/radial5"/>
    <dgm:cxn modelId="{D65F3852-C88D-4911-B74B-4E36908865F2}" type="presOf" srcId="{6DC8DAB9-B012-4311-AF0F-5708D2A7F940}" destId="{10A1EDE0-DEAE-42C0-96B6-AC34F2F8C4FE}" srcOrd="1" destOrd="0" presId="urn:microsoft.com/office/officeart/2005/8/layout/radial5"/>
    <dgm:cxn modelId="{EF2F1972-59A4-4E9C-84B2-462CABDE792B}" type="presOf" srcId="{643034AB-A442-4ED1-A1CC-6049C56A8013}" destId="{4773253B-EF45-4666-8194-02688DA8A1F6}" srcOrd="0" destOrd="0" presId="urn:microsoft.com/office/officeart/2005/8/layout/radial5"/>
    <dgm:cxn modelId="{0CB4315E-0CCD-4EB4-97AD-6261B63600D9}" type="presOf" srcId="{DE440E2F-8A1C-443E-916F-37A9767418DC}" destId="{EB4BC96E-14A3-4C57-9A25-26DB0DEE51D8}" srcOrd="1" destOrd="0" presId="urn:microsoft.com/office/officeart/2005/8/layout/radial5"/>
    <dgm:cxn modelId="{7180BD3F-FEB8-4B56-BB76-01A9D2B841D0}" type="presOf" srcId="{9640DB92-826A-4D7D-97CE-F676951EBACF}" destId="{373B5893-3571-4BB9-87A3-5DF8584EC305}" srcOrd="0" destOrd="0" presId="urn:microsoft.com/office/officeart/2005/8/layout/radial5"/>
    <dgm:cxn modelId="{2A1F9B74-CCFF-413A-9C51-0CB4702E3164}" type="presOf" srcId="{9640DB92-826A-4D7D-97CE-F676951EBACF}" destId="{AE0BE6BD-D9B0-4EB3-8597-7BAC9D8DE36B}" srcOrd="1" destOrd="0" presId="urn:microsoft.com/office/officeart/2005/8/layout/radial5"/>
    <dgm:cxn modelId="{1BD4315D-A4C8-4836-82BF-0D539F1416CE}" srcId="{643034AB-A442-4ED1-A1CC-6049C56A8013}" destId="{B4851154-3B4D-4E3B-89F8-8BF88C9876DC}" srcOrd="1" destOrd="0" parTransId="{DE440E2F-8A1C-443E-916F-37A9767418DC}" sibTransId="{EFE3C41A-C34A-4418-BD50-E5B67EA91E30}"/>
    <dgm:cxn modelId="{11C34DE1-BEBC-498C-AE3B-6A0CF0B41B35}" srcId="{643034AB-A442-4ED1-A1CC-6049C56A8013}" destId="{F8D45A37-9CEB-4E03-A9B1-59009E20F8D8}" srcOrd="3" destOrd="0" parTransId="{9640DB92-826A-4D7D-97CE-F676951EBACF}" sibTransId="{35F6D8D7-C553-4E9E-B3EC-7B247B2A8295}"/>
    <dgm:cxn modelId="{B4AF911E-64FD-4314-A72B-029ABEF28E27}" type="presOf" srcId="{B4851154-3B4D-4E3B-89F8-8BF88C9876DC}" destId="{E8354124-1A87-47E3-BB22-8A34AA465FD7}" srcOrd="0" destOrd="0" presId="urn:microsoft.com/office/officeart/2005/8/layout/radial5"/>
    <dgm:cxn modelId="{F98877AC-3892-4FAF-89DE-BD8213C55CF5}" type="presOf" srcId="{DE440E2F-8A1C-443E-916F-37A9767418DC}" destId="{0A0503C5-1E78-4658-838B-7A6917AEE626}" srcOrd="0" destOrd="0" presId="urn:microsoft.com/office/officeart/2005/8/layout/radial5"/>
    <dgm:cxn modelId="{DBFAF09A-920E-4ECB-B861-F8AA84655CB8}" srcId="{9C68D88B-13E5-4C78-BAC0-8A4D886ABF99}" destId="{643034AB-A442-4ED1-A1CC-6049C56A8013}" srcOrd="0" destOrd="0" parTransId="{81EDA596-921C-45E1-9945-7C1A404F8252}" sibTransId="{177D085A-7883-4317-B0AB-8C56D30496A3}"/>
    <dgm:cxn modelId="{CE03BD77-FD53-473A-8A7B-5AA9ED61923C}" type="presOf" srcId="{F8D45A37-9CEB-4E03-A9B1-59009E20F8D8}" destId="{672EBE95-0639-4CAA-ACEE-86250B14B6D3}" srcOrd="0" destOrd="0" presId="urn:microsoft.com/office/officeart/2005/8/layout/radial5"/>
    <dgm:cxn modelId="{B81A608D-68A3-49C8-A3BE-1CFA657A75AA}" type="presParOf" srcId="{2C2FAEAD-E062-4B66-B4C3-9B3FDEBB1B10}" destId="{4773253B-EF45-4666-8194-02688DA8A1F6}" srcOrd="0" destOrd="0" presId="urn:microsoft.com/office/officeart/2005/8/layout/radial5"/>
    <dgm:cxn modelId="{57F165B8-9B29-4B0C-B26D-6179A8B93D0F}" type="presParOf" srcId="{2C2FAEAD-E062-4B66-B4C3-9B3FDEBB1B10}" destId="{968241FE-7E21-419A-96E2-2B1B785C6BD0}" srcOrd="1" destOrd="0" presId="urn:microsoft.com/office/officeart/2005/8/layout/radial5"/>
    <dgm:cxn modelId="{2983E8B0-207F-4A6C-8F11-1B3373301170}" type="presParOf" srcId="{968241FE-7E21-419A-96E2-2B1B785C6BD0}" destId="{10A1EDE0-DEAE-42C0-96B6-AC34F2F8C4FE}" srcOrd="0" destOrd="0" presId="urn:microsoft.com/office/officeart/2005/8/layout/radial5"/>
    <dgm:cxn modelId="{BF2C5E26-940C-4644-8FAF-9246DE18FCCE}" type="presParOf" srcId="{2C2FAEAD-E062-4B66-B4C3-9B3FDEBB1B10}" destId="{CBD3D6E3-39ED-4E1C-8443-81DFD879A7B8}" srcOrd="2" destOrd="0" presId="urn:microsoft.com/office/officeart/2005/8/layout/radial5"/>
    <dgm:cxn modelId="{13EB9F74-8C85-4654-9468-FE84D94F8970}" type="presParOf" srcId="{2C2FAEAD-E062-4B66-B4C3-9B3FDEBB1B10}" destId="{0A0503C5-1E78-4658-838B-7A6917AEE626}" srcOrd="3" destOrd="0" presId="urn:microsoft.com/office/officeart/2005/8/layout/radial5"/>
    <dgm:cxn modelId="{EB83D0AA-1750-432E-8E7D-2A7CE215534D}" type="presParOf" srcId="{0A0503C5-1E78-4658-838B-7A6917AEE626}" destId="{EB4BC96E-14A3-4C57-9A25-26DB0DEE51D8}" srcOrd="0" destOrd="0" presId="urn:microsoft.com/office/officeart/2005/8/layout/radial5"/>
    <dgm:cxn modelId="{FFD05271-1D02-43D2-97D2-B06952215148}" type="presParOf" srcId="{2C2FAEAD-E062-4B66-B4C3-9B3FDEBB1B10}" destId="{E8354124-1A87-47E3-BB22-8A34AA465FD7}" srcOrd="4" destOrd="0" presId="urn:microsoft.com/office/officeart/2005/8/layout/radial5"/>
    <dgm:cxn modelId="{F1E73C39-7645-458F-8D0B-0DB61E7B23DC}" type="presParOf" srcId="{2C2FAEAD-E062-4B66-B4C3-9B3FDEBB1B10}" destId="{8B67F702-804E-4813-8E71-427B77CAB23C}" srcOrd="5" destOrd="0" presId="urn:microsoft.com/office/officeart/2005/8/layout/radial5"/>
    <dgm:cxn modelId="{429EF829-3AFF-4C0F-A4BD-A4F5BAA2A92E}" type="presParOf" srcId="{8B67F702-804E-4813-8E71-427B77CAB23C}" destId="{42C2BD30-F2D2-4E73-8442-E3923E317673}" srcOrd="0" destOrd="0" presId="urn:microsoft.com/office/officeart/2005/8/layout/radial5"/>
    <dgm:cxn modelId="{4293686E-8E86-40CD-9515-4004950C9DB4}" type="presParOf" srcId="{2C2FAEAD-E062-4B66-B4C3-9B3FDEBB1B10}" destId="{C404DF20-3E52-4921-8E60-4473286606B0}" srcOrd="6" destOrd="0" presId="urn:microsoft.com/office/officeart/2005/8/layout/radial5"/>
    <dgm:cxn modelId="{D3A45AD3-6264-4187-BF9B-7249EE00E629}" type="presParOf" srcId="{2C2FAEAD-E062-4B66-B4C3-9B3FDEBB1B10}" destId="{373B5893-3571-4BB9-87A3-5DF8584EC305}" srcOrd="7" destOrd="0" presId="urn:microsoft.com/office/officeart/2005/8/layout/radial5"/>
    <dgm:cxn modelId="{1A69F170-A531-464A-AF30-873D6CE35F34}" type="presParOf" srcId="{373B5893-3571-4BB9-87A3-5DF8584EC305}" destId="{AE0BE6BD-D9B0-4EB3-8597-7BAC9D8DE36B}" srcOrd="0" destOrd="0" presId="urn:microsoft.com/office/officeart/2005/8/layout/radial5"/>
    <dgm:cxn modelId="{1DE75975-4460-46AE-AB30-EEC0E8429F2F}" type="presParOf" srcId="{2C2FAEAD-E062-4B66-B4C3-9B3FDEBB1B10}" destId="{672EBE95-0639-4CAA-ACEE-86250B14B6D3}"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B0488-50A3-4944-9564-6B72D32DF21F}">
      <dsp:nvSpPr>
        <dsp:cNvPr id="0" name=""/>
        <dsp:cNvSpPr/>
      </dsp:nvSpPr>
      <dsp:spPr>
        <a:xfrm>
          <a:off x="1582620" y="552649"/>
          <a:ext cx="3683522" cy="3683522"/>
        </a:xfrm>
        <a:prstGeom prst="blockArc">
          <a:avLst>
            <a:gd name="adj1" fmla="val 9000000"/>
            <a:gd name="adj2" fmla="val 1620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F091B3-7F68-41AF-8053-56F615B1DFEA}">
      <dsp:nvSpPr>
        <dsp:cNvPr id="0" name=""/>
        <dsp:cNvSpPr/>
      </dsp:nvSpPr>
      <dsp:spPr>
        <a:xfrm>
          <a:off x="1582620" y="552649"/>
          <a:ext cx="3683522" cy="3683522"/>
        </a:xfrm>
        <a:prstGeom prst="blockArc">
          <a:avLst>
            <a:gd name="adj1" fmla="val 1800000"/>
            <a:gd name="adj2" fmla="val 900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879C1C-8ADC-48D5-939D-46BC4AC718B5}">
      <dsp:nvSpPr>
        <dsp:cNvPr id="0" name=""/>
        <dsp:cNvSpPr/>
      </dsp:nvSpPr>
      <dsp:spPr>
        <a:xfrm>
          <a:off x="1582620" y="552649"/>
          <a:ext cx="3683522" cy="3683522"/>
        </a:xfrm>
        <a:prstGeom prst="blockArc">
          <a:avLst>
            <a:gd name="adj1" fmla="val 16200000"/>
            <a:gd name="adj2" fmla="val 180000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E7D24B-776D-4394-B63E-53FA83018A64}">
      <dsp:nvSpPr>
        <dsp:cNvPr id="0" name=""/>
        <dsp:cNvSpPr/>
      </dsp:nvSpPr>
      <dsp:spPr>
        <a:xfrm>
          <a:off x="2576646" y="1546675"/>
          <a:ext cx="1695470" cy="16954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latin typeface="Times New Roman" panose="02020603050405020304" pitchFamily="18" charset="0"/>
              <a:cs typeface="Times New Roman" panose="02020603050405020304" pitchFamily="18" charset="0"/>
            </a:rPr>
            <a:t>TUYÊN NGÔN ĐỘC LẬP</a:t>
          </a:r>
          <a:endParaRPr lang="en-US" sz="2100" b="1" kern="1200" dirty="0">
            <a:latin typeface="Times New Roman" panose="02020603050405020304" pitchFamily="18" charset="0"/>
            <a:cs typeface="Times New Roman" panose="02020603050405020304" pitchFamily="18" charset="0"/>
          </a:endParaRPr>
        </a:p>
      </dsp:txBody>
      <dsp:txXfrm>
        <a:off x="2824942" y="1794971"/>
        <a:ext cx="1198878" cy="1198878"/>
      </dsp:txXfrm>
    </dsp:sp>
    <dsp:sp modelId="{E35C1E73-170B-40BE-A820-23C611DDB2BE}">
      <dsp:nvSpPr>
        <dsp:cNvPr id="0" name=""/>
        <dsp:cNvSpPr/>
      </dsp:nvSpPr>
      <dsp:spPr>
        <a:xfrm>
          <a:off x="2830967" y="1960"/>
          <a:ext cx="1186829" cy="118682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latin typeface="Times New Roman" panose="02020603050405020304" pitchFamily="18" charset="0"/>
              <a:cs typeface="Times New Roman" panose="02020603050405020304" pitchFamily="18" charset="0"/>
            </a:rPr>
            <a:t>QUỐC</a:t>
          </a:r>
          <a:endParaRPr lang="en-US" sz="1900" b="1" kern="1200" dirty="0">
            <a:latin typeface="Times New Roman" panose="02020603050405020304" pitchFamily="18" charset="0"/>
            <a:cs typeface="Times New Roman" panose="02020603050405020304" pitchFamily="18" charset="0"/>
          </a:endParaRPr>
        </a:p>
      </dsp:txBody>
      <dsp:txXfrm>
        <a:off x="3004774" y="175767"/>
        <a:ext cx="839215" cy="839215"/>
      </dsp:txXfrm>
    </dsp:sp>
    <dsp:sp modelId="{2B0EC8D8-8F5F-48B6-A343-C0474E4D9892}">
      <dsp:nvSpPr>
        <dsp:cNvPr id="0" name=""/>
        <dsp:cNvSpPr/>
      </dsp:nvSpPr>
      <dsp:spPr>
        <a:xfrm>
          <a:off x="4388977" y="2700513"/>
          <a:ext cx="1186829" cy="118682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latin typeface="Times New Roman" panose="02020603050405020304" pitchFamily="18" charset="0"/>
              <a:cs typeface="Times New Roman" panose="02020603050405020304" pitchFamily="18" charset="0"/>
            </a:rPr>
            <a:t>ĐẾ</a:t>
          </a:r>
          <a:endParaRPr lang="en-US" sz="1900" b="1" kern="1200" dirty="0">
            <a:latin typeface="Times New Roman" panose="02020603050405020304" pitchFamily="18" charset="0"/>
            <a:cs typeface="Times New Roman" panose="02020603050405020304" pitchFamily="18" charset="0"/>
          </a:endParaRPr>
        </a:p>
      </dsp:txBody>
      <dsp:txXfrm>
        <a:off x="4562784" y="2874320"/>
        <a:ext cx="839215" cy="839215"/>
      </dsp:txXfrm>
    </dsp:sp>
    <dsp:sp modelId="{CA45AB2A-91DA-4DAC-8E64-8CAB834A4F36}">
      <dsp:nvSpPr>
        <dsp:cNvPr id="0" name=""/>
        <dsp:cNvSpPr/>
      </dsp:nvSpPr>
      <dsp:spPr>
        <a:xfrm>
          <a:off x="1272956" y="2700513"/>
          <a:ext cx="1186829" cy="118682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latin typeface="Times New Roman" panose="02020603050405020304" pitchFamily="18" charset="0"/>
              <a:cs typeface="Times New Roman" panose="02020603050405020304" pitchFamily="18" charset="0"/>
            </a:rPr>
            <a:t>THIÊN THƯ</a:t>
          </a:r>
          <a:endParaRPr lang="en-US" sz="1900" b="1" kern="1200" dirty="0">
            <a:latin typeface="Times New Roman" panose="02020603050405020304" pitchFamily="18" charset="0"/>
            <a:cs typeface="Times New Roman" panose="02020603050405020304" pitchFamily="18" charset="0"/>
          </a:endParaRPr>
        </a:p>
      </dsp:txBody>
      <dsp:txXfrm>
        <a:off x="1446763" y="2874320"/>
        <a:ext cx="839215" cy="839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3253B-EF45-4666-8194-02688DA8A1F6}">
      <dsp:nvSpPr>
        <dsp:cNvPr id="0" name=""/>
        <dsp:cNvSpPr/>
      </dsp:nvSpPr>
      <dsp:spPr>
        <a:xfrm>
          <a:off x="3351609" y="1996942"/>
          <a:ext cx="1424781" cy="142478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0000"/>
              </a:solidFill>
              <a:latin typeface="Times New Roman" panose="02020603050405020304" pitchFamily="18" charset="0"/>
              <a:cs typeface="Times New Roman" panose="02020603050405020304" pitchFamily="18" charset="0"/>
            </a:rPr>
            <a:t>YÊU NƯỚC</a:t>
          </a:r>
          <a:endParaRPr lang="en-US" sz="2400" b="1" kern="1200" dirty="0">
            <a:solidFill>
              <a:srgbClr val="FF0000"/>
            </a:solidFill>
            <a:latin typeface="Times New Roman" panose="02020603050405020304" pitchFamily="18" charset="0"/>
            <a:cs typeface="Times New Roman" panose="02020603050405020304" pitchFamily="18" charset="0"/>
          </a:endParaRPr>
        </a:p>
      </dsp:txBody>
      <dsp:txXfrm>
        <a:off x="3560263" y="2205596"/>
        <a:ext cx="1007473" cy="1007473"/>
      </dsp:txXfrm>
    </dsp:sp>
    <dsp:sp modelId="{968241FE-7E21-419A-96E2-2B1B785C6BD0}">
      <dsp:nvSpPr>
        <dsp:cNvPr id="0" name=""/>
        <dsp:cNvSpPr/>
      </dsp:nvSpPr>
      <dsp:spPr>
        <a:xfrm rot="16200000">
          <a:off x="3913169" y="1478682"/>
          <a:ext cx="301660" cy="48442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958418" y="1620816"/>
        <a:ext cx="211162" cy="290655"/>
      </dsp:txXfrm>
    </dsp:sp>
    <dsp:sp modelId="{CBD3D6E3-39ED-4E1C-8443-81DFD879A7B8}">
      <dsp:nvSpPr>
        <dsp:cNvPr id="0" name=""/>
        <dsp:cNvSpPr/>
      </dsp:nvSpPr>
      <dsp:spPr>
        <a:xfrm>
          <a:off x="3351609" y="2990"/>
          <a:ext cx="1424781" cy="142478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YÊU CẢNH ĐẸP</a:t>
          </a:r>
          <a:endParaRPr lang="en-US" sz="1800" kern="1200" dirty="0">
            <a:latin typeface="Times New Roman" panose="02020603050405020304" pitchFamily="18" charset="0"/>
            <a:cs typeface="Times New Roman" panose="02020603050405020304" pitchFamily="18" charset="0"/>
          </a:endParaRPr>
        </a:p>
      </dsp:txBody>
      <dsp:txXfrm>
        <a:off x="3560263" y="211644"/>
        <a:ext cx="1007473" cy="1007473"/>
      </dsp:txXfrm>
    </dsp:sp>
    <dsp:sp modelId="{0A0503C5-1E78-4658-838B-7A6917AEE626}">
      <dsp:nvSpPr>
        <dsp:cNvPr id="0" name=""/>
        <dsp:cNvSpPr/>
      </dsp:nvSpPr>
      <dsp:spPr>
        <a:xfrm>
          <a:off x="4901608" y="2467120"/>
          <a:ext cx="301660" cy="484425"/>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901608" y="2564005"/>
        <a:ext cx="211162" cy="290655"/>
      </dsp:txXfrm>
    </dsp:sp>
    <dsp:sp modelId="{E8354124-1A87-47E3-BB22-8A34AA465FD7}">
      <dsp:nvSpPr>
        <dsp:cNvPr id="0" name=""/>
        <dsp:cNvSpPr/>
      </dsp:nvSpPr>
      <dsp:spPr>
        <a:xfrm>
          <a:off x="5345561" y="1996942"/>
          <a:ext cx="1424781" cy="1424781"/>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XÂY DỰNG ĐẤT NƯỚC</a:t>
          </a:r>
          <a:endParaRPr lang="en-US" sz="1800" kern="1200" dirty="0">
            <a:latin typeface="Times New Roman" panose="02020603050405020304" pitchFamily="18" charset="0"/>
            <a:cs typeface="Times New Roman" panose="02020603050405020304" pitchFamily="18" charset="0"/>
          </a:endParaRPr>
        </a:p>
      </dsp:txBody>
      <dsp:txXfrm>
        <a:off x="5554215" y="2205596"/>
        <a:ext cx="1007473" cy="1007473"/>
      </dsp:txXfrm>
    </dsp:sp>
    <dsp:sp modelId="{8B67F702-804E-4813-8E71-427B77CAB23C}">
      <dsp:nvSpPr>
        <dsp:cNvPr id="0" name=""/>
        <dsp:cNvSpPr/>
      </dsp:nvSpPr>
      <dsp:spPr>
        <a:xfrm rot="5400000">
          <a:off x="3913169" y="3455559"/>
          <a:ext cx="301660" cy="484425"/>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958418" y="3507195"/>
        <a:ext cx="211162" cy="290655"/>
      </dsp:txXfrm>
    </dsp:sp>
    <dsp:sp modelId="{C404DF20-3E52-4921-8E60-4473286606B0}">
      <dsp:nvSpPr>
        <dsp:cNvPr id="0" name=""/>
        <dsp:cNvSpPr/>
      </dsp:nvSpPr>
      <dsp:spPr>
        <a:xfrm>
          <a:off x="3351609" y="3990894"/>
          <a:ext cx="1424781" cy="1424781"/>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CA NGỢI ĐẤT NƯỚC</a:t>
          </a:r>
          <a:endParaRPr lang="en-US" sz="1800" kern="1200" dirty="0">
            <a:latin typeface="Times New Roman" panose="02020603050405020304" pitchFamily="18" charset="0"/>
            <a:cs typeface="Times New Roman" panose="02020603050405020304" pitchFamily="18" charset="0"/>
          </a:endParaRPr>
        </a:p>
      </dsp:txBody>
      <dsp:txXfrm>
        <a:off x="3560263" y="4199548"/>
        <a:ext cx="1007473" cy="1007473"/>
      </dsp:txXfrm>
    </dsp:sp>
    <dsp:sp modelId="{373B5893-3571-4BB9-87A3-5DF8584EC305}">
      <dsp:nvSpPr>
        <dsp:cNvPr id="0" name=""/>
        <dsp:cNvSpPr/>
      </dsp:nvSpPr>
      <dsp:spPr>
        <a:xfrm rot="10800000">
          <a:off x="2924731" y="2467120"/>
          <a:ext cx="301660" cy="484425"/>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015229" y="2564005"/>
        <a:ext cx="211162" cy="290655"/>
      </dsp:txXfrm>
    </dsp:sp>
    <dsp:sp modelId="{672EBE95-0639-4CAA-ACEE-86250B14B6D3}">
      <dsp:nvSpPr>
        <dsp:cNvPr id="0" name=""/>
        <dsp:cNvSpPr/>
      </dsp:nvSpPr>
      <dsp:spPr>
        <a:xfrm>
          <a:off x="1357657" y="1996942"/>
          <a:ext cx="1424781" cy="1424781"/>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panose="02020603050405020304" pitchFamily="18" charset="0"/>
              <a:cs typeface="Times New Roman" panose="02020603050405020304" pitchFamily="18" charset="0"/>
            </a:rPr>
            <a:t>BẢO VỆ ĐẤT NƯỚC</a:t>
          </a:r>
          <a:endParaRPr lang="en-US" sz="1800" kern="1200" dirty="0">
            <a:latin typeface="Times New Roman" panose="02020603050405020304" pitchFamily="18" charset="0"/>
            <a:cs typeface="Times New Roman" panose="02020603050405020304" pitchFamily="18" charset="0"/>
          </a:endParaRPr>
        </a:p>
      </dsp:txBody>
      <dsp:txXfrm>
        <a:off x="1566311" y="2205596"/>
        <a:ext cx="1007473" cy="100747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9DFD4-3D1F-4181-8449-DB33FDD1280D}" type="datetimeFigureOut">
              <a:rPr lang="en-US" smtClean="0"/>
              <a:pPr/>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E534AB-1592-4D3C-A4CC-F1CCE164EBFE}" type="slidenum">
              <a:rPr lang="en-US" smtClean="0"/>
              <a:pPr/>
              <a:t>‹#›</a:t>
            </a:fld>
            <a:endParaRPr lang="en-US"/>
          </a:p>
        </p:txBody>
      </p:sp>
    </p:spTree>
    <p:extLst>
      <p:ext uri="{BB962C8B-B14F-4D97-AF65-F5344CB8AC3E}">
        <p14:creationId xmlns:p14="http://schemas.microsoft.com/office/powerpoint/2010/main" val="220902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3E50B-2F52-41E6-9600-8A3ACE480E0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3281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3E50B-2F52-41E6-9600-8A3ACE480E0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2934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3E50B-2F52-41E6-9600-8A3ACE480E0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6872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3E50B-2F52-41E6-9600-8A3ACE480E0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1914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71BA-37AE-418C-A7BB-E960B187C9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40B5CF-781E-41DA-B4AB-D6B4F1C2F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166947-946A-4104-8DAA-D8A989C021E7}"/>
              </a:ext>
            </a:extLst>
          </p:cNvPr>
          <p:cNvSpPr>
            <a:spLocks noGrp="1"/>
          </p:cNvSpPr>
          <p:nvPr>
            <p:ph type="dt" sz="half" idx="10"/>
          </p:nvPr>
        </p:nvSpPr>
        <p:spPr/>
        <p:txBody>
          <a:bodyPr/>
          <a:lstStyle/>
          <a:p>
            <a:fld id="{BF5BF0BE-818E-4D28-B295-478FF4004564}" type="datetimeFigureOut">
              <a:rPr lang="en-US" smtClean="0"/>
              <a:pPr/>
              <a:t>11/17/2023</a:t>
            </a:fld>
            <a:endParaRPr lang="en-US"/>
          </a:p>
        </p:txBody>
      </p:sp>
      <p:sp>
        <p:nvSpPr>
          <p:cNvPr id="5" name="Footer Placeholder 4">
            <a:extLst>
              <a:ext uri="{FF2B5EF4-FFF2-40B4-BE49-F238E27FC236}">
                <a16:creationId xmlns:a16="http://schemas.microsoft.com/office/drawing/2014/main" id="{4A551463-FB74-4EEE-9452-F6F33438B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91911-55F7-417B-873D-85D755E3D120}"/>
              </a:ext>
            </a:extLst>
          </p:cNvPr>
          <p:cNvSpPr>
            <a:spLocks noGrp="1"/>
          </p:cNvSpPr>
          <p:nvPr>
            <p:ph type="sldNum" sz="quarter" idx="12"/>
          </p:nvPr>
        </p:nvSpPr>
        <p:spPr/>
        <p:txBody>
          <a:bodyPr/>
          <a:lstStyle/>
          <a:p>
            <a:fld id="{8E120501-BD3E-489A-8FC3-F4BDE77B6FF5}" type="slidenum">
              <a:rPr lang="en-US" smtClean="0"/>
              <a:pPr/>
              <a:t>‹#›</a:t>
            </a:fld>
            <a:endParaRPr lang="en-US"/>
          </a:p>
        </p:txBody>
      </p:sp>
    </p:spTree>
    <p:extLst>
      <p:ext uri="{BB962C8B-B14F-4D97-AF65-F5344CB8AC3E}">
        <p14:creationId xmlns:p14="http://schemas.microsoft.com/office/powerpoint/2010/main" val="1294687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649E-1AF7-4D37-A907-511885F753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461E98-77DB-4C22-A0F6-C74E33E5B2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B5272-F168-4A81-985A-BE304657FB05}"/>
              </a:ext>
            </a:extLst>
          </p:cNvPr>
          <p:cNvSpPr>
            <a:spLocks noGrp="1"/>
          </p:cNvSpPr>
          <p:nvPr>
            <p:ph type="dt" sz="half" idx="10"/>
          </p:nvPr>
        </p:nvSpPr>
        <p:spPr/>
        <p:txBody>
          <a:bodyPr/>
          <a:lstStyle/>
          <a:p>
            <a:fld id="{BF5BF0BE-818E-4D28-B295-478FF4004564}" type="datetimeFigureOut">
              <a:rPr lang="en-US" smtClean="0"/>
              <a:pPr/>
              <a:t>11/17/2023</a:t>
            </a:fld>
            <a:endParaRPr lang="en-US"/>
          </a:p>
        </p:txBody>
      </p:sp>
      <p:sp>
        <p:nvSpPr>
          <p:cNvPr id="5" name="Footer Placeholder 4">
            <a:extLst>
              <a:ext uri="{FF2B5EF4-FFF2-40B4-BE49-F238E27FC236}">
                <a16:creationId xmlns:a16="http://schemas.microsoft.com/office/drawing/2014/main" id="{5969F151-3440-4F07-99B3-1E27DFB12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7A838-2207-41D4-AE7F-41469317276A}"/>
              </a:ext>
            </a:extLst>
          </p:cNvPr>
          <p:cNvSpPr>
            <a:spLocks noGrp="1"/>
          </p:cNvSpPr>
          <p:nvPr>
            <p:ph type="sldNum" sz="quarter" idx="12"/>
          </p:nvPr>
        </p:nvSpPr>
        <p:spPr/>
        <p:txBody>
          <a:bodyPr/>
          <a:lstStyle/>
          <a:p>
            <a:fld id="{8E120501-BD3E-489A-8FC3-F4BDE77B6FF5}" type="slidenum">
              <a:rPr lang="en-US" smtClean="0"/>
              <a:pPr/>
              <a:t>‹#›</a:t>
            </a:fld>
            <a:endParaRPr lang="en-US"/>
          </a:p>
        </p:txBody>
      </p:sp>
    </p:spTree>
    <p:extLst>
      <p:ext uri="{BB962C8B-B14F-4D97-AF65-F5344CB8AC3E}">
        <p14:creationId xmlns:p14="http://schemas.microsoft.com/office/powerpoint/2010/main" val="90930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97DA0F-4FB1-4B2C-89AD-20442EFFB3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9E32CF-E530-4839-A533-527390403D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A2916-EA59-4E80-9970-048441B4D491}"/>
              </a:ext>
            </a:extLst>
          </p:cNvPr>
          <p:cNvSpPr>
            <a:spLocks noGrp="1"/>
          </p:cNvSpPr>
          <p:nvPr>
            <p:ph type="dt" sz="half" idx="10"/>
          </p:nvPr>
        </p:nvSpPr>
        <p:spPr/>
        <p:txBody>
          <a:bodyPr/>
          <a:lstStyle/>
          <a:p>
            <a:fld id="{BF5BF0BE-818E-4D28-B295-478FF4004564}" type="datetimeFigureOut">
              <a:rPr lang="en-US" smtClean="0"/>
              <a:pPr/>
              <a:t>11/17/2023</a:t>
            </a:fld>
            <a:endParaRPr lang="en-US"/>
          </a:p>
        </p:txBody>
      </p:sp>
      <p:sp>
        <p:nvSpPr>
          <p:cNvPr id="5" name="Footer Placeholder 4">
            <a:extLst>
              <a:ext uri="{FF2B5EF4-FFF2-40B4-BE49-F238E27FC236}">
                <a16:creationId xmlns:a16="http://schemas.microsoft.com/office/drawing/2014/main" id="{15B4D87D-5FB9-4DFC-BB8F-6EC456CC6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C91EC-B311-4ACE-9178-39CBA2008006}"/>
              </a:ext>
            </a:extLst>
          </p:cNvPr>
          <p:cNvSpPr>
            <a:spLocks noGrp="1"/>
          </p:cNvSpPr>
          <p:nvPr>
            <p:ph type="sldNum" sz="quarter" idx="12"/>
          </p:nvPr>
        </p:nvSpPr>
        <p:spPr/>
        <p:txBody>
          <a:bodyPr/>
          <a:lstStyle/>
          <a:p>
            <a:fld id="{8E120501-BD3E-489A-8FC3-F4BDE77B6FF5}" type="slidenum">
              <a:rPr lang="en-US" smtClean="0"/>
              <a:pPr/>
              <a:t>‹#›</a:t>
            </a:fld>
            <a:endParaRPr lang="en-US"/>
          </a:p>
        </p:txBody>
      </p:sp>
    </p:spTree>
    <p:extLst>
      <p:ext uri="{BB962C8B-B14F-4D97-AF65-F5344CB8AC3E}">
        <p14:creationId xmlns:p14="http://schemas.microsoft.com/office/powerpoint/2010/main" val="21663531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600DF-EE28-41B8-90C6-FC61959FB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F2917-35B7-4668-8AEF-DF5AD7C9E1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B5E04-29CE-4BAD-BE47-51BA8945EDC9}"/>
              </a:ext>
            </a:extLst>
          </p:cNvPr>
          <p:cNvSpPr>
            <a:spLocks noGrp="1"/>
          </p:cNvSpPr>
          <p:nvPr>
            <p:ph type="dt" sz="half" idx="10"/>
          </p:nvPr>
        </p:nvSpPr>
        <p:spPr/>
        <p:txBody>
          <a:bodyPr/>
          <a:lstStyle/>
          <a:p>
            <a:fld id="{BF5BF0BE-818E-4D28-B295-478FF4004564}" type="datetimeFigureOut">
              <a:rPr lang="en-US" smtClean="0"/>
              <a:pPr/>
              <a:t>11/17/2023</a:t>
            </a:fld>
            <a:endParaRPr lang="en-US"/>
          </a:p>
        </p:txBody>
      </p:sp>
      <p:sp>
        <p:nvSpPr>
          <p:cNvPr id="5" name="Footer Placeholder 4">
            <a:extLst>
              <a:ext uri="{FF2B5EF4-FFF2-40B4-BE49-F238E27FC236}">
                <a16:creationId xmlns:a16="http://schemas.microsoft.com/office/drawing/2014/main" id="{102B02FF-2887-4116-B7F3-FD6F50CE1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32014-0797-4D28-9537-44384231D5BB}"/>
              </a:ext>
            </a:extLst>
          </p:cNvPr>
          <p:cNvSpPr>
            <a:spLocks noGrp="1"/>
          </p:cNvSpPr>
          <p:nvPr>
            <p:ph type="sldNum" sz="quarter" idx="12"/>
          </p:nvPr>
        </p:nvSpPr>
        <p:spPr/>
        <p:txBody>
          <a:bodyPr/>
          <a:lstStyle/>
          <a:p>
            <a:fld id="{8E120501-BD3E-489A-8FC3-F4BDE77B6FF5}" type="slidenum">
              <a:rPr lang="en-US" smtClean="0"/>
              <a:pPr/>
              <a:t>‹#›</a:t>
            </a:fld>
            <a:endParaRPr lang="en-US"/>
          </a:p>
        </p:txBody>
      </p:sp>
    </p:spTree>
    <p:extLst>
      <p:ext uri="{BB962C8B-B14F-4D97-AF65-F5344CB8AC3E}">
        <p14:creationId xmlns:p14="http://schemas.microsoft.com/office/powerpoint/2010/main" val="792554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B8FE-3C3B-4F46-BF0A-B6B42B02EB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377C41-AE2E-44E3-AE7B-A5E6B330B2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F2DD42-4AF8-47E5-AF5D-F3F6E57935A6}"/>
              </a:ext>
            </a:extLst>
          </p:cNvPr>
          <p:cNvSpPr>
            <a:spLocks noGrp="1"/>
          </p:cNvSpPr>
          <p:nvPr>
            <p:ph type="dt" sz="half" idx="10"/>
          </p:nvPr>
        </p:nvSpPr>
        <p:spPr/>
        <p:txBody>
          <a:bodyPr/>
          <a:lstStyle/>
          <a:p>
            <a:fld id="{BF5BF0BE-818E-4D28-B295-478FF4004564}" type="datetimeFigureOut">
              <a:rPr lang="en-US" smtClean="0"/>
              <a:pPr/>
              <a:t>11/17/2023</a:t>
            </a:fld>
            <a:endParaRPr lang="en-US"/>
          </a:p>
        </p:txBody>
      </p:sp>
      <p:sp>
        <p:nvSpPr>
          <p:cNvPr id="5" name="Footer Placeholder 4">
            <a:extLst>
              <a:ext uri="{FF2B5EF4-FFF2-40B4-BE49-F238E27FC236}">
                <a16:creationId xmlns:a16="http://schemas.microsoft.com/office/drawing/2014/main" id="{20C8B2F6-BFB7-4604-A248-F0999E83F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4A264-0E30-4CE1-A511-7A21E85E32FC}"/>
              </a:ext>
            </a:extLst>
          </p:cNvPr>
          <p:cNvSpPr>
            <a:spLocks noGrp="1"/>
          </p:cNvSpPr>
          <p:nvPr>
            <p:ph type="sldNum" sz="quarter" idx="12"/>
          </p:nvPr>
        </p:nvSpPr>
        <p:spPr/>
        <p:txBody>
          <a:bodyPr/>
          <a:lstStyle/>
          <a:p>
            <a:fld id="{8E120501-BD3E-489A-8FC3-F4BDE77B6FF5}" type="slidenum">
              <a:rPr lang="en-US" smtClean="0"/>
              <a:pPr/>
              <a:t>‹#›</a:t>
            </a:fld>
            <a:endParaRPr lang="en-US"/>
          </a:p>
        </p:txBody>
      </p:sp>
    </p:spTree>
    <p:extLst>
      <p:ext uri="{BB962C8B-B14F-4D97-AF65-F5344CB8AC3E}">
        <p14:creationId xmlns:p14="http://schemas.microsoft.com/office/powerpoint/2010/main" val="14478562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1C6B1-DA15-4F61-80D6-633F6849D0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E8DDB3-F820-4140-89CD-19C7D57AE6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F065B1-ECE7-4B13-812E-4731602B6A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1A9DA6-E950-43F0-9DE4-42EE244ED59A}"/>
              </a:ext>
            </a:extLst>
          </p:cNvPr>
          <p:cNvSpPr>
            <a:spLocks noGrp="1"/>
          </p:cNvSpPr>
          <p:nvPr>
            <p:ph type="dt" sz="half" idx="10"/>
          </p:nvPr>
        </p:nvSpPr>
        <p:spPr/>
        <p:txBody>
          <a:bodyPr/>
          <a:lstStyle/>
          <a:p>
            <a:fld id="{BF5BF0BE-818E-4D28-B295-478FF4004564}" type="datetimeFigureOut">
              <a:rPr lang="en-US" smtClean="0"/>
              <a:pPr/>
              <a:t>11/17/2023</a:t>
            </a:fld>
            <a:endParaRPr lang="en-US"/>
          </a:p>
        </p:txBody>
      </p:sp>
      <p:sp>
        <p:nvSpPr>
          <p:cNvPr id="6" name="Footer Placeholder 5">
            <a:extLst>
              <a:ext uri="{FF2B5EF4-FFF2-40B4-BE49-F238E27FC236}">
                <a16:creationId xmlns:a16="http://schemas.microsoft.com/office/drawing/2014/main" id="{4D4DA067-5EDE-4165-9675-731B12E0D8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8207C-F06C-4125-85A0-3C6F6E23EE7F}"/>
              </a:ext>
            </a:extLst>
          </p:cNvPr>
          <p:cNvSpPr>
            <a:spLocks noGrp="1"/>
          </p:cNvSpPr>
          <p:nvPr>
            <p:ph type="sldNum" sz="quarter" idx="12"/>
          </p:nvPr>
        </p:nvSpPr>
        <p:spPr/>
        <p:txBody>
          <a:bodyPr/>
          <a:lstStyle/>
          <a:p>
            <a:fld id="{8E120501-BD3E-489A-8FC3-F4BDE77B6FF5}" type="slidenum">
              <a:rPr lang="en-US" smtClean="0"/>
              <a:pPr/>
              <a:t>‹#›</a:t>
            </a:fld>
            <a:endParaRPr lang="en-US"/>
          </a:p>
        </p:txBody>
      </p:sp>
    </p:spTree>
    <p:extLst>
      <p:ext uri="{BB962C8B-B14F-4D97-AF65-F5344CB8AC3E}">
        <p14:creationId xmlns:p14="http://schemas.microsoft.com/office/powerpoint/2010/main" val="8458430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08EB8-9DF0-4E3D-97E7-2C56ADA149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E8AAB0-6722-4849-A503-45C146DC38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E14F98-5894-402F-ABD2-1DEC11C3D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9ADCBA-C53A-4738-BB15-A291B3335E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E000F-6CFC-41E4-B964-72A33085E2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408EDA-38C4-4CF4-A2CB-21B91ADCE5AA}"/>
              </a:ext>
            </a:extLst>
          </p:cNvPr>
          <p:cNvSpPr>
            <a:spLocks noGrp="1"/>
          </p:cNvSpPr>
          <p:nvPr>
            <p:ph type="dt" sz="half" idx="10"/>
          </p:nvPr>
        </p:nvSpPr>
        <p:spPr/>
        <p:txBody>
          <a:bodyPr/>
          <a:lstStyle/>
          <a:p>
            <a:fld id="{BF5BF0BE-818E-4D28-B295-478FF4004564}" type="datetimeFigureOut">
              <a:rPr lang="en-US" smtClean="0"/>
              <a:pPr/>
              <a:t>11/17/2023</a:t>
            </a:fld>
            <a:endParaRPr lang="en-US"/>
          </a:p>
        </p:txBody>
      </p:sp>
      <p:sp>
        <p:nvSpPr>
          <p:cNvPr id="8" name="Footer Placeholder 7">
            <a:extLst>
              <a:ext uri="{FF2B5EF4-FFF2-40B4-BE49-F238E27FC236}">
                <a16:creationId xmlns:a16="http://schemas.microsoft.com/office/drawing/2014/main" id="{D07C01F9-72B8-44BE-8FD6-DE07CF692E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C94DF8-D47E-4D08-A02E-8C2222D661C8}"/>
              </a:ext>
            </a:extLst>
          </p:cNvPr>
          <p:cNvSpPr>
            <a:spLocks noGrp="1"/>
          </p:cNvSpPr>
          <p:nvPr>
            <p:ph type="sldNum" sz="quarter" idx="12"/>
          </p:nvPr>
        </p:nvSpPr>
        <p:spPr/>
        <p:txBody>
          <a:bodyPr/>
          <a:lstStyle/>
          <a:p>
            <a:fld id="{8E120501-BD3E-489A-8FC3-F4BDE77B6FF5}" type="slidenum">
              <a:rPr lang="en-US" smtClean="0"/>
              <a:pPr/>
              <a:t>‹#›</a:t>
            </a:fld>
            <a:endParaRPr lang="en-US"/>
          </a:p>
        </p:txBody>
      </p:sp>
    </p:spTree>
    <p:extLst>
      <p:ext uri="{BB962C8B-B14F-4D97-AF65-F5344CB8AC3E}">
        <p14:creationId xmlns:p14="http://schemas.microsoft.com/office/powerpoint/2010/main" val="184826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BC38-5847-4E80-A84A-440D712A07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E8D11A-1310-41C7-AB54-D7BA0689D1BF}"/>
              </a:ext>
            </a:extLst>
          </p:cNvPr>
          <p:cNvSpPr>
            <a:spLocks noGrp="1"/>
          </p:cNvSpPr>
          <p:nvPr>
            <p:ph type="dt" sz="half" idx="10"/>
          </p:nvPr>
        </p:nvSpPr>
        <p:spPr/>
        <p:txBody>
          <a:bodyPr/>
          <a:lstStyle/>
          <a:p>
            <a:fld id="{BF5BF0BE-818E-4D28-B295-478FF4004564}" type="datetimeFigureOut">
              <a:rPr lang="en-US" smtClean="0"/>
              <a:pPr/>
              <a:t>11/17/2023</a:t>
            </a:fld>
            <a:endParaRPr lang="en-US"/>
          </a:p>
        </p:txBody>
      </p:sp>
      <p:sp>
        <p:nvSpPr>
          <p:cNvPr id="4" name="Footer Placeholder 3">
            <a:extLst>
              <a:ext uri="{FF2B5EF4-FFF2-40B4-BE49-F238E27FC236}">
                <a16:creationId xmlns:a16="http://schemas.microsoft.com/office/drawing/2014/main" id="{6BAB00CA-F815-45B1-B7C4-D3A8FEAF05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08C3DC-5338-43A6-B949-0306455D1245}"/>
              </a:ext>
            </a:extLst>
          </p:cNvPr>
          <p:cNvSpPr>
            <a:spLocks noGrp="1"/>
          </p:cNvSpPr>
          <p:nvPr>
            <p:ph type="sldNum" sz="quarter" idx="12"/>
          </p:nvPr>
        </p:nvSpPr>
        <p:spPr/>
        <p:txBody>
          <a:bodyPr/>
          <a:lstStyle/>
          <a:p>
            <a:fld id="{8E120501-BD3E-489A-8FC3-F4BDE77B6FF5}" type="slidenum">
              <a:rPr lang="en-US" smtClean="0"/>
              <a:pPr/>
              <a:t>‹#›</a:t>
            </a:fld>
            <a:endParaRPr lang="en-US"/>
          </a:p>
        </p:txBody>
      </p:sp>
    </p:spTree>
    <p:extLst>
      <p:ext uri="{BB962C8B-B14F-4D97-AF65-F5344CB8AC3E}">
        <p14:creationId xmlns:p14="http://schemas.microsoft.com/office/powerpoint/2010/main" val="2791434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DEF39-0498-46DE-A408-39D31EBB96FA}"/>
              </a:ext>
            </a:extLst>
          </p:cNvPr>
          <p:cNvSpPr>
            <a:spLocks noGrp="1"/>
          </p:cNvSpPr>
          <p:nvPr>
            <p:ph type="dt" sz="half" idx="10"/>
          </p:nvPr>
        </p:nvSpPr>
        <p:spPr/>
        <p:txBody>
          <a:bodyPr/>
          <a:lstStyle/>
          <a:p>
            <a:fld id="{BF5BF0BE-818E-4D28-B295-478FF4004564}" type="datetimeFigureOut">
              <a:rPr lang="en-US" smtClean="0"/>
              <a:pPr/>
              <a:t>11/17/2023</a:t>
            </a:fld>
            <a:endParaRPr lang="en-US"/>
          </a:p>
        </p:txBody>
      </p:sp>
      <p:sp>
        <p:nvSpPr>
          <p:cNvPr id="3" name="Footer Placeholder 2">
            <a:extLst>
              <a:ext uri="{FF2B5EF4-FFF2-40B4-BE49-F238E27FC236}">
                <a16:creationId xmlns:a16="http://schemas.microsoft.com/office/drawing/2014/main" id="{2227E936-21AF-4D99-AA4B-ABF4FADCD8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DF25EA-9AC5-4999-A8C0-4F08811A0CB1}"/>
              </a:ext>
            </a:extLst>
          </p:cNvPr>
          <p:cNvSpPr>
            <a:spLocks noGrp="1"/>
          </p:cNvSpPr>
          <p:nvPr>
            <p:ph type="sldNum" sz="quarter" idx="12"/>
          </p:nvPr>
        </p:nvSpPr>
        <p:spPr/>
        <p:txBody>
          <a:bodyPr/>
          <a:lstStyle/>
          <a:p>
            <a:fld id="{8E120501-BD3E-489A-8FC3-F4BDE77B6FF5}" type="slidenum">
              <a:rPr lang="en-US" smtClean="0"/>
              <a:pPr/>
              <a:t>‹#›</a:t>
            </a:fld>
            <a:endParaRPr lang="en-US"/>
          </a:p>
        </p:txBody>
      </p:sp>
    </p:spTree>
    <p:extLst>
      <p:ext uri="{BB962C8B-B14F-4D97-AF65-F5344CB8AC3E}">
        <p14:creationId xmlns:p14="http://schemas.microsoft.com/office/powerpoint/2010/main" val="173426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358F-AD4A-4CC1-90E7-8D1549EA9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99FBEA-B0E1-486E-929E-D0482E7892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1FE6A7-210D-4336-8FEB-682EA34EF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08372C-4871-44F5-87BF-24FEEAB256A2}"/>
              </a:ext>
            </a:extLst>
          </p:cNvPr>
          <p:cNvSpPr>
            <a:spLocks noGrp="1"/>
          </p:cNvSpPr>
          <p:nvPr>
            <p:ph type="dt" sz="half" idx="10"/>
          </p:nvPr>
        </p:nvSpPr>
        <p:spPr/>
        <p:txBody>
          <a:bodyPr/>
          <a:lstStyle/>
          <a:p>
            <a:fld id="{BF5BF0BE-818E-4D28-B295-478FF4004564}" type="datetimeFigureOut">
              <a:rPr lang="en-US" smtClean="0"/>
              <a:pPr/>
              <a:t>11/17/2023</a:t>
            </a:fld>
            <a:endParaRPr lang="en-US"/>
          </a:p>
        </p:txBody>
      </p:sp>
      <p:sp>
        <p:nvSpPr>
          <p:cNvPr id="6" name="Footer Placeholder 5">
            <a:extLst>
              <a:ext uri="{FF2B5EF4-FFF2-40B4-BE49-F238E27FC236}">
                <a16:creationId xmlns:a16="http://schemas.microsoft.com/office/drawing/2014/main" id="{B5B505FB-31A3-450B-99D0-FAA948C21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DFE98-0CEF-44C0-AB6D-093FB4EAAF3A}"/>
              </a:ext>
            </a:extLst>
          </p:cNvPr>
          <p:cNvSpPr>
            <a:spLocks noGrp="1"/>
          </p:cNvSpPr>
          <p:nvPr>
            <p:ph type="sldNum" sz="quarter" idx="12"/>
          </p:nvPr>
        </p:nvSpPr>
        <p:spPr/>
        <p:txBody>
          <a:bodyPr/>
          <a:lstStyle/>
          <a:p>
            <a:fld id="{8E120501-BD3E-489A-8FC3-F4BDE77B6FF5}" type="slidenum">
              <a:rPr lang="en-US" smtClean="0"/>
              <a:pPr/>
              <a:t>‹#›</a:t>
            </a:fld>
            <a:endParaRPr lang="en-US"/>
          </a:p>
        </p:txBody>
      </p:sp>
    </p:spTree>
    <p:extLst>
      <p:ext uri="{BB962C8B-B14F-4D97-AF65-F5344CB8AC3E}">
        <p14:creationId xmlns:p14="http://schemas.microsoft.com/office/powerpoint/2010/main" val="2399467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C414B-DA91-47C2-BE88-A916D8BEB1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863FE3-9BFD-4D07-B3D5-5FD5DB0D57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AF66DC-D993-41DC-AC2C-46573DD2F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1A43E-BDDF-41FA-B9CB-D8401218EB94}"/>
              </a:ext>
            </a:extLst>
          </p:cNvPr>
          <p:cNvSpPr>
            <a:spLocks noGrp="1"/>
          </p:cNvSpPr>
          <p:nvPr>
            <p:ph type="dt" sz="half" idx="10"/>
          </p:nvPr>
        </p:nvSpPr>
        <p:spPr/>
        <p:txBody>
          <a:bodyPr/>
          <a:lstStyle/>
          <a:p>
            <a:fld id="{BF5BF0BE-818E-4D28-B295-478FF4004564}" type="datetimeFigureOut">
              <a:rPr lang="en-US" smtClean="0"/>
              <a:pPr/>
              <a:t>11/17/2023</a:t>
            </a:fld>
            <a:endParaRPr lang="en-US"/>
          </a:p>
        </p:txBody>
      </p:sp>
      <p:sp>
        <p:nvSpPr>
          <p:cNvPr id="6" name="Footer Placeholder 5">
            <a:extLst>
              <a:ext uri="{FF2B5EF4-FFF2-40B4-BE49-F238E27FC236}">
                <a16:creationId xmlns:a16="http://schemas.microsoft.com/office/drawing/2014/main" id="{EFDD09AC-93D3-4A88-BFA3-1BC47A50C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1F367-8C81-4179-875D-7F00385E33A1}"/>
              </a:ext>
            </a:extLst>
          </p:cNvPr>
          <p:cNvSpPr>
            <a:spLocks noGrp="1"/>
          </p:cNvSpPr>
          <p:nvPr>
            <p:ph type="sldNum" sz="quarter" idx="12"/>
          </p:nvPr>
        </p:nvSpPr>
        <p:spPr/>
        <p:txBody>
          <a:bodyPr/>
          <a:lstStyle/>
          <a:p>
            <a:fld id="{8E120501-BD3E-489A-8FC3-F4BDE77B6FF5}" type="slidenum">
              <a:rPr lang="en-US" smtClean="0"/>
              <a:pPr/>
              <a:t>‹#›</a:t>
            </a:fld>
            <a:endParaRPr lang="en-US"/>
          </a:p>
        </p:txBody>
      </p:sp>
    </p:spTree>
    <p:extLst>
      <p:ext uri="{BB962C8B-B14F-4D97-AF65-F5344CB8AC3E}">
        <p14:creationId xmlns:p14="http://schemas.microsoft.com/office/powerpoint/2010/main" val="3528637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215D46-93EF-4566-99BF-1D7A95A3C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9216B0-7061-48A8-B6EA-B04302D3AA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44FE0-A883-4B43-B602-BFE70587CE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BF0BE-818E-4D28-B295-478FF4004564}" type="datetimeFigureOut">
              <a:rPr lang="en-US" smtClean="0"/>
              <a:pPr/>
              <a:t>11/17/2023</a:t>
            </a:fld>
            <a:endParaRPr lang="en-US"/>
          </a:p>
        </p:txBody>
      </p:sp>
      <p:sp>
        <p:nvSpPr>
          <p:cNvPr id="5" name="Footer Placeholder 4">
            <a:extLst>
              <a:ext uri="{FF2B5EF4-FFF2-40B4-BE49-F238E27FC236}">
                <a16:creationId xmlns:a16="http://schemas.microsoft.com/office/drawing/2014/main" id="{0C88B227-B8BC-4113-9CC5-290B6140E9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9E9089-9E8B-4AAA-BB4A-DA19DEC16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20501-BD3E-489A-8FC3-F4BDE77B6FF5}" type="slidenum">
              <a:rPr lang="en-US" smtClean="0"/>
              <a:pPr/>
              <a:t>‹#›</a:t>
            </a:fld>
            <a:endParaRPr lang="en-US"/>
          </a:p>
        </p:txBody>
      </p:sp>
    </p:spTree>
    <p:extLst>
      <p:ext uri="{BB962C8B-B14F-4D97-AF65-F5344CB8AC3E}">
        <p14:creationId xmlns:p14="http://schemas.microsoft.com/office/powerpoint/2010/main" val="1660729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1E111F-FD0F-4BDA-A8E3-3CD951840D9A}"/>
              </a:ext>
            </a:extLst>
          </p:cNvPr>
          <p:cNvPicPr>
            <a:picLocks noChangeAspect="1"/>
          </p:cNvPicPr>
          <p:nvPr/>
        </p:nvPicPr>
        <p:blipFill>
          <a:blip r:embed="rId2"/>
          <a:stretch>
            <a:fillRect/>
          </a:stretch>
        </p:blipFill>
        <p:spPr>
          <a:xfrm>
            <a:off x="0" y="-110610"/>
            <a:ext cx="12192001" cy="6858000"/>
          </a:xfrm>
          <a:prstGeom prst="rect">
            <a:avLst/>
          </a:prstGeom>
        </p:spPr>
      </p:pic>
      <p:pic>
        <p:nvPicPr>
          <p:cNvPr id="1032" name="Picture 8" descr="Yuvarlak siyah çerçeve şekil, daire, daire kare, Çember Çerçeve, wikimedia  Commons png | PNGEgg">
            <a:extLst>
              <a:ext uri="{FF2B5EF4-FFF2-40B4-BE49-F238E27FC236}">
                <a16:creationId xmlns:a16="http://schemas.microsoft.com/office/drawing/2014/main" id="{7FA4F86D-49DF-4EB0-B5CB-7B2641527FB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254" b="96638" l="1556" r="99889">
                        <a14:foregroundMark x1="7667" y1="22451" x2="2889" y2="36443"/>
                        <a14:foregroundMark x1="1556" y1="48698" x2="3778" y2="58243"/>
                        <a14:foregroundMark x1="29556" y1="91974" x2="58556" y2="97505"/>
                        <a14:foregroundMark x1="67253" y1="95503" x2="77778" y2="90130"/>
                        <a14:foregroundMark x1="77778" y1="90130" x2="83889" y2="84273"/>
                        <a14:foregroundMark x1="83889" y1="84273" x2="83889" y2="84273"/>
                        <a14:foregroundMark x1="42000" y1="95119" x2="57333" y2="96638"/>
                        <a14:foregroundMark x1="89889" y1="75597" x2="98556" y2="49783"/>
                        <a14:foregroundMark x1="98556" y1="49783" x2="98444" y2="39154"/>
                        <a14:foregroundMark x1="98444" y1="39154" x2="92000" y2="24729"/>
                        <a14:foregroundMark x1="92000" y1="24729" x2="72556" y2="6941"/>
                        <a14:foregroundMark x1="72556" y1="6941" x2="38778" y2="3254"/>
                        <a14:foregroundMark x1="38778" y1="3254" x2="28667" y2="7375"/>
                        <a14:foregroundMark x1="96444" y1="32430" x2="99889" y2="38720"/>
                        <a14:backgroundMark x1="58222" y1="98265" x2="58222" y2="98265"/>
                        <a14:backgroundMark x1="57778" y1="99132" x2="71667" y2="96421"/>
                      </a14:backgroundRemoval>
                    </a14:imgEffect>
                  </a14:imgLayer>
                </a14:imgProps>
              </a:ext>
              <a:ext uri="{28A0092B-C50C-407E-A947-70E740481C1C}">
                <a14:useLocalDpi xmlns:a14="http://schemas.microsoft.com/office/drawing/2010/main" val="0"/>
              </a:ext>
            </a:extLst>
          </a:blip>
          <a:srcRect/>
          <a:stretch>
            <a:fillRect/>
          </a:stretch>
        </p:blipFill>
        <p:spPr bwMode="auto">
          <a:xfrm>
            <a:off x="895771" y="1819261"/>
            <a:ext cx="3576637" cy="366399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E980AF0-0ADF-4721-93EA-33610F61CEFA}"/>
              </a:ext>
            </a:extLst>
          </p:cNvPr>
          <p:cNvSpPr txBox="1">
            <a:spLocks noChangeArrowheads="1"/>
          </p:cNvSpPr>
          <p:nvPr/>
        </p:nvSpPr>
        <p:spPr bwMode="auto">
          <a:xfrm>
            <a:off x="7354274" y="3942435"/>
            <a:ext cx="61816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dirty="0" smtClean="0">
                <a:latin typeface="Times New Roman" panose="02020603050405020304" pitchFamily="18" charset="0"/>
                <a:cs typeface="Times New Roman" panose="02020603050405020304" pitchFamily="18" charset="0"/>
              </a:rPr>
              <a:t>Chia </a:t>
            </a:r>
            <a:r>
              <a:rPr lang="en-US" altLang="en-US" sz="3200" dirty="0" err="1" smtClean="0">
                <a:latin typeface="Times New Roman" panose="02020603050405020304" pitchFamily="18" charset="0"/>
                <a:cs typeface="Times New Roman" panose="02020603050405020304" pitchFamily="18" charset="0"/>
              </a:rPr>
              <a:t>sẻ</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với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bạn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bè</a:t>
            </a:r>
            <a:endParaRPr lang="en-US" altLang="en-US" sz="3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786E611-688A-4C37-AC13-D3EED66C0C3A}"/>
              </a:ext>
            </a:extLst>
          </p:cNvPr>
          <p:cNvSpPr txBox="1">
            <a:spLocks noChangeArrowheads="1"/>
          </p:cNvSpPr>
          <p:nvPr/>
        </p:nvSpPr>
        <p:spPr bwMode="auto">
          <a:xfrm>
            <a:off x="5500255" y="1722257"/>
            <a:ext cx="65245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dirty="0" err="1" smtClean="0">
                <a:latin typeface="Times New Roman" panose="02020603050405020304" pitchFamily="18" charset="0"/>
                <a:cs typeface="Times New Roman" panose="02020603050405020304" pitchFamily="18" charset="0"/>
              </a:rPr>
              <a:t>Cùng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xem</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những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hình</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ảnh</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trong</a:t>
            </a:r>
            <a:r>
              <a:rPr lang="en-US" altLang="en-US" sz="3200" dirty="0" smtClean="0">
                <a:latin typeface="Times New Roman" panose="02020603050405020304" pitchFamily="18" charset="0"/>
                <a:cs typeface="Times New Roman" panose="02020603050405020304" pitchFamily="18" charset="0"/>
              </a:rPr>
              <a:t> clip</a:t>
            </a:r>
            <a:endParaRPr lang="en-US" altLang="en-US" sz="3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0B4DC1D-597E-4BD6-9605-8EEB263944E5}"/>
              </a:ext>
            </a:extLst>
          </p:cNvPr>
          <p:cNvSpPr txBox="1">
            <a:spLocks noChangeArrowheads="1"/>
          </p:cNvSpPr>
          <p:nvPr/>
        </p:nvSpPr>
        <p:spPr bwMode="auto">
          <a:xfrm>
            <a:off x="6010383" y="2884912"/>
            <a:ext cx="61530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a:t>
            </a:r>
            <a:r>
              <a:rPr lang="en-US" altLang="en-US" sz="3200" dirty="0" err="1" smtClean="0">
                <a:latin typeface="Times New Roman" panose="02020603050405020304" pitchFamily="18" charset="0"/>
                <a:cs typeface="Times New Roman" panose="02020603050405020304" pitchFamily="18" charset="0"/>
              </a:rPr>
              <a:t>iết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tự</a:t>
            </a:r>
            <a:r>
              <a:rPr lang="en-US" altLang="en-US" sz="3200" dirty="0" smtClean="0">
                <a:latin typeface="Times New Roman" panose="02020603050405020304" pitchFamily="18" charset="0"/>
                <a:cs typeface="Times New Roman" panose="02020603050405020304" pitchFamily="18" charset="0"/>
              </a:rPr>
              <a:t> do </a:t>
            </a:r>
            <a:r>
              <a:rPr lang="en-US" altLang="en-US" sz="3200" dirty="0" err="1" smtClean="0">
                <a:latin typeface="Times New Roman" panose="02020603050405020304" pitchFamily="18" charset="0"/>
                <a:cs typeface="Times New Roman" panose="02020603050405020304" pitchFamily="18" charset="0"/>
              </a:rPr>
              <a:t>trong</a:t>
            </a:r>
            <a:r>
              <a:rPr lang="en-US" altLang="en-US" sz="3200" dirty="0" smtClean="0">
                <a:latin typeface="Times New Roman" panose="02020603050405020304" pitchFamily="18" charset="0"/>
                <a:cs typeface="Times New Roman" panose="02020603050405020304" pitchFamily="18" charset="0"/>
              </a:rPr>
              <a:t> 1 </a:t>
            </a:r>
            <a:r>
              <a:rPr lang="en-US" altLang="en-US" sz="3200" dirty="0" err="1" smtClean="0">
                <a:latin typeface="Times New Roman" panose="02020603050405020304" pitchFamily="18" charset="0"/>
                <a:cs typeface="Times New Roman" panose="02020603050405020304" pitchFamily="18" charset="0"/>
              </a:rPr>
              <a:t>phút</a:t>
            </a:r>
            <a:endParaRPr lang="en-US" altLang="en-US"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895771" y="3070669"/>
            <a:ext cx="3632726" cy="923330"/>
          </a:xfrm>
          <a:prstGeom prst="rect">
            <a:avLst/>
          </a:prstGeom>
          <a:noFill/>
        </p:spPr>
        <p:txBody>
          <a:bodyPr wrap="none" lIns="91440" tIns="45720" rIns="91440" bIns="45720">
            <a:prstTxWarp prst="textStop">
              <a:avLst/>
            </a:prstTxWarp>
            <a:spAutoFit/>
            <a:scene3d>
              <a:camera prst="isometricOffAxis1Right"/>
              <a:lightRig rig="threePt" dir="t"/>
            </a:scene3d>
          </a:bodyPr>
          <a:lstStyle/>
          <a:p>
            <a:pPr algn="ctr"/>
            <a:r>
              <a:rPr lang="en-US" sz="5400" b="1" cap="none" spc="0" dirty="0" smtClean="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rPr>
              <a:t>KHỞI ĐỘNG</a:t>
            </a:r>
            <a:endParaRPr lang="en-US" sz="5400" b="1" cap="none" spc="0" dirty="0">
              <a:ln w="9525">
                <a:solidFill>
                  <a:srgbClr val="7030A0"/>
                </a:solidFill>
                <a:prstDash val="solid"/>
              </a:ln>
              <a:solidFill>
                <a:srgbClr val="00B0F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0451896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wipe(down)">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5C46-E10E-4C90-B75B-97C4349972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FD4D45-C11E-4BB1-98B4-C6F2F8DC84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79C1B34-83A2-4792-B444-E8B654C506C6}"/>
              </a:ext>
            </a:extLst>
          </p:cNvPr>
          <p:cNvPicPr>
            <a:picLocks noChangeAspect="1"/>
          </p:cNvPicPr>
          <p:nvPr/>
        </p:nvPicPr>
        <p:blipFill>
          <a:blip r:embed="rId2"/>
          <a:stretch>
            <a:fillRect/>
          </a:stretch>
        </p:blipFill>
        <p:spPr>
          <a:xfrm>
            <a:off x="0" y="0"/>
            <a:ext cx="12192000" cy="6928981"/>
          </a:xfrm>
          <a:prstGeom prst="rect">
            <a:avLst/>
          </a:prstGeom>
        </p:spPr>
      </p:pic>
      <p:sp>
        <p:nvSpPr>
          <p:cNvPr id="5" name="TextBox 4">
            <a:extLst>
              <a:ext uri="{FF2B5EF4-FFF2-40B4-BE49-F238E27FC236}">
                <a16:creationId xmlns:a16="http://schemas.microsoft.com/office/drawing/2014/main" id="{C52CEDD5-863A-4AE9-B32A-481D1C068B55}"/>
              </a:ext>
            </a:extLst>
          </p:cNvPr>
          <p:cNvSpPr txBox="1"/>
          <p:nvPr/>
        </p:nvSpPr>
        <p:spPr>
          <a:xfrm>
            <a:off x="2290856" y="2772996"/>
            <a:ext cx="8516499" cy="1015663"/>
          </a:xfrm>
          <a:prstGeom prst="rect">
            <a:avLst/>
          </a:prstGeom>
          <a:noFill/>
        </p:spPr>
        <p:txBody>
          <a:bodyPr wrap="none" rtlCol="0">
            <a:spAutoFit/>
          </a:bodyPr>
          <a:lstStyle/>
          <a:p>
            <a:r>
              <a:rPr lang="en-US" sz="60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a:t>
            </a:r>
            <a:r>
              <a:rPr lang="en-US"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HIỂU CHI TIẾT</a:t>
            </a:r>
          </a:p>
        </p:txBody>
      </p:sp>
    </p:spTree>
    <p:extLst>
      <p:ext uri="{BB962C8B-B14F-4D97-AF65-F5344CB8AC3E}">
        <p14:creationId xmlns:p14="http://schemas.microsoft.com/office/powerpoint/2010/main" val="3434827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29A39-71DE-4B07-AE85-B936D52C55F5}"/>
              </a:ext>
            </a:extLst>
          </p:cNvPr>
          <p:cNvPicPr>
            <a:picLocks noChangeAspect="1"/>
          </p:cNvPicPr>
          <p:nvPr/>
        </p:nvPicPr>
        <p:blipFill>
          <a:blip r:embed="rId2"/>
          <a:stretch>
            <a:fillRect/>
          </a:stretch>
        </p:blipFill>
        <p:spPr>
          <a:xfrm>
            <a:off x="-1" y="0"/>
            <a:ext cx="12192001" cy="6858000"/>
          </a:xfrm>
          <a:prstGeom prst="rect">
            <a:avLst/>
          </a:prstGeom>
        </p:spPr>
      </p:pic>
      <p:sp>
        <p:nvSpPr>
          <p:cNvPr id="6" name="TextBox 5">
            <a:extLst>
              <a:ext uri="{FF2B5EF4-FFF2-40B4-BE49-F238E27FC236}">
                <a16:creationId xmlns:a16="http://schemas.microsoft.com/office/drawing/2014/main" id="{66C848C4-69B9-4F51-8202-5B0536B0ED78}"/>
              </a:ext>
            </a:extLst>
          </p:cNvPr>
          <p:cNvSpPr txBox="1"/>
          <p:nvPr/>
        </p:nvSpPr>
        <p:spPr>
          <a:xfrm>
            <a:off x="487680" y="270856"/>
            <a:ext cx="4541520" cy="707886"/>
          </a:xfrm>
          <a:prstGeom prst="rect">
            <a:avLst/>
          </a:prstGeom>
          <a:solidFill>
            <a:schemeClr val="accent1">
              <a:lumMod val="20000"/>
              <a:lumOff val="80000"/>
            </a:schemeClr>
          </a:solidFill>
        </p:spPr>
        <p:txBody>
          <a:bodyPr wrap="square" rtlCol="0">
            <a:spAutoFit/>
          </a:bodyPr>
          <a:lstStyle/>
          <a:p>
            <a:r>
              <a:rPr lang="vi-VN" sz="4000" b="1" dirty="0">
                <a:solidFill>
                  <a:srgbClr val="002060"/>
                </a:solidFill>
                <a:latin typeface="Times New Roman" panose="02020603050405020304" pitchFamily="18" charset="0"/>
                <a:cs typeface="Times New Roman" panose="02020603050405020304" pitchFamily="18" charset="0"/>
              </a:rPr>
              <a:t>1. Hai câu thơ đầu</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DF67D3B-9B8D-4D52-B8F0-4F4031E86AF6}"/>
              </a:ext>
            </a:extLst>
          </p:cNvPr>
          <p:cNvSpPr txBox="1">
            <a:spLocks noChangeArrowheads="1"/>
          </p:cNvSpPr>
          <p:nvPr/>
        </p:nvSpPr>
        <p:spPr bwMode="auto">
          <a:xfrm>
            <a:off x="41564" y="1497159"/>
            <a:ext cx="685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a:t>
            </a:r>
            <a:r>
              <a:rPr kumimoji="0" lang="en-US" altLang="en-US" sz="3200"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quốc</a:t>
            </a:r>
            <a:r>
              <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sơn</a:t>
            </a:r>
            <a:r>
              <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hà</a:t>
            </a:r>
            <a:r>
              <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Nam </a:t>
            </a:r>
            <a:r>
              <a:rPr kumimoji="0" lang="en-US" altLang="en-US" sz="3200"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a:t>
            </a:r>
            <a:r>
              <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cư</a:t>
            </a:r>
            <a:r>
              <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1" indent="0" defTabSz="914400" eaLnBrk="1" fontAlgn="base" latinLnBrk="0" hangingPunct="1">
              <a:lnSpc>
                <a:spcPct val="100000"/>
              </a:lnSpc>
              <a:spcBef>
                <a:spcPct val="0"/>
              </a:spcBef>
              <a:spcAft>
                <a:spcPct val="0"/>
              </a:spcAft>
              <a:buClrTx/>
              <a:buSzTx/>
              <a:buFontTx/>
              <a:buNone/>
              <a:tabLst/>
              <a:defRPr/>
            </a:pPr>
            <a:r>
              <a:rPr kumimoji="0" lang="en-US" altLang="en-US" sz="3200"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Tiệt</a:t>
            </a:r>
            <a:r>
              <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nhiên</a:t>
            </a:r>
            <a:r>
              <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định</a:t>
            </a:r>
            <a:r>
              <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phận</a:t>
            </a:r>
            <a:r>
              <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tại</a:t>
            </a:r>
            <a:r>
              <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thiên</a:t>
            </a:r>
            <a:r>
              <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thư</a:t>
            </a:r>
            <a:endPar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DF67D3B-9B8D-4D52-B8F0-4F4031E86AF6}"/>
              </a:ext>
            </a:extLst>
          </p:cNvPr>
          <p:cNvSpPr txBox="1">
            <a:spLocks noChangeArrowheads="1"/>
          </p:cNvSpPr>
          <p:nvPr/>
        </p:nvSpPr>
        <p:spPr bwMode="auto">
          <a:xfrm>
            <a:off x="1469966" y="2994318"/>
            <a:ext cx="81866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3200" i="1" kern="0" dirty="0" err="1" smtClean="0">
                <a:solidFill>
                  <a:srgbClr val="000000"/>
                </a:solidFill>
                <a:latin typeface="Times New Roman" panose="02020603050405020304" pitchFamily="18" charset="0"/>
                <a:cs typeface="Times New Roman" panose="02020603050405020304" pitchFamily="18" charset="0"/>
              </a:rPr>
              <a:t>Sông</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núi</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nước</a:t>
            </a:r>
            <a:r>
              <a:rPr lang="en-US" altLang="en-US" sz="3200" i="1" kern="0" dirty="0" smtClean="0">
                <a:solidFill>
                  <a:srgbClr val="000000"/>
                </a:solidFill>
                <a:latin typeface="Times New Roman" panose="02020603050405020304" pitchFamily="18" charset="0"/>
                <a:cs typeface="Times New Roman" panose="02020603050405020304" pitchFamily="18" charset="0"/>
              </a:rPr>
              <a:t> Nam,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vua</a:t>
            </a:r>
            <a:r>
              <a:rPr lang="en-US" altLang="en-US" sz="3200" i="1" kern="0" dirty="0" smtClean="0">
                <a:solidFill>
                  <a:srgbClr val="000000"/>
                </a:solidFill>
                <a:latin typeface="Times New Roman" panose="02020603050405020304" pitchFamily="18" charset="0"/>
                <a:cs typeface="Times New Roman" panose="02020603050405020304" pitchFamily="18" charset="0"/>
              </a:rPr>
              <a:t> Nam ở</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0" i="1"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Giới</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phận</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định</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rõ</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ràng</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ở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trời</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DF67D3B-9B8D-4D52-B8F0-4F4031E86AF6}"/>
              </a:ext>
            </a:extLst>
          </p:cNvPr>
          <p:cNvSpPr txBox="1">
            <a:spLocks noChangeArrowheads="1"/>
          </p:cNvSpPr>
          <p:nvPr/>
        </p:nvSpPr>
        <p:spPr bwMode="auto">
          <a:xfrm>
            <a:off x="5334000" y="4874195"/>
            <a:ext cx="685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3200" i="1" kern="0" dirty="0" err="1" smtClean="0">
                <a:solidFill>
                  <a:srgbClr val="000000"/>
                </a:solidFill>
                <a:latin typeface="Times New Roman" panose="02020603050405020304" pitchFamily="18" charset="0"/>
                <a:cs typeface="Times New Roman" panose="02020603050405020304" pitchFamily="18" charset="0"/>
              </a:rPr>
              <a:t>Sông</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núi</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nước</a:t>
            </a:r>
            <a:r>
              <a:rPr lang="en-US" altLang="en-US" sz="3200" i="1" kern="0" dirty="0" smtClean="0">
                <a:solidFill>
                  <a:srgbClr val="000000"/>
                </a:solidFill>
                <a:latin typeface="Times New Roman" panose="02020603050405020304" pitchFamily="18" charset="0"/>
                <a:cs typeface="Times New Roman" panose="02020603050405020304" pitchFamily="18" charset="0"/>
              </a:rPr>
              <a:t> Nam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vua</a:t>
            </a:r>
            <a:r>
              <a:rPr lang="en-US" altLang="en-US" sz="3200" i="1" kern="0" dirty="0" smtClean="0">
                <a:solidFill>
                  <a:srgbClr val="000000"/>
                </a:solidFill>
                <a:latin typeface="Times New Roman" panose="02020603050405020304" pitchFamily="18" charset="0"/>
                <a:cs typeface="Times New Roman" panose="02020603050405020304" pitchFamily="18" charset="0"/>
              </a:rPr>
              <a:t> Nam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ngự</a:t>
            </a:r>
            <a:endParaRPr lang="en-US" altLang="en-US" sz="3200" i="1" kern="0" dirty="0" smtClean="0">
              <a:solidFill>
                <a:srgbClr val="000000"/>
              </a:solidFill>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0" i="1"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Vằng</a:t>
            </a:r>
            <a:r>
              <a:rPr kumimoji="0" lang="en-US" altLang="en-US" sz="3200" b="0" i="1"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vặc</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trời</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chia </a:t>
            </a:r>
            <a:r>
              <a:rPr lang="en-US" altLang="en-US" sz="3200" i="1" kern="0" dirty="0" err="1">
                <a:solidFill>
                  <a:srgbClr val="000000"/>
                </a:solidFill>
                <a:latin typeface="Times New Roman" panose="02020603050405020304" pitchFamily="18" charset="0"/>
                <a:cs typeface="Times New Roman" panose="02020603050405020304" pitchFamily="18" charset="0"/>
              </a:rPr>
              <a:t>x</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ứ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sở</a:t>
            </a:r>
            <a:endPar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451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477508" y="110835"/>
            <a:ext cx="7562091" cy="4655129"/>
          </a:xfrm>
        </p:spPr>
        <p:txBody>
          <a:bodyPr>
            <a:normAutofit lnSpcReduction="10000"/>
          </a:bodyPr>
          <a:lstStyle/>
          <a:p>
            <a:pPr marL="0" indent="0" algn="just">
              <a:buNone/>
            </a:pPr>
            <a:r>
              <a:rPr lang="en-US" b="1" i="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b="1" i="1"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 </a:t>
            </a:r>
            <a:r>
              <a:rPr lang="vi-VN"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938 Ngô Quyền giành lại độc lập và xưng vương mà không hề được nhà Hán công nhận. Lý Công Uẩn lên ngôi năm 1009, một năm sau triều đình nhà Tống phong cho ngài làm An Nam quận vương và gọi nước ta là An Nam quận. (Cho đến vua thứ sáu nhà Lý – Lý Anh Tông (1138-1175) đều bị Hoàng đế Trung Hoa gọi là An Nam quận vương. Chỉ một năm trước khi qua đời, năm 1174, Lý Anh Tông mới được Trung Hoa thừa nhận là An Nam quốc vương và nước ta từ đó mới chính thức được công nhận là một “quốc”). </a:t>
            </a:r>
            <a:endParaRPr lang="en-US"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srcRect r="55091" b="30546"/>
          <a:stretch/>
        </p:blipFill>
        <p:spPr>
          <a:xfrm>
            <a:off x="716973" y="1856508"/>
            <a:ext cx="2566555" cy="2646218"/>
          </a:xfrm>
          <a:prstGeom prst="rect">
            <a:avLst/>
          </a:prstGeom>
        </p:spPr>
      </p:pic>
      <p:sp>
        <p:nvSpPr>
          <p:cNvPr id="2" name="TextBox 1"/>
          <p:cNvSpPr txBox="1"/>
          <p:nvPr/>
        </p:nvSpPr>
        <p:spPr>
          <a:xfrm>
            <a:off x="0" y="665018"/>
            <a:ext cx="4477508"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sở</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quốc</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69070" y="4251328"/>
            <a:ext cx="11618130" cy="2677656"/>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=&gt; NAM QUỐC NGANG HÀNG VỚI BẮC QUỐC</a:t>
            </a:r>
          </a:p>
          <a:p>
            <a:pPr marL="457200" indent="-457200">
              <a:buFont typeface="Symbol"/>
              <a:buChar char="Þ"/>
            </a:pPr>
            <a:r>
              <a:rPr lang="en-US" sz="2800" b="1" dirty="0" smtClean="0">
                <a:solidFill>
                  <a:srgbClr val="FF0000"/>
                </a:solidFill>
                <a:latin typeface="Times New Roman" panose="02020603050405020304" pitchFamily="18" charset="0"/>
                <a:cs typeface="Times New Roman" panose="02020603050405020304" pitchFamily="18" charset="0"/>
              </a:rPr>
              <a:t>ĐẠI CỒ VIỆT NGANG HÀNG VỚI ĐẠI TỐNG</a:t>
            </a:r>
          </a:p>
          <a:p>
            <a:r>
              <a:rPr lang="en-US" sz="2800" dirty="0" smtClean="0"/>
              <a:t>- Nam </a:t>
            </a:r>
            <a:r>
              <a:rPr lang="en-US" sz="2800" dirty="0" err="1"/>
              <a:t>quốc</a:t>
            </a:r>
            <a:r>
              <a:rPr lang="en-US" sz="2800" dirty="0"/>
              <a:t>: </a:t>
            </a:r>
            <a:r>
              <a:rPr lang="en-US" sz="2800" dirty="0" err="1"/>
              <a:t>nước</a:t>
            </a:r>
            <a:r>
              <a:rPr lang="en-US" sz="2800" dirty="0"/>
              <a:t> Nam </a:t>
            </a:r>
          </a:p>
          <a:p>
            <a:r>
              <a:rPr lang="en-US" sz="2800" dirty="0"/>
              <a:t>-&gt;</a:t>
            </a:r>
            <a:r>
              <a:rPr lang="en-US" sz="2800" dirty="0" err="1"/>
              <a:t>Vùng</a:t>
            </a:r>
            <a:r>
              <a:rPr lang="en-US" sz="2800" dirty="0"/>
              <a:t> </a:t>
            </a:r>
            <a:r>
              <a:rPr lang="en-US" sz="2800" dirty="0" err="1"/>
              <a:t>sông</a:t>
            </a:r>
            <a:r>
              <a:rPr lang="en-US" sz="2800" dirty="0"/>
              <a:t> </a:t>
            </a:r>
            <a:r>
              <a:rPr lang="en-US" sz="2800" dirty="0" err="1"/>
              <a:t>núi</a:t>
            </a:r>
            <a:r>
              <a:rPr lang="en-US" sz="2800" dirty="0"/>
              <a:t> </a:t>
            </a:r>
            <a:r>
              <a:rPr lang="en-US" sz="2800" dirty="0" err="1"/>
              <a:t>phía</a:t>
            </a:r>
            <a:r>
              <a:rPr lang="en-US" sz="2800" dirty="0"/>
              <a:t> Nam </a:t>
            </a:r>
            <a:r>
              <a:rPr lang="en-US" sz="2800" dirty="0" err="1"/>
              <a:t>là</a:t>
            </a:r>
            <a:r>
              <a:rPr lang="en-US" sz="2800" dirty="0"/>
              <a:t> </a:t>
            </a:r>
            <a:r>
              <a:rPr lang="en-US" sz="2800" dirty="0" err="1"/>
              <a:t>một</a:t>
            </a:r>
            <a:r>
              <a:rPr lang="en-US" sz="2800" dirty="0"/>
              <a:t> </a:t>
            </a:r>
            <a:r>
              <a:rPr lang="en-US" sz="2800" dirty="0" err="1"/>
              <a:t>nước</a:t>
            </a:r>
            <a:r>
              <a:rPr lang="en-US" sz="2800" dirty="0"/>
              <a:t> </a:t>
            </a:r>
            <a:r>
              <a:rPr lang="en-US" sz="2800" dirty="0" err="1"/>
              <a:t>chứ</a:t>
            </a:r>
            <a:r>
              <a:rPr lang="en-US" sz="2800" dirty="0"/>
              <a:t> </a:t>
            </a:r>
            <a:r>
              <a:rPr lang="en-US" sz="2800" dirty="0" err="1"/>
              <a:t>không</a:t>
            </a:r>
            <a:r>
              <a:rPr lang="en-US" sz="2800" dirty="0"/>
              <a:t> </a:t>
            </a:r>
            <a:r>
              <a:rPr lang="en-US" sz="2800" dirty="0" err="1"/>
              <a:t>phải</a:t>
            </a:r>
            <a:r>
              <a:rPr lang="en-US" sz="2800" dirty="0"/>
              <a:t> </a:t>
            </a:r>
            <a:r>
              <a:rPr lang="en-US" sz="2800" dirty="0" err="1"/>
              <a:t>một</a:t>
            </a:r>
            <a:r>
              <a:rPr lang="en-US" sz="2800" dirty="0"/>
              <a:t> </a:t>
            </a:r>
            <a:r>
              <a:rPr lang="en-US" sz="2800" dirty="0" err="1"/>
              <a:t>quận</a:t>
            </a:r>
            <a:r>
              <a:rPr lang="en-US" sz="2800" dirty="0"/>
              <a:t> </a:t>
            </a:r>
            <a:r>
              <a:rPr lang="en-US" sz="2800" dirty="0" err="1"/>
              <a:t>huyện</a:t>
            </a:r>
            <a:r>
              <a:rPr lang="en-US" sz="2800" dirty="0"/>
              <a:t> </a:t>
            </a:r>
            <a:r>
              <a:rPr lang="en-US" sz="2800" dirty="0" err="1"/>
              <a:t>của</a:t>
            </a:r>
            <a:r>
              <a:rPr lang="en-US" sz="2800" dirty="0"/>
              <a:t> </a:t>
            </a:r>
            <a:r>
              <a:rPr lang="en-US" sz="2800" dirty="0" err="1"/>
              <a:t>Trung</a:t>
            </a:r>
            <a:r>
              <a:rPr lang="en-US" sz="2800" dirty="0"/>
              <a:t> </a:t>
            </a:r>
            <a:r>
              <a:rPr lang="en-US" sz="2800" dirty="0" err="1"/>
              <a:t>Hoa</a:t>
            </a:r>
            <a:r>
              <a:rPr lang="en-US" sz="2800" dirty="0"/>
              <a:t>-&gt; </a:t>
            </a:r>
            <a:r>
              <a:rPr lang="en-US" sz="2800" dirty="0" err="1"/>
              <a:t>Khẳng</a:t>
            </a:r>
            <a:r>
              <a:rPr lang="en-US" sz="2800" dirty="0"/>
              <a:t> </a:t>
            </a:r>
            <a:r>
              <a:rPr lang="en-US" sz="2800" dirty="0" err="1"/>
              <a:t>định</a:t>
            </a:r>
            <a:r>
              <a:rPr lang="en-US" sz="2800" dirty="0"/>
              <a:t> ý </a:t>
            </a:r>
            <a:r>
              <a:rPr lang="en-US" sz="2800" dirty="0" err="1"/>
              <a:t>thức</a:t>
            </a:r>
            <a:r>
              <a:rPr lang="en-US" sz="2800" dirty="0"/>
              <a:t> </a:t>
            </a:r>
            <a:r>
              <a:rPr lang="en-US" sz="2800" dirty="0" err="1"/>
              <a:t>độc</a:t>
            </a:r>
            <a:r>
              <a:rPr lang="en-US" sz="2800" dirty="0"/>
              <a:t> </a:t>
            </a:r>
            <a:r>
              <a:rPr lang="en-US" sz="2800" dirty="0" err="1"/>
              <a:t>lập</a:t>
            </a:r>
            <a:r>
              <a:rPr lang="en-US" sz="2800" dirty="0"/>
              <a:t> </a:t>
            </a:r>
            <a:r>
              <a:rPr lang="en-US" sz="2800" dirty="0" err="1"/>
              <a:t>chủ</a:t>
            </a:r>
            <a:r>
              <a:rPr lang="en-US" sz="2800" dirty="0"/>
              <a:t> </a:t>
            </a:r>
            <a:r>
              <a:rPr lang="en-US" sz="2800" dirty="0" err="1"/>
              <a:t>quyền</a:t>
            </a:r>
            <a:r>
              <a:rPr lang="en-US" sz="2800" dirty="0"/>
              <a:t> </a:t>
            </a:r>
            <a:r>
              <a:rPr lang="en-US" sz="2800" dirty="0" err="1"/>
              <a:t>của</a:t>
            </a:r>
            <a:r>
              <a:rPr lang="en-US" sz="2800" dirty="0"/>
              <a:t> </a:t>
            </a:r>
            <a:r>
              <a:rPr lang="en-US" sz="2800" dirty="0" err="1"/>
              <a:t>một</a:t>
            </a:r>
            <a:r>
              <a:rPr lang="en-US" sz="2800" dirty="0"/>
              <a:t> </a:t>
            </a:r>
            <a:r>
              <a:rPr lang="en-US" sz="2800" dirty="0" err="1"/>
              <a:t>dân</a:t>
            </a:r>
            <a:r>
              <a:rPr lang="en-US" sz="2800" dirty="0"/>
              <a:t> </a:t>
            </a:r>
            <a:r>
              <a:rPr lang="en-US" sz="2800" dirty="0" err="1"/>
              <a:t>tộc</a:t>
            </a:r>
            <a:r>
              <a:rPr lang="en-US" sz="2800" dirty="0"/>
              <a:t>.</a:t>
            </a:r>
          </a:p>
          <a:p>
            <a:pPr marL="457200" indent="-457200">
              <a:buFont typeface="Symbol"/>
              <a:buChar char="Þ"/>
            </a:pP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972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ngtree—chinese ancient king couple portrait_3167475.png"/>
          <p:cNvPicPr>
            <a:picLocks noChangeAspect="1"/>
          </p:cNvPicPr>
          <p:nvPr/>
        </p:nvPicPr>
        <p:blipFill>
          <a:blip r:embed="rId2"/>
          <a:srcRect l="2805" r="47526"/>
          <a:stretch>
            <a:fillRect/>
          </a:stretch>
        </p:blipFill>
        <p:spPr>
          <a:xfrm>
            <a:off x="80928" y="1133212"/>
            <a:ext cx="2915814" cy="4210335"/>
          </a:xfrm>
          <a:prstGeom prst="rect">
            <a:avLst/>
          </a:prstGeom>
        </p:spPr>
      </p:pic>
      <p:sp>
        <p:nvSpPr>
          <p:cNvPr id="5" name="Rectangle 4"/>
          <p:cNvSpPr/>
          <p:nvPr/>
        </p:nvSpPr>
        <p:spPr>
          <a:xfrm>
            <a:off x="4106528" y="193964"/>
            <a:ext cx="7988490" cy="4832092"/>
          </a:xfrm>
          <a:prstGeom prst="rect">
            <a:avLst/>
          </a:prstGeom>
        </p:spPr>
        <p:txBody>
          <a:bodyPr wrap="square">
            <a:spAutoFit/>
          </a:bodyPr>
          <a:lstStyle/>
          <a:p>
            <a:pPr algn="just"/>
            <a:r>
              <a:rPr lang="en-US" sz="2800" b="1" i="1" dirty="0" smtClean="0">
                <a:solidFill>
                  <a:srgbClr val="002060"/>
                </a:solidFill>
                <a:latin typeface="+mj-lt"/>
              </a:rPr>
              <a:t>	</a:t>
            </a:r>
            <a:r>
              <a:rPr lang="vi-VN" sz="2800" b="1" i="1" dirty="0" smtClean="0">
                <a:solidFill>
                  <a:srgbClr val="002060"/>
                </a:solidFill>
                <a:latin typeface="+mj-lt"/>
              </a:rPr>
              <a:t>Ngày </a:t>
            </a:r>
            <a:r>
              <a:rPr lang="vi-VN" sz="2800" b="1" i="1" dirty="0">
                <a:solidFill>
                  <a:srgbClr val="002060"/>
                </a:solidFill>
                <a:latin typeface="+mj-lt"/>
              </a:rPr>
              <a:t>xưa, tước “vương” được dùng để chỉ một ông vua quản lý một quốc gia độc lập (đời Hạ, Thương, Chu đều xưng vương). Tần Thủy Hoàng thu phục thiên hạ, tự xưng “hoàng đế” và dùng tước “vương” để phong cho các chư hầu thần phục.</a:t>
            </a:r>
            <a:endParaRPr lang="en-US" sz="2800" b="1" i="1" dirty="0">
              <a:solidFill>
                <a:srgbClr val="002060"/>
              </a:solidFill>
              <a:latin typeface="+mj-lt"/>
            </a:endParaRPr>
          </a:p>
          <a:p>
            <a:pPr algn="just"/>
            <a:r>
              <a:rPr lang="en-US" sz="2800" b="1" i="1" dirty="0" smtClean="0">
                <a:solidFill>
                  <a:srgbClr val="002060"/>
                </a:solidFill>
                <a:latin typeface="+mj-lt"/>
              </a:rPr>
              <a:t>	</a:t>
            </a:r>
            <a:r>
              <a:rPr lang="vi-VN" sz="2800" b="1" i="1" dirty="0" smtClean="0">
                <a:solidFill>
                  <a:srgbClr val="002060"/>
                </a:solidFill>
                <a:latin typeface="+mj-lt"/>
              </a:rPr>
              <a:t>Lý </a:t>
            </a:r>
            <a:r>
              <a:rPr lang="vi-VN" sz="2800" b="1" i="1" dirty="0">
                <a:solidFill>
                  <a:srgbClr val="002060"/>
                </a:solidFill>
                <a:latin typeface="+mj-lt"/>
              </a:rPr>
              <a:t>Bôn khi thành lập nước Vạn Xuân đã tự xưng là Lý Nam Đế, không chịu thuần phục làm chư hầu, bất chấp việc không được triều đại phong kiến phương Bắc khi đó chấp nhận, chống lại quan niệm cho rằng chỉ có một hoàng đế Trung Quốc duy nhất thống trị khắp thế gian này.</a:t>
            </a:r>
            <a:endParaRPr lang="en-US" sz="2800" b="1" i="1" dirty="0">
              <a:solidFill>
                <a:srgbClr val="002060"/>
              </a:solidFill>
              <a:latin typeface="+mj-lt"/>
            </a:endParaRPr>
          </a:p>
        </p:txBody>
      </p:sp>
      <p:sp>
        <p:nvSpPr>
          <p:cNvPr id="6" name="TextBox 5"/>
          <p:cNvSpPr txBox="1"/>
          <p:nvPr/>
        </p:nvSpPr>
        <p:spPr>
          <a:xfrm>
            <a:off x="249382" y="360218"/>
            <a:ext cx="3857146"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sở</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đế</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1139" y="5239270"/>
            <a:ext cx="12168844" cy="1384995"/>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=&gt; NAM ĐẾ NGANG HÀNG VỚI BẮC ĐẾ</a:t>
            </a:r>
          </a:p>
          <a:p>
            <a:pPr marL="457200" indent="-457200">
              <a:buFont typeface="Symbol"/>
              <a:buChar char="Þ"/>
            </a:pPr>
            <a:r>
              <a:rPr lang="en-US" sz="2800" b="1" dirty="0" smtClean="0">
                <a:solidFill>
                  <a:srgbClr val="FF0000"/>
                </a:solidFill>
                <a:latin typeface="Times New Roman" panose="02020603050405020304" pitchFamily="18" charset="0"/>
                <a:cs typeface="Times New Roman" panose="02020603050405020304" pitchFamily="18" charset="0"/>
              </a:rPr>
              <a:t>VUA NƯỚC ĐẠI CỒ VIỆT NGANG HÀNG VỚI VUA NƯỚC ĐẠI TỐNG</a:t>
            </a:r>
          </a:p>
          <a:p>
            <a:r>
              <a:rPr lang="en-US" sz="2800" dirty="0" smtClean="0"/>
              <a:t>- Nam </a:t>
            </a:r>
            <a:r>
              <a:rPr lang="en-US" sz="2800" dirty="0" err="1" smtClean="0"/>
              <a:t>đế</a:t>
            </a:r>
            <a:r>
              <a:rPr lang="en-US" sz="2800" dirty="0" smtClean="0"/>
              <a:t>: </a:t>
            </a:r>
            <a:r>
              <a:rPr lang="en-US" sz="2800" dirty="0" err="1" smtClean="0"/>
              <a:t>Chứng</a:t>
            </a:r>
            <a:r>
              <a:rPr lang="en-US" sz="2800" dirty="0" smtClean="0"/>
              <a:t> </a:t>
            </a:r>
            <a:r>
              <a:rPr lang="en-US" sz="2800" dirty="0" err="1"/>
              <a:t>tỏ</a:t>
            </a:r>
            <a:r>
              <a:rPr lang="en-US" sz="2800" dirty="0"/>
              <a:t> </a:t>
            </a:r>
            <a:r>
              <a:rPr lang="en-US" sz="2800" dirty="0" err="1"/>
              <a:t>nước</a:t>
            </a:r>
            <a:r>
              <a:rPr lang="en-US" sz="2800" dirty="0"/>
              <a:t> Nam </a:t>
            </a:r>
            <a:r>
              <a:rPr lang="en-US" sz="2800" dirty="0" err="1"/>
              <a:t>là</a:t>
            </a:r>
            <a:r>
              <a:rPr lang="en-US" sz="2800" dirty="0"/>
              <a:t> </a:t>
            </a:r>
            <a:r>
              <a:rPr lang="en-US" sz="2800" dirty="0" err="1"/>
              <a:t>có</a:t>
            </a:r>
            <a:r>
              <a:rPr lang="en-US" sz="2800" dirty="0"/>
              <a:t> </a:t>
            </a:r>
            <a:r>
              <a:rPr lang="en-US" sz="2800" dirty="0" err="1"/>
              <a:t>vua</a:t>
            </a:r>
            <a:r>
              <a:rPr lang="en-US" sz="2800" dirty="0"/>
              <a:t>, </a:t>
            </a:r>
            <a:r>
              <a:rPr lang="en-US" sz="2800" dirty="0" err="1"/>
              <a:t>có</a:t>
            </a:r>
            <a:r>
              <a:rPr lang="en-US" sz="2800" dirty="0"/>
              <a:t> </a:t>
            </a:r>
            <a:r>
              <a:rPr lang="en-US" sz="2800" dirty="0" err="1"/>
              <a:t>chủ</a:t>
            </a:r>
            <a:r>
              <a:rPr lang="en-US" sz="2800" dirty="0"/>
              <a:t>, </a:t>
            </a:r>
            <a:r>
              <a:rPr lang="en-US" sz="2800" dirty="0" err="1"/>
              <a:t>có</a:t>
            </a:r>
            <a:r>
              <a:rPr lang="en-US" sz="2800" dirty="0"/>
              <a:t> </a:t>
            </a:r>
            <a:r>
              <a:rPr lang="en-US" sz="2800" dirty="0" err="1"/>
              <a:t>quốc</a:t>
            </a:r>
            <a:r>
              <a:rPr lang="en-US" sz="2800" dirty="0"/>
              <a:t> </a:t>
            </a:r>
            <a:r>
              <a:rPr lang="en-US" sz="2800" dirty="0" err="1"/>
              <a:t>chủ</a:t>
            </a:r>
            <a:r>
              <a:rPr lang="en-US" sz="2800" dirty="0"/>
              <a: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660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42110" y="761693"/>
            <a:ext cx="6497782" cy="4387309"/>
          </a:xfrm>
        </p:spPr>
        <p:txBody>
          <a:bodyPr>
            <a:normAutofit lnSpcReduction="10000"/>
          </a:bodyPr>
          <a:lstStyle/>
          <a:p>
            <a:pPr marL="0" indent="0" algn="just">
              <a:buNone/>
            </a:pPr>
            <a:r>
              <a:rPr lang="en-US" b="1" i="1" dirty="0" smtClean="0">
                <a:solidFill>
                  <a:srgbClr val="FF0000"/>
                </a:solidFill>
                <a:effectLst>
                  <a:outerShdw blurRad="38100" dist="38100" dir="2700000" algn="tl">
                    <a:srgbClr val="000000">
                      <a:alpha val="43137"/>
                    </a:srgbClr>
                  </a:outerShdw>
                </a:effectLst>
                <a:latin typeface="+mj-lt"/>
              </a:rPr>
              <a:t>	</a:t>
            </a:r>
            <a:r>
              <a:rPr lang="vi-VN" b="1" i="1" dirty="0" smtClean="0">
                <a:solidFill>
                  <a:srgbClr val="FF0000"/>
                </a:solidFill>
                <a:effectLst>
                  <a:outerShdw blurRad="38100" dist="38100" dir="2700000" algn="tl">
                    <a:srgbClr val="000000">
                      <a:alpha val="43137"/>
                    </a:srgbClr>
                  </a:outerShdw>
                </a:effectLst>
                <a:latin typeface="+mj-lt"/>
              </a:rPr>
              <a:t>Theo </a:t>
            </a:r>
            <a:r>
              <a:rPr lang="vi-VN" b="1" i="1" dirty="0">
                <a:solidFill>
                  <a:srgbClr val="FF0000"/>
                </a:solidFill>
                <a:effectLst>
                  <a:outerShdw blurRad="38100" dist="38100" dir="2700000" algn="tl">
                    <a:srgbClr val="000000">
                      <a:alpha val="43137"/>
                    </a:srgbClr>
                  </a:outerShdw>
                </a:effectLst>
                <a:latin typeface="+mj-lt"/>
              </a:rPr>
              <a:t>Sử ký của Tư Mã Thiên thì từ thời Xuân thu chiến quốc, các nhà chiêm tinh cổ đại đã phát hiện ra việc mỗi khu vực dưới mặt đất (mỗi quốc gia) đều ứng với các tinh phận trên bầu trời. Người xưa đã dựa vào vị trí các ngôi sao để phân chia và xác định ranh giới các khu vực tương ứng trên mặt đất, họ mượn tên sao để chỉ tên đất.</a:t>
            </a:r>
          </a:p>
          <a:p>
            <a:pPr marL="0" indent="0" algn="just">
              <a:buNone/>
            </a:pPr>
            <a:r>
              <a:rPr lang="en-US" b="1" i="1" dirty="0" smtClean="0">
                <a:solidFill>
                  <a:srgbClr val="FF0000"/>
                </a:solidFill>
                <a:effectLst>
                  <a:outerShdw blurRad="38100" dist="38100" dir="2700000" algn="tl">
                    <a:srgbClr val="000000">
                      <a:alpha val="43137"/>
                    </a:srgbClr>
                  </a:outerShdw>
                </a:effectLst>
                <a:latin typeface="+mj-lt"/>
              </a:rPr>
              <a:t>	</a:t>
            </a:r>
            <a:r>
              <a:rPr lang="vi-VN" b="1" i="1" dirty="0" smtClean="0">
                <a:solidFill>
                  <a:srgbClr val="FF0000"/>
                </a:solidFill>
                <a:effectLst>
                  <a:outerShdw blurRad="38100" dist="38100" dir="2700000" algn="tl">
                    <a:srgbClr val="000000">
                      <a:alpha val="43137"/>
                    </a:srgbClr>
                  </a:outerShdw>
                </a:effectLst>
                <a:latin typeface="+mj-lt"/>
              </a:rPr>
              <a:t>Theo </a:t>
            </a:r>
            <a:r>
              <a:rPr lang="vi-VN" b="1" i="1" dirty="0">
                <a:solidFill>
                  <a:srgbClr val="FF0000"/>
                </a:solidFill>
                <a:effectLst>
                  <a:outerShdw blurRad="38100" dist="38100" dir="2700000" algn="tl">
                    <a:srgbClr val="000000">
                      <a:alpha val="43137"/>
                    </a:srgbClr>
                  </a:outerShdw>
                </a:effectLst>
                <a:latin typeface="+mj-lt"/>
              </a:rPr>
              <a:t>đó, nước Việt ta thuộc địa phận sao Dực và sao Chẩn.</a:t>
            </a:r>
          </a:p>
          <a:p>
            <a:pPr algn="just"/>
            <a:endParaRPr lang="en-US" i="1" dirty="0">
              <a:solidFill>
                <a:srgbClr val="FF0000"/>
              </a:solidFill>
              <a:latin typeface="+mj-lt"/>
            </a:endParaRPr>
          </a:p>
        </p:txBody>
      </p:sp>
      <p:pic>
        <p:nvPicPr>
          <p:cNvPr id="6" name="Picture 5"/>
          <p:cNvPicPr>
            <a:picLocks noChangeAspect="1"/>
          </p:cNvPicPr>
          <p:nvPr/>
        </p:nvPicPr>
        <p:blipFill>
          <a:blip r:embed="rId2"/>
          <a:stretch>
            <a:fillRect/>
          </a:stretch>
        </p:blipFill>
        <p:spPr>
          <a:xfrm>
            <a:off x="8213985" y="368877"/>
            <a:ext cx="3512155" cy="5172942"/>
          </a:xfrm>
          <a:prstGeom prst="rect">
            <a:avLst/>
          </a:prstGeom>
        </p:spPr>
      </p:pic>
      <p:sp>
        <p:nvSpPr>
          <p:cNvPr id="4" name="TextBox 3"/>
          <p:cNvSpPr txBox="1"/>
          <p:nvPr/>
        </p:nvSpPr>
        <p:spPr>
          <a:xfrm>
            <a:off x="622562" y="107267"/>
            <a:ext cx="4802918"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sở</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thiên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thư</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5333" y="4853894"/>
            <a:ext cx="8178652" cy="892552"/>
          </a:xfrm>
          <a:prstGeom prst="rect">
            <a:avLst/>
          </a:prstGeom>
          <a:noFill/>
        </p:spPr>
        <p:txBody>
          <a:bodyPr wrap="square" rtlCol="0">
            <a:spAutoFit/>
          </a:bodyPr>
          <a:lstStyle/>
          <a:p>
            <a:r>
              <a:rPr lang="en-US" sz="2600" b="1" dirty="0" smtClean="0">
                <a:solidFill>
                  <a:srgbClr val="FF0000"/>
                </a:solidFill>
                <a:latin typeface="Times New Roman" panose="02020603050405020304" pitchFamily="18" charset="0"/>
                <a:cs typeface="Times New Roman" panose="02020603050405020304" pitchFamily="18" charset="0"/>
              </a:rPr>
              <a:t>=&gt; CƠ SỞ VỮNG CHẮC, LINH THIÊNG, ĐÁNG TIN CẬY  CỦA NGƯỜI XƯA</a:t>
            </a:r>
          </a:p>
        </p:txBody>
      </p:sp>
      <p:sp>
        <p:nvSpPr>
          <p:cNvPr id="8" name="TextBox 7"/>
          <p:cNvSpPr txBox="1"/>
          <p:nvPr/>
        </p:nvSpPr>
        <p:spPr>
          <a:xfrm>
            <a:off x="35333" y="5746446"/>
            <a:ext cx="8178652" cy="954107"/>
          </a:xfrm>
          <a:prstGeom prst="rect">
            <a:avLst/>
          </a:prstGeom>
          <a:noFill/>
        </p:spPr>
        <p:txBody>
          <a:bodyPr wrap="square" rtlCol="0">
            <a:spAutoFit/>
          </a:bodyPr>
          <a:lstStyle/>
          <a:p>
            <a:r>
              <a:rPr lang="en-US" sz="2600" b="1" dirty="0" smtClean="0">
                <a:latin typeface="Times New Roman" panose="02020603050405020304" pitchFamily="18" charset="0"/>
                <a:cs typeface="Times New Roman" panose="02020603050405020304" pitchFamily="18" charset="0"/>
              </a:rPr>
              <a:t>=&gt; </a:t>
            </a:r>
            <a:r>
              <a:rPr lang="en-US" sz="2800" dirty="0" err="1">
                <a:latin typeface="Times New Roman"/>
                <a:ea typeface="Times New Roman"/>
              </a:rPr>
              <a:t>Khẳng</a:t>
            </a:r>
            <a:r>
              <a:rPr lang="en-US" sz="2800" dirty="0">
                <a:latin typeface="Times New Roman"/>
                <a:ea typeface="Times New Roman"/>
              </a:rPr>
              <a:t> </a:t>
            </a:r>
            <a:r>
              <a:rPr lang="en-US" sz="2800" dirty="0" err="1">
                <a:latin typeface="Times New Roman"/>
                <a:ea typeface="Times New Roman"/>
              </a:rPr>
              <a:t>định</a:t>
            </a:r>
            <a:r>
              <a:rPr lang="en-US" sz="2800" dirty="0">
                <a:latin typeface="Times New Roman"/>
                <a:ea typeface="Times New Roman"/>
              </a:rPr>
              <a:t> </a:t>
            </a:r>
            <a:r>
              <a:rPr lang="en-US" sz="2800" dirty="0" err="1">
                <a:latin typeface="Times New Roman"/>
                <a:ea typeface="Times New Roman"/>
              </a:rPr>
              <a:t>ranh</a:t>
            </a:r>
            <a:r>
              <a:rPr lang="en-US" sz="2800" dirty="0">
                <a:latin typeface="Times New Roman"/>
                <a:ea typeface="Times New Roman"/>
              </a:rPr>
              <a:t> </a:t>
            </a:r>
            <a:r>
              <a:rPr lang="en-US" sz="2800" dirty="0" err="1">
                <a:latin typeface="Times New Roman"/>
                <a:ea typeface="Times New Roman"/>
              </a:rPr>
              <a:t>giới</a:t>
            </a:r>
            <a:r>
              <a:rPr lang="en-US" sz="2800" dirty="0">
                <a:latin typeface="Times New Roman"/>
                <a:ea typeface="Times New Roman"/>
              </a:rPr>
              <a:t> </a:t>
            </a:r>
            <a:r>
              <a:rPr lang="en-US" sz="2800" dirty="0" err="1">
                <a:latin typeface="Times New Roman"/>
                <a:ea typeface="Times New Roman"/>
              </a:rPr>
              <a:t>nước</a:t>
            </a:r>
            <a:r>
              <a:rPr lang="en-US" sz="2800" dirty="0">
                <a:latin typeface="Times New Roman"/>
                <a:ea typeface="Times New Roman"/>
              </a:rPr>
              <a:t> Nam </a:t>
            </a:r>
            <a:r>
              <a:rPr lang="en-US" sz="2800" dirty="0" err="1">
                <a:latin typeface="Times New Roman"/>
                <a:ea typeface="Times New Roman"/>
              </a:rPr>
              <a:t>đã</a:t>
            </a:r>
            <a:r>
              <a:rPr lang="en-US" sz="2800" dirty="0">
                <a:latin typeface="Times New Roman"/>
                <a:ea typeface="Times New Roman"/>
              </a:rPr>
              <a:t> </a:t>
            </a:r>
            <a:r>
              <a:rPr lang="en-US" sz="2800" dirty="0" err="1">
                <a:latin typeface="Times New Roman"/>
                <a:ea typeface="Times New Roman"/>
              </a:rPr>
              <a:t>được</a:t>
            </a:r>
            <a:r>
              <a:rPr lang="en-US" sz="2800" dirty="0">
                <a:latin typeface="Times New Roman"/>
                <a:ea typeface="Times New Roman"/>
              </a:rPr>
              <a:t> </a:t>
            </a:r>
            <a:r>
              <a:rPr lang="en-US" sz="2800" dirty="0" err="1">
                <a:latin typeface="Times New Roman"/>
                <a:ea typeface="Times New Roman"/>
              </a:rPr>
              <a:t>phân</a:t>
            </a:r>
            <a:r>
              <a:rPr lang="en-US" sz="2800" dirty="0">
                <a:latin typeface="Times New Roman"/>
                <a:ea typeface="Times New Roman"/>
              </a:rPr>
              <a:t> </a:t>
            </a:r>
            <a:r>
              <a:rPr lang="en-US" sz="2800" dirty="0" err="1">
                <a:latin typeface="Times New Roman"/>
                <a:ea typeface="Times New Roman"/>
              </a:rPr>
              <a:t>định</a:t>
            </a:r>
            <a:r>
              <a:rPr lang="en-US" sz="2800" dirty="0">
                <a:latin typeface="Times New Roman"/>
                <a:ea typeface="Times New Roman"/>
              </a:rPr>
              <a:t> </a:t>
            </a:r>
            <a:r>
              <a:rPr lang="en-US" sz="2800" dirty="0" err="1">
                <a:latin typeface="Times New Roman"/>
                <a:ea typeface="Times New Roman"/>
              </a:rPr>
              <a:t>rõ</a:t>
            </a:r>
            <a:r>
              <a:rPr lang="en-US" sz="2800" dirty="0">
                <a:latin typeface="Times New Roman"/>
                <a:ea typeface="Times New Roman"/>
              </a:rPr>
              <a:t> </a:t>
            </a:r>
            <a:r>
              <a:rPr lang="en-US" sz="2800" dirty="0" err="1">
                <a:latin typeface="Times New Roman"/>
                <a:ea typeface="Times New Roman"/>
              </a:rPr>
              <a:t>ràng</a:t>
            </a:r>
            <a:r>
              <a:rPr lang="en-US" sz="2800" dirty="0">
                <a:latin typeface="Times New Roman"/>
                <a:ea typeface="Times New Roman"/>
              </a:rPr>
              <a:t> </a:t>
            </a:r>
            <a:r>
              <a:rPr lang="en-US" sz="2800" dirty="0" err="1">
                <a:latin typeface="Times New Roman"/>
                <a:ea typeface="Times New Roman"/>
              </a:rPr>
              <a:t>hợp</a:t>
            </a:r>
            <a:r>
              <a:rPr lang="en-US" sz="2800" dirty="0">
                <a:latin typeface="Times New Roman"/>
                <a:ea typeface="Times New Roman"/>
              </a:rPr>
              <a:t> </a:t>
            </a:r>
            <a:r>
              <a:rPr lang="en-US" sz="2800" dirty="0" err="1">
                <a:latin typeface="Times New Roman"/>
                <a:ea typeface="Times New Roman"/>
              </a:rPr>
              <a:t>với</a:t>
            </a:r>
            <a:r>
              <a:rPr lang="en-US" sz="2800" dirty="0">
                <a:latin typeface="Times New Roman"/>
                <a:ea typeface="Times New Roman"/>
              </a:rPr>
              <a:t> </a:t>
            </a:r>
            <a:r>
              <a:rPr lang="en-US" sz="2800" dirty="0" err="1">
                <a:latin typeface="Times New Roman"/>
                <a:ea typeface="Times New Roman"/>
              </a:rPr>
              <a:t>đạo</a:t>
            </a:r>
            <a:r>
              <a:rPr lang="en-US" sz="2800" dirty="0">
                <a:latin typeface="Times New Roman"/>
                <a:ea typeface="Times New Roman"/>
              </a:rPr>
              <a:t> </a:t>
            </a:r>
            <a:r>
              <a:rPr lang="en-US" sz="2800" dirty="0" err="1">
                <a:latin typeface="Times New Roman"/>
                <a:ea typeface="Times New Roman"/>
              </a:rPr>
              <a:t>trời</a:t>
            </a:r>
            <a:r>
              <a:rPr lang="en-US" sz="2800" dirty="0">
                <a:latin typeface="Times New Roman"/>
                <a:ea typeface="Times New Roman"/>
              </a:rPr>
              <a:t> - </a:t>
            </a:r>
            <a:r>
              <a:rPr lang="en-US" sz="2800" dirty="0" err="1">
                <a:latin typeface="Times New Roman"/>
                <a:ea typeface="Times New Roman"/>
              </a:rPr>
              <a:t>đất</a:t>
            </a:r>
            <a:r>
              <a:rPr lang="en-US" sz="2800" dirty="0">
                <a:latin typeface="Times New Roman"/>
                <a:ea typeface="Times New Roman"/>
              </a:rPr>
              <a:t>, </a:t>
            </a:r>
            <a:r>
              <a:rPr lang="en-US" sz="2800" dirty="0" err="1">
                <a:latin typeface="Times New Roman"/>
                <a:ea typeface="Times New Roman"/>
              </a:rPr>
              <a:t>thuận</a:t>
            </a:r>
            <a:r>
              <a:rPr lang="en-US" sz="2800" dirty="0">
                <a:latin typeface="Times New Roman"/>
                <a:ea typeface="Times New Roman"/>
              </a:rPr>
              <a:t> </a:t>
            </a:r>
            <a:r>
              <a:rPr lang="en-US" sz="2800" dirty="0" err="1">
                <a:latin typeface="Times New Roman"/>
                <a:ea typeface="Times New Roman"/>
              </a:rPr>
              <a:t>với</a:t>
            </a:r>
            <a:r>
              <a:rPr lang="en-US" sz="2800" dirty="0">
                <a:latin typeface="Times New Roman"/>
                <a:ea typeface="Times New Roman"/>
              </a:rPr>
              <a:t> </a:t>
            </a:r>
            <a:r>
              <a:rPr lang="en-US" sz="2800" dirty="0" err="1">
                <a:latin typeface="Times New Roman"/>
                <a:ea typeface="Times New Roman"/>
              </a:rPr>
              <a:t>lòng</a:t>
            </a:r>
            <a:r>
              <a:rPr lang="en-US" sz="2800" dirty="0">
                <a:latin typeface="Times New Roman"/>
                <a:ea typeface="Times New Roman"/>
              </a:rPr>
              <a:t> </a:t>
            </a:r>
            <a:r>
              <a:rPr lang="en-US" sz="2800" dirty="0" err="1">
                <a:latin typeface="Times New Roman"/>
                <a:ea typeface="Times New Roman"/>
              </a:rPr>
              <a:t>người</a:t>
            </a:r>
            <a:r>
              <a:rPr lang="en-US" sz="2800" dirty="0">
                <a:latin typeface="Times New Roman"/>
                <a:ea typeface="Times New Roman"/>
              </a:rPr>
              <a:t>. </a:t>
            </a:r>
            <a:endParaRPr lang="en-US" sz="26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840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410" r="25099"/>
          <a:stretch/>
        </p:blipFill>
        <p:spPr>
          <a:xfrm>
            <a:off x="7689273" y="318656"/>
            <a:ext cx="4502727" cy="6677890"/>
          </a:xfrm>
          <a:prstGeom prst="rect">
            <a:avLst/>
          </a:prstGeom>
        </p:spPr>
      </p:pic>
      <p:graphicFrame>
        <p:nvGraphicFramePr>
          <p:cNvPr id="7" name="Diagram 6"/>
          <p:cNvGraphicFramePr/>
          <p:nvPr>
            <p:extLst>
              <p:ext uri="{D42A27DB-BD31-4B8C-83A1-F6EECF244321}">
                <p14:modId xmlns:p14="http://schemas.microsoft.com/office/powerpoint/2010/main" val="2825982359"/>
              </p:ext>
            </p:extLst>
          </p:nvPr>
        </p:nvGraphicFramePr>
        <p:xfrm>
          <a:off x="434110" y="318656"/>
          <a:ext cx="6848764" cy="4475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90946" y="4759037"/>
            <a:ext cx="7689272" cy="1537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latin typeface="Times New Roman" panose="02020603050405020304" pitchFamily="18" charset="0"/>
                <a:cs typeface="Times New Roman" panose="02020603050405020304" pitchFamily="18" charset="0"/>
              </a:rPr>
              <a:t>Tiểu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kết</a:t>
            </a:r>
            <a:r>
              <a:rPr lang="en-US" sz="2800" b="1" dirty="0" smtClean="0">
                <a:latin typeface="Times New Roman" panose="02020603050405020304" pitchFamily="18" charset="0"/>
                <a:cs typeface="Times New Roman" panose="02020603050405020304" pitchFamily="18" charset="0"/>
              </a:rPr>
              <a:t>:</a:t>
            </a:r>
          </a:p>
          <a:p>
            <a:r>
              <a:rPr lang="en-US" sz="2800" b="1" dirty="0" err="1" smtClean="0">
                <a:latin typeface="Times New Roman" panose="02020603050405020304" pitchFamily="18" charset="0"/>
                <a:cs typeface="Times New Roman" panose="02020603050405020304" pitchFamily="18" charset="0"/>
              </a:rPr>
              <a:t>Hai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đầu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khẳng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chủ</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tộc</a:t>
            </a:r>
            <a:r>
              <a:rPr lang="en-US" sz="2800" b="1" dirty="0" smtClean="0">
                <a:latin typeface="Times New Roman" panose="02020603050405020304" pitchFamily="18" charset="0"/>
                <a:cs typeface="Times New Roman" panose="02020603050405020304" pitchFamily="18" charset="0"/>
              </a:rPr>
              <a:t> ta.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701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29A39-71DE-4B07-AE85-B936D52C55F5}"/>
              </a:ext>
            </a:extLst>
          </p:cNvPr>
          <p:cNvPicPr>
            <a:picLocks noChangeAspect="1"/>
          </p:cNvPicPr>
          <p:nvPr/>
        </p:nvPicPr>
        <p:blipFill>
          <a:blip r:embed="rId2"/>
          <a:stretch>
            <a:fillRect/>
          </a:stretch>
        </p:blipFill>
        <p:spPr>
          <a:xfrm>
            <a:off x="-1" y="0"/>
            <a:ext cx="12192001" cy="6858000"/>
          </a:xfrm>
          <a:prstGeom prst="rect">
            <a:avLst/>
          </a:prstGeom>
        </p:spPr>
      </p:pic>
      <p:sp>
        <p:nvSpPr>
          <p:cNvPr id="6" name="TextBox 5">
            <a:extLst>
              <a:ext uri="{FF2B5EF4-FFF2-40B4-BE49-F238E27FC236}">
                <a16:creationId xmlns:a16="http://schemas.microsoft.com/office/drawing/2014/main" id="{66C848C4-69B9-4F51-8202-5B0536B0ED78}"/>
              </a:ext>
            </a:extLst>
          </p:cNvPr>
          <p:cNvSpPr txBox="1"/>
          <p:nvPr/>
        </p:nvSpPr>
        <p:spPr>
          <a:xfrm>
            <a:off x="487680" y="270856"/>
            <a:ext cx="4541520" cy="707886"/>
          </a:xfrm>
          <a:prstGeom prst="rect">
            <a:avLst/>
          </a:prstGeom>
          <a:solidFill>
            <a:schemeClr val="accent1">
              <a:lumMod val="20000"/>
              <a:lumOff val="80000"/>
            </a:schemeClr>
          </a:solidFill>
        </p:spPr>
        <p:txBody>
          <a:bodyPr wrap="square" rtlCol="0">
            <a:spAutoFit/>
          </a:bodyPr>
          <a:lstStyle/>
          <a:p>
            <a:r>
              <a:rPr lang="en-US" sz="4000" b="1" dirty="0">
                <a:solidFill>
                  <a:srgbClr val="002060"/>
                </a:solidFill>
                <a:latin typeface="Times New Roman" panose="02020603050405020304" pitchFamily="18" charset="0"/>
                <a:cs typeface="Times New Roman" panose="02020603050405020304" pitchFamily="18" charset="0"/>
              </a:rPr>
              <a:t>2</a:t>
            </a:r>
            <a:r>
              <a:rPr lang="vi-VN" sz="4000" b="1" dirty="0" smtClean="0">
                <a:solidFill>
                  <a:srgbClr val="002060"/>
                </a:solidFill>
                <a:latin typeface="Times New Roman" panose="02020603050405020304" pitchFamily="18" charset="0"/>
                <a:cs typeface="Times New Roman" panose="02020603050405020304" pitchFamily="18" charset="0"/>
              </a:rPr>
              <a:t>. </a:t>
            </a:r>
            <a:r>
              <a:rPr lang="vi-VN" sz="4000" b="1" dirty="0">
                <a:solidFill>
                  <a:srgbClr val="002060"/>
                </a:solidFill>
                <a:latin typeface="Times New Roman" panose="02020603050405020304" pitchFamily="18" charset="0"/>
                <a:cs typeface="Times New Roman" panose="02020603050405020304" pitchFamily="18" charset="0"/>
              </a:rPr>
              <a:t>Hai câu thơ </a:t>
            </a:r>
            <a:r>
              <a:rPr lang="en-US" sz="4000" b="1" dirty="0" err="1" smtClean="0">
                <a:solidFill>
                  <a:srgbClr val="002060"/>
                </a:solidFill>
                <a:latin typeface="Times New Roman" panose="02020603050405020304" pitchFamily="18" charset="0"/>
                <a:cs typeface="Times New Roman" panose="02020603050405020304" pitchFamily="18" charset="0"/>
              </a:rPr>
              <a:t>sau</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DF67D3B-9B8D-4D52-B8F0-4F4031E86AF6}"/>
              </a:ext>
            </a:extLst>
          </p:cNvPr>
          <p:cNvSpPr txBox="1">
            <a:spLocks noChangeArrowheads="1"/>
          </p:cNvSpPr>
          <p:nvPr/>
        </p:nvSpPr>
        <p:spPr bwMode="auto">
          <a:xfrm>
            <a:off x="41564" y="1497159"/>
            <a:ext cx="6858000" cy="1077218"/>
          </a:xfrm>
          <a:prstGeom prst="rect">
            <a:avLst/>
          </a:prstGeom>
          <a:solidFill>
            <a:srgbClr val="FFFF00"/>
          </a:solidFill>
          <a:ln>
            <a:noFill/>
          </a:ln>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0" i="1"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hà</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nghịch</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lỗ</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lai</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xâm</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phạm</a:t>
            </a:r>
            <a:endPar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lang="en-US" altLang="en-US" sz="3200" i="1" kern="0" baseline="0" dirty="0" err="1" smtClean="0">
                <a:solidFill>
                  <a:srgbClr val="000000"/>
                </a:solidFill>
                <a:latin typeface="Times New Roman" panose="02020603050405020304" pitchFamily="18" charset="0"/>
                <a:cs typeface="Times New Roman" panose="02020603050405020304" pitchFamily="18" charset="0"/>
              </a:rPr>
              <a:t>Nhữ</a:t>
            </a:r>
            <a:r>
              <a:rPr lang="en-US" altLang="en-US" sz="3200" i="1" kern="0" baseline="0" dirty="0" smtClean="0">
                <a:solidFill>
                  <a:srgbClr val="000000"/>
                </a:solidFill>
                <a:latin typeface="Times New Roman" panose="02020603050405020304" pitchFamily="18" charset="0"/>
                <a:cs typeface="Times New Roman" panose="02020603050405020304" pitchFamily="18" charset="0"/>
              </a:rPr>
              <a:t> </a:t>
            </a:r>
            <a:r>
              <a:rPr lang="en-US" altLang="en-US" sz="3200" i="1" kern="0" baseline="0" dirty="0" err="1" smtClean="0">
                <a:solidFill>
                  <a:srgbClr val="000000"/>
                </a:solidFill>
                <a:latin typeface="Times New Roman" panose="02020603050405020304" pitchFamily="18" charset="0"/>
                <a:cs typeface="Times New Roman" panose="02020603050405020304" pitchFamily="18" charset="0"/>
              </a:rPr>
              <a:t>đẳng</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hành</a:t>
            </a:r>
            <a:r>
              <a:rPr lang="en-US" altLang="en-US" sz="3200" i="1" kern="0" dirty="0" smtClean="0">
                <a:solidFill>
                  <a:srgbClr val="000000"/>
                </a:solidFill>
                <a:latin typeface="Times New Roman" panose="02020603050405020304" pitchFamily="18" charset="0"/>
                <a:cs typeface="Times New Roman" panose="02020603050405020304" pitchFamily="18" charset="0"/>
              </a:rPr>
              <a:t> khan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thủ</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bại</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hư</a:t>
            </a:r>
            <a:endPar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DF67D3B-9B8D-4D52-B8F0-4F4031E86AF6}"/>
              </a:ext>
            </a:extLst>
          </p:cNvPr>
          <p:cNvSpPr txBox="1">
            <a:spLocks noChangeArrowheads="1"/>
          </p:cNvSpPr>
          <p:nvPr/>
        </p:nvSpPr>
        <p:spPr bwMode="auto">
          <a:xfrm>
            <a:off x="1469966" y="2994318"/>
            <a:ext cx="10112434" cy="1077218"/>
          </a:xfrm>
          <a:prstGeom prst="rect">
            <a:avLst/>
          </a:prstGeom>
          <a:solidFill>
            <a:srgbClr val="00B0F0"/>
          </a:solidFill>
          <a:ln>
            <a:noFill/>
          </a:ln>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3200" i="1" kern="0" dirty="0" err="1" smtClean="0">
                <a:solidFill>
                  <a:srgbClr val="000000"/>
                </a:solidFill>
                <a:latin typeface="Times New Roman" panose="02020603050405020304" pitchFamily="18" charset="0"/>
                <a:cs typeface="Times New Roman" panose="02020603050405020304" pitchFamily="18" charset="0"/>
              </a:rPr>
              <a:t>Cớ</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sao</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kẻ</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thù</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lại</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dám</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đến</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xâm</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phạm</a:t>
            </a:r>
            <a:endParaRPr lang="en-US" altLang="en-US" sz="3200" i="1" kern="0" dirty="0" smtClean="0">
              <a:solidFill>
                <a:srgbClr val="000000"/>
              </a:solidFill>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0" i="1"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mày</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nhất</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định</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sẽ</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nhìn</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thấy</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chuốc</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lấy</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bại</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vong</a:t>
            </a:r>
            <a:endPar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DF67D3B-9B8D-4D52-B8F0-4F4031E86AF6}"/>
              </a:ext>
            </a:extLst>
          </p:cNvPr>
          <p:cNvSpPr txBox="1">
            <a:spLocks noChangeArrowheads="1"/>
          </p:cNvSpPr>
          <p:nvPr/>
        </p:nvSpPr>
        <p:spPr bwMode="auto">
          <a:xfrm>
            <a:off x="5334000" y="4874195"/>
            <a:ext cx="6858000" cy="1077218"/>
          </a:xfrm>
          <a:prstGeom prst="rect">
            <a:avLst/>
          </a:prstGeom>
          <a:solidFill>
            <a:srgbClr val="00B050"/>
          </a:solidFill>
          <a:ln>
            <a:noFill/>
          </a:ln>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3200" i="1" kern="0" dirty="0" err="1" smtClean="0">
                <a:solidFill>
                  <a:srgbClr val="000000"/>
                </a:solidFill>
                <a:latin typeface="Times New Roman" panose="02020603050405020304" pitchFamily="18" charset="0"/>
                <a:cs typeface="Times New Roman" panose="02020603050405020304" pitchFamily="18" charset="0"/>
              </a:rPr>
              <a:t>Cớ</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sao</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giặc</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dữ</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phạm</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đến</a:t>
            </a:r>
            <a:r>
              <a:rPr lang="en-US" altLang="en-US" sz="3200" i="1" kern="0" dirty="0" smtClean="0">
                <a:solidFill>
                  <a:srgbClr val="000000"/>
                </a:solidFill>
                <a:latin typeface="Times New Roman" panose="02020603050405020304" pitchFamily="18" charset="0"/>
                <a:cs typeface="Times New Roman" panose="02020603050405020304" pitchFamily="18" charset="0"/>
              </a:rPr>
              <a:t> </a:t>
            </a:r>
            <a:r>
              <a:rPr lang="en-US" altLang="en-US" sz="3200" i="1" kern="0" dirty="0" err="1" smtClean="0">
                <a:solidFill>
                  <a:srgbClr val="000000"/>
                </a:solidFill>
                <a:latin typeface="Times New Roman" panose="02020603050405020304" pitchFamily="18" charset="0"/>
                <a:cs typeface="Times New Roman" panose="02020603050405020304" pitchFamily="18" charset="0"/>
              </a:rPr>
              <a:t>đây</a:t>
            </a:r>
            <a:endParaRPr lang="en-US" altLang="en-US" sz="3200" i="1" kern="0" dirty="0" smtClean="0">
              <a:solidFill>
                <a:srgbClr val="000000"/>
              </a:solidFill>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0" i="1"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mày</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nhất</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định</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phải</a:t>
            </a:r>
            <a:r>
              <a:rPr kumimoji="0" lang="en-US" altLang="en-US" sz="3200" b="0" i="1" u="none" strike="noStrike" kern="0" cap="none" spc="0" normalizeH="0" noProof="0" dirty="0" smtClean="0">
                <a:ln>
                  <a:noFill/>
                </a:ln>
                <a:solidFill>
                  <a:srgbClr val="000000"/>
                </a:solidFill>
                <a:effectLst/>
                <a:uLnTx/>
                <a:uFillTx/>
                <a:latin typeface="Times New Roman" panose="02020603050405020304" pitchFamily="18" charset="0"/>
                <a:cs typeface="Times New Roman" panose="02020603050405020304" pitchFamily="18" charset="0"/>
              </a:rPr>
              <a:t> tan </a:t>
            </a:r>
            <a:r>
              <a:rPr kumimoji="0" lang="en-US" altLang="en-US" sz="3200" b="0" i="1" u="none" strike="noStrike" kern="0" cap="none" spc="0" normalizeH="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vỡ</a:t>
            </a:r>
            <a:endParaRPr kumimoji="0" lang="en-US" altLang="en-US" sz="32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401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C99D43-140F-4A63-A4A7-CA5205962E7E}"/>
              </a:ext>
            </a:extLst>
          </p:cNvPr>
          <p:cNvPicPr>
            <a:picLocks noChangeAspect="1"/>
          </p:cNvPicPr>
          <p:nvPr/>
        </p:nvPicPr>
        <p:blipFill>
          <a:blip r:embed="rId2"/>
          <a:stretch>
            <a:fillRect/>
          </a:stretch>
        </p:blipFill>
        <p:spPr>
          <a:xfrm>
            <a:off x="0" y="0"/>
            <a:ext cx="12192001" cy="6858000"/>
          </a:xfrm>
          <a:prstGeom prst="rect">
            <a:avLst/>
          </a:prstGeom>
        </p:spPr>
      </p:pic>
      <p:sp>
        <p:nvSpPr>
          <p:cNvPr id="5" name="TextBox 4">
            <a:extLst>
              <a:ext uri="{FF2B5EF4-FFF2-40B4-BE49-F238E27FC236}">
                <a16:creationId xmlns:a16="http://schemas.microsoft.com/office/drawing/2014/main" id="{E0715E0C-51AA-4507-A30E-F0A9B39F560E}"/>
              </a:ext>
            </a:extLst>
          </p:cNvPr>
          <p:cNvSpPr txBox="1"/>
          <p:nvPr/>
        </p:nvSpPr>
        <p:spPr>
          <a:xfrm>
            <a:off x="487680" y="270856"/>
            <a:ext cx="4541520" cy="707886"/>
          </a:xfrm>
          <a:prstGeom prst="rect">
            <a:avLst/>
          </a:prstGeom>
          <a:solidFill>
            <a:schemeClr val="accent1">
              <a:lumMod val="20000"/>
              <a:lumOff val="80000"/>
            </a:schemeClr>
          </a:solidFill>
        </p:spPr>
        <p:txBody>
          <a:bodyPr wrap="square" rtlCol="0">
            <a:spAutoFit/>
          </a:bodyPr>
          <a:lstStyle/>
          <a:p>
            <a:r>
              <a:rPr lang="en-US" sz="4000" b="1" dirty="0">
                <a:solidFill>
                  <a:srgbClr val="002060"/>
                </a:solidFill>
                <a:latin typeface="Times New Roman" panose="02020603050405020304" pitchFamily="18" charset="0"/>
                <a:cs typeface="Times New Roman" panose="02020603050405020304" pitchFamily="18" charset="0"/>
              </a:rPr>
              <a:t>2. Hai </a:t>
            </a:r>
            <a:r>
              <a:rPr lang="en-US" sz="4000" b="1" dirty="0" err="1">
                <a:solidFill>
                  <a:srgbClr val="002060"/>
                </a:solidFill>
                <a:latin typeface="Times New Roman" panose="02020603050405020304" pitchFamily="18" charset="0"/>
                <a:cs typeface="Times New Roman" panose="02020603050405020304" pitchFamily="18" charset="0"/>
              </a:rPr>
              <a:t>câu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thơ</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sau</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F9B986D-CC4A-40F6-889E-C5F3197C4AF0}"/>
              </a:ext>
            </a:extLst>
          </p:cNvPr>
          <p:cNvSpPr txBox="1">
            <a:spLocks noChangeArrowheads="1"/>
          </p:cNvSpPr>
          <p:nvPr/>
        </p:nvSpPr>
        <p:spPr bwMode="auto">
          <a:xfrm>
            <a:off x="3154680" y="1249598"/>
            <a:ext cx="78333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Như</a:t>
            </a: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hà</a:t>
            </a: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nghịch</a:t>
            </a: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lỗ</a:t>
            </a: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lai</a:t>
            </a: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xâm</a:t>
            </a: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phạm</a:t>
            </a:r>
            <a:endPar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altLang="en-US" sz="32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Giặc</a:t>
            </a: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dữ</a:t>
            </a: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cớ</a:t>
            </a: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sao</a:t>
            </a: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phạm</a:t>
            </a: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đến</a:t>
            </a:r>
            <a:r>
              <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0" i="1" u="none" strike="noStrike" kern="0" cap="none" spc="0" normalizeH="0" baseline="0" noProof="0" dirty="0" err="1" smtClean="0">
                <a:ln>
                  <a:noFill/>
                </a:ln>
                <a:effectLst/>
                <a:uLnTx/>
                <a:uFillTx/>
                <a:latin typeface="Times New Roman" panose="02020603050405020304" pitchFamily="18" charset="0"/>
                <a:cs typeface="Times New Roman" panose="02020603050405020304" pitchFamily="18" charset="0"/>
              </a:rPr>
              <a:t>đây</a:t>
            </a:r>
            <a:r>
              <a:rPr kumimoji="0" lang="en-US" altLang="en-US" sz="3200" b="0" i="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a:t>
            </a:r>
            <a:endParaRPr kumimoji="0" lang="en-US" altLang="en-US" sz="3200" b="0" i="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3" name="Cloud Callout 2"/>
          <p:cNvSpPr/>
          <p:nvPr/>
        </p:nvSpPr>
        <p:spPr>
          <a:xfrm>
            <a:off x="3643744" y="1911927"/>
            <a:ext cx="4350329" cy="3466685"/>
          </a:xfrm>
          <a:prstGeom prst="cloudCallout">
            <a:avLst>
              <a:gd name="adj1" fmla="val -23435"/>
              <a:gd name="adj2" fmla="val 69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a:t>
            </a:r>
            <a:r>
              <a:rPr lang="en-US" sz="2400" b="1" dirty="0" smtClean="0">
                <a:latin typeface="Times New Roman" panose="02020603050405020304" pitchFamily="18" charset="0"/>
                <a:cs typeface="Times New Roman" panose="02020603050405020304" pitchFamily="18" charset="0"/>
              </a:rPr>
              <a:t> 3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gì</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việc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nghịch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lỗ</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078871" y="2422946"/>
            <a:ext cx="9984978" cy="3046988"/>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Kiểu câu: Câu hỏi</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Mục đích: hỏi tội quân giặc</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Từ “nghịch lỗ”: giặc mọi rợ bạo ngược.</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Hành động xâm lược nước ta là ngược lại sách Trời. </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-&gt; Kẻ làm ngược sách Trời chính là vua nhà Tống.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Thái độ: kinh miệt, căm phẫn quân giặc và vua nhà Tống.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180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14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14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3"/>
                                        </p:tgtEl>
                                        <p:attrNameLst>
                                          <p:attrName>ppt_x</p:attrName>
                                        </p:attrNameLst>
                                      </p:cBhvr>
                                      <p:tavLst>
                                        <p:tav tm="0">
                                          <p:val>
                                            <p:strVal val="ppt_x"/>
                                          </p:val>
                                        </p:tav>
                                        <p:tav tm="100000">
                                          <p:val>
                                            <p:strVal val="ppt_x"/>
                                          </p:val>
                                        </p:tav>
                                      </p:tavLst>
                                    </p:anim>
                                    <p:anim calcmode="lin" valueType="num">
                                      <p:cBhvr additive="base">
                                        <p:cTn id="22" dur="500"/>
                                        <p:tgtEl>
                                          <p:spTgt spid="3"/>
                                        </p:tgtEl>
                                        <p:attrNameLst>
                                          <p:attrName>ppt_y</p:attrName>
                                        </p:attrNameLst>
                                      </p:cBhvr>
                                      <p:tavLst>
                                        <p:tav tm="0">
                                          <p:val>
                                            <p:strVal val="ppt_y"/>
                                          </p:val>
                                        </p:tav>
                                        <p:tav tm="100000">
                                          <p:val>
                                            <p:strVal val="1+ppt_h/2"/>
                                          </p:val>
                                        </p:tav>
                                      </p:tavLst>
                                    </p:anim>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fade">
                                      <p:cBhvr>
                                        <p:cTn id="35" dur="1000"/>
                                        <p:tgtEl>
                                          <p:spTgt spid="8">
                                            <p:txEl>
                                              <p:pRg st="1" end="1"/>
                                            </p:txEl>
                                          </p:spTgt>
                                        </p:tgtEl>
                                      </p:cBhvr>
                                    </p:animEffect>
                                    <p:anim calcmode="lin" valueType="num">
                                      <p:cBhvr>
                                        <p:cTn id="3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1000"/>
                                        <p:tgtEl>
                                          <p:spTgt spid="8">
                                            <p:txEl>
                                              <p:pRg st="2" end="2"/>
                                            </p:txEl>
                                          </p:spTgt>
                                        </p:tgtEl>
                                      </p:cBhvr>
                                    </p:animEffect>
                                    <p:anim calcmode="lin" valueType="num">
                                      <p:cBhvr>
                                        <p:cTn id="4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Effect transition="in" filter="fade">
                                      <p:cBhvr>
                                        <p:cTn id="49" dur="1000"/>
                                        <p:tgtEl>
                                          <p:spTgt spid="8">
                                            <p:txEl>
                                              <p:pRg st="3" end="3"/>
                                            </p:txEl>
                                          </p:spTgt>
                                        </p:tgtEl>
                                      </p:cBhvr>
                                    </p:animEffect>
                                    <p:anim calcmode="lin" valueType="num">
                                      <p:cBhvr>
                                        <p:cTn id="5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4" end="4"/>
                                            </p:txEl>
                                          </p:spTgt>
                                        </p:tgtEl>
                                        <p:attrNameLst>
                                          <p:attrName>style.visibility</p:attrName>
                                        </p:attrNameLst>
                                      </p:cBhvr>
                                      <p:to>
                                        <p:strVal val="visible"/>
                                      </p:to>
                                    </p:set>
                                    <p:animEffect transition="in" filter="fade">
                                      <p:cBhvr>
                                        <p:cTn id="56" dur="1000"/>
                                        <p:tgtEl>
                                          <p:spTgt spid="8">
                                            <p:txEl>
                                              <p:pRg st="4" end="4"/>
                                            </p:txEl>
                                          </p:spTgt>
                                        </p:tgtEl>
                                      </p:cBhvr>
                                    </p:animEffect>
                                    <p:anim calcmode="lin" valueType="num">
                                      <p:cBhvr>
                                        <p:cTn id="5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5" end="5"/>
                                            </p:txEl>
                                          </p:spTgt>
                                        </p:tgtEl>
                                        <p:attrNameLst>
                                          <p:attrName>style.visibility</p:attrName>
                                        </p:attrNameLst>
                                      </p:cBhvr>
                                      <p:to>
                                        <p:strVal val="visible"/>
                                      </p:to>
                                    </p:set>
                                    <p:animEffect transition="in" filter="fade">
                                      <p:cBhvr>
                                        <p:cTn id="63" dur="1000"/>
                                        <p:tgtEl>
                                          <p:spTgt spid="8">
                                            <p:txEl>
                                              <p:pRg st="5" end="5"/>
                                            </p:txEl>
                                          </p:spTgt>
                                        </p:tgtEl>
                                      </p:cBhvr>
                                    </p:animEffect>
                                    <p:anim calcmode="lin" valueType="num">
                                      <p:cBhvr>
                                        <p:cTn id="64"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D591C1-0C25-4388-817A-84244330F657}"/>
              </a:ext>
            </a:extLst>
          </p:cNvPr>
          <p:cNvPicPr>
            <a:picLocks noChangeAspect="1"/>
          </p:cNvPicPr>
          <p:nvPr/>
        </p:nvPicPr>
        <p:blipFill>
          <a:blip r:embed="rId2"/>
          <a:stretch>
            <a:fillRect/>
          </a:stretch>
        </p:blipFill>
        <p:spPr>
          <a:xfrm>
            <a:off x="-1" y="0"/>
            <a:ext cx="12192001" cy="6858000"/>
          </a:xfrm>
          <a:prstGeom prst="rect">
            <a:avLst/>
          </a:prstGeom>
          <a:solidFill>
            <a:srgbClr val="FFFF00"/>
          </a:solidFill>
        </p:spPr>
      </p:pic>
      <p:sp>
        <p:nvSpPr>
          <p:cNvPr id="16" name="Rectangle 15">
            <a:extLst>
              <a:ext uri="{FF2B5EF4-FFF2-40B4-BE49-F238E27FC236}">
                <a16:creationId xmlns:a16="http://schemas.microsoft.com/office/drawing/2014/main" id="{B49D9166-D811-40AA-A3FF-E5C049100C00}"/>
              </a:ext>
            </a:extLst>
          </p:cNvPr>
          <p:cNvSpPr>
            <a:spLocks noChangeArrowheads="1"/>
          </p:cNvSpPr>
          <p:nvPr/>
        </p:nvSpPr>
        <p:spPr bwMode="auto">
          <a:xfrm>
            <a:off x="3290468" y="217125"/>
            <a:ext cx="5306261" cy="954107"/>
          </a:xfrm>
          <a:prstGeom prst="rect">
            <a:avLst/>
          </a:prstGeom>
          <a:solidFill>
            <a:srgbClr val="FFFF00"/>
          </a:solidFill>
          <a:ln>
            <a:noFill/>
          </a:ln>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Nhữ</a:t>
            </a: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đẳng</a:t>
            </a: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hành</a:t>
            </a: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khan </a:t>
            </a: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thủ</a:t>
            </a: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bại</a:t>
            </a: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hư</a:t>
            </a: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Chúng</a:t>
            </a: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mày</a:t>
            </a: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nhất</a:t>
            </a: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định</a:t>
            </a: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phải</a:t>
            </a: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tan </a:t>
            </a: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vỡ</a:t>
            </a: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kumimoji="0" lang="en-US" altLang="en-US" sz="2800" b="0" i="0" u="none" strike="noStrike" kern="0" cap="none" spc="0" normalizeH="0" baseline="0" noProof="0" dirty="0">
              <a:ln>
                <a:noFill/>
              </a:ln>
              <a:effectLst/>
              <a:uLnTx/>
              <a:uFillTx/>
            </a:endParaRPr>
          </a:p>
        </p:txBody>
      </p:sp>
      <p:sp>
        <p:nvSpPr>
          <p:cNvPr id="11" name="Cloud Callout 10"/>
          <p:cNvSpPr/>
          <p:nvPr/>
        </p:nvSpPr>
        <p:spPr>
          <a:xfrm>
            <a:off x="3768433" y="1268214"/>
            <a:ext cx="4350329" cy="3466685"/>
          </a:xfrm>
          <a:prstGeom prst="cloudCallout">
            <a:avLst>
              <a:gd name="adj1" fmla="val -23435"/>
              <a:gd name="adj2" fmla="val 69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cuối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gì</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việc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đó</a:t>
            </a: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675706" y="2587673"/>
            <a:ext cx="11516294" cy="1384995"/>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khẳng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định</a:t>
            </a:r>
            <a:r>
              <a:rPr lang="en-US" sz="2800" b="1" dirty="0" smtClean="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thù</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miền</a:t>
            </a:r>
            <a:r>
              <a:rPr lang="en-US" sz="2800" b="1" dirty="0">
                <a:latin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cs typeface="Times New Roman" panose="02020603050405020304" pitchFamily="18" charset="0"/>
              </a:rPr>
              <a:t>mãnh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liệt</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thắng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quân</a:t>
            </a:r>
            <a:r>
              <a:rPr lang="en-US" sz="2800" b="1" dirty="0">
                <a:latin typeface="Times New Roman" panose="02020603050405020304" pitchFamily="18" charset="0"/>
                <a:cs typeface="Times New Roman" panose="02020603050405020304" pitchFamily="18" charset="0"/>
              </a:rPr>
              <a:t> ta.</a:t>
            </a:r>
          </a:p>
        </p:txBody>
      </p:sp>
      <p:sp>
        <p:nvSpPr>
          <p:cNvPr id="3" name="Rectangle 2"/>
          <p:cNvSpPr/>
          <p:nvPr/>
        </p:nvSpPr>
        <p:spPr>
          <a:xfrm>
            <a:off x="3290468" y="4443365"/>
            <a:ext cx="7232072" cy="1454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latin typeface="Times New Roman" panose="02020603050405020304" pitchFamily="18" charset="0"/>
                <a:cs typeface="Times New Roman" panose="02020603050405020304" pitchFamily="18" charset="0"/>
              </a:rPr>
              <a:t>Tiểu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Hai</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kẻ</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lược</a:t>
            </a:r>
            <a:endParaRPr lang="en-US" sz="2400" b="1" dirty="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321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 calcmode="lin" valueType="num">
                                      <p:cBhvr additive="base">
                                        <p:cTn id="3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fade">
                                      <p:cBhvr>
                                        <p:cTn id="38" dur="1000"/>
                                        <p:tgtEl>
                                          <p:spTgt spid="2">
                                            <p:txEl>
                                              <p:pRg st="2" end="2"/>
                                            </p:txEl>
                                          </p:spTgt>
                                        </p:tgtEl>
                                      </p:cBhvr>
                                    </p:animEffect>
                                    <p:anim calcmode="lin" valueType="num">
                                      <p:cBhvr>
                                        <p:cTn id="3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1" grpId="1"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5C46-E10E-4C90-B75B-97C4349972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FD4D45-C11E-4BB1-98B4-C6F2F8DC84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79C1B34-83A2-4792-B444-E8B654C506C6}"/>
              </a:ext>
            </a:extLst>
          </p:cNvPr>
          <p:cNvPicPr>
            <a:picLocks noChangeAspect="1"/>
          </p:cNvPicPr>
          <p:nvPr/>
        </p:nvPicPr>
        <p:blipFill>
          <a:blip r:embed="rId2"/>
          <a:stretch>
            <a:fillRect/>
          </a:stretch>
        </p:blipFill>
        <p:spPr>
          <a:xfrm>
            <a:off x="0" y="0"/>
            <a:ext cx="12192000" cy="6928981"/>
          </a:xfrm>
          <a:prstGeom prst="rect">
            <a:avLst/>
          </a:prstGeom>
        </p:spPr>
      </p:pic>
      <p:sp>
        <p:nvSpPr>
          <p:cNvPr id="5" name="TextBox 4">
            <a:extLst>
              <a:ext uri="{FF2B5EF4-FFF2-40B4-BE49-F238E27FC236}">
                <a16:creationId xmlns:a16="http://schemas.microsoft.com/office/drawing/2014/main" id="{C52CEDD5-863A-4AE9-B32A-481D1C068B55}"/>
              </a:ext>
            </a:extLst>
          </p:cNvPr>
          <p:cNvSpPr txBox="1"/>
          <p:nvPr/>
        </p:nvSpPr>
        <p:spPr>
          <a:xfrm>
            <a:off x="3468896" y="2635836"/>
            <a:ext cx="553600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III. TỔNG KẾT</a:t>
            </a:r>
          </a:p>
        </p:txBody>
      </p:sp>
    </p:spTree>
    <p:extLst>
      <p:ext uri="{BB962C8B-B14F-4D97-AF65-F5344CB8AC3E}">
        <p14:creationId xmlns:p14="http://schemas.microsoft.com/office/powerpoint/2010/main" val="1634783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1A5480-581D-4821-ACC1-3B40C3C06DE4}"/>
              </a:ext>
            </a:extLst>
          </p:cNvPr>
          <p:cNvPicPr>
            <a:picLocks noChangeAspect="1"/>
          </p:cNvPicPr>
          <p:nvPr/>
        </p:nvPicPr>
        <p:blipFill>
          <a:blip r:embed="rId2"/>
          <a:stretch>
            <a:fillRect/>
          </a:stretch>
        </p:blipFill>
        <p:spPr>
          <a:xfrm>
            <a:off x="2333625" y="80962"/>
            <a:ext cx="7524750" cy="6696075"/>
          </a:xfrm>
          <a:prstGeom prst="rect">
            <a:avLst/>
          </a:prstGeom>
        </p:spPr>
      </p:pic>
      <p:sp>
        <p:nvSpPr>
          <p:cNvPr id="6" name="TextBox 5">
            <a:extLst>
              <a:ext uri="{FF2B5EF4-FFF2-40B4-BE49-F238E27FC236}">
                <a16:creationId xmlns:a16="http://schemas.microsoft.com/office/drawing/2014/main" id="{482EACC5-6B28-4579-B162-9823C93BB200}"/>
              </a:ext>
            </a:extLst>
          </p:cNvPr>
          <p:cNvSpPr txBox="1"/>
          <p:nvPr/>
        </p:nvSpPr>
        <p:spPr>
          <a:xfrm>
            <a:off x="462279" y="381853"/>
            <a:ext cx="5202065" cy="707886"/>
          </a:xfrm>
          <a:prstGeom prst="rect">
            <a:avLst/>
          </a:prstGeom>
          <a:noFill/>
        </p:spPr>
        <p:txBody>
          <a:bodyPr wrap="none" rtlCol="0">
            <a:spAutoFit/>
          </a:bodyPr>
          <a:lstStyle/>
          <a:p>
            <a:r>
              <a:rPr lang="en-US" sz="4000" b="1" dirty="0" err="1" smtClean="0">
                <a:solidFill>
                  <a:srgbClr val="00B050"/>
                </a:solidFill>
                <a:latin typeface="Times New Roman" panose="02020603050405020304" pitchFamily="18" charset="0"/>
                <a:cs typeface="Times New Roman" panose="02020603050405020304" pitchFamily="18" charset="0"/>
              </a:rPr>
              <a:t>Bài</a:t>
            </a:r>
            <a:r>
              <a:rPr lang="en-US" sz="4000" b="1" dirty="0" smtClean="0">
                <a:solidFill>
                  <a:srgbClr val="00B050"/>
                </a:solidFill>
                <a:latin typeface="Times New Roman" panose="02020603050405020304" pitchFamily="18" charset="0"/>
                <a:cs typeface="Times New Roman" panose="02020603050405020304" pitchFamily="18" charset="0"/>
              </a:rPr>
              <a:t> 3: LỜI SÔNG NÚI</a:t>
            </a:r>
            <a:endParaRPr lang="en-US" sz="4000" b="1" dirty="0">
              <a:solidFill>
                <a:srgbClr val="00B05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C768BD1-68AB-430F-8EB6-64CC7266A314}"/>
              </a:ext>
            </a:extLst>
          </p:cNvPr>
          <p:cNvSpPr txBox="1"/>
          <p:nvPr/>
        </p:nvSpPr>
        <p:spPr>
          <a:xfrm>
            <a:off x="1026694" y="1427737"/>
            <a:ext cx="9577138" cy="1446550"/>
          </a:xfrm>
          <a:prstGeom prst="rect">
            <a:avLst/>
          </a:prstGeom>
          <a:noFill/>
        </p:spPr>
        <p:txBody>
          <a:bodyPr wrap="square" rtlCol="0">
            <a:spAutoFit/>
          </a:bodyPr>
          <a:lstStyle/>
          <a:p>
            <a:r>
              <a:rPr lang="en-US" sz="8800" b="1" i="1" dirty="0" smtClean="0">
                <a:solidFill>
                  <a:srgbClr val="002060"/>
                </a:solidFill>
                <a:latin typeface="Times New Roman" panose="02020603050405020304" pitchFamily="18" charset="0"/>
                <a:cs typeface="Times New Roman" panose="02020603050405020304" pitchFamily="18" charset="0"/>
              </a:rPr>
              <a:t>Nam </a:t>
            </a:r>
            <a:r>
              <a:rPr lang="en-US" sz="8800" b="1" i="1" dirty="0" err="1">
                <a:solidFill>
                  <a:srgbClr val="002060"/>
                </a:solidFill>
                <a:latin typeface="Times New Roman" panose="02020603050405020304" pitchFamily="18" charset="0"/>
                <a:cs typeface="Times New Roman" panose="02020603050405020304" pitchFamily="18" charset="0"/>
              </a:rPr>
              <a:t>quốc</a:t>
            </a:r>
            <a:r>
              <a:rPr lang="en-US" sz="8800" b="1" i="1" dirty="0">
                <a:solidFill>
                  <a:srgbClr val="002060"/>
                </a:solidFill>
                <a:latin typeface="Times New Roman" panose="02020603050405020304" pitchFamily="18" charset="0"/>
                <a:cs typeface="Times New Roman" panose="02020603050405020304" pitchFamily="18" charset="0"/>
              </a:rPr>
              <a:t> </a:t>
            </a:r>
            <a:r>
              <a:rPr lang="en-US" sz="8800" b="1" i="1" dirty="0" err="1">
                <a:solidFill>
                  <a:srgbClr val="002060"/>
                </a:solidFill>
                <a:latin typeface="Times New Roman" panose="02020603050405020304" pitchFamily="18" charset="0"/>
                <a:cs typeface="Times New Roman" panose="02020603050405020304" pitchFamily="18" charset="0"/>
              </a:rPr>
              <a:t>sơn</a:t>
            </a:r>
            <a:r>
              <a:rPr lang="en-US" sz="8800" b="1" i="1" dirty="0">
                <a:solidFill>
                  <a:srgbClr val="002060"/>
                </a:solidFill>
                <a:latin typeface="Times New Roman" panose="02020603050405020304" pitchFamily="18" charset="0"/>
                <a:cs typeface="Times New Roman" panose="02020603050405020304" pitchFamily="18" charset="0"/>
              </a:rPr>
              <a:t> </a:t>
            </a:r>
            <a:r>
              <a:rPr lang="en-US" sz="8800" b="1" i="1" dirty="0" err="1" smtClean="0">
                <a:solidFill>
                  <a:srgbClr val="002060"/>
                </a:solidFill>
                <a:latin typeface="Times New Roman" panose="02020603050405020304" pitchFamily="18" charset="0"/>
                <a:cs typeface="Times New Roman" panose="02020603050405020304" pitchFamily="18" charset="0"/>
              </a:rPr>
              <a:t>hà</a:t>
            </a:r>
            <a:endParaRPr lang="en-US" sz="8800" b="1" i="1" dirty="0">
              <a:solidFill>
                <a:srgbClr val="00206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8A1C561-93F7-4CB5-AF4B-4E4F4512C00D}"/>
              </a:ext>
            </a:extLst>
          </p:cNvPr>
          <p:cNvPicPr>
            <a:picLocks noChangeAspect="1"/>
          </p:cNvPicPr>
          <p:nvPr/>
        </p:nvPicPr>
        <p:blipFill>
          <a:blip r:embed="rId3"/>
          <a:stretch>
            <a:fillRect/>
          </a:stretch>
        </p:blipFill>
        <p:spPr>
          <a:xfrm>
            <a:off x="1820778" y="2720905"/>
            <a:ext cx="6563191" cy="1039987"/>
          </a:xfrm>
          <a:prstGeom prst="rect">
            <a:avLst/>
          </a:prstGeom>
        </p:spPr>
      </p:pic>
    </p:spTree>
    <p:extLst>
      <p:ext uri="{BB962C8B-B14F-4D97-AF65-F5344CB8AC3E}">
        <p14:creationId xmlns:p14="http://schemas.microsoft.com/office/powerpoint/2010/main" val="494527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77A142-90BE-46A7-92B2-AA21D9FB3063}"/>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383C39-0186-4E4B-BB5A-00F72172F176}"/>
              </a:ext>
            </a:extLst>
          </p:cNvPr>
          <p:cNvSpPr txBox="1"/>
          <p:nvPr/>
        </p:nvSpPr>
        <p:spPr>
          <a:xfrm>
            <a:off x="1956262" y="1557930"/>
            <a:ext cx="8732520"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1.</a:t>
            </a:r>
            <a:r>
              <a:rPr kumimoji="0" lang="en-US" sz="2800" b="1" i="1"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 </a:t>
            </a:r>
            <a:r>
              <a:rPr kumimoji="0" lang="vi-VN" sz="2800" b="1" i="1"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Nội dung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effectLst/>
                <a:uLnTx/>
                <a:uFillTx/>
                <a:latin typeface="Times New Roman" panose="02020603050405020304" pitchFamily="18" charset="0"/>
                <a:cs typeface="Times New Roman" pitchFamily="18" charset="0"/>
              </a:rPr>
              <a:t>    Bài thơ là bản tuyên ngôn độc lập đầu tiên khẳng định chủ </a:t>
            </a:r>
            <a:r>
              <a:rPr kumimoji="0" lang="vi-VN" sz="2800" b="0" i="0" u="none" strike="noStrike" kern="1200" cap="none" spc="0" normalizeH="0" baseline="0" noProof="0" dirty="0" smtClean="0">
                <a:ln>
                  <a:noFill/>
                </a:ln>
                <a:effectLst/>
                <a:uLnTx/>
                <a:uFillTx/>
                <a:latin typeface="Times New Roman" panose="02020603050405020304" pitchFamily="18" charset="0"/>
                <a:cs typeface="Times New Roman" pitchFamily="18" charset="0"/>
              </a:rPr>
              <a:t>quyền </a:t>
            </a:r>
            <a:r>
              <a:rPr kumimoji="0" lang="vi-VN" sz="2800" b="0" i="0" u="none" strike="noStrike" kern="1200" cap="none" spc="0" normalizeH="0" baseline="0" noProof="0" dirty="0">
                <a:ln>
                  <a:noFill/>
                </a:ln>
                <a:effectLst/>
                <a:uLnTx/>
                <a:uFillTx/>
                <a:latin typeface="Times New Roman" panose="02020603050405020304" pitchFamily="18" charset="0"/>
                <a:cs typeface="Times New Roman" pitchFamily="18" charset="0"/>
              </a:rPr>
              <a:t>về lãnh thổ và nêu ý chí quyết tâm bảo vệ chủ quyền đó trước mọi kẻ thù xâm lược.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1"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2.</a:t>
            </a:r>
            <a:r>
              <a:rPr kumimoji="0" lang="en-US" sz="2800" b="1" i="1"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 </a:t>
            </a:r>
            <a:r>
              <a:rPr kumimoji="0" lang="vi-VN" sz="2800" b="1" i="1" strike="noStrike" kern="1200" cap="none" spc="0" normalizeH="0" baseline="0" noProof="0" dirty="0">
                <a:ln>
                  <a:noFill/>
                </a:ln>
                <a:solidFill>
                  <a:srgbClr val="C00000"/>
                </a:solidFill>
                <a:effectLst/>
                <a:uLnTx/>
                <a:uFillTx/>
                <a:latin typeface="Times New Roman" panose="02020603050405020304" pitchFamily="18" charset="0"/>
                <a:cs typeface="Times New Roman" pitchFamily="18" charset="0"/>
              </a:rPr>
              <a:t>Nghệ thuật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effectLst/>
                <a:uLnTx/>
                <a:uFillTx/>
                <a:latin typeface="Times New Roman" panose="02020603050405020304" pitchFamily="18" charset="0"/>
                <a:cs typeface="Times New Roman" pitchFamily="18" charset="0"/>
              </a:rPr>
              <a:t>   +Thể thơ thất ngôn tứ tuyệt,</a:t>
            </a:r>
            <a:r>
              <a:rPr kumimoji="0" lang="en-US" sz="2800" b="0" i="0" u="none" strike="noStrike" kern="1200" cap="none" spc="0" normalizeH="0" baseline="0" noProof="0" dirty="0">
                <a:ln>
                  <a:noFill/>
                </a:ln>
                <a:effectLst/>
                <a:uLnTx/>
                <a:uFillTx/>
                <a:latin typeface="Times New Roman" panose="02020603050405020304" pitchFamily="18" charset="0"/>
                <a:cs typeface="Times New Roman" pitchFamily="18" charset="0"/>
              </a:rPr>
              <a:t> </a:t>
            </a:r>
            <a:r>
              <a:rPr kumimoji="0" lang="vi-VN" sz="2800" b="0" i="0" u="none" strike="noStrike" kern="1200" cap="none" spc="0" normalizeH="0" baseline="0" noProof="0" dirty="0">
                <a:ln>
                  <a:noFill/>
                </a:ln>
                <a:effectLst/>
                <a:uLnTx/>
                <a:uFillTx/>
                <a:latin typeface="Times New Roman" panose="02020603050405020304" pitchFamily="18" charset="0"/>
                <a:cs typeface="Times New Roman" pitchFamily="18" charset="0"/>
              </a:rPr>
              <a:t>từ ngữ cô đọng,</a:t>
            </a:r>
            <a:r>
              <a:rPr kumimoji="0" lang="en-US" sz="2800" b="0" i="0" u="none" strike="noStrike" kern="1200" cap="none" spc="0" normalizeH="0" baseline="0" noProof="0" dirty="0">
                <a:ln>
                  <a:noFill/>
                </a:ln>
                <a:effectLst/>
                <a:uLnTx/>
                <a:uFillTx/>
                <a:latin typeface="Times New Roman" panose="02020603050405020304" pitchFamily="18" charset="0"/>
                <a:cs typeface="Times New Roman" pitchFamily="18" charset="0"/>
              </a:rPr>
              <a:t> </a:t>
            </a:r>
            <a:r>
              <a:rPr kumimoji="0" lang="vi-VN" sz="2800" b="0" i="0" u="none" strike="noStrike" kern="1200" cap="none" spc="0" normalizeH="0" baseline="0" noProof="0" dirty="0">
                <a:ln>
                  <a:noFill/>
                </a:ln>
                <a:effectLst/>
                <a:uLnTx/>
                <a:uFillTx/>
                <a:latin typeface="Times New Roman" panose="02020603050405020304" pitchFamily="18" charset="0"/>
                <a:cs typeface="Times New Roman" pitchFamily="18" charset="0"/>
              </a:rPr>
              <a:t>hàm </a:t>
            </a:r>
            <a:r>
              <a:rPr kumimoji="0" lang="vi-VN" sz="2800" b="0" i="0" u="none" strike="noStrike" kern="1200" cap="none" spc="0" normalizeH="0" baseline="0" noProof="0" dirty="0" smtClean="0">
                <a:ln>
                  <a:noFill/>
                </a:ln>
                <a:effectLst/>
                <a:uLnTx/>
                <a:uFillTx/>
                <a:latin typeface="Times New Roman" panose="02020603050405020304" pitchFamily="18" charset="0"/>
                <a:cs typeface="Times New Roman" pitchFamily="18" charset="0"/>
              </a:rPr>
              <a:t>súc,</a:t>
            </a:r>
            <a:r>
              <a:rPr kumimoji="0" lang="en-US" sz="2800" b="0" i="0" u="none" strike="noStrike" kern="1200" cap="none" spc="0" normalizeH="0" baseline="0" noProof="0" dirty="0" smtClean="0">
                <a:ln>
                  <a:noFill/>
                </a:ln>
                <a:effectLst/>
                <a:uLnTx/>
                <a:uFillTx/>
                <a:latin typeface="Times New Roman" panose="02020603050405020304" pitchFamily="18" charset="0"/>
                <a:cs typeface="Times New Roman" pitchFamily="18" charset="0"/>
              </a:rPr>
              <a:t> </a:t>
            </a:r>
            <a:r>
              <a:rPr kumimoji="0" lang="vi-VN" sz="2800" b="0" i="0" u="none" strike="noStrike" kern="1200" cap="none" spc="0" normalizeH="0" baseline="0" noProof="0" dirty="0" smtClean="0">
                <a:ln>
                  <a:noFill/>
                </a:ln>
                <a:effectLst/>
                <a:uLnTx/>
                <a:uFillTx/>
                <a:latin typeface="Times New Roman" panose="02020603050405020304" pitchFamily="18" charset="0"/>
                <a:cs typeface="Times New Roman" pitchFamily="18" charset="0"/>
              </a:rPr>
              <a:t>ngắn gọn.</a:t>
            </a:r>
            <a:endParaRPr kumimoji="0" lang="vi-VN" sz="2800" b="0" i="0" u="none" strike="noStrike" kern="1200" cap="none" spc="0" normalizeH="0" baseline="0" noProof="0" dirty="0">
              <a:ln>
                <a:noFill/>
              </a:ln>
              <a:effectLst/>
              <a:uLnTx/>
              <a:uFillTx/>
              <a:latin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effectLst/>
                <a:uLnTx/>
                <a:uFillTx/>
                <a:latin typeface="Times New Roman" panose="02020603050405020304" pitchFamily="18" charset="0"/>
                <a:cs typeface="Times New Roman" pitchFamily="18" charset="0"/>
              </a:rPr>
              <a:t>   </a:t>
            </a:r>
            <a:r>
              <a:rPr kumimoji="0" lang="vi-VN" sz="2800" b="0" i="0" u="none" strike="noStrike" kern="1200" cap="none" spc="0" normalizeH="0" baseline="0" noProof="0" dirty="0" smtClean="0">
                <a:ln>
                  <a:noFill/>
                </a:ln>
                <a:effectLst/>
                <a:uLnTx/>
                <a:uFillTx/>
                <a:latin typeface="Times New Roman" panose="02020603050405020304" pitchFamily="18" charset="0"/>
                <a:cs typeface="Times New Roman" pitchFamily="18" charset="0"/>
              </a:rPr>
              <a:t>+</a:t>
            </a:r>
            <a:r>
              <a:rPr kumimoji="0" lang="vi-VN" sz="2800" b="0" i="0" u="none" strike="noStrike" kern="1200" cap="none" spc="0" normalizeH="0" baseline="0" noProof="0" dirty="0">
                <a:ln>
                  <a:noFill/>
                </a:ln>
                <a:effectLst/>
                <a:uLnTx/>
                <a:uFillTx/>
                <a:latin typeface="Times New Roman" panose="02020603050405020304" pitchFamily="18" charset="0"/>
                <a:cs typeface="Times New Roman" pitchFamily="18" charset="0"/>
              </a:rPr>
              <a:t>Giọng thơ dõng dạc,</a:t>
            </a:r>
            <a:r>
              <a:rPr kumimoji="0" lang="en-US" sz="2800" b="0" i="0" u="none" strike="noStrike" kern="1200" cap="none" spc="0" normalizeH="0" baseline="0" noProof="0" dirty="0">
                <a:ln>
                  <a:noFill/>
                </a:ln>
                <a:effectLst/>
                <a:uLnTx/>
                <a:uFillTx/>
                <a:latin typeface="Times New Roman" panose="02020603050405020304" pitchFamily="18" charset="0"/>
                <a:cs typeface="Times New Roman" pitchFamily="18" charset="0"/>
              </a:rPr>
              <a:t> </a:t>
            </a:r>
            <a:r>
              <a:rPr kumimoji="0" lang="vi-VN" sz="2800" b="0" i="0" u="none" strike="noStrike" kern="1200" cap="none" spc="0" normalizeH="0" baseline="0" noProof="0" dirty="0">
                <a:ln>
                  <a:noFill/>
                </a:ln>
                <a:effectLst/>
                <a:uLnTx/>
                <a:uFillTx/>
                <a:latin typeface="Times New Roman" panose="02020603050405020304" pitchFamily="18" charset="0"/>
                <a:cs typeface="Times New Roman" pitchFamily="18" charset="0"/>
              </a:rPr>
              <a:t>đanh </a:t>
            </a:r>
            <a:r>
              <a:rPr kumimoji="0" lang="vi-VN" sz="2800" b="0" i="0" u="none" strike="noStrike" kern="1200" cap="none" spc="0" normalizeH="0" baseline="0" noProof="0" dirty="0" smtClean="0">
                <a:ln>
                  <a:noFill/>
                </a:ln>
                <a:effectLst/>
                <a:uLnTx/>
                <a:uFillTx/>
                <a:latin typeface="Times New Roman" panose="02020603050405020304" pitchFamily="18" charset="0"/>
                <a:cs typeface="Times New Roman" pitchFamily="18" charset="0"/>
              </a:rPr>
              <a:t>thép,</a:t>
            </a:r>
            <a:r>
              <a:rPr kumimoji="0" lang="en-US" sz="2800" b="0" i="0" u="none" strike="noStrike" kern="1200" cap="none" spc="0" normalizeH="0" baseline="0" noProof="0" dirty="0" smtClean="0">
                <a:ln>
                  <a:noFill/>
                </a:ln>
                <a:effectLst/>
                <a:uLnTx/>
                <a:uFillTx/>
                <a:latin typeface="Times New Roman" panose="02020603050405020304" pitchFamily="18" charset="0"/>
                <a:cs typeface="Times New Roman" pitchFamily="18" charset="0"/>
              </a:rPr>
              <a:t> </a:t>
            </a:r>
            <a:r>
              <a:rPr kumimoji="0" lang="vi-VN" sz="2800" b="0" i="0" u="none" strike="noStrike" kern="1200" cap="none" spc="0" normalizeH="0" baseline="0" noProof="0" dirty="0" smtClean="0">
                <a:ln>
                  <a:noFill/>
                </a:ln>
                <a:effectLst/>
                <a:uLnTx/>
                <a:uFillTx/>
                <a:latin typeface="Times New Roman" panose="02020603050405020304" pitchFamily="18" charset="0"/>
                <a:cs typeface="Times New Roman" pitchFamily="18" charset="0"/>
              </a:rPr>
              <a:t>trang </a:t>
            </a:r>
            <a:r>
              <a:rPr kumimoji="0" lang="vi-VN" sz="2800" b="0" i="0" u="none" strike="noStrike" kern="1200" cap="none" spc="0" normalizeH="0" baseline="0" noProof="0" dirty="0">
                <a:ln>
                  <a:noFill/>
                </a:ln>
                <a:effectLst/>
                <a:uLnTx/>
                <a:uFillTx/>
                <a:latin typeface="Times New Roman" panose="02020603050405020304" pitchFamily="18" charset="0"/>
                <a:cs typeface="Times New Roman" pitchFamily="18" charset="0"/>
              </a:rPr>
              <a:t>trọng,</a:t>
            </a:r>
            <a:r>
              <a:rPr kumimoji="0" lang="en-US" sz="2800" b="0" i="0" u="none" strike="noStrike" kern="1200" cap="none" spc="0" normalizeH="0" baseline="0" noProof="0" dirty="0">
                <a:ln>
                  <a:noFill/>
                </a:ln>
                <a:effectLst/>
                <a:uLnTx/>
                <a:uFillTx/>
                <a:latin typeface="Times New Roman" panose="02020603050405020304" pitchFamily="18" charset="0"/>
                <a:cs typeface="Times New Roman" pitchFamily="18" charset="0"/>
              </a:rPr>
              <a:t> </a:t>
            </a:r>
            <a:r>
              <a:rPr kumimoji="0" lang="vi-VN" sz="2800" b="0" i="0" u="none" strike="noStrike" kern="1200" cap="none" spc="0" normalizeH="0" baseline="0" noProof="0" dirty="0">
                <a:ln>
                  <a:noFill/>
                </a:ln>
                <a:effectLst/>
                <a:uLnTx/>
                <a:uFillTx/>
                <a:latin typeface="Times New Roman" panose="02020603050405020304" pitchFamily="18" charset="0"/>
                <a:cs typeface="Times New Roman" pitchFamily="18" charset="0"/>
              </a:rPr>
              <a:t>hào </a:t>
            </a:r>
            <a:r>
              <a:rPr kumimoji="0" lang="vi-VN" sz="2800" b="0" i="0" u="none" strike="noStrike" kern="1200" cap="none" spc="0" normalizeH="0" baseline="0" noProof="0" dirty="0" smtClean="0">
                <a:ln>
                  <a:noFill/>
                </a:ln>
                <a:effectLst/>
                <a:uLnTx/>
                <a:uFillTx/>
                <a:latin typeface="Times New Roman" panose="02020603050405020304" pitchFamily="18" charset="0"/>
                <a:cs typeface="Times New Roman" pitchFamily="18" charset="0"/>
              </a:rPr>
              <a:t>hùng</a:t>
            </a:r>
          </a:p>
        </p:txBody>
      </p:sp>
    </p:spTree>
    <p:extLst>
      <p:ext uri="{BB962C8B-B14F-4D97-AF65-F5344CB8AC3E}">
        <p14:creationId xmlns:p14="http://schemas.microsoft.com/office/powerpoint/2010/main" val="2174327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arn(inVertical)">
                                      <p:cBhvr>
                                        <p:cTn id="18" dur="500"/>
                                        <p:tgtEl>
                                          <p:spTgt spid="6">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5C46-E10E-4C90-B75B-97C4349972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FD4D45-C11E-4BB1-98B4-C6F2F8DC84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79C1B34-83A2-4792-B444-E8B654C506C6}"/>
              </a:ext>
            </a:extLst>
          </p:cNvPr>
          <p:cNvPicPr>
            <a:picLocks noChangeAspect="1"/>
          </p:cNvPicPr>
          <p:nvPr/>
        </p:nvPicPr>
        <p:blipFill>
          <a:blip r:embed="rId2"/>
          <a:stretch>
            <a:fillRect/>
          </a:stretch>
        </p:blipFill>
        <p:spPr>
          <a:xfrm>
            <a:off x="0" y="0"/>
            <a:ext cx="12192000" cy="6928981"/>
          </a:xfrm>
          <a:prstGeom prst="rect">
            <a:avLst/>
          </a:prstGeom>
        </p:spPr>
      </p:pic>
      <p:sp>
        <p:nvSpPr>
          <p:cNvPr id="5" name="TextBox 4">
            <a:extLst>
              <a:ext uri="{FF2B5EF4-FFF2-40B4-BE49-F238E27FC236}">
                <a16:creationId xmlns:a16="http://schemas.microsoft.com/office/drawing/2014/main" id="{C52CEDD5-863A-4AE9-B32A-481D1C068B55}"/>
              </a:ext>
            </a:extLst>
          </p:cNvPr>
          <p:cNvSpPr txBox="1"/>
          <p:nvPr/>
        </p:nvSpPr>
        <p:spPr>
          <a:xfrm>
            <a:off x="3825742" y="2383309"/>
            <a:ext cx="588064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III. LUYỆN</a:t>
            </a:r>
            <a:r>
              <a:rPr kumimoji="0" lang="en-US" sz="60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34312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6F617C-BAAB-42F5-92A7-BD4B1EE8A970}"/>
              </a:ext>
            </a:extLst>
          </p:cNvPr>
          <p:cNvPicPr>
            <a:picLocks noChangeAspect="1"/>
          </p:cNvPicPr>
          <p:nvPr/>
        </p:nvPicPr>
        <p:blipFill>
          <a:blip r:embed="rId3"/>
          <a:stretch>
            <a:fillRect/>
          </a:stretch>
        </p:blipFill>
        <p:spPr>
          <a:xfrm>
            <a:off x="0" y="0"/>
            <a:ext cx="12192000" cy="6857999"/>
          </a:xfrm>
          <a:prstGeom prst="rect">
            <a:avLst/>
          </a:prstGeom>
        </p:spPr>
      </p:pic>
      <p:grpSp>
        <p:nvGrpSpPr>
          <p:cNvPr id="36" name="组合 35"/>
          <p:cNvGrpSpPr/>
          <p:nvPr/>
        </p:nvGrpSpPr>
        <p:grpSpPr>
          <a:xfrm>
            <a:off x="457200" y="190649"/>
            <a:ext cx="9928747" cy="1200329"/>
            <a:chOff x="457200" y="190649"/>
            <a:chExt cx="9928747" cy="1200329"/>
          </a:xfrm>
        </p:grpSpPr>
        <p:grpSp>
          <p:nvGrpSpPr>
            <p:cNvPr id="2" name="组合 1"/>
            <p:cNvGrpSpPr/>
            <p:nvPr/>
          </p:nvGrpSpPr>
          <p:grpSpPr>
            <a:xfrm>
              <a:off x="457200" y="284480"/>
              <a:ext cx="406400" cy="406400"/>
              <a:chOff x="680720" y="254000"/>
              <a:chExt cx="406400" cy="406400"/>
            </a:xfrm>
          </p:grpSpPr>
          <p:sp>
            <p:nvSpPr>
              <p:cNvPr id="3" name="椭圆 2"/>
              <p:cNvSpPr/>
              <p:nvPr/>
            </p:nvSpPr>
            <p:spPr>
              <a:xfrm>
                <a:off x="680720" y="254000"/>
                <a:ext cx="406400" cy="40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cs typeface="+mn-ea"/>
                  <a:sym typeface="+mn-lt"/>
                </a:endParaRPr>
              </a:p>
            </p:txBody>
          </p:sp>
          <p:sp>
            <p:nvSpPr>
              <p:cNvPr id="4" name="椭圆 3"/>
              <p:cNvSpPr/>
              <p:nvPr/>
            </p:nvSpPr>
            <p:spPr>
              <a:xfrm>
                <a:off x="767080" y="340360"/>
                <a:ext cx="233680" cy="233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cs typeface="+mn-ea"/>
                  <a:sym typeface="+mn-lt"/>
                </a:endParaRPr>
              </a:p>
            </p:txBody>
          </p:sp>
        </p:grpSp>
        <p:sp>
          <p:nvSpPr>
            <p:cNvPr id="5" name="文本框 4"/>
            <p:cNvSpPr txBox="1"/>
            <p:nvPr/>
          </p:nvSpPr>
          <p:spPr>
            <a:xfrm>
              <a:off x="949960" y="190649"/>
              <a:ext cx="943598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Bài</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smtClean="0">
                  <a:ln>
                    <a:noFill/>
                  </a:ln>
                  <a:solidFill>
                    <a:srgbClr val="FF0000"/>
                  </a:solidFill>
                  <a:effectLst/>
                  <a:uLnTx/>
                  <a:uFillTx/>
                  <a:latin typeface="Times New Roman" pitchFamily="18" charset="0"/>
                  <a:ea typeface="Times New Roman" pitchFamily="18" charset="0"/>
                  <a:cs typeface="Times New Roman" pitchFamily="18" charset="0"/>
                </a:rPr>
                <a:t>“</a:t>
              </a:r>
              <a:r>
                <a:rPr kumimoji="0" lang="en-US" sz="3600" b="1" i="1" u="none" strike="noStrike" kern="1200" cap="none" spc="0" normalizeH="0" baseline="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Sông</a:t>
              </a:r>
              <a:r>
                <a:rPr kumimoji="0" lang="en-US" sz="3600" b="1" i="1" u="none" strike="noStrike" kern="1200" cap="none" spc="0" normalizeH="0" baseline="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núi</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nước</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smtClean="0">
                  <a:ln>
                    <a:noFill/>
                  </a:ln>
                  <a:solidFill>
                    <a:srgbClr val="FF0000"/>
                  </a:solidFill>
                  <a:effectLst/>
                  <a:uLnTx/>
                  <a:uFillTx/>
                  <a:latin typeface="Times New Roman" pitchFamily="18" charset="0"/>
                  <a:ea typeface="Times New Roman" pitchFamily="18" charset="0"/>
                  <a:cs typeface="Times New Roman" pitchFamily="18" charset="0"/>
                </a:rPr>
                <a:t>Nam”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được</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làm</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theo</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thể</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thơ</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a:t>
              </a:r>
              <a:endParaRPr kumimoji="0" lang="zh-CN" altLang="en-US" sz="3600" b="1" i="1" u="none" strike="noStrike" kern="1200" cap="none" spc="600" normalizeH="0" baseline="0" noProof="0" dirty="0">
                <a:ln>
                  <a:noFill/>
                </a:ln>
                <a:solidFill>
                  <a:srgbClr val="FF0000"/>
                </a:solidFill>
                <a:effectLst/>
                <a:uLnTx/>
                <a:uFillTx/>
                <a:latin typeface="Arial" panose="020B0604020202020204" pitchFamily="34" charset="0"/>
                <a:cs typeface="+mn-ea"/>
                <a:sym typeface="+mn-lt"/>
              </a:endParaRPr>
            </a:p>
          </p:txBody>
        </p:sp>
      </p:grpSp>
      <p:sp>
        <p:nvSpPr>
          <p:cNvPr id="68" name="Rectangle 10"/>
          <p:cNvSpPr/>
          <p:nvPr/>
        </p:nvSpPr>
        <p:spPr>
          <a:xfrm>
            <a:off x="849766" y="3506077"/>
            <a:ext cx="3914490" cy="1505218"/>
          </a:xfrm>
          <a:prstGeom prst="rect">
            <a:avLst/>
          </a:prstGeom>
        </p:spPr>
        <p:txBody>
          <a:bodyPr wrap="none" lIns="72000" tIns="0" rIns="72000" bIns="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B.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Thất</a:t>
            </a: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ngôn</a:t>
            </a: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tứ</a:t>
            </a: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tuyệt</a:t>
            </a:r>
            <a:endParaRPr kumimoji="0" lang="en-US" sz="36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66" name="Rectangle 13"/>
          <p:cNvSpPr/>
          <p:nvPr/>
        </p:nvSpPr>
        <p:spPr>
          <a:xfrm>
            <a:off x="6861033" y="3453399"/>
            <a:ext cx="3914490" cy="752609"/>
          </a:xfrm>
          <a:prstGeom prst="rect">
            <a:avLst/>
          </a:prstGeom>
        </p:spPr>
        <p:txBody>
          <a:bodyPr wrap="none" lIns="72000" tIns="0" rIns="72000" bIns="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D. Song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thất</a:t>
            </a: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lục</a:t>
            </a: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bát</a:t>
            </a: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a:t>
            </a:r>
            <a:endParaRPr kumimoji="0" lang="en-US" sz="36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56" name="Rectangle 32"/>
          <p:cNvSpPr/>
          <p:nvPr/>
        </p:nvSpPr>
        <p:spPr>
          <a:xfrm>
            <a:off x="6927025" y="1894921"/>
            <a:ext cx="3914490" cy="1178196"/>
          </a:xfrm>
          <a:prstGeom prst="rect">
            <a:avLst/>
          </a:prstGeom>
        </p:spPr>
        <p:txBody>
          <a:bodyPr wrap="none" lIns="72000" tIns="0" rIns="72000" bIns="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C.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Ngũ</a:t>
            </a: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ngôn</a:t>
            </a: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a:t>
            </a:r>
            <a:endParaRPr kumimoji="0" lang="en-US" sz="36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52" name="Rectangle 38"/>
          <p:cNvSpPr/>
          <p:nvPr/>
        </p:nvSpPr>
        <p:spPr>
          <a:xfrm>
            <a:off x="777240" y="1894921"/>
            <a:ext cx="6149785" cy="699633"/>
          </a:xfrm>
          <a:prstGeom prst="rect">
            <a:avLst/>
          </a:prstGeom>
        </p:spPr>
        <p:txBody>
          <a:bodyPr wrap="none" lIns="72000" tIns="0" rIns="72000" bIns="0">
            <a:noAutofit/>
          </a:bodyPr>
          <a:lstStyle/>
          <a:p>
            <a:pPr marL="0" marR="0" lvl="0" indent="0" defTabSz="914378"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A.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Thất</a:t>
            </a: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ngôn</a:t>
            </a:r>
            <a:r>
              <a:rPr lang="en-US" sz="3600" dirty="0">
                <a:solidFill>
                  <a:srgbClr val="000000"/>
                </a:solidFill>
                <a:latin typeface="Times New Roman" pitchFamily="18" charset="0"/>
                <a:ea typeface="Times New Roman" pitchFamily="18"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bát</a:t>
            </a: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cú</a:t>
            </a:r>
            <a:r>
              <a:rPr kumimoji="0" lang="en-US" sz="36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a:t>
            </a:r>
            <a:endParaRPr kumimoji="0" lang="zh-CN" altLang="en-US" sz="3600" b="1" i="0" u="none" strike="noStrike" kern="1200" cap="none" spc="0" normalizeH="0" baseline="0" noProof="0" dirty="0">
              <a:ln>
                <a:noFill/>
              </a:ln>
              <a:solidFill>
                <a:srgbClr val="85CAD1"/>
              </a:solidFill>
              <a:effectLst/>
              <a:uLnTx/>
              <a:uFillTx/>
              <a:latin typeface="Times New Roman" pitchFamily="18" charset="0"/>
              <a:cs typeface="Times New Roman" pitchFamily="18" charset="0"/>
              <a:sym typeface="+mn-lt"/>
            </a:endParaRPr>
          </a:p>
        </p:txBody>
      </p:sp>
      <p:sp>
        <p:nvSpPr>
          <p:cNvPr id="26" name="Oval 25">
            <a:extLst>
              <a:ext uri="{FF2B5EF4-FFF2-40B4-BE49-F238E27FC236}">
                <a16:creationId xmlns:a16="http://schemas.microsoft.com/office/drawing/2014/main" id="{3CCFB7AB-FF39-4D20-96A7-55F48104E73F}"/>
              </a:ext>
            </a:extLst>
          </p:cNvPr>
          <p:cNvSpPr/>
          <p:nvPr/>
        </p:nvSpPr>
        <p:spPr>
          <a:xfrm>
            <a:off x="660400" y="3170478"/>
            <a:ext cx="4399280" cy="130785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radley Hand ITC"/>
              <a:cs typeface="+mn-cs"/>
            </a:endParaRPr>
          </a:p>
        </p:txBody>
      </p:sp>
    </p:spTree>
    <p:extLst>
      <p:ext uri="{BB962C8B-B14F-4D97-AF65-F5344CB8AC3E}">
        <p14:creationId xmlns:p14="http://schemas.microsoft.com/office/powerpoint/2010/main" val="760108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down)">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down)">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circle(in)">
                                      <p:cBhvr>
                                        <p:cTn id="22" dur="20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circle(in)">
                                      <p:cBhvr>
                                        <p:cTn id="27" dur="20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6" grpId="0"/>
      <p:bldP spid="56" grpId="0"/>
      <p:bldP spid="52"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D1B4D4-F22E-4582-B2A3-DC8B13C2D818}"/>
              </a:ext>
            </a:extLst>
          </p:cNvPr>
          <p:cNvPicPr>
            <a:picLocks noChangeAspect="1"/>
          </p:cNvPicPr>
          <p:nvPr/>
        </p:nvPicPr>
        <p:blipFill>
          <a:blip r:embed="rId3"/>
          <a:stretch>
            <a:fillRect/>
          </a:stretch>
        </p:blipFill>
        <p:spPr>
          <a:xfrm>
            <a:off x="0" y="0"/>
            <a:ext cx="12192000" cy="6857999"/>
          </a:xfrm>
          <a:prstGeom prst="rect">
            <a:avLst/>
          </a:prstGeom>
        </p:spPr>
      </p:pic>
      <p:grpSp>
        <p:nvGrpSpPr>
          <p:cNvPr id="2" name="组合 1"/>
          <p:cNvGrpSpPr/>
          <p:nvPr/>
        </p:nvGrpSpPr>
        <p:grpSpPr>
          <a:xfrm>
            <a:off x="457200" y="284480"/>
            <a:ext cx="406400" cy="406400"/>
            <a:chOff x="680720" y="254000"/>
            <a:chExt cx="406400" cy="406400"/>
          </a:xfrm>
        </p:grpSpPr>
        <p:sp>
          <p:nvSpPr>
            <p:cNvPr id="3" name="椭圆 2"/>
            <p:cNvSpPr/>
            <p:nvPr/>
          </p:nvSpPr>
          <p:spPr>
            <a:xfrm>
              <a:off x="680720" y="254000"/>
              <a:ext cx="406400" cy="40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cs typeface="+mn-ea"/>
                <a:sym typeface="+mn-lt"/>
              </a:endParaRPr>
            </a:p>
          </p:txBody>
        </p:sp>
        <p:sp>
          <p:nvSpPr>
            <p:cNvPr id="4" name="椭圆 3"/>
            <p:cNvSpPr/>
            <p:nvPr/>
          </p:nvSpPr>
          <p:spPr>
            <a:xfrm>
              <a:off x="767080" y="340360"/>
              <a:ext cx="233680" cy="233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cs typeface="+mn-ea"/>
                <a:sym typeface="+mn-lt"/>
              </a:endParaRPr>
            </a:p>
          </p:txBody>
        </p:sp>
      </p:grpSp>
      <p:sp>
        <p:nvSpPr>
          <p:cNvPr id="5" name="文本框 4"/>
          <p:cNvSpPr txBox="1"/>
          <p:nvPr/>
        </p:nvSpPr>
        <p:spPr>
          <a:xfrm>
            <a:off x="949960" y="239718"/>
            <a:ext cx="9667998"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Bài</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lang="en-US" sz="3600" b="1" i="1" dirty="0" smtClean="0">
                <a:solidFill>
                  <a:srgbClr val="FF0000"/>
                </a:solidFill>
                <a:latin typeface="Times New Roman" pitchFamily="18" charset="0"/>
                <a:ea typeface="Times New Roman" pitchFamily="18" charset="0"/>
                <a:cs typeface="Times New Roman" pitchFamily="18" charset="0"/>
              </a:rPr>
              <a:t>“</a:t>
            </a:r>
            <a:r>
              <a:rPr lang="en-US" sz="3600" b="1" i="1" dirty="0" err="1" smtClean="0">
                <a:solidFill>
                  <a:srgbClr val="FF0000"/>
                </a:solidFill>
                <a:latin typeface="Times New Roman" pitchFamily="18" charset="0"/>
                <a:ea typeface="Times New Roman" pitchFamily="18" charset="0"/>
                <a:cs typeface="Times New Roman" pitchFamily="18" charset="0"/>
              </a:rPr>
              <a:t>Sông</a:t>
            </a:r>
            <a:r>
              <a:rPr lang="en-US" sz="3600" b="1" i="1" dirty="0" smtClean="0">
                <a:solidFill>
                  <a:srgbClr val="FF0000"/>
                </a:solidFill>
                <a:latin typeface="Times New Roman" pitchFamily="18" charset="0"/>
                <a:ea typeface="Times New Roman" pitchFamily="18" charset="0"/>
                <a:cs typeface="Times New Roman" pitchFamily="18" charset="0"/>
              </a:rPr>
              <a:t> </a:t>
            </a:r>
            <a:r>
              <a:rPr lang="en-US" sz="3600" b="1" i="1" dirty="0" err="1" smtClean="0">
                <a:solidFill>
                  <a:srgbClr val="FF0000"/>
                </a:solidFill>
                <a:latin typeface="Times New Roman" pitchFamily="18" charset="0"/>
                <a:ea typeface="Times New Roman" pitchFamily="18" charset="0"/>
                <a:cs typeface="Times New Roman" pitchFamily="18" charset="0"/>
              </a:rPr>
              <a:t>núi</a:t>
            </a:r>
            <a:r>
              <a:rPr lang="en-US" sz="3600" b="1" i="1" dirty="0" smtClean="0">
                <a:solidFill>
                  <a:srgbClr val="FF0000"/>
                </a:solidFill>
                <a:latin typeface="Times New Roman" pitchFamily="18" charset="0"/>
                <a:ea typeface="Times New Roman" pitchFamily="18" charset="0"/>
                <a:cs typeface="Times New Roman" pitchFamily="18" charset="0"/>
              </a:rPr>
              <a:t> </a:t>
            </a:r>
            <a:r>
              <a:rPr lang="en-US" sz="3600" b="1" i="1" dirty="0" err="1" smtClean="0">
                <a:solidFill>
                  <a:srgbClr val="FF0000"/>
                </a:solidFill>
                <a:latin typeface="Times New Roman" pitchFamily="18" charset="0"/>
                <a:ea typeface="Times New Roman" pitchFamily="18" charset="0"/>
                <a:cs typeface="Times New Roman" pitchFamily="18" charset="0"/>
              </a:rPr>
              <a:t>nước</a:t>
            </a:r>
            <a:r>
              <a:rPr lang="en-US" sz="3600" b="1" i="1" dirty="0" smtClean="0">
                <a:solidFill>
                  <a:srgbClr val="FF0000"/>
                </a:solidFill>
                <a:latin typeface="Times New Roman" pitchFamily="18" charset="0"/>
                <a:ea typeface="Times New Roman" pitchFamily="18" charset="0"/>
                <a:cs typeface="Times New Roman" pitchFamily="18" charset="0"/>
              </a:rPr>
              <a:t> Nam”</a:t>
            </a:r>
            <a:r>
              <a:rPr kumimoji="0" lang="en-US" sz="3600" b="1" i="1" u="none" strike="noStrike" kern="1200" cap="none" spc="0" normalizeH="0" baseline="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được</a:t>
            </a:r>
            <a:r>
              <a:rPr kumimoji="0" lang="en-US" sz="3600" b="1" i="1" u="none" strike="noStrike" kern="1200" cap="none" spc="0" normalizeH="0" baseline="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ra</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đời</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trong</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cuộc</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kháng</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chiến</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nào</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a:t>
            </a:r>
            <a:endParaRPr kumimoji="0" lang="en-US" sz="1800" b="0" i="1"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27" name="矩形 26"/>
          <p:cNvSpPr/>
          <p:nvPr/>
        </p:nvSpPr>
        <p:spPr>
          <a:xfrm>
            <a:off x="6295582" y="1513045"/>
            <a:ext cx="4696599" cy="1384995"/>
          </a:xfrm>
          <a:prstGeom prst="rect">
            <a:avLst/>
          </a:prstGeom>
        </p:spPr>
        <p:txBody>
          <a:bodyPr wrap="square">
            <a:spAutoFit/>
          </a:bodyPr>
          <a:lstStyle/>
          <a:p>
            <a:pPr algn="ctr">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C. </a:t>
            </a:r>
            <a:r>
              <a:rPr lang="en-US" sz="2800" dirty="0" err="1">
                <a:solidFill>
                  <a:srgbClr val="000000"/>
                </a:solidFill>
                <a:latin typeface="Times New Roman" pitchFamily="18" charset="0"/>
                <a:ea typeface="Times New Roman" pitchFamily="18" charset="0"/>
                <a:cs typeface="Times New Roman" pitchFamily="18" charset="0"/>
              </a:rPr>
              <a:t>Kháng</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chiến</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chống</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quân</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smtClean="0">
                <a:solidFill>
                  <a:srgbClr val="000000"/>
                </a:solidFill>
                <a:latin typeface="Times New Roman" pitchFamily="18" charset="0"/>
                <a:ea typeface="Times New Roman" pitchFamily="18" charset="0"/>
                <a:cs typeface="Times New Roman" pitchFamily="18" charset="0"/>
              </a:rPr>
              <a:t>Tống</a:t>
            </a:r>
            <a:endParaRPr lang="zh-CN" altLang="en-US" sz="2800" dirty="0">
              <a:solidFill>
                <a:srgbClr val="000000"/>
              </a:solidFill>
              <a:latin typeface="Arial" panose="020B0604020202020204" pitchFamily="34" charset="0"/>
              <a:cs typeface="+mn-ea"/>
              <a:sym typeface="+mn-lt"/>
            </a:endParaRPr>
          </a:p>
        </p:txBody>
      </p:sp>
      <p:sp>
        <p:nvSpPr>
          <p:cNvPr id="28" name="矩形 27"/>
          <p:cNvSpPr/>
          <p:nvPr/>
        </p:nvSpPr>
        <p:spPr>
          <a:xfrm>
            <a:off x="6295582" y="3608945"/>
            <a:ext cx="5135878" cy="73866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D. </a:t>
            </a:r>
            <a:r>
              <a:rPr kumimoji="0" lang="en-US" sz="2800" b="0" i="0" u="none" strike="noStrike" kern="1200" cap="none" spc="0" normalizeH="0" baseline="0" noProof="0" dirty="0" err="1" smtClean="0">
                <a:ln>
                  <a:noFill/>
                </a:ln>
                <a:solidFill>
                  <a:srgbClr val="000000"/>
                </a:solidFill>
                <a:effectLst/>
                <a:uLnTx/>
                <a:uFillTx/>
                <a:latin typeface="Times New Roman" pitchFamily="18" charset="0"/>
                <a:ea typeface="Times New Roman" pitchFamily="18" charset="0"/>
                <a:cs typeface="Times New Roman" pitchFamily="18" charset="0"/>
              </a:rPr>
              <a:t>Kháng</a:t>
            </a:r>
            <a:r>
              <a:rPr kumimoji="0" lang="en-US" sz="2800" b="0" i="0" u="none" strike="noStrike" kern="1200" cap="none" spc="0" normalizeH="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noProof="0" dirty="0" err="1" smtClean="0">
                <a:ln>
                  <a:noFill/>
                </a:ln>
                <a:solidFill>
                  <a:srgbClr val="000000"/>
                </a:solidFill>
                <a:effectLst/>
                <a:uLnTx/>
                <a:uFillTx/>
                <a:latin typeface="Times New Roman" pitchFamily="18" charset="0"/>
                <a:ea typeface="Times New Roman" pitchFamily="18" charset="0"/>
                <a:cs typeface="Times New Roman" pitchFamily="18" charset="0"/>
              </a:rPr>
              <a:t>chiến</a:t>
            </a:r>
            <a:r>
              <a:rPr kumimoji="0" lang="en-US" sz="2800" b="0" i="0" u="none" strike="noStrike" kern="1200" cap="none" spc="0" normalizeH="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noProof="0" dirty="0" err="1" smtClean="0">
                <a:ln>
                  <a:noFill/>
                </a:ln>
                <a:solidFill>
                  <a:srgbClr val="000000"/>
                </a:solidFill>
                <a:effectLst/>
                <a:uLnTx/>
                <a:uFillTx/>
                <a:latin typeface="Times New Roman" pitchFamily="18" charset="0"/>
                <a:ea typeface="Times New Roman" pitchFamily="18" charset="0"/>
                <a:cs typeface="Times New Roman" pitchFamily="18" charset="0"/>
              </a:rPr>
              <a:t>chống</a:t>
            </a:r>
            <a:r>
              <a:rPr kumimoji="0" lang="en-US" sz="2800" b="0" i="0" u="none" strike="noStrike" kern="1200" cap="none" spc="0" normalizeH="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noProof="0" dirty="0" err="1" smtClean="0">
                <a:ln>
                  <a:noFill/>
                </a:ln>
                <a:solidFill>
                  <a:srgbClr val="000000"/>
                </a:solidFill>
                <a:effectLst/>
                <a:uLnTx/>
                <a:uFillTx/>
                <a:latin typeface="Times New Roman" pitchFamily="18" charset="0"/>
                <a:ea typeface="Times New Roman" pitchFamily="18" charset="0"/>
                <a:cs typeface="Times New Roman" pitchFamily="18" charset="0"/>
              </a:rPr>
              <a:t>quân</a:t>
            </a:r>
            <a:r>
              <a:rPr kumimoji="0" lang="en-US" sz="2800" b="0" i="0" u="none" strike="noStrike" kern="1200" cap="none" spc="0" normalizeH="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noProof="0" dirty="0" err="1" smtClean="0">
                <a:ln>
                  <a:noFill/>
                </a:ln>
                <a:solidFill>
                  <a:srgbClr val="000000"/>
                </a:solidFill>
                <a:effectLst/>
                <a:uLnTx/>
                <a:uFillTx/>
                <a:latin typeface="Times New Roman" pitchFamily="18" charset="0"/>
                <a:ea typeface="Times New Roman" pitchFamily="18" charset="0"/>
                <a:cs typeface="Times New Roman" pitchFamily="18" charset="0"/>
              </a:rPr>
              <a:t>Pháp</a:t>
            </a:r>
            <a:endParaRPr kumimoji="0" lang="zh-CN" altLang="en-US" sz="2800" b="0" i="0" u="none" strike="noStrike" kern="1200" cap="none" spc="0" normalizeH="0" baseline="0" noProof="0" dirty="0">
              <a:ln>
                <a:noFill/>
              </a:ln>
              <a:solidFill>
                <a:srgbClr val="000000"/>
              </a:solidFill>
              <a:effectLst/>
              <a:uLnTx/>
              <a:uFillTx/>
              <a:latin typeface="Arial" panose="020B0604020202020204" pitchFamily="34" charset="0"/>
              <a:cs typeface="+mn-ea"/>
              <a:sym typeface="+mn-lt"/>
            </a:endParaRPr>
          </a:p>
        </p:txBody>
      </p:sp>
      <p:sp>
        <p:nvSpPr>
          <p:cNvPr id="29" name="矩形 28"/>
          <p:cNvSpPr/>
          <p:nvPr/>
        </p:nvSpPr>
        <p:spPr>
          <a:xfrm>
            <a:off x="259081" y="1593953"/>
            <a:ext cx="5135879" cy="1384995"/>
          </a:xfrm>
          <a:prstGeom prst="rect">
            <a:avLst/>
          </a:prstGeom>
        </p:spPr>
        <p:txBody>
          <a:bodyPr wrap="square">
            <a:spAutoFit/>
          </a:bodyPr>
          <a:lstStyle/>
          <a:p>
            <a:pPr marL="514350" marR="0" lvl="0" indent="-514350" algn="ctr" defTabSz="914400" rtl="0" eaLnBrk="1" fontAlgn="auto" latinLnBrk="0" hangingPunct="1">
              <a:lnSpc>
                <a:spcPct val="150000"/>
              </a:lnSpc>
              <a:spcBef>
                <a:spcPts val="0"/>
              </a:spcBef>
              <a:spcAft>
                <a:spcPts val="0"/>
              </a:spcAft>
              <a:buClrTx/>
              <a:buSzTx/>
              <a:buFontTx/>
              <a:buAutoNum type="alphaUcPeriod"/>
              <a:tabLst/>
              <a:defRPr/>
            </a:pPr>
            <a:r>
              <a:rPr kumimoji="0" lang="en-US" sz="2800" b="0" i="0" u="none" strike="noStrike" kern="1200" cap="none" spc="0" normalizeH="0" baseline="0" noProof="0" dirty="0" err="1" smtClean="0">
                <a:ln>
                  <a:noFill/>
                </a:ln>
                <a:solidFill>
                  <a:srgbClr val="000000"/>
                </a:solidFill>
                <a:effectLst/>
                <a:uLnTx/>
                <a:uFillTx/>
                <a:latin typeface="Times New Roman" pitchFamily="18" charset="0"/>
                <a:ea typeface="Times New Roman" pitchFamily="18" charset="0"/>
                <a:cs typeface="Times New Roman" pitchFamily="18" charset="0"/>
              </a:rPr>
              <a:t>Kháng</a:t>
            </a:r>
            <a:r>
              <a:rPr kumimoji="0" lang="en-US" sz="2800" b="0" i="0" u="none" strike="noStrike" kern="1200" cap="none" spc="0" normalizeH="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noProof="0" dirty="0" err="1" smtClean="0">
                <a:ln>
                  <a:noFill/>
                </a:ln>
                <a:solidFill>
                  <a:srgbClr val="000000"/>
                </a:solidFill>
                <a:effectLst/>
                <a:uLnTx/>
                <a:uFillTx/>
                <a:latin typeface="Times New Roman" pitchFamily="18" charset="0"/>
                <a:ea typeface="Times New Roman" pitchFamily="18" charset="0"/>
                <a:cs typeface="Times New Roman" pitchFamily="18" charset="0"/>
              </a:rPr>
              <a:t>chiến</a:t>
            </a:r>
            <a:r>
              <a:rPr kumimoji="0" lang="en-US" sz="2800" b="0" i="0" u="none" strike="noStrike" kern="1200" cap="none" spc="0" normalizeH="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noProof="0" dirty="0" err="1" smtClean="0">
                <a:ln>
                  <a:noFill/>
                </a:ln>
                <a:solidFill>
                  <a:srgbClr val="000000"/>
                </a:solidFill>
                <a:effectLst/>
                <a:uLnTx/>
                <a:uFillTx/>
                <a:latin typeface="Times New Roman" pitchFamily="18" charset="0"/>
                <a:ea typeface="Times New Roman" pitchFamily="18" charset="0"/>
                <a:cs typeface="Times New Roman" pitchFamily="18" charset="0"/>
              </a:rPr>
              <a:t>chống</a:t>
            </a:r>
            <a:r>
              <a:rPr kumimoji="0" lang="en-US" sz="2800" b="0" i="0" u="none" strike="noStrike" kern="1200" cap="none" spc="0" normalizeH="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noProof="0" dirty="0" err="1" smtClean="0">
                <a:ln>
                  <a:noFill/>
                </a:ln>
                <a:solidFill>
                  <a:srgbClr val="000000"/>
                </a:solidFill>
                <a:effectLst/>
                <a:uLnTx/>
                <a:uFillTx/>
                <a:latin typeface="Times New Roman" pitchFamily="18" charset="0"/>
                <a:ea typeface="Times New Roman" pitchFamily="18" charset="0"/>
                <a:cs typeface="Times New Roman" pitchFamily="18" charset="0"/>
              </a:rPr>
              <a:t>quân</a:t>
            </a:r>
            <a:endParaRPr kumimoji="0" lang="en-US" sz="2800" b="0" i="0" u="none" strike="noStrike" kern="1200" cap="none" spc="0" normalizeH="0" noProof="0" dirty="0" smtClean="0">
              <a:ln>
                <a:noFill/>
              </a:ln>
              <a:solidFill>
                <a:srgbClr val="000000"/>
              </a:solidFill>
              <a:effectLst/>
              <a:uLnTx/>
              <a:uFillTx/>
              <a:latin typeface="Times New Roman" pitchFamily="18" charset="0"/>
              <a:ea typeface="Times New Roman" pitchFamily="18" charset="0"/>
              <a:cs typeface="Times New Roman" pitchFamily="18" charset="0"/>
            </a:endParaRPr>
          </a:p>
          <a:p>
            <a:pPr marR="0" lvl="0" algn="ctr" defTabSz="914400" rtl="0" eaLnBrk="1" fontAlgn="auto" latinLnBrk="0" hangingPunct="1">
              <a:lnSpc>
                <a:spcPct val="150000"/>
              </a:lnSpc>
              <a:spcBef>
                <a:spcPts val="0"/>
              </a:spcBef>
              <a:spcAft>
                <a:spcPts val="0"/>
              </a:spcAft>
              <a:buClrTx/>
              <a:buSzTx/>
              <a:tabLst/>
              <a:defRPr/>
            </a:pPr>
            <a:r>
              <a:rPr kumimoji="0" lang="en-US" sz="2800" b="0" i="0" u="none" strike="noStrike" kern="1200" cap="none" spc="0" normalizeH="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Nam </a:t>
            </a:r>
            <a:r>
              <a:rPr kumimoji="0" lang="en-US" sz="2800" b="0" i="0" u="none" strike="noStrike" kern="1200" cap="none" spc="0" normalizeH="0" baseline="0" noProof="0" dirty="0" err="1" smtClean="0">
                <a:ln>
                  <a:noFill/>
                </a:ln>
                <a:solidFill>
                  <a:srgbClr val="000000"/>
                </a:solidFill>
                <a:effectLst/>
                <a:uLnTx/>
                <a:uFillTx/>
                <a:latin typeface="Times New Roman" pitchFamily="18" charset="0"/>
                <a:ea typeface="Times New Roman" pitchFamily="18" charset="0"/>
                <a:cs typeface="Times New Roman" pitchFamily="18" charset="0"/>
              </a:rPr>
              <a:t>Hán</a:t>
            </a:r>
            <a:endParaRPr kumimoji="0" lang="zh-CN" altLang="en-US" sz="2800" b="0" i="0" u="none" strike="noStrike" kern="1200" cap="none" spc="0" normalizeH="0" baseline="0" noProof="0" dirty="0">
              <a:ln>
                <a:noFill/>
              </a:ln>
              <a:solidFill>
                <a:srgbClr val="000000"/>
              </a:solidFill>
              <a:effectLst/>
              <a:uLnTx/>
              <a:uFillTx/>
              <a:latin typeface="Arial" panose="020B0604020202020204" pitchFamily="34" charset="0"/>
              <a:cs typeface="+mn-ea"/>
              <a:sym typeface="+mn-lt"/>
            </a:endParaRPr>
          </a:p>
        </p:txBody>
      </p:sp>
      <p:sp>
        <p:nvSpPr>
          <p:cNvPr id="30" name="矩形 29"/>
          <p:cNvSpPr/>
          <p:nvPr/>
        </p:nvSpPr>
        <p:spPr>
          <a:xfrm>
            <a:off x="259081" y="3597133"/>
            <a:ext cx="5135878" cy="1307089"/>
          </a:xfrm>
          <a:prstGeom prst="rect">
            <a:avLst/>
          </a:prstGeom>
        </p:spPr>
        <p:txBody>
          <a:bodyPr wrap="square">
            <a:spAutoFit/>
          </a:bodyPr>
          <a:lstStyle/>
          <a:p>
            <a:pPr algn="ctr">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B. </a:t>
            </a:r>
            <a:r>
              <a:rPr lang="en-US" sz="2800" dirty="0" err="1">
                <a:solidFill>
                  <a:srgbClr val="000000"/>
                </a:solidFill>
                <a:latin typeface="Times New Roman" pitchFamily="18" charset="0"/>
                <a:ea typeface="Times New Roman" pitchFamily="18" charset="0"/>
                <a:cs typeface="Times New Roman" pitchFamily="18" charset="0"/>
              </a:rPr>
              <a:t>Kháng</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chiến</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a:solidFill>
                  <a:srgbClr val="000000"/>
                </a:solidFill>
                <a:latin typeface="Times New Roman" pitchFamily="18" charset="0"/>
                <a:ea typeface="Times New Roman" pitchFamily="18" charset="0"/>
                <a:cs typeface="Times New Roman" pitchFamily="18" charset="0"/>
              </a:rPr>
              <a:t>chống</a:t>
            </a:r>
            <a:r>
              <a:rPr lang="en-US" sz="2800" dirty="0">
                <a:solidFill>
                  <a:srgbClr val="000000"/>
                </a:solidFill>
                <a:latin typeface="Times New Roman" pitchFamily="18" charset="0"/>
                <a:ea typeface="Times New Roman" pitchFamily="18" charset="0"/>
                <a:cs typeface="Times New Roman" pitchFamily="18" charset="0"/>
              </a:rPr>
              <a:t> </a:t>
            </a:r>
            <a:r>
              <a:rPr lang="en-US" sz="2800" dirty="0" err="1" smtClean="0">
                <a:solidFill>
                  <a:srgbClr val="000000"/>
                </a:solidFill>
                <a:latin typeface="Times New Roman" pitchFamily="18" charset="0"/>
                <a:ea typeface="Times New Roman" pitchFamily="18" charset="0"/>
                <a:cs typeface="Times New Roman" pitchFamily="18" charset="0"/>
              </a:rPr>
              <a:t>quân</a:t>
            </a:r>
            <a:endParaRPr lang="en-US" sz="2800" dirty="0" smtClean="0">
              <a:solidFill>
                <a:srgbClr val="000000"/>
              </a:solidFill>
              <a:latin typeface="Times New Roman" pitchFamily="18" charset="0"/>
              <a:ea typeface="Times New Roman" pitchFamily="18" charset="0"/>
              <a:cs typeface="Times New Roman" pitchFamily="18" charset="0"/>
            </a:endParaRPr>
          </a:p>
          <a:p>
            <a:pPr algn="ctr">
              <a:lnSpc>
                <a:spcPct val="150000"/>
              </a:lnSpc>
              <a:defRPr/>
            </a:pPr>
            <a:r>
              <a:rPr lang="en-US" sz="2800" dirty="0" smtClean="0">
                <a:solidFill>
                  <a:srgbClr val="000000"/>
                </a:solidFill>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smtClean="0">
                <a:ln>
                  <a:noFill/>
                </a:ln>
                <a:solidFill>
                  <a:srgbClr val="000000"/>
                </a:solidFill>
                <a:effectLst/>
                <a:uLnTx/>
                <a:uFillTx/>
                <a:latin typeface="Times New Roman" pitchFamily="18" charset="0"/>
                <a:ea typeface="Times New Roman" pitchFamily="18" charset="0"/>
                <a:cs typeface="Times New Roman" pitchFamily="18" charset="0"/>
              </a:rPr>
              <a:t>Mông</a:t>
            </a:r>
            <a:r>
              <a:rPr kumimoji="0" lang="en-US" sz="2800" b="0"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2800" b="0" i="0" u="none" strike="noStrike" kern="1200" cap="none" spc="0" normalizeH="0" baseline="0" noProof="0" dirty="0" err="1" smtClean="0">
                <a:ln>
                  <a:noFill/>
                </a:ln>
                <a:solidFill>
                  <a:srgbClr val="000000"/>
                </a:solidFill>
                <a:effectLst/>
                <a:uLnTx/>
                <a:uFillTx/>
                <a:latin typeface="Times New Roman" pitchFamily="18" charset="0"/>
                <a:ea typeface="Times New Roman" pitchFamily="18" charset="0"/>
                <a:cs typeface="Times New Roman" pitchFamily="18" charset="0"/>
              </a:rPr>
              <a:t>Nguyên</a:t>
            </a:r>
            <a:endParaRPr kumimoji="0" lang="zh-CN" altLang="en-US" sz="2800" b="0" i="0" u="none" strike="noStrike" kern="1200" cap="none" spc="0" normalizeH="0" baseline="0" noProof="0" dirty="0">
              <a:ln>
                <a:noFill/>
              </a:ln>
              <a:solidFill>
                <a:srgbClr val="000000"/>
              </a:solidFill>
              <a:effectLst/>
              <a:uLnTx/>
              <a:uFillTx/>
              <a:latin typeface="Arial" panose="020B0604020202020204" pitchFamily="34" charset="0"/>
              <a:cs typeface="+mn-ea"/>
              <a:sym typeface="+mn-lt"/>
            </a:endParaRPr>
          </a:p>
        </p:txBody>
      </p:sp>
      <p:sp>
        <p:nvSpPr>
          <p:cNvPr id="50" name="Oval 49">
            <a:extLst>
              <a:ext uri="{FF2B5EF4-FFF2-40B4-BE49-F238E27FC236}">
                <a16:creationId xmlns:a16="http://schemas.microsoft.com/office/drawing/2014/main" id="{C7C1183E-67FA-4868-8043-45A7095083C9}"/>
              </a:ext>
            </a:extLst>
          </p:cNvPr>
          <p:cNvSpPr/>
          <p:nvPr/>
        </p:nvSpPr>
        <p:spPr>
          <a:xfrm>
            <a:off x="6096000" y="1367262"/>
            <a:ext cx="5135879" cy="176047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radley Hand ITC"/>
              <a:cs typeface="+mn-cs"/>
            </a:endParaRPr>
          </a:p>
        </p:txBody>
      </p:sp>
    </p:spTree>
    <p:extLst>
      <p:ext uri="{BB962C8B-B14F-4D97-AF65-F5344CB8AC3E}">
        <p14:creationId xmlns:p14="http://schemas.microsoft.com/office/powerpoint/2010/main" val="1266142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circle(in)">
                                      <p:cBhvr>
                                        <p:cTn id="32"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P spid="28" grpId="0"/>
      <p:bldP spid="29" grpId="0"/>
      <p:bldP spid="30" grpId="0"/>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FD0BB6-8580-4A72-8745-ED634001D32C}"/>
              </a:ext>
            </a:extLst>
          </p:cNvPr>
          <p:cNvPicPr>
            <a:picLocks noChangeAspect="1"/>
          </p:cNvPicPr>
          <p:nvPr/>
        </p:nvPicPr>
        <p:blipFill>
          <a:blip r:embed="rId2"/>
          <a:stretch>
            <a:fillRect/>
          </a:stretch>
        </p:blipFill>
        <p:spPr>
          <a:xfrm>
            <a:off x="-1" y="0"/>
            <a:ext cx="12192000" cy="6857999"/>
          </a:xfrm>
          <a:prstGeom prst="rect">
            <a:avLst/>
          </a:prstGeom>
        </p:spPr>
      </p:pic>
      <p:grpSp>
        <p:nvGrpSpPr>
          <p:cNvPr id="3" name="组合 1"/>
          <p:cNvGrpSpPr/>
          <p:nvPr/>
        </p:nvGrpSpPr>
        <p:grpSpPr>
          <a:xfrm>
            <a:off x="457200" y="284480"/>
            <a:ext cx="406400" cy="406400"/>
            <a:chOff x="680720" y="254000"/>
            <a:chExt cx="406400" cy="406400"/>
          </a:xfrm>
        </p:grpSpPr>
        <p:sp>
          <p:nvSpPr>
            <p:cNvPr id="4" name="椭圆 2"/>
            <p:cNvSpPr/>
            <p:nvPr/>
          </p:nvSpPr>
          <p:spPr>
            <a:xfrm>
              <a:off x="680720" y="254000"/>
              <a:ext cx="406400" cy="40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cs typeface="+mn-ea"/>
                <a:sym typeface="+mn-lt"/>
              </a:endParaRPr>
            </a:p>
          </p:txBody>
        </p:sp>
        <p:sp>
          <p:nvSpPr>
            <p:cNvPr id="5" name="椭圆 3"/>
            <p:cNvSpPr/>
            <p:nvPr/>
          </p:nvSpPr>
          <p:spPr>
            <a:xfrm>
              <a:off x="767080" y="340360"/>
              <a:ext cx="233680" cy="233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cs typeface="+mn-ea"/>
                <a:sym typeface="+mn-lt"/>
              </a:endParaRPr>
            </a:p>
          </p:txBody>
        </p:sp>
      </p:grpSp>
      <p:sp>
        <p:nvSpPr>
          <p:cNvPr id="6" name="文本框 4"/>
          <p:cNvSpPr txBox="1"/>
          <p:nvPr/>
        </p:nvSpPr>
        <p:spPr>
          <a:xfrm>
            <a:off x="949960" y="226070"/>
            <a:ext cx="98605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Từ</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sơn</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hà</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dịch</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nghĩa</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là</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gì</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endParaRPr kumimoji="0" lang="zh-CN" altLang="en-US" sz="3600" b="0" i="1" u="none" strike="noStrike" kern="1200" cap="none" spc="600" normalizeH="0" baseline="0" noProof="0" dirty="0">
              <a:ln>
                <a:noFill/>
              </a:ln>
              <a:solidFill>
                <a:srgbClr val="FF0000"/>
              </a:solidFill>
              <a:effectLst/>
              <a:uLnTx/>
              <a:uFillTx/>
              <a:latin typeface="Times New Roman" pitchFamily="18" charset="0"/>
              <a:cs typeface="Times New Roman" pitchFamily="18" charset="0"/>
              <a:sym typeface="+mn-lt"/>
            </a:endParaRPr>
          </a:p>
        </p:txBody>
      </p:sp>
      <p:sp>
        <p:nvSpPr>
          <p:cNvPr id="7" name="文本框 81"/>
          <p:cNvSpPr txBox="1"/>
          <p:nvPr/>
        </p:nvSpPr>
        <p:spPr>
          <a:xfrm>
            <a:off x="543560" y="2025457"/>
            <a:ext cx="45008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A. </a:t>
            </a:r>
            <a:r>
              <a:rPr lang="en-US" sz="3200" b="1" dirty="0" err="1">
                <a:solidFill>
                  <a:srgbClr val="000000"/>
                </a:solidFill>
                <a:latin typeface="Times New Roman" pitchFamily="18" charset="0"/>
                <a:ea typeface="Times New Roman" pitchFamily="18" charset="0"/>
                <a:cs typeface="Times New Roman" pitchFamily="18" charset="0"/>
              </a:rPr>
              <a:t>n</a:t>
            </a:r>
            <a:r>
              <a:rPr lang="en-US" sz="3200" b="1" noProof="0" dirty="0" err="1" smtClean="0">
                <a:solidFill>
                  <a:srgbClr val="000000"/>
                </a:solidFill>
                <a:latin typeface="Times New Roman" pitchFamily="18" charset="0"/>
                <a:ea typeface="Times New Roman" pitchFamily="18" charset="0"/>
                <a:cs typeface="Times New Roman" pitchFamily="18" charset="0"/>
              </a:rPr>
              <a:t>úi</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sông</a:t>
            </a:r>
            <a:endParaRPr kumimoji="0" lang="zh-CN" altLang="en-US" sz="3200" b="1" i="0" u="none" strike="noStrike" kern="1200" cap="none" spc="0" normalizeH="0" baseline="0" noProof="0" dirty="0">
              <a:ln>
                <a:noFill/>
              </a:ln>
              <a:solidFill>
                <a:srgbClr val="000000">
                  <a:lumMod val="65000"/>
                  <a:lumOff val="35000"/>
                </a:srgbClr>
              </a:solidFill>
              <a:effectLst/>
              <a:uLnTx/>
              <a:uFillTx/>
              <a:latin typeface="Times New Roman" pitchFamily="18" charset="0"/>
              <a:cs typeface="Times New Roman" pitchFamily="18" charset="0"/>
              <a:sym typeface="+mn-lt"/>
            </a:endParaRPr>
          </a:p>
        </p:txBody>
      </p:sp>
      <p:sp>
        <p:nvSpPr>
          <p:cNvPr id="8" name="文本框 81"/>
          <p:cNvSpPr txBox="1"/>
          <p:nvPr/>
        </p:nvSpPr>
        <p:spPr>
          <a:xfrm>
            <a:off x="2275378" y="2953376"/>
            <a:ext cx="45008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itchFamily="18" charset="0"/>
                <a:ea typeface="Times New Roman" pitchFamily="18" charset="0"/>
                <a:cs typeface="Times New Roman" pitchFamily="18" charset="0"/>
              </a:rPr>
              <a:t>B</a:t>
            </a:r>
            <a:r>
              <a:rPr kumimoji="0" lang="en-US" sz="3200" b="1"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lang="en-US" sz="3200" b="1" dirty="0" err="1">
                <a:solidFill>
                  <a:srgbClr val="000000"/>
                </a:solidFill>
                <a:latin typeface="Times New Roman" pitchFamily="18" charset="0"/>
                <a:ea typeface="Times New Roman" pitchFamily="18" charset="0"/>
                <a:cs typeface="Times New Roman" pitchFamily="18" charset="0"/>
              </a:rPr>
              <a:t>s</a:t>
            </a:r>
            <a:r>
              <a:rPr lang="en-US" sz="3200" b="1" noProof="0" dirty="0" err="1" smtClean="0">
                <a:solidFill>
                  <a:srgbClr val="000000"/>
                </a:solidFill>
                <a:latin typeface="Times New Roman" pitchFamily="18" charset="0"/>
                <a:ea typeface="Times New Roman" pitchFamily="18" charset="0"/>
                <a:cs typeface="Times New Roman" pitchFamily="18" charset="0"/>
              </a:rPr>
              <a:t>ơn</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thủy</a:t>
            </a:r>
            <a:endParaRPr kumimoji="0" lang="zh-CN" altLang="en-US" sz="3200" b="1" i="0" u="none" strike="noStrike" kern="1200" cap="none" spc="0" normalizeH="0" baseline="0" noProof="0" dirty="0">
              <a:ln>
                <a:noFill/>
              </a:ln>
              <a:solidFill>
                <a:srgbClr val="000000">
                  <a:lumMod val="65000"/>
                  <a:lumOff val="35000"/>
                </a:srgbClr>
              </a:solidFill>
              <a:effectLst/>
              <a:uLnTx/>
              <a:uFillTx/>
              <a:latin typeface="Times New Roman" pitchFamily="18" charset="0"/>
              <a:cs typeface="Times New Roman" pitchFamily="18" charset="0"/>
              <a:sym typeface="+mn-lt"/>
            </a:endParaRPr>
          </a:p>
        </p:txBody>
      </p:sp>
      <p:sp>
        <p:nvSpPr>
          <p:cNvPr id="9" name="文本框 81"/>
          <p:cNvSpPr txBox="1"/>
          <p:nvPr/>
        </p:nvSpPr>
        <p:spPr>
          <a:xfrm>
            <a:off x="3845560" y="3933677"/>
            <a:ext cx="45008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itchFamily="18" charset="0"/>
                <a:ea typeface="Times New Roman" pitchFamily="18" charset="0"/>
                <a:cs typeface="Times New Roman" pitchFamily="18" charset="0"/>
              </a:rPr>
              <a:t>C</a:t>
            </a:r>
            <a:r>
              <a:rPr kumimoji="0" lang="en-US" sz="3200" b="1"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lang="en-US" sz="3200" b="1" dirty="0" err="1">
                <a:solidFill>
                  <a:srgbClr val="000000"/>
                </a:solidFill>
                <a:latin typeface="Times New Roman" pitchFamily="18" charset="0"/>
                <a:ea typeface="Times New Roman" pitchFamily="18" charset="0"/>
                <a:cs typeface="Times New Roman" pitchFamily="18" charset="0"/>
              </a:rPr>
              <a:t>g</a:t>
            </a:r>
            <a:r>
              <a:rPr lang="en-US" sz="3200" b="1" noProof="0" dirty="0" err="1" smtClean="0">
                <a:solidFill>
                  <a:srgbClr val="000000"/>
                </a:solidFill>
                <a:latin typeface="Times New Roman" pitchFamily="18" charset="0"/>
                <a:ea typeface="Times New Roman" pitchFamily="18" charset="0"/>
                <a:cs typeface="Times New Roman" pitchFamily="18" charset="0"/>
              </a:rPr>
              <a:t>iang</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sơn</a:t>
            </a:r>
            <a:endParaRPr kumimoji="0" lang="zh-CN" altLang="en-US" sz="3200" b="1" i="0" u="none" strike="noStrike" kern="1200" cap="none" spc="0" normalizeH="0" baseline="0" noProof="0" dirty="0">
              <a:ln>
                <a:noFill/>
              </a:ln>
              <a:solidFill>
                <a:srgbClr val="000000">
                  <a:lumMod val="65000"/>
                  <a:lumOff val="35000"/>
                </a:srgbClr>
              </a:solidFill>
              <a:effectLst/>
              <a:uLnTx/>
              <a:uFillTx/>
              <a:latin typeface="Times New Roman" pitchFamily="18" charset="0"/>
              <a:cs typeface="Times New Roman" pitchFamily="18" charset="0"/>
              <a:sym typeface="+mn-lt"/>
            </a:endParaRPr>
          </a:p>
        </p:txBody>
      </p:sp>
      <p:sp>
        <p:nvSpPr>
          <p:cNvPr id="10" name="文本框 81"/>
          <p:cNvSpPr txBox="1"/>
          <p:nvPr/>
        </p:nvSpPr>
        <p:spPr>
          <a:xfrm>
            <a:off x="6667269" y="4768657"/>
            <a:ext cx="45008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itchFamily="18" charset="0"/>
                <a:ea typeface="Times New Roman" pitchFamily="18" charset="0"/>
                <a:cs typeface="Times New Roman" pitchFamily="18" charset="0"/>
              </a:rPr>
              <a:t>D</a:t>
            </a:r>
            <a:r>
              <a:rPr kumimoji="0" lang="en-US" sz="3200" b="1"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đất</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nước</a:t>
            </a:r>
            <a:endParaRPr kumimoji="0" lang="zh-CN" altLang="en-US" sz="3200" b="1" i="0" u="none" strike="noStrike" kern="1200" cap="none" spc="0" normalizeH="0" baseline="0" noProof="0" dirty="0">
              <a:ln>
                <a:noFill/>
              </a:ln>
              <a:solidFill>
                <a:srgbClr val="000000">
                  <a:lumMod val="65000"/>
                  <a:lumOff val="35000"/>
                </a:srgbClr>
              </a:solidFill>
              <a:effectLst/>
              <a:uLnTx/>
              <a:uFillTx/>
              <a:latin typeface="Times New Roman" pitchFamily="18" charset="0"/>
              <a:cs typeface="Times New Roman" pitchFamily="18" charset="0"/>
              <a:sym typeface="+mn-lt"/>
            </a:endParaRPr>
          </a:p>
        </p:txBody>
      </p:sp>
      <p:sp>
        <p:nvSpPr>
          <p:cNvPr id="11" name="Oval 10">
            <a:extLst>
              <a:ext uri="{FF2B5EF4-FFF2-40B4-BE49-F238E27FC236}">
                <a16:creationId xmlns:a16="http://schemas.microsoft.com/office/drawing/2014/main" id="{C3C3AEC5-F897-436D-A7D5-E77AAE5BF264}"/>
              </a:ext>
            </a:extLst>
          </p:cNvPr>
          <p:cNvSpPr/>
          <p:nvPr/>
        </p:nvSpPr>
        <p:spPr>
          <a:xfrm>
            <a:off x="1537855" y="1814945"/>
            <a:ext cx="2784764" cy="117255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radley Hand ITC"/>
              <a:cs typeface="+mn-cs"/>
            </a:endParaRPr>
          </a:p>
        </p:txBody>
      </p:sp>
    </p:spTree>
    <p:extLst>
      <p:ext uri="{BB962C8B-B14F-4D97-AF65-F5344CB8AC3E}">
        <p14:creationId xmlns:p14="http://schemas.microsoft.com/office/powerpoint/2010/main" val="2703045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FD0BB6-8580-4A72-8745-ED634001D32C}"/>
              </a:ext>
            </a:extLst>
          </p:cNvPr>
          <p:cNvPicPr>
            <a:picLocks noChangeAspect="1"/>
          </p:cNvPicPr>
          <p:nvPr/>
        </p:nvPicPr>
        <p:blipFill>
          <a:blip r:embed="rId3"/>
          <a:stretch>
            <a:fillRect/>
          </a:stretch>
        </p:blipFill>
        <p:spPr>
          <a:xfrm>
            <a:off x="0" y="0"/>
            <a:ext cx="12192000" cy="6857999"/>
          </a:xfrm>
          <a:prstGeom prst="rect">
            <a:avLst/>
          </a:prstGeom>
        </p:spPr>
      </p:pic>
      <p:grpSp>
        <p:nvGrpSpPr>
          <p:cNvPr id="2" name="组合 1"/>
          <p:cNvGrpSpPr/>
          <p:nvPr/>
        </p:nvGrpSpPr>
        <p:grpSpPr>
          <a:xfrm>
            <a:off x="457200" y="284480"/>
            <a:ext cx="406400" cy="406400"/>
            <a:chOff x="680720" y="254000"/>
            <a:chExt cx="406400" cy="406400"/>
          </a:xfrm>
        </p:grpSpPr>
        <p:sp>
          <p:nvSpPr>
            <p:cNvPr id="3" name="椭圆 2"/>
            <p:cNvSpPr/>
            <p:nvPr/>
          </p:nvSpPr>
          <p:spPr>
            <a:xfrm>
              <a:off x="680720" y="254000"/>
              <a:ext cx="406400" cy="40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cs typeface="+mn-ea"/>
                <a:sym typeface="+mn-lt"/>
              </a:endParaRPr>
            </a:p>
          </p:txBody>
        </p:sp>
        <p:sp>
          <p:nvSpPr>
            <p:cNvPr id="4" name="椭圆 3"/>
            <p:cNvSpPr/>
            <p:nvPr/>
          </p:nvSpPr>
          <p:spPr>
            <a:xfrm>
              <a:off x="767080" y="340360"/>
              <a:ext cx="233680" cy="233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cs typeface="+mn-ea"/>
                <a:sym typeface="+mn-lt"/>
              </a:endParaRPr>
            </a:p>
          </p:txBody>
        </p:sp>
      </p:grpSp>
      <p:sp>
        <p:nvSpPr>
          <p:cNvPr id="5" name="文本框 4"/>
          <p:cNvSpPr txBox="1"/>
          <p:nvPr/>
        </p:nvSpPr>
        <p:spPr>
          <a:xfrm>
            <a:off x="949960" y="226070"/>
            <a:ext cx="93541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Bài</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thơ</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smtClean="0">
                <a:ln>
                  <a:noFill/>
                </a:ln>
                <a:solidFill>
                  <a:srgbClr val="FF0000"/>
                </a:solidFill>
                <a:effectLst/>
                <a:uLnTx/>
                <a:uFillTx/>
                <a:latin typeface="Times New Roman" pitchFamily="18" charset="0"/>
                <a:ea typeface="Times New Roman" pitchFamily="18" charset="0"/>
                <a:cs typeface="Times New Roman" pitchFamily="18" charset="0"/>
              </a:rPr>
              <a:t>“</a:t>
            </a:r>
            <a:r>
              <a:rPr kumimoji="0" lang="en-US" sz="3600" b="1" i="1" u="none" strike="noStrike" kern="1200" cap="none" spc="0" normalizeH="0" baseline="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Sông</a:t>
            </a:r>
            <a:r>
              <a:rPr kumimoji="0" lang="en-US" sz="3600" b="1" i="1" u="none" strike="noStrike" kern="1200" cap="none" spc="0" normalizeH="0" baseline="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núi</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nước</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smtClean="0">
                <a:ln>
                  <a:noFill/>
                </a:ln>
                <a:solidFill>
                  <a:srgbClr val="FF0000"/>
                </a:solidFill>
                <a:effectLst/>
                <a:uLnTx/>
                <a:uFillTx/>
                <a:latin typeface="Times New Roman" pitchFamily="18" charset="0"/>
                <a:ea typeface="Times New Roman" pitchFamily="18" charset="0"/>
                <a:cs typeface="Times New Roman" pitchFamily="18" charset="0"/>
              </a:rPr>
              <a:t>Nam”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thường</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được</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gọi</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là</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Times New Roman" pitchFamily="18" charset="0"/>
                <a:cs typeface="Times New Roman" pitchFamily="18" charset="0"/>
              </a:rPr>
              <a:t>gì</a:t>
            </a:r>
            <a:r>
              <a:rPr kumimoji="0" lang="en-US" sz="3600" b="1" i="1" u="none" strike="noStrike" kern="1200" cap="none" spc="0" normalizeH="0" baseline="0" noProof="0" dirty="0">
                <a:ln>
                  <a:noFill/>
                </a:ln>
                <a:solidFill>
                  <a:srgbClr val="FF0000"/>
                </a:solidFill>
                <a:effectLst/>
                <a:uLnTx/>
                <a:uFillTx/>
                <a:latin typeface="Times New Roman" pitchFamily="18" charset="0"/>
                <a:ea typeface="Times New Roman" pitchFamily="18" charset="0"/>
                <a:cs typeface="Times New Roman" pitchFamily="18" charset="0"/>
              </a:rPr>
              <a:t>?</a:t>
            </a:r>
            <a:endParaRPr kumimoji="0" lang="zh-CN" altLang="en-US" sz="3600" b="0" i="1" u="none" strike="noStrike" kern="1200" cap="none" spc="600" normalizeH="0" baseline="0" noProof="0" dirty="0">
              <a:ln>
                <a:noFill/>
              </a:ln>
              <a:solidFill>
                <a:srgbClr val="FF0000"/>
              </a:solidFill>
              <a:effectLst/>
              <a:uLnTx/>
              <a:uFillTx/>
              <a:latin typeface="Times New Roman" pitchFamily="18" charset="0"/>
              <a:cs typeface="Times New Roman" pitchFamily="18" charset="0"/>
              <a:sym typeface="+mn-lt"/>
            </a:endParaRPr>
          </a:p>
        </p:txBody>
      </p:sp>
      <p:sp>
        <p:nvSpPr>
          <p:cNvPr id="82" name="文本框 81"/>
          <p:cNvSpPr txBox="1"/>
          <p:nvPr/>
        </p:nvSpPr>
        <p:spPr>
          <a:xfrm>
            <a:off x="543560" y="2025457"/>
            <a:ext cx="45008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A.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Hồi</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kèn</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xung</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trận</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a:t>
            </a:r>
            <a:endParaRPr kumimoji="0" lang="zh-CN" altLang="en-US" sz="3200" b="1" i="0" u="none" strike="noStrike" kern="1200" cap="none" spc="0" normalizeH="0" baseline="0" noProof="0" dirty="0">
              <a:ln>
                <a:noFill/>
              </a:ln>
              <a:solidFill>
                <a:srgbClr val="000000">
                  <a:lumMod val="65000"/>
                  <a:lumOff val="35000"/>
                </a:srgbClr>
              </a:solidFill>
              <a:effectLst/>
              <a:uLnTx/>
              <a:uFillTx/>
              <a:latin typeface="Times New Roman" pitchFamily="18" charset="0"/>
              <a:cs typeface="Times New Roman" pitchFamily="18" charset="0"/>
              <a:sym typeface="+mn-lt"/>
            </a:endParaRPr>
          </a:p>
        </p:txBody>
      </p:sp>
      <p:sp>
        <p:nvSpPr>
          <p:cNvPr id="80" name="文本框 79"/>
          <p:cNvSpPr txBox="1"/>
          <p:nvPr/>
        </p:nvSpPr>
        <p:spPr>
          <a:xfrm>
            <a:off x="457200" y="3750754"/>
            <a:ext cx="4968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B.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Áng</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thiên</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cổ</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hùng</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văn</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a:t>
            </a:r>
            <a:endParaRPr kumimoji="0" lang="zh-CN" altLang="en-US" sz="3200" b="1" i="0" u="none" strike="noStrike" kern="1200" cap="none" spc="0" normalizeH="0" baseline="0" noProof="0" dirty="0">
              <a:ln>
                <a:noFill/>
              </a:ln>
              <a:solidFill>
                <a:srgbClr val="000000">
                  <a:lumMod val="65000"/>
                  <a:lumOff val="35000"/>
                </a:srgbClr>
              </a:solidFill>
              <a:effectLst/>
              <a:uLnTx/>
              <a:uFillTx/>
              <a:latin typeface="Times New Roman" pitchFamily="18" charset="0"/>
              <a:cs typeface="Times New Roman" pitchFamily="18" charset="0"/>
              <a:sym typeface="+mn-lt"/>
            </a:endParaRPr>
          </a:p>
        </p:txBody>
      </p:sp>
      <p:sp>
        <p:nvSpPr>
          <p:cNvPr id="78" name="文本框 77"/>
          <p:cNvSpPr txBox="1"/>
          <p:nvPr/>
        </p:nvSpPr>
        <p:spPr>
          <a:xfrm>
            <a:off x="6096000" y="3721988"/>
            <a:ext cx="496824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D.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Bản</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Tuyên</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ngôn</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Độc</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lập</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đầu</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tiên</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a:t>
            </a:r>
            <a:endParaRPr kumimoji="0" lang="zh-CN" altLang="en-US" sz="3200" b="1" i="0" u="none" strike="noStrike" kern="1200" cap="none" spc="0" normalizeH="0" baseline="0" noProof="0" dirty="0">
              <a:ln>
                <a:noFill/>
              </a:ln>
              <a:solidFill>
                <a:srgbClr val="000000">
                  <a:lumMod val="65000"/>
                  <a:lumOff val="35000"/>
                </a:srgbClr>
              </a:solidFill>
              <a:effectLst/>
              <a:uLnTx/>
              <a:uFillTx/>
              <a:latin typeface="Times New Roman" pitchFamily="18" charset="0"/>
              <a:cs typeface="Times New Roman" pitchFamily="18" charset="0"/>
              <a:sym typeface="+mn-lt"/>
            </a:endParaRPr>
          </a:p>
        </p:txBody>
      </p:sp>
      <p:sp>
        <p:nvSpPr>
          <p:cNvPr id="76" name="文本框 75"/>
          <p:cNvSpPr txBox="1"/>
          <p:nvPr/>
        </p:nvSpPr>
        <p:spPr>
          <a:xfrm>
            <a:off x="6108366" y="2025457"/>
            <a:ext cx="45008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C.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Khúc</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ca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khải</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itchFamily="18" charset="0"/>
                <a:ea typeface="Times New Roman" pitchFamily="18" charset="0"/>
                <a:cs typeface="Times New Roman" pitchFamily="18" charset="0"/>
              </a:rPr>
              <a:t>hoàn</a:t>
            </a: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a:t>
            </a:r>
            <a:endParaRPr kumimoji="0" lang="zh-CN" altLang="en-US" sz="3200" b="1" i="0" u="none" strike="noStrike" kern="1200" cap="none" spc="0" normalizeH="0" baseline="0" noProof="0" dirty="0">
              <a:ln>
                <a:noFill/>
              </a:ln>
              <a:solidFill>
                <a:srgbClr val="000000">
                  <a:lumMod val="65000"/>
                  <a:lumOff val="35000"/>
                </a:srgbClr>
              </a:solidFill>
              <a:effectLst/>
              <a:uLnTx/>
              <a:uFillTx/>
              <a:latin typeface="Times New Roman" pitchFamily="18" charset="0"/>
              <a:cs typeface="Times New Roman" pitchFamily="18" charset="0"/>
              <a:sym typeface="+mn-lt"/>
            </a:endParaRPr>
          </a:p>
        </p:txBody>
      </p:sp>
      <p:sp>
        <p:nvSpPr>
          <p:cNvPr id="6" name="Oval 5">
            <a:extLst>
              <a:ext uri="{FF2B5EF4-FFF2-40B4-BE49-F238E27FC236}">
                <a16:creationId xmlns:a16="http://schemas.microsoft.com/office/drawing/2014/main" id="{C3C3AEC5-F897-436D-A7D5-E77AAE5BF264}"/>
              </a:ext>
            </a:extLst>
          </p:cNvPr>
          <p:cNvSpPr/>
          <p:nvPr/>
        </p:nvSpPr>
        <p:spPr>
          <a:xfrm>
            <a:off x="5779992" y="3498647"/>
            <a:ext cx="5600255" cy="1523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radley Hand ITC"/>
              <a:cs typeface="+mn-cs"/>
            </a:endParaRPr>
          </a:p>
        </p:txBody>
      </p:sp>
    </p:spTree>
    <p:extLst>
      <p:ext uri="{BB962C8B-B14F-4D97-AF65-F5344CB8AC3E}">
        <p14:creationId xmlns:p14="http://schemas.microsoft.com/office/powerpoint/2010/main" val="4057943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arn(inVertical)">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down)">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6">
                                            <p:txEl>
                                              <p:pRg st="0" end="0"/>
                                            </p:txEl>
                                          </p:spTgt>
                                        </p:tgtEl>
                                        <p:attrNameLst>
                                          <p:attrName>style.visibility</p:attrName>
                                        </p:attrNameLst>
                                      </p:cBhvr>
                                      <p:to>
                                        <p:strVal val="visible"/>
                                      </p:to>
                                    </p:set>
                                    <p:animEffect transition="in" filter="wipe(down)">
                                      <p:cBhvr>
                                        <p:cTn id="22" dur="500"/>
                                        <p:tgtEl>
                                          <p:spTgt spid="7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down)">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2" grpId="0"/>
      <p:bldP spid="80" grpId="0"/>
      <p:bldP spid="78"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FD0BB6-8580-4A72-8745-ED634001D32C}"/>
              </a:ext>
            </a:extLst>
          </p:cNvPr>
          <p:cNvPicPr>
            <a:picLocks noChangeAspect="1"/>
          </p:cNvPicPr>
          <p:nvPr/>
        </p:nvPicPr>
        <p:blipFill>
          <a:blip r:embed="rId2"/>
          <a:stretch>
            <a:fillRect/>
          </a:stretch>
        </p:blipFill>
        <p:spPr>
          <a:xfrm>
            <a:off x="0" y="0"/>
            <a:ext cx="12192000" cy="6857999"/>
          </a:xfrm>
          <a:prstGeom prst="rect">
            <a:avLst/>
          </a:prstGeom>
        </p:spPr>
      </p:pic>
      <p:sp>
        <p:nvSpPr>
          <p:cNvPr id="3" name="文本框 4"/>
          <p:cNvSpPr txBox="1"/>
          <p:nvPr/>
        </p:nvSpPr>
        <p:spPr>
          <a:xfrm>
            <a:off x="949960" y="226070"/>
            <a:ext cx="98605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Từ</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đế</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và</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từ</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vương</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khác</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nhau</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như</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thế</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r>
              <a:rPr kumimoji="0" lang="en-US" sz="3600" b="1" i="1" u="none" strike="noStrike" kern="1200" cap="none" spc="0" normalizeH="0" noProof="0" dirty="0" err="1" smtClean="0">
                <a:ln>
                  <a:noFill/>
                </a:ln>
                <a:solidFill>
                  <a:srgbClr val="FF0000"/>
                </a:solidFill>
                <a:effectLst/>
                <a:uLnTx/>
                <a:uFillTx/>
                <a:latin typeface="Times New Roman" pitchFamily="18" charset="0"/>
                <a:ea typeface="Times New Roman" pitchFamily="18" charset="0"/>
                <a:cs typeface="Times New Roman" pitchFamily="18" charset="0"/>
              </a:rPr>
              <a:t>nào</a:t>
            </a:r>
            <a:r>
              <a:rPr kumimoji="0" lang="en-US" sz="3600" b="1" i="1" u="none" strike="noStrike" kern="1200" cap="none" spc="0" normalizeH="0" noProof="0" dirty="0" smtClean="0">
                <a:ln>
                  <a:noFill/>
                </a:ln>
                <a:solidFill>
                  <a:srgbClr val="FF0000"/>
                </a:solidFill>
                <a:effectLst/>
                <a:uLnTx/>
                <a:uFillTx/>
                <a:latin typeface="Times New Roman" pitchFamily="18" charset="0"/>
                <a:ea typeface="Times New Roman" pitchFamily="18" charset="0"/>
                <a:cs typeface="Times New Roman" pitchFamily="18" charset="0"/>
              </a:rPr>
              <a:t>? </a:t>
            </a:r>
            <a:endParaRPr kumimoji="0" lang="zh-CN" altLang="en-US" sz="3600" b="0" i="1" u="none" strike="noStrike" kern="1200" cap="none" spc="600" normalizeH="0" baseline="0" noProof="0" dirty="0">
              <a:ln>
                <a:noFill/>
              </a:ln>
              <a:solidFill>
                <a:srgbClr val="FF0000"/>
              </a:solidFill>
              <a:effectLst/>
              <a:uLnTx/>
              <a:uFillTx/>
              <a:latin typeface="Times New Roman" pitchFamily="18" charset="0"/>
              <a:cs typeface="Times New Roman" pitchFamily="18" charset="0"/>
              <a:sym typeface="+mn-lt"/>
            </a:endParaRPr>
          </a:p>
        </p:txBody>
      </p:sp>
      <p:sp>
        <p:nvSpPr>
          <p:cNvPr id="4" name="文本框 81"/>
          <p:cNvSpPr txBox="1"/>
          <p:nvPr/>
        </p:nvSpPr>
        <p:spPr>
          <a:xfrm>
            <a:off x="543560" y="2025457"/>
            <a:ext cx="45008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itchFamily="18" charset="0"/>
                <a:ea typeface="Times New Roman" pitchFamily="18" charset="0"/>
                <a:cs typeface="Times New Roman" pitchFamily="18" charset="0"/>
              </a:rPr>
              <a:t>A. </a:t>
            </a:r>
            <a:r>
              <a:rPr lang="en-US" sz="3200" b="1" dirty="0" err="1" smtClean="0">
                <a:solidFill>
                  <a:srgbClr val="000000"/>
                </a:solidFill>
                <a:latin typeface="Times New Roman" pitchFamily="18" charset="0"/>
                <a:ea typeface="Times New Roman" pitchFamily="18" charset="0"/>
                <a:cs typeface="Times New Roman" pitchFamily="18" charset="0"/>
              </a:rPr>
              <a:t>Không</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khác</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nhau</a:t>
            </a:r>
            <a:endParaRPr kumimoji="0" lang="zh-CN" altLang="en-US" sz="3200" b="1" i="0" u="none" strike="noStrike" kern="1200" cap="none" spc="0" normalizeH="0" baseline="0" noProof="0" dirty="0">
              <a:ln>
                <a:noFill/>
              </a:ln>
              <a:solidFill>
                <a:srgbClr val="000000">
                  <a:lumMod val="65000"/>
                  <a:lumOff val="35000"/>
                </a:srgbClr>
              </a:solidFill>
              <a:effectLst/>
              <a:uLnTx/>
              <a:uFillTx/>
              <a:latin typeface="Times New Roman" pitchFamily="18" charset="0"/>
              <a:cs typeface="Times New Roman" pitchFamily="18" charset="0"/>
              <a:sym typeface="+mn-lt"/>
            </a:endParaRPr>
          </a:p>
        </p:txBody>
      </p:sp>
      <p:sp>
        <p:nvSpPr>
          <p:cNvPr id="5" name="文本框 81"/>
          <p:cNvSpPr txBox="1"/>
          <p:nvPr/>
        </p:nvSpPr>
        <p:spPr>
          <a:xfrm>
            <a:off x="1597185" y="3154939"/>
            <a:ext cx="77823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itchFamily="18" charset="0"/>
                <a:ea typeface="Times New Roman" pitchFamily="18" charset="0"/>
                <a:cs typeface="Times New Roman" pitchFamily="18" charset="0"/>
              </a:rPr>
              <a:t>B</a:t>
            </a:r>
            <a:r>
              <a:rPr kumimoji="0" lang="en-US" sz="3200" b="1"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Đế</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là</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vua</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cao</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nhất</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cai</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quản</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các</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vương</a:t>
            </a:r>
            <a:r>
              <a:rPr kumimoji="0" lang="en-US" sz="3200" b="1"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a:t>
            </a:r>
            <a:endParaRPr kumimoji="0" lang="zh-CN" altLang="en-US" sz="3200" b="1" i="0" u="none" strike="noStrike" kern="1200" cap="none" spc="0" normalizeH="0" baseline="0" noProof="0" dirty="0">
              <a:ln>
                <a:noFill/>
              </a:ln>
              <a:solidFill>
                <a:srgbClr val="000000">
                  <a:lumMod val="65000"/>
                  <a:lumOff val="35000"/>
                </a:srgbClr>
              </a:solidFill>
              <a:effectLst/>
              <a:uLnTx/>
              <a:uFillTx/>
              <a:latin typeface="Times New Roman" pitchFamily="18" charset="0"/>
              <a:cs typeface="Times New Roman" pitchFamily="18" charset="0"/>
              <a:sym typeface="+mn-lt"/>
            </a:endParaRPr>
          </a:p>
        </p:txBody>
      </p:sp>
      <p:sp>
        <p:nvSpPr>
          <p:cNvPr id="6" name="文本框 81"/>
          <p:cNvSpPr txBox="1"/>
          <p:nvPr/>
        </p:nvSpPr>
        <p:spPr>
          <a:xfrm>
            <a:off x="2396836" y="4350225"/>
            <a:ext cx="97951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a:solidFill>
                  <a:srgbClr val="000000"/>
                </a:solidFill>
                <a:latin typeface="Times New Roman" pitchFamily="18" charset="0"/>
                <a:ea typeface="Times New Roman" pitchFamily="18" charset="0"/>
                <a:cs typeface="Times New Roman" pitchFamily="18" charset="0"/>
              </a:rPr>
              <a:t>C</a:t>
            </a:r>
            <a:r>
              <a:rPr kumimoji="0" lang="en-US" sz="3200" b="1"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Đế</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là</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vua</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phương</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Bắc</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vương</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là</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vua</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phương</a:t>
            </a:r>
            <a:r>
              <a:rPr lang="en-US" sz="3200" b="1" noProof="0" dirty="0" smtClean="0">
                <a:solidFill>
                  <a:srgbClr val="000000"/>
                </a:solidFill>
                <a:latin typeface="Times New Roman" pitchFamily="18" charset="0"/>
                <a:ea typeface="Times New Roman" pitchFamily="18" charset="0"/>
                <a:cs typeface="Times New Roman" pitchFamily="18" charset="0"/>
              </a:rPr>
              <a:t> Nam </a:t>
            </a:r>
            <a:endParaRPr kumimoji="0" lang="zh-CN" altLang="en-US" sz="3200" b="1" i="0" u="none" strike="noStrike" kern="1200" cap="none" spc="0" normalizeH="0" baseline="0" noProof="0" dirty="0">
              <a:ln>
                <a:noFill/>
              </a:ln>
              <a:solidFill>
                <a:srgbClr val="000000">
                  <a:lumMod val="65000"/>
                  <a:lumOff val="35000"/>
                </a:srgbClr>
              </a:solidFill>
              <a:effectLst/>
              <a:uLnTx/>
              <a:uFillTx/>
              <a:latin typeface="Times New Roman" pitchFamily="18" charset="0"/>
              <a:cs typeface="Times New Roman" pitchFamily="18" charset="0"/>
              <a:sym typeface="+mn-lt"/>
            </a:endParaRPr>
          </a:p>
        </p:txBody>
      </p:sp>
      <p:sp>
        <p:nvSpPr>
          <p:cNvPr id="7" name="文本框 81"/>
          <p:cNvSpPr txBox="1"/>
          <p:nvPr/>
        </p:nvSpPr>
        <p:spPr>
          <a:xfrm>
            <a:off x="4022552" y="5409884"/>
            <a:ext cx="77823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Times New Roman" pitchFamily="18" charset="0"/>
                <a:ea typeface="Times New Roman" pitchFamily="18" charset="0"/>
                <a:cs typeface="Times New Roman" pitchFamily="18" charset="0"/>
              </a:rPr>
              <a:t>D</a:t>
            </a:r>
            <a:r>
              <a:rPr kumimoji="0" lang="en-US" sz="3200" b="1"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Vương</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là</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vua</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cao</a:t>
            </a:r>
            <a:r>
              <a:rPr lang="en-US" sz="3200" b="1" noProof="0" dirty="0" smtClean="0">
                <a:solidFill>
                  <a:srgbClr val="000000"/>
                </a:solidFill>
                <a:latin typeface="Times New Roman" pitchFamily="18" charset="0"/>
                <a:ea typeface="Times New Roman" pitchFamily="18" charset="0"/>
                <a:cs typeface="Times New Roman" pitchFamily="18" charset="0"/>
              </a:rPr>
              <a:t> </a:t>
            </a:r>
            <a:r>
              <a:rPr lang="en-US" sz="3200" b="1" noProof="0" dirty="0" err="1" smtClean="0">
                <a:solidFill>
                  <a:srgbClr val="000000"/>
                </a:solidFill>
                <a:latin typeface="Times New Roman" pitchFamily="18" charset="0"/>
                <a:ea typeface="Times New Roman" pitchFamily="18" charset="0"/>
                <a:cs typeface="Times New Roman" pitchFamily="18" charset="0"/>
              </a:rPr>
              <a:t>nhất</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cai</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quản</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các</a:t>
            </a:r>
            <a:r>
              <a:rPr lang="en-US" sz="3200" b="1" dirty="0" smtClean="0">
                <a:solidFill>
                  <a:srgbClr val="000000"/>
                </a:solidFill>
                <a:latin typeface="Times New Roman" pitchFamily="18" charset="0"/>
                <a:ea typeface="Times New Roman" pitchFamily="18" charset="0"/>
                <a:cs typeface="Times New Roman" pitchFamily="18" charset="0"/>
              </a:rPr>
              <a:t> </a:t>
            </a:r>
            <a:r>
              <a:rPr lang="en-US" sz="3200" b="1" dirty="0" err="1" smtClean="0">
                <a:solidFill>
                  <a:srgbClr val="000000"/>
                </a:solidFill>
                <a:latin typeface="Times New Roman" pitchFamily="18" charset="0"/>
                <a:ea typeface="Times New Roman" pitchFamily="18" charset="0"/>
                <a:cs typeface="Times New Roman" pitchFamily="18" charset="0"/>
              </a:rPr>
              <a:t>đế</a:t>
            </a:r>
            <a:r>
              <a:rPr kumimoji="0" lang="en-US" sz="3200" b="1" i="0" u="none" strike="noStrike" kern="1200" cap="none" spc="0" normalizeH="0" baseline="0" noProof="0" dirty="0" smtClean="0">
                <a:ln>
                  <a:noFill/>
                </a:ln>
                <a:solidFill>
                  <a:srgbClr val="000000"/>
                </a:solidFill>
                <a:effectLst/>
                <a:uLnTx/>
                <a:uFillTx/>
                <a:latin typeface="Times New Roman" pitchFamily="18" charset="0"/>
                <a:ea typeface="Times New Roman" pitchFamily="18" charset="0"/>
                <a:cs typeface="Times New Roman" pitchFamily="18" charset="0"/>
              </a:rPr>
              <a:t>.</a:t>
            </a:r>
            <a:endParaRPr kumimoji="0" lang="zh-CN" altLang="en-US" sz="3200" b="1" i="0" u="none" strike="noStrike" kern="1200" cap="none" spc="0" normalizeH="0" baseline="0" noProof="0" dirty="0">
              <a:ln>
                <a:noFill/>
              </a:ln>
              <a:solidFill>
                <a:srgbClr val="000000">
                  <a:lumMod val="65000"/>
                  <a:lumOff val="35000"/>
                </a:srgbClr>
              </a:solidFill>
              <a:effectLst/>
              <a:uLnTx/>
              <a:uFillTx/>
              <a:latin typeface="Times New Roman" pitchFamily="18" charset="0"/>
              <a:cs typeface="Times New Roman" pitchFamily="18" charset="0"/>
              <a:sym typeface="+mn-lt"/>
            </a:endParaRPr>
          </a:p>
        </p:txBody>
      </p:sp>
      <p:sp>
        <p:nvSpPr>
          <p:cNvPr id="8" name="Oval 7">
            <a:extLst>
              <a:ext uri="{FF2B5EF4-FFF2-40B4-BE49-F238E27FC236}">
                <a16:creationId xmlns:a16="http://schemas.microsoft.com/office/drawing/2014/main" id="{C7C1183E-67FA-4868-8043-45A7095083C9}"/>
              </a:ext>
            </a:extLst>
          </p:cNvPr>
          <p:cNvSpPr/>
          <p:nvPr/>
        </p:nvSpPr>
        <p:spPr>
          <a:xfrm>
            <a:off x="1597185" y="2553295"/>
            <a:ext cx="7782342" cy="176047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radley Hand ITC"/>
              <a:cs typeface="+mn-cs"/>
            </a:endParaRPr>
          </a:p>
        </p:txBody>
      </p:sp>
      <p:grpSp>
        <p:nvGrpSpPr>
          <p:cNvPr id="9" name="组合 1"/>
          <p:cNvGrpSpPr/>
          <p:nvPr/>
        </p:nvGrpSpPr>
        <p:grpSpPr>
          <a:xfrm>
            <a:off x="457200" y="284480"/>
            <a:ext cx="406400" cy="406400"/>
            <a:chOff x="680720" y="254000"/>
            <a:chExt cx="406400" cy="406400"/>
          </a:xfrm>
        </p:grpSpPr>
        <p:sp>
          <p:nvSpPr>
            <p:cNvPr id="10" name="椭圆 2"/>
            <p:cNvSpPr/>
            <p:nvPr/>
          </p:nvSpPr>
          <p:spPr>
            <a:xfrm>
              <a:off x="680720" y="254000"/>
              <a:ext cx="406400" cy="40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cs typeface="+mn-ea"/>
                <a:sym typeface="+mn-lt"/>
              </a:endParaRPr>
            </a:p>
          </p:txBody>
        </p:sp>
        <p:sp>
          <p:nvSpPr>
            <p:cNvPr id="11" name="椭圆 3"/>
            <p:cNvSpPr/>
            <p:nvPr/>
          </p:nvSpPr>
          <p:spPr>
            <a:xfrm>
              <a:off x="767080" y="340360"/>
              <a:ext cx="233680" cy="233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cs typeface="+mn-ea"/>
                <a:sym typeface="+mn-lt"/>
              </a:endParaRPr>
            </a:p>
          </p:txBody>
        </p:sp>
      </p:grpSp>
    </p:spTree>
    <p:extLst>
      <p:ext uri="{BB962C8B-B14F-4D97-AF65-F5344CB8AC3E}">
        <p14:creationId xmlns:p14="http://schemas.microsoft.com/office/powerpoint/2010/main" val="1295212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5C46-E10E-4C90-B75B-97C4349972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FD4D45-C11E-4BB1-98B4-C6F2F8DC84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79C1B34-83A2-4792-B444-E8B654C506C6}"/>
              </a:ext>
            </a:extLst>
          </p:cNvPr>
          <p:cNvPicPr>
            <a:picLocks noChangeAspect="1"/>
          </p:cNvPicPr>
          <p:nvPr/>
        </p:nvPicPr>
        <p:blipFill>
          <a:blip r:embed="rId2"/>
          <a:stretch>
            <a:fillRect/>
          </a:stretch>
        </p:blipFill>
        <p:spPr>
          <a:xfrm>
            <a:off x="0" y="0"/>
            <a:ext cx="12192000" cy="6928981"/>
          </a:xfrm>
          <a:prstGeom prst="rect">
            <a:avLst/>
          </a:prstGeom>
        </p:spPr>
      </p:pic>
      <p:sp>
        <p:nvSpPr>
          <p:cNvPr id="6" name="Cloud Callout 5"/>
          <p:cNvSpPr/>
          <p:nvPr/>
        </p:nvSpPr>
        <p:spPr>
          <a:xfrm>
            <a:off x="4809324" y="169819"/>
            <a:ext cx="7219666" cy="274320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fontAlgn="base">
              <a:spcBef>
                <a:spcPct val="0"/>
              </a:spcBef>
              <a:spcAft>
                <a:spcPct val="0"/>
              </a:spcAft>
            </a:pPr>
            <a:r>
              <a:rPr lang="nl-NL" sz="2800" dirty="0" smtClean="0">
                <a:solidFill>
                  <a:schemeClr val="tx1"/>
                </a:solidFill>
                <a:latin typeface="Times New Roman" pitchFamily="18" charset="0"/>
                <a:ea typeface="Calibri" pitchFamily="34" charset="0"/>
                <a:cs typeface="Times New Roman" pitchFamily="18" charset="0"/>
              </a:rPr>
              <a:t>Em hãy kể thêm các bản tuyên ngôn độc lập mà em biết?</a:t>
            </a:r>
            <a:endParaRPr lang="en-US" sz="2800" dirty="0">
              <a:solidFill>
                <a:schemeClr val="tx1"/>
              </a:solidFill>
              <a:latin typeface="Times New Roman" pitchFamily="18" charset="0"/>
              <a:cs typeface="Times New Roman" pitchFamily="18" charset="0"/>
            </a:endParaRPr>
          </a:p>
        </p:txBody>
      </p:sp>
      <p:sp>
        <p:nvSpPr>
          <p:cNvPr id="7" name="Rectangle 6"/>
          <p:cNvSpPr/>
          <p:nvPr/>
        </p:nvSpPr>
        <p:spPr>
          <a:xfrm>
            <a:off x="2333897" y="3536004"/>
            <a:ext cx="7524206" cy="1384995"/>
          </a:xfrm>
          <a:prstGeom prst="rect">
            <a:avLst/>
          </a:prstGeom>
        </p:spPr>
        <p:txBody>
          <a:bodyPr wrap="square">
            <a:spAutoFit/>
          </a:bodyPr>
          <a:lstStyle/>
          <a:p>
            <a:pPr algn="just"/>
            <a:r>
              <a:rPr lang="en-US" sz="2800" b="1" dirty="0" err="1" smtClean="0">
                <a:solidFill>
                  <a:srgbClr val="0070C0"/>
                </a:solidFill>
              </a:rPr>
              <a:t>Một</a:t>
            </a:r>
            <a:r>
              <a:rPr lang="en-US" sz="2800" b="1" dirty="0" smtClean="0">
                <a:solidFill>
                  <a:srgbClr val="0070C0"/>
                </a:solidFill>
              </a:rPr>
              <a:t> </a:t>
            </a:r>
            <a:r>
              <a:rPr lang="en-US" sz="2800" b="1" dirty="0" err="1" smtClean="0">
                <a:solidFill>
                  <a:srgbClr val="0070C0"/>
                </a:solidFill>
              </a:rPr>
              <a:t>số</a:t>
            </a:r>
            <a:r>
              <a:rPr lang="en-US" sz="2800" b="1" dirty="0" smtClean="0">
                <a:solidFill>
                  <a:srgbClr val="0070C0"/>
                </a:solidFill>
              </a:rPr>
              <a:t> </a:t>
            </a:r>
            <a:r>
              <a:rPr lang="en-US" sz="2800" b="1" dirty="0" err="1" smtClean="0">
                <a:solidFill>
                  <a:srgbClr val="0070C0"/>
                </a:solidFill>
              </a:rPr>
              <a:t>bản</a:t>
            </a:r>
            <a:r>
              <a:rPr lang="en-US" sz="2800" b="1" dirty="0" smtClean="0">
                <a:solidFill>
                  <a:srgbClr val="0070C0"/>
                </a:solidFill>
              </a:rPr>
              <a:t> </a:t>
            </a:r>
            <a:r>
              <a:rPr lang="en-US" sz="2800" b="1" dirty="0" err="1" smtClean="0">
                <a:solidFill>
                  <a:srgbClr val="0070C0"/>
                </a:solidFill>
              </a:rPr>
              <a:t>tuyên</a:t>
            </a:r>
            <a:r>
              <a:rPr lang="en-US" sz="2800" b="1" dirty="0" smtClean="0">
                <a:solidFill>
                  <a:srgbClr val="0070C0"/>
                </a:solidFill>
              </a:rPr>
              <a:t> </a:t>
            </a:r>
            <a:r>
              <a:rPr lang="en-US" sz="2800" b="1" dirty="0" err="1" smtClean="0">
                <a:solidFill>
                  <a:srgbClr val="0070C0"/>
                </a:solidFill>
              </a:rPr>
              <a:t>ngôn</a:t>
            </a:r>
            <a:r>
              <a:rPr lang="en-US" sz="2800" b="1" dirty="0" smtClean="0">
                <a:solidFill>
                  <a:srgbClr val="0070C0"/>
                </a:solidFill>
              </a:rPr>
              <a:t> </a:t>
            </a:r>
            <a:r>
              <a:rPr lang="en-US" sz="2800" b="1" dirty="0" err="1" smtClean="0">
                <a:solidFill>
                  <a:srgbClr val="0070C0"/>
                </a:solidFill>
              </a:rPr>
              <a:t>độc</a:t>
            </a:r>
            <a:r>
              <a:rPr lang="en-US" sz="2800" b="1" dirty="0" smtClean="0">
                <a:solidFill>
                  <a:srgbClr val="0070C0"/>
                </a:solidFill>
              </a:rPr>
              <a:t> </a:t>
            </a:r>
            <a:r>
              <a:rPr lang="en-US" sz="2800" b="1" dirty="0" err="1" smtClean="0">
                <a:solidFill>
                  <a:srgbClr val="0070C0"/>
                </a:solidFill>
              </a:rPr>
              <a:t>lập</a:t>
            </a:r>
            <a:r>
              <a:rPr lang="en-US" sz="2800" b="1" dirty="0" smtClean="0">
                <a:solidFill>
                  <a:srgbClr val="0070C0"/>
                </a:solidFill>
              </a:rPr>
              <a:t> </a:t>
            </a:r>
            <a:r>
              <a:rPr lang="en-US" sz="2800" b="1" dirty="0" err="1" smtClean="0">
                <a:solidFill>
                  <a:srgbClr val="0070C0"/>
                </a:solidFill>
              </a:rPr>
              <a:t>khác</a:t>
            </a:r>
            <a:r>
              <a:rPr lang="en-US" sz="2800" b="1" dirty="0" smtClean="0">
                <a:solidFill>
                  <a:srgbClr val="0070C0"/>
                </a:solidFill>
              </a:rPr>
              <a:t>:</a:t>
            </a:r>
          </a:p>
          <a:p>
            <a:pPr marL="457200" indent="-457200" algn="just">
              <a:buFontTx/>
              <a:buChar char="-"/>
            </a:pPr>
            <a:r>
              <a:rPr lang="en-US" sz="2800" b="1" dirty="0" err="1" smtClean="0">
                <a:solidFill>
                  <a:srgbClr val="0070C0"/>
                </a:solidFill>
              </a:rPr>
              <a:t>Bình</a:t>
            </a:r>
            <a:r>
              <a:rPr lang="en-US" sz="2800" b="1" dirty="0" smtClean="0">
                <a:solidFill>
                  <a:srgbClr val="0070C0"/>
                </a:solidFill>
              </a:rPr>
              <a:t> </a:t>
            </a:r>
            <a:r>
              <a:rPr lang="en-US" sz="2800" b="1" dirty="0" err="1" smtClean="0">
                <a:solidFill>
                  <a:srgbClr val="0070C0"/>
                </a:solidFill>
              </a:rPr>
              <a:t>Ngô</a:t>
            </a:r>
            <a:r>
              <a:rPr lang="en-US" sz="2800" b="1" dirty="0" smtClean="0">
                <a:solidFill>
                  <a:srgbClr val="0070C0"/>
                </a:solidFill>
              </a:rPr>
              <a:t> </a:t>
            </a:r>
            <a:r>
              <a:rPr lang="en-US" sz="2800" b="1" dirty="0" err="1" smtClean="0">
                <a:solidFill>
                  <a:srgbClr val="0070C0"/>
                </a:solidFill>
              </a:rPr>
              <a:t>đại</a:t>
            </a:r>
            <a:r>
              <a:rPr lang="en-US" sz="2800" b="1" dirty="0" smtClean="0">
                <a:solidFill>
                  <a:srgbClr val="0070C0"/>
                </a:solidFill>
              </a:rPr>
              <a:t> </a:t>
            </a:r>
            <a:r>
              <a:rPr lang="en-US" sz="2800" b="1" dirty="0" err="1" smtClean="0">
                <a:solidFill>
                  <a:srgbClr val="0070C0"/>
                </a:solidFill>
              </a:rPr>
              <a:t>cáo</a:t>
            </a:r>
            <a:r>
              <a:rPr lang="en-US" sz="2800" b="1" dirty="0" smtClean="0">
                <a:solidFill>
                  <a:srgbClr val="0070C0"/>
                </a:solidFill>
              </a:rPr>
              <a:t> (</a:t>
            </a:r>
            <a:r>
              <a:rPr lang="en-US" sz="2800" b="1" dirty="0" err="1" smtClean="0">
                <a:solidFill>
                  <a:srgbClr val="0070C0"/>
                </a:solidFill>
              </a:rPr>
              <a:t>Nguyễn</a:t>
            </a:r>
            <a:r>
              <a:rPr lang="en-US" sz="2800" b="1" dirty="0" smtClean="0">
                <a:solidFill>
                  <a:srgbClr val="0070C0"/>
                </a:solidFill>
              </a:rPr>
              <a:t> </a:t>
            </a:r>
            <a:r>
              <a:rPr lang="en-US" sz="2800" b="1" dirty="0" err="1" smtClean="0">
                <a:solidFill>
                  <a:srgbClr val="0070C0"/>
                </a:solidFill>
              </a:rPr>
              <a:t>Trãi</a:t>
            </a:r>
            <a:r>
              <a:rPr lang="en-US" sz="2800" b="1" dirty="0" smtClean="0">
                <a:solidFill>
                  <a:srgbClr val="0070C0"/>
                </a:solidFill>
              </a:rPr>
              <a:t>)</a:t>
            </a:r>
          </a:p>
          <a:p>
            <a:pPr marL="457200" indent="-457200" algn="just">
              <a:buFontTx/>
              <a:buChar char="-"/>
            </a:pPr>
            <a:r>
              <a:rPr lang="en-US" sz="2800" b="1" dirty="0" err="1" smtClean="0">
                <a:solidFill>
                  <a:srgbClr val="0070C0"/>
                </a:solidFill>
              </a:rPr>
              <a:t>Tuyên</a:t>
            </a:r>
            <a:r>
              <a:rPr lang="en-US" sz="2800" b="1" dirty="0" smtClean="0">
                <a:solidFill>
                  <a:srgbClr val="0070C0"/>
                </a:solidFill>
              </a:rPr>
              <a:t> </a:t>
            </a:r>
            <a:r>
              <a:rPr lang="en-US" sz="2800" b="1" dirty="0" err="1" smtClean="0">
                <a:solidFill>
                  <a:srgbClr val="0070C0"/>
                </a:solidFill>
              </a:rPr>
              <a:t>ngôn</a:t>
            </a:r>
            <a:r>
              <a:rPr lang="en-US" sz="2800" b="1" dirty="0" smtClean="0">
                <a:solidFill>
                  <a:srgbClr val="0070C0"/>
                </a:solidFill>
              </a:rPr>
              <a:t> </a:t>
            </a:r>
            <a:r>
              <a:rPr lang="en-US" sz="2800" b="1" dirty="0" err="1" smtClean="0">
                <a:solidFill>
                  <a:srgbClr val="0070C0"/>
                </a:solidFill>
              </a:rPr>
              <a:t>độc</a:t>
            </a:r>
            <a:r>
              <a:rPr lang="en-US" sz="2800" b="1" dirty="0" smtClean="0">
                <a:solidFill>
                  <a:srgbClr val="0070C0"/>
                </a:solidFill>
              </a:rPr>
              <a:t> </a:t>
            </a:r>
            <a:r>
              <a:rPr lang="en-US" sz="2800" b="1" dirty="0" err="1" smtClean="0">
                <a:solidFill>
                  <a:srgbClr val="0070C0"/>
                </a:solidFill>
              </a:rPr>
              <a:t>lập</a:t>
            </a:r>
            <a:r>
              <a:rPr lang="en-US" sz="2800" b="1" dirty="0" smtClean="0">
                <a:solidFill>
                  <a:srgbClr val="0070C0"/>
                </a:solidFill>
              </a:rPr>
              <a:t> (</a:t>
            </a:r>
            <a:r>
              <a:rPr lang="en-US" sz="2800" b="1" dirty="0" err="1" smtClean="0">
                <a:solidFill>
                  <a:srgbClr val="0070C0"/>
                </a:solidFill>
              </a:rPr>
              <a:t>Hồ</a:t>
            </a:r>
            <a:r>
              <a:rPr lang="en-US" sz="2800" b="1" dirty="0" smtClean="0">
                <a:solidFill>
                  <a:srgbClr val="0070C0"/>
                </a:solidFill>
              </a:rPr>
              <a:t> </a:t>
            </a:r>
            <a:r>
              <a:rPr lang="en-US" sz="2800" b="1" dirty="0" err="1" smtClean="0">
                <a:solidFill>
                  <a:srgbClr val="0070C0"/>
                </a:solidFill>
              </a:rPr>
              <a:t>Chí</a:t>
            </a:r>
            <a:r>
              <a:rPr lang="en-US" sz="2800" b="1" dirty="0" smtClean="0">
                <a:solidFill>
                  <a:srgbClr val="0070C0"/>
                </a:solidFill>
              </a:rPr>
              <a:t> Minh)</a:t>
            </a:r>
            <a:endParaRPr lang="en-US" sz="2800" b="1" dirty="0">
              <a:solidFill>
                <a:srgbClr val="0070C0"/>
              </a:solidFill>
            </a:endParaRPr>
          </a:p>
        </p:txBody>
      </p:sp>
    </p:spTree>
    <p:extLst>
      <p:ext uri="{BB962C8B-B14F-4D97-AF65-F5344CB8AC3E}">
        <p14:creationId xmlns:p14="http://schemas.microsoft.com/office/powerpoint/2010/main" val="1434312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C80715-8FB8-45DB-B388-A4DF83C0FBAA}"/>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130E6E39-0F3B-496C-9169-689854D412B3}"/>
              </a:ext>
            </a:extLst>
          </p:cNvPr>
          <p:cNvSpPr txBox="1"/>
          <p:nvPr/>
        </p:nvSpPr>
        <p:spPr>
          <a:xfrm>
            <a:off x="466407" y="1588002"/>
            <a:ext cx="11137266" cy="3970318"/>
          </a:xfrm>
          <a:prstGeom prst="rect">
            <a:avLst/>
          </a:prstGeom>
          <a:noFill/>
        </p:spPr>
        <p:txBody>
          <a:bodyPr wrap="square">
            <a:spAutoFit/>
          </a:bodyPr>
          <a:lstStyle/>
          <a:p>
            <a:pPr marL="457200" indent="-457200" algn="just" fontAlgn="base">
              <a:spcBef>
                <a:spcPct val="0"/>
              </a:spcBef>
              <a:spcAft>
                <a:spcPct val="0"/>
              </a:spcAft>
              <a:defRPr/>
            </a:pPr>
            <a:endParaRPr lang="vi-VN" sz="2800" b="1" dirty="0">
              <a:latin typeface="Times New Roman" panose="02020603050405020304" pitchFamily="18" charset="0"/>
            </a:endParaRPr>
          </a:p>
          <a:p>
            <a:pPr marL="457200" indent="-457200" algn="just" fontAlgn="base">
              <a:spcBef>
                <a:spcPct val="0"/>
              </a:spcBef>
              <a:spcAft>
                <a:spcPct val="0"/>
              </a:spcAft>
              <a:buFontTx/>
              <a:buChar char="-"/>
              <a:defRPr/>
            </a:pPr>
            <a:r>
              <a:rPr lang="en-US" sz="2800" b="1" dirty="0" err="1" smtClean="0">
                <a:latin typeface="Times New Roman" panose="02020603050405020304" pitchFamily="18" charset="0"/>
              </a:rPr>
              <a:t>Thông</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thường</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người</a:t>
            </a:r>
            <a:r>
              <a:rPr lang="en-US" sz="2800" b="1" dirty="0" smtClean="0">
                <a:latin typeface="Times New Roman" panose="02020603050405020304" pitchFamily="18" charset="0"/>
              </a:rPr>
              <a:t> ta </a:t>
            </a:r>
            <a:r>
              <a:rPr lang="en-US" sz="2800" b="1" dirty="0" err="1" smtClean="0">
                <a:latin typeface="Times New Roman" panose="02020603050405020304" pitchFamily="18" charset="0"/>
              </a:rPr>
              <a:t>viết</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và</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đọc</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tuyên</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ngôn</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độc</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lập</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sau</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khi</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đã</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thắng</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giặc</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ngoại</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xâm</a:t>
            </a:r>
            <a:r>
              <a:rPr lang="en-US" sz="2800" b="1" dirty="0" smtClean="0">
                <a:latin typeface="Times New Roman" panose="02020603050405020304" pitchFamily="18" charset="0"/>
              </a:rPr>
              <a:t>. </a:t>
            </a:r>
          </a:p>
          <a:p>
            <a:pPr marL="457200" indent="-457200" algn="just" fontAlgn="base">
              <a:spcBef>
                <a:spcPct val="0"/>
              </a:spcBef>
              <a:spcAft>
                <a:spcPct val="0"/>
              </a:spcAft>
              <a:buFontTx/>
              <a:buChar char="-"/>
              <a:defRPr/>
            </a:pP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lúc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cam go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nghĩa</a:t>
            </a:r>
            <a:r>
              <a:rPr lang="en-US" sz="2800" b="1" dirty="0" smtClean="0">
                <a:latin typeface="Times New Roman" pitchFamily="18" charset="0"/>
                <a:cs typeface="Times New Roman" pitchFamily="18" charset="0"/>
              </a:rPr>
              <a:t>:</a:t>
            </a:r>
          </a:p>
          <a:p>
            <a:pPr lvl="0" fontAlgn="base">
              <a:spcBef>
                <a:spcPct val="0"/>
              </a:spcBef>
              <a:spcAft>
                <a:spcPct val="0"/>
              </a:spcAft>
              <a:defRPr/>
            </a:pPr>
            <a:r>
              <a:rPr lang="en-US" sz="2800" b="1" kern="0" dirty="0" smtClean="0">
                <a:solidFill>
                  <a:srgbClr val="C00000"/>
                </a:solidFill>
                <a:latin typeface="Times New Roman" pitchFamily="18" charset="0"/>
                <a:cs typeface="Times New Roman" pitchFamily="18" charset="0"/>
                <a:sym typeface="Symbol"/>
              </a:rPr>
              <a:t>			</a:t>
            </a:r>
            <a:r>
              <a:rPr lang="en-US" sz="2800" b="1" kern="0" dirty="0" smtClean="0">
                <a:latin typeface="Times New Roman" pitchFamily="18" charset="0"/>
                <a:cs typeface="Times New Roman" pitchFamily="18" charset="0"/>
                <a:sym typeface="Symbol"/>
              </a:rPr>
              <a:t>+ </a:t>
            </a:r>
            <a:r>
              <a:rPr lang="en-US" sz="2800" b="1" kern="0" dirty="0" err="1" smtClean="0">
                <a:latin typeface="Times New Roman" pitchFamily="18" charset="0"/>
                <a:cs typeface="Times New Roman" pitchFamily="18" charset="0"/>
                <a:sym typeface="Symbol"/>
              </a:rPr>
              <a:t>Khẳng</a:t>
            </a:r>
            <a:r>
              <a:rPr lang="en-US" sz="2800" b="1" kern="0" dirty="0" smtClean="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định</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tính</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chất</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chính</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nghĩa</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của</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quân</a:t>
            </a:r>
            <a:r>
              <a:rPr lang="en-US" sz="2800" b="1" kern="0" dirty="0">
                <a:latin typeface="Times New Roman" pitchFamily="18" charset="0"/>
                <a:cs typeface="Times New Roman" pitchFamily="18" charset="0"/>
                <a:sym typeface="Symbol"/>
              </a:rPr>
              <a:t> ta</a:t>
            </a:r>
          </a:p>
          <a:p>
            <a:pPr lvl="0" fontAlgn="base">
              <a:spcBef>
                <a:spcPct val="0"/>
              </a:spcBef>
              <a:spcAft>
                <a:spcPct val="0"/>
              </a:spcAft>
              <a:defRPr/>
            </a:pPr>
            <a:r>
              <a:rPr lang="en-US" sz="2800" b="1" kern="0" dirty="0" smtClean="0">
                <a:latin typeface="Times New Roman" pitchFamily="18" charset="0"/>
                <a:cs typeface="Times New Roman" pitchFamily="18" charset="0"/>
                <a:sym typeface="Symbol"/>
              </a:rPr>
              <a:t>			+ </a:t>
            </a:r>
            <a:r>
              <a:rPr lang="en-US" sz="2800" b="1" kern="0" dirty="0" err="1" smtClean="0">
                <a:latin typeface="Times New Roman" pitchFamily="18" charset="0"/>
                <a:cs typeface="Times New Roman" pitchFamily="18" charset="0"/>
                <a:sym typeface="Symbol"/>
              </a:rPr>
              <a:t>Vạch</a:t>
            </a:r>
            <a:r>
              <a:rPr lang="en-US" sz="2800" b="1" kern="0" dirty="0" smtClean="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trần</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tính</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chất</a:t>
            </a:r>
            <a:r>
              <a:rPr lang="en-US" sz="2800" b="1" kern="0" dirty="0">
                <a:latin typeface="Times New Roman" pitchFamily="18" charset="0"/>
                <a:cs typeface="Times New Roman" pitchFamily="18" charset="0"/>
                <a:sym typeface="Symbol"/>
              </a:rPr>
              <a:t> phi </a:t>
            </a:r>
            <a:r>
              <a:rPr lang="en-US" sz="2800" b="1" kern="0" dirty="0" err="1">
                <a:latin typeface="Times New Roman" pitchFamily="18" charset="0"/>
                <a:cs typeface="Times New Roman" pitchFamily="18" charset="0"/>
                <a:sym typeface="Symbol"/>
              </a:rPr>
              <a:t>nghĩa</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của</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quân</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địch</a:t>
            </a:r>
            <a:endParaRPr lang="en-US" sz="2800" b="1" kern="0" dirty="0">
              <a:latin typeface="Times New Roman" pitchFamily="18" charset="0"/>
              <a:cs typeface="Times New Roman" pitchFamily="18" charset="0"/>
              <a:sym typeface="Symbol"/>
            </a:endParaRPr>
          </a:p>
          <a:p>
            <a:pPr lvl="0" fontAlgn="base">
              <a:spcBef>
                <a:spcPct val="0"/>
              </a:spcBef>
              <a:spcAft>
                <a:spcPct val="0"/>
              </a:spcAft>
              <a:defRPr/>
            </a:pPr>
            <a:r>
              <a:rPr lang="en-US" sz="2800" b="1" kern="0" dirty="0" smtClean="0">
                <a:latin typeface="Times New Roman" pitchFamily="18" charset="0"/>
                <a:cs typeface="Times New Roman" pitchFamily="18" charset="0"/>
                <a:sym typeface="Symbol"/>
              </a:rPr>
              <a:t>			=&gt; </a:t>
            </a:r>
            <a:r>
              <a:rPr lang="en-US" sz="2800" b="1" kern="0" dirty="0" err="1">
                <a:latin typeface="Times New Roman" pitchFamily="18" charset="0"/>
                <a:cs typeface="Times New Roman" pitchFamily="18" charset="0"/>
                <a:sym typeface="Symbol"/>
              </a:rPr>
              <a:t>Cổ</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vũ</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quân</a:t>
            </a:r>
            <a:r>
              <a:rPr lang="en-US" sz="2800" b="1" kern="0" dirty="0">
                <a:latin typeface="Times New Roman" pitchFamily="18" charset="0"/>
                <a:cs typeface="Times New Roman" pitchFamily="18" charset="0"/>
                <a:sym typeface="Symbol"/>
              </a:rPr>
              <a:t> ta, </a:t>
            </a:r>
            <a:r>
              <a:rPr lang="en-US" sz="2800" b="1" kern="0" dirty="0" err="1">
                <a:latin typeface="Times New Roman" pitchFamily="18" charset="0"/>
                <a:cs typeface="Times New Roman" pitchFamily="18" charset="0"/>
                <a:sym typeface="Symbol"/>
              </a:rPr>
              <a:t>nhụt</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chí</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quân</a:t>
            </a:r>
            <a:r>
              <a:rPr lang="en-US" sz="2800" b="1" kern="0" dirty="0">
                <a:latin typeface="Times New Roman" pitchFamily="18" charset="0"/>
                <a:cs typeface="Times New Roman" pitchFamily="18" charset="0"/>
                <a:sym typeface="Symbol"/>
              </a:rPr>
              <a:t> </a:t>
            </a:r>
            <a:r>
              <a:rPr lang="en-US" sz="2800" b="1" kern="0" dirty="0" err="1">
                <a:latin typeface="Times New Roman" pitchFamily="18" charset="0"/>
                <a:cs typeface="Times New Roman" pitchFamily="18" charset="0"/>
                <a:sym typeface="Symbol"/>
              </a:rPr>
              <a:t>địch</a:t>
            </a:r>
            <a:endParaRPr lang="en-US" sz="2800" b="1" kern="0" dirty="0">
              <a:latin typeface="Times New Roman" pitchFamily="18" charset="0"/>
              <a:cs typeface="Times New Roman" pitchFamily="18" charset="0"/>
            </a:endParaRPr>
          </a:p>
          <a:p>
            <a:pPr marL="457200" indent="-457200" algn="just" fontAlgn="base">
              <a:spcBef>
                <a:spcPct val="0"/>
              </a:spcBef>
              <a:spcAft>
                <a:spcPct val="0"/>
              </a:spcAft>
              <a:buFontTx/>
              <a:buChar char="-"/>
              <a:defRPr/>
            </a:pPr>
            <a:r>
              <a:rPr lang="en-US" sz="2800" b="1" dirty="0" smtClean="0">
                <a:solidFill>
                  <a:srgbClr val="0000CC"/>
                </a:solidFill>
                <a:latin typeface="Times New Roman" pitchFamily="18" charset="0"/>
                <a:cs typeface="Times New Roman" pitchFamily="18" charset="0"/>
              </a:rPr>
              <a:t> </a:t>
            </a:r>
            <a:r>
              <a:rPr lang="en-US" sz="2800" b="1" dirty="0" smtClean="0">
                <a:latin typeface="Times New Roman" panose="02020603050405020304" pitchFamily="18" charset="0"/>
              </a:rPr>
              <a:t> </a:t>
            </a:r>
            <a:endParaRPr lang="en-US" sz="2800" dirty="0">
              <a:latin typeface="Times New Roman" panose="02020603050405020304" pitchFamily="18" charset="0"/>
            </a:endParaRPr>
          </a:p>
        </p:txBody>
      </p:sp>
      <p:pic>
        <p:nvPicPr>
          <p:cNvPr id="9218" name="Picture 2" descr="Hình ảnh Biên Giới Cuộn Vàng Hoàng Gia, Sắc Lệnh Vàng Hoàng Gia Cổ đại,  Cuộn Cuộn, Khung miễn phí tải tập tin PNG PSDComment và Vector">
            <a:extLst>
              <a:ext uri="{FF2B5EF4-FFF2-40B4-BE49-F238E27FC236}">
                <a16:creationId xmlns:a16="http://schemas.microsoft.com/office/drawing/2014/main" id="{B86CFE8C-A4A6-49A4-9E7C-ABD792A9FA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031" r="92031">
                        <a14:foregroundMark x1="6719" y1="24688" x2="9531" y2="53594"/>
                        <a14:foregroundMark x1="9531" y1="53594" x2="7187" y2="76719"/>
                        <a14:foregroundMark x1="91563" y1="25938" x2="92031" y2="78438"/>
                      </a14:backgroundRemoval>
                    </a14:imgEffect>
                  </a14:imgLayer>
                </a14:imgProps>
              </a:ext>
              <a:ext uri="{28A0092B-C50C-407E-A947-70E740481C1C}">
                <a14:useLocalDpi xmlns:a14="http://schemas.microsoft.com/office/drawing/2010/main" val="0"/>
              </a:ext>
            </a:extLst>
          </a:blip>
          <a:srcRect/>
          <a:stretch>
            <a:fillRect/>
          </a:stretch>
        </p:blipFill>
        <p:spPr bwMode="auto">
          <a:xfrm>
            <a:off x="2895600" y="-425199"/>
            <a:ext cx="6370320" cy="24618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5E6D2E-E8A1-4768-9D13-0C2159661D76}"/>
              </a:ext>
            </a:extLst>
          </p:cNvPr>
          <p:cNvSpPr txBox="1">
            <a:spLocks noChangeArrowheads="1"/>
          </p:cNvSpPr>
          <p:nvPr/>
        </p:nvSpPr>
        <p:spPr bwMode="auto">
          <a:xfrm>
            <a:off x="3475639" y="600673"/>
            <a:ext cx="49968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TUYÊN</a:t>
            </a:r>
            <a:r>
              <a:rPr kumimoji="0" lang="en-US" altLang="en-US" sz="3200" b="1" u="none" strike="noStrike" kern="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NGÔN ĐỘC LẬP</a:t>
            </a:r>
            <a:endParaRPr kumimoji="0" lang="en-US" altLang="en-US" sz="3200" b="1" u="none" strike="noStrike" kern="0" cap="none" spc="0" normalizeH="0" baseline="0" noProof="0" dirty="0">
              <a:ln>
                <a:noFill/>
              </a:ln>
              <a:solidFill>
                <a:srgbClr val="FF0000"/>
              </a:solidFill>
              <a:effectLst/>
              <a:uLnTx/>
              <a:uFillTx/>
            </a:endParaRPr>
          </a:p>
        </p:txBody>
      </p:sp>
      <p:sp>
        <p:nvSpPr>
          <p:cNvPr id="2" name="Rectangle 1"/>
          <p:cNvSpPr/>
          <p:nvPr/>
        </p:nvSpPr>
        <p:spPr>
          <a:xfrm>
            <a:off x="3101567" y="5293759"/>
            <a:ext cx="6347234"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TÂM CÔNG: ĐÁNH VÀO TÂM LÝ</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230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randombar(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1000"/>
                                        <p:tgtEl>
                                          <p:spTgt spid="5">
                                            <p:txEl>
                                              <p:pRg st="4" end="4"/>
                                            </p:txEl>
                                          </p:spTgt>
                                        </p:tgtEl>
                                      </p:cBhvr>
                                    </p:animEffect>
                                    <p:anim calcmode="lin" valueType="num">
                                      <p:cBhvr>
                                        <p:cTn id="3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fade">
                                      <p:cBhvr>
                                        <p:cTn id="43" dur="1000"/>
                                        <p:tgtEl>
                                          <p:spTgt spid="5">
                                            <p:txEl>
                                              <p:pRg st="5" end="5"/>
                                            </p:txEl>
                                          </p:spTgt>
                                        </p:tgtEl>
                                      </p:cBhvr>
                                    </p:animEffect>
                                    <p:anim calcmode="lin" valueType="num">
                                      <p:cBhvr>
                                        <p:cTn id="4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19610495"/>
              </p:ext>
            </p:extLst>
          </p:nvPr>
        </p:nvGraphicFramePr>
        <p:xfrm>
          <a:off x="1971964" y="138545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5-Point Star 6"/>
          <p:cNvSpPr/>
          <p:nvPr/>
        </p:nvSpPr>
        <p:spPr>
          <a:xfrm>
            <a:off x="10099964" y="1066800"/>
            <a:ext cx="914400" cy="914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p:cNvSpPr/>
          <p:nvPr/>
        </p:nvSpPr>
        <p:spPr>
          <a:xfrm>
            <a:off x="1302327" y="1385455"/>
            <a:ext cx="914400" cy="9144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17669" y="274320"/>
            <a:ext cx="351230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V. VẬN DỤNG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030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5C46-E10E-4C90-B75B-97C4349972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FD4D45-C11E-4BB1-98B4-C6F2F8DC84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79C1B34-83A2-4792-B444-E8B654C506C6}"/>
              </a:ext>
            </a:extLst>
          </p:cNvPr>
          <p:cNvPicPr>
            <a:picLocks noChangeAspect="1"/>
          </p:cNvPicPr>
          <p:nvPr/>
        </p:nvPicPr>
        <p:blipFill>
          <a:blip r:embed="rId2"/>
          <a:stretch>
            <a:fillRect/>
          </a:stretch>
        </p:blipFill>
        <p:spPr>
          <a:xfrm>
            <a:off x="0" y="0"/>
            <a:ext cx="12192000" cy="6928981"/>
          </a:xfrm>
          <a:prstGeom prst="rect">
            <a:avLst/>
          </a:prstGeom>
        </p:spPr>
      </p:pic>
      <p:sp>
        <p:nvSpPr>
          <p:cNvPr id="5" name="TextBox 4">
            <a:extLst>
              <a:ext uri="{FF2B5EF4-FFF2-40B4-BE49-F238E27FC236}">
                <a16:creationId xmlns:a16="http://schemas.microsoft.com/office/drawing/2014/main" id="{C52CEDD5-863A-4AE9-B32A-481D1C068B55}"/>
              </a:ext>
            </a:extLst>
          </p:cNvPr>
          <p:cNvSpPr txBox="1"/>
          <p:nvPr/>
        </p:nvSpPr>
        <p:spPr>
          <a:xfrm>
            <a:off x="2290856" y="2772996"/>
            <a:ext cx="7610288" cy="1015663"/>
          </a:xfrm>
          <a:prstGeom prst="rect">
            <a:avLst/>
          </a:prstGeom>
          <a:noFill/>
        </p:spPr>
        <p:txBody>
          <a:bodyPr wrap="none" rtlCol="0">
            <a:spAutoFit/>
          </a:bodyPr>
          <a:lstStyle/>
          <a:p>
            <a:r>
              <a:rPr lang="en-US"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TÌM HIỂU CHUNG</a:t>
            </a:r>
          </a:p>
        </p:txBody>
      </p:sp>
    </p:spTree>
    <p:extLst>
      <p:ext uri="{BB962C8B-B14F-4D97-AF65-F5344CB8AC3E}">
        <p14:creationId xmlns:p14="http://schemas.microsoft.com/office/powerpoint/2010/main" val="3434827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35"/>
          <p:cNvGrpSpPr/>
          <p:nvPr/>
        </p:nvGrpSpPr>
        <p:grpSpPr>
          <a:xfrm>
            <a:off x="2032000" y="603634"/>
            <a:ext cx="9122981" cy="2825366"/>
            <a:chOff x="3861423" y="2464538"/>
            <a:chExt cx="2650388" cy="3930212"/>
          </a:xfrm>
          <a:effectLst>
            <a:outerShdw blurRad="76200" dir="18900000" sy="23000" kx="-1200000" algn="bl" rotWithShape="0">
              <a:prstClr val="black">
                <a:alpha val="20000"/>
              </a:prstClr>
            </a:outerShdw>
          </a:effectLst>
        </p:grpSpPr>
        <p:sp>
          <p:nvSpPr>
            <p:cNvPr id="8" name="AutoShape 4"/>
            <p:cNvSpPr>
              <a:spLocks noChangeArrowheads="1"/>
            </p:cNvSpPr>
            <p:nvPr/>
          </p:nvSpPr>
          <p:spPr bwMode="auto">
            <a:xfrm>
              <a:off x="3861423" y="2529852"/>
              <a:ext cx="2650388" cy="3864898"/>
            </a:xfrm>
            <a:prstGeom prst="roundRect">
              <a:avLst>
                <a:gd name="adj" fmla="val 4690"/>
              </a:avLst>
            </a:prstGeom>
            <a:noFill/>
            <a:ln w="57150">
              <a:solidFill>
                <a:srgbClr val="00B0F0"/>
              </a:solidFill>
              <a:round/>
              <a:headEnd/>
              <a:tailEnd/>
            </a:ln>
            <a:effectLst/>
          </p:spPr>
          <p:txBody>
            <a:bodyPr wrap="none" anchor="ctr"/>
            <a:lstStyle/>
            <a:p>
              <a:pPr>
                <a:defRPr/>
              </a:pPr>
              <a:endParaRPr lang="en-US">
                <a:latin typeface="Arial" pitchFamily="34" charset="0"/>
                <a:cs typeface="Arial" pitchFamily="34" charset="0"/>
              </a:endParaRPr>
            </a:p>
          </p:txBody>
        </p:sp>
        <p:sp>
          <p:nvSpPr>
            <p:cNvPr id="10"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p:spPr>
          <p:txBody>
            <a:bodyPr wrap="none" anchor="ctr"/>
            <a:lstStyle/>
            <a:p>
              <a:pPr>
                <a:defRPr/>
              </a:pPr>
              <a:endParaRPr lang="en-US">
                <a:latin typeface="Arial" pitchFamily="34" charset="0"/>
                <a:cs typeface="Arial" pitchFamily="34" charset="0"/>
              </a:endParaRPr>
            </a:p>
          </p:txBody>
        </p:sp>
        <p:sp>
          <p:nvSpPr>
            <p:cNvPr id="11"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p:spPr>
          <p:txBody>
            <a:bodyPr wrap="none" anchor="ctr"/>
            <a:lstStyle/>
            <a:p>
              <a:pPr>
                <a:defRPr/>
              </a:pPr>
              <a:endParaRPr lang="en-US">
                <a:latin typeface="Arial" pitchFamily="34" charset="0"/>
                <a:cs typeface="Arial" pitchFamily="34" charset="0"/>
              </a:endParaRPr>
            </a:p>
          </p:txBody>
        </p:sp>
      </p:grpSp>
      <p:sp>
        <p:nvSpPr>
          <p:cNvPr id="13" name="Rectangle 12"/>
          <p:cNvSpPr/>
          <p:nvPr/>
        </p:nvSpPr>
        <p:spPr>
          <a:xfrm>
            <a:off x="0" y="3318570"/>
            <a:ext cx="11887200" cy="2800767"/>
          </a:xfrm>
          <a:prstGeom prst="rect">
            <a:avLst/>
          </a:prstGeom>
        </p:spPr>
        <p:txBody>
          <a:bodyPr wrap="square">
            <a:spAutoFit/>
          </a:bodyPr>
          <a:lstStyle/>
          <a:p>
            <a:pPr>
              <a:spcBef>
                <a:spcPct val="50000"/>
              </a:spcBef>
            </a:pPr>
            <a:r>
              <a:rPr lang="en-US" sz="3200" b="1" dirty="0">
                <a:solidFill>
                  <a:srgbClr val="7030A0"/>
                </a:solidFill>
                <a:latin typeface="Times New Roman" pitchFamily="18" charset="0"/>
                <a:cs typeface="Times New Roman" pitchFamily="18" charset="0"/>
                <a:sym typeface="Wingdings 2" pitchFamily="18" charset="2"/>
              </a:rPr>
              <a:t></a:t>
            </a:r>
            <a:r>
              <a:rPr lang="en-US" sz="3200" b="1" dirty="0" err="1">
                <a:solidFill>
                  <a:srgbClr val="7030A0"/>
                </a:solidFill>
                <a:latin typeface="Times New Roman" pitchFamily="18" charset="0"/>
                <a:cs typeface="Times New Roman" pitchFamily="18" charset="0"/>
              </a:rPr>
              <a:t>Yêu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cầu</a:t>
            </a:r>
            <a:r>
              <a:rPr lang="en-US" sz="3200" b="1" dirty="0">
                <a:solidFill>
                  <a:srgbClr val="7030A0"/>
                </a:solidFill>
                <a:latin typeface="Times New Roman" pitchFamily="18" charset="0"/>
                <a:cs typeface="Times New Roman" pitchFamily="18" charset="0"/>
              </a:rPr>
              <a:t>:</a:t>
            </a:r>
          </a:p>
          <a:p>
            <a:pPr>
              <a:spcBef>
                <a:spcPct val="50000"/>
              </a:spcBef>
              <a:buFontTx/>
              <a:buChar char="-"/>
            </a:pP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Làm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việc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theo</a:t>
            </a:r>
            <a:r>
              <a:rPr lang="en-US" sz="3200" b="1" dirty="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nhóm</a:t>
            </a:r>
            <a:endParaRPr lang="vi-VN" sz="3200" b="1" dirty="0">
              <a:solidFill>
                <a:srgbClr val="C00000"/>
              </a:solidFill>
              <a:latin typeface="Times New Roman" pitchFamily="18" charset="0"/>
              <a:cs typeface="Times New Roman" pitchFamily="18" charset="0"/>
            </a:endParaRPr>
          </a:p>
          <a:p>
            <a:pPr>
              <a:spcBef>
                <a:spcPct val="50000"/>
              </a:spcBef>
              <a:buFontTx/>
              <a:buChar char="-"/>
            </a:pPr>
            <a:r>
              <a:rPr lang="en-US" sz="3200" b="1" dirty="0" err="1" smtClean="0">
                <a:solidFill>
                  <a:srgbClr val="C00000"/>
                </a:solidFill>
                <a:latin typeface="Times New Roman" pitchFamily="18" charset="0"/>
                <a:cs typeface="Times New Roman" pitchFamily="18" charset="0"/>
              </a:rPr>
              <a:t>Trình</a:t>
            </a:r>
            <a:r>
              <a:rPr lang="en-US" sz="3200" b="1" dirty="0" smtClean="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bày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ngắn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gọn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rõ</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ràng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mạch</a:t>
            </a:r>
            <a:r>
              <a:rPr lang="en-US" sz="3200" b="1" dirty="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lạc</a:t>
            </a:r>
            <a:endParaRPr lang="en-US" sz="3200" b="1" dirty="0" smtClean="0">
              <a:solidFill>
                <a:srgbClr val="C00000"/>
              </a:solidFill>
              <a:latin typeface="Times New Roman" pitchFamily="18" charset="0"/>
              <a:cs typeface="Times New Roman" pitchFamily="18" charset="0"/>
            </a:endParaRPr>
          </a:p>
          <a:p>
            <a:pPr>
              <a:spcBef>
                <a:spcPct val="50000"/>
              </a:spcBef>
              <a:buFontTx/>
              <a:buChar char="-"/>
            </a:pP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gian</a:t>
            </a:r>
            <a:r>
              <a:rPr lang="en-US" sz="3200" b="1" dirty="0" smtClean="0">
                <a:solidFill>
                  <a:srgbClr val="C00000"/>
                </a:solidFill>
                <a:latin typeface="Times New Roman" pitchFamily="18" charset="0"/>
                <a:cs typeface="Times New Roman" pitchFamily="18" charset="0"/>
              </a:rPr>
              <a:t>: 5 </a:t>
            </a:r>
            <a:r>
              <a:rPr lang="en-US" sz="3200" b="1" dirty="0" err="1" smtClean="0">
                <a:solidFill>
                  <a:srgbClr val="C00000"/>
                </a:solidFill>
                <a:latin typeface="Times New Roman" pitchFamily="18" charset="0"/>
                <a:cs typeface="Times New Roman" pitchFamily="18" charset="0"/>
              </a:rPr>
              <a:t>phút</a:t>
            </a:r>
            <a:endParaRPr lang="en-US" sz="3200" b="1" dirty="0">
              <a:solidFill>
                <a:srgbClr val="C00000"/>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9E980AF0-0ADF-4721-93EA-33610F61CEFA}"/>
              </a:ext>
            </a:extLst>
          </p:cNvPr>
          <p:cNvSpPr txBox="1">
            <a:spLocks noChangeArrowheads="1"/>
          </p:cNvSpPr>
          <p:nvPr/>
        </p:nvSpPr>
        <p:spPr bwMode="auto">
          <a:xfrm>
            <a:off x="2032000" y="988488"/>
            <a:ext cx="912298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sz="3200" b="1" dirty="0" err="1" smtClean="0">
                <a:solidFill>
                  <a:srgbClr val="0000CC"/>
                </a:solidFill>
                <a:latin typeface="Times New Roman" pitchFamily="18" charset="0"/>
                <a:cs typeface="Times New Roman" pitchFamily="18" charset="0"/>
              </a:rPr>
              <a:t>Điền</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các</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từ</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chỉ</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hành</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động</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yêu</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nước</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của</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em</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theo</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câu</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mẫu</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sau</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đây</a:t>
            </a:r>
            <a:r>
              <a:rPr lang="en-US" sz="3200" b="1" dirty="0" smtClean="0">
                <a:solidFill>
                  <a:srgbClr val="0000CC"/>
                </a:solidFill>
                <a:latin typeface="Times New Roman" pitchFamily="18" charset="0"/>
                <a:cs typeface="Times New Roman" pitchFamily="18" charset="0"/>
              </a:rPr>
              <a:t>:</a:t>
            </a:r>
          </a:p>
          <a:p>
            <a:pPr eaLnBrk="1" fontAlgn="base" hangingPunct="1">
              <a:spcBef>
                <a:spcPct val="0"/>
              </a:spcBef>
              <a:spcAft>
                <a:spcPct val="0"/>
              </a:spcAft>
            </a:pPr>
            <a:r>
              <a:rPr lang="en-US" sz="3200" b="1" dirty="0" err="1" smtClean="0">
                <a:solidFill>
                  <a:srgbClr val="0000CC"/>
                </a:solidFill>
                <a:latin typeface="Times New Roman" pitchFamily="18" charset="0"/>
                <a:cs typeface="Times New Roman" pitchFamily="18" charset="0"/>
              </a:rPr>
              <a:t>Em</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yêu</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nước</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nên</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em</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sẽ</a:t>
            </a:r>
            <a:r>
              <a:rPr lang="en-US" sz="3200" b="1" dirty="0" smtClean="0">
                <a:solidFill>
                  <a:srgbClr val="0000CC"/>
                </a:solidFill>
                <a:latin typeface="Times New Roman" pitchFamily="18" charset="0"/>
                <a:cs typeface="Times New Roman" pitchFamily="18" charset="0"/>
              </a:rPr>
              <a:t>…</a:t>
            </a:r>
          </a:p>
          <a:p>
            <a:pPr eaLnBrk="1" fontAlgn="base" hangingPunct="1">
              <a:spcBef>
                <a:spcPct val="0"/>
              </a:spcBef>
              <a:spcAft>
                <a:spcPct val="0"/>
              </a:spcAft>
            </a:pPr>
            <a:r>
              <a:rPr lang="en-US" sz="3200" b="1" dirty="0" err="1" smtClean="0">
                <a:solidFill>
                  <a:srgbClr val="0000CC"/>
                </a:solidFill>
                <a:latin typeface="Times New Roman" pitchFamily="18" charset="0"/>
                <a:cs typeface="Times New Roman" pitchFamily="18" charset="0"/>
              </a:rPr>
              <a:t>Ví</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dụ</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Em</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yêu</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nước</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nên</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em</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sẽ</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ủng</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hộ</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người</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nghèo</a:t>
            </a:r>
            <a:r>
              <a:rPr lang="en-US" sz="3200" b="1" dirty="0" smtClean="0">
                <a:solidFill>
                  <a:srgbClr val="0000CC"/>
                </a:solidFill>
                <a:latin typeface="Times New Roman" pitchFamily="18" charset="0"/>
                <a:cs typeface="Times New Roman" pitchFamily="18" charset="0"/>
              </a:rPr>
              <a:t>.</a:t>
            </a:r>
            <a:endParaRPr lang="es-ES_tradnl"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81696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5C46-E10E-4C90-B75B-97C4349972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FD4D45-C11E-4BB1-98B4-C6F2F8DC84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79C1B34-83A2-4792-B444-E8B654C506C6}"/>
              </a:ext>
            </a:extLst>
          </p:cNvPr>
          <p:cNvPicPr>
            <a:picLocks noChangeAspect="1"/>
          </p:cNvPicPr>
          <p:nvPr/>
        </p:nvPicPr>
        <p:blipFill>
          <a:blip r:embed="rId2"/>
          <a:stretch>
            <a:fillRect/>
          </a:stretch>
        </p:blipFill>
        <p:spPr>
          <a:xfrm>
            <a:off x="0" y="0"/>
            <a:ext cx="12192000" cy="6928981"/>
          </a:xfrm>
          <a:prstGeom prst="rect">
            <a:avLst/>
          </a:prstGeom>
        </p:spPr>
      </p:pic>
      <p:sp>
        <p:nvSpPr>
          <p:cNvPr id="5" name="TextBox 4">
            <a:extLst>
              <a:ext uri="{FF2B5EF4-FFF2-40B4-BE49-F238E27FC236}">
                <a16:creationId xmlns:a16="http://schemas.microsoft.com/office/drawing/2014/main" id="{C52CEDD5-863A-4AE9-B32A-481D1C068B55}"/>
              </a:ext>
            </a:extLst>
          </p:cNvPr>
          <p:cNvSpPr txBox="1"/>
          <p:nvPr/>
        </p:nvSpPr>
        <p:spPr>
          <a:xfrm>
            <a:off x="2258182" y="1442773"/>
            <a:ext cx="851386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HƯỚNG</a:t>
            </a:r>
            <a:r>
              <a:rPr kumimoji="0" lang="en-US" sz="60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DẪN HỌC BÀI</a:t>
            </a:r>
            <a:endParaRPr kumimoji="0" lang="en-US" sz="6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E980AF0-0ADF-4721-93EA-33610F61CEFA}"/>
              </a:ext>
            </a:extLst>
          </p:cNvPr>
          <p:cNvSpPr txBox="1">
            <a:spLocks noChangeArrowheads="1"/>
          </p:cNvSpPr>
          <p:nvPr/>
        </p:nvSpPr>
        <p:spPr bwMode="auto">
          <a:xfrm>
            <a:off x="1778046" y="2970242"/>
            <a:ext cx="90956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3200" b="1" dirty="0">
                <a:solidFill>
                  <a:srgbClr val="FF0000"/>
                </a:solidFill>
                <a:latin typeface="+mj-lt"/>
              </a:rPr>
              <a:t>- Học thuộc lòng phiên âm, dịch nghĩa, dịch thơ.</a:t>
            </a:r>
            <a:endParaRPr lang="en-US" sz="3200" b="1" dirty="0">
              <a:solidFill>
                <a:srgbClr val="FF0000"/>
              </a:solidFill>
              <a:latin typeface="+mj-lt"/>
            </a:endParaRPr>
          </a:p>
          <a:p>
            <a:r>
              <a:rPr lang="vi-VN" sz="3200" b="1" dirty="0">
                <a:solidFill>
                  <a:srgbClr val="FF0000"/>
                </a:solidFill>
                <a:latin typeface="+mj-lt"/>
              </a:rPr>
              <a:t>- Vẽ sơ đồ tư duy của bài thơ “Nam quốc sơn hà”.</a:t>
            </a:r>
            <a:endParaRPr lang="en-US" sz="3200" b="1" dirty="0">
              <a:solidFill>
                <a:srgbClr val="FF0000"/>
              </a:solidFill>
              <a:latin typeface="+mj-lt"/>
            </a:endParaRPr>
          </a:p>
          <a:p>
            <a:r>
              <a:rPr lang="vi-VN" sz="3200" b="1" dirty="0">
                <a:solidFill>
                  <a:srgbClr val="FF0000"/>
                </a:solidFill>
                <a:latin typeface="+mj-lt"/>
              </a:rPr>
              <a:t>- Thực hành lòng yêu nước.  </a:t>
            </a:r>
            <a:endParaRPr lang="en-US" sz="3200" b="1" dirty="0">
              <a:solidFill>
                <a:srgbClr val="FF0000"/>
              </a:solidFill>
              <a:latin typeface="+mj-lt"/>
            </a:endParaRPr>
          </a:p>
        </p:txBody>
      </p:sp>
    </p:spTree>
    <p:extLst>
      <p:ext uri="{BB962C8B-B14F-4D97-AF65-F5344CB8AC3E}">
        <p14:creationId xmlns:p14="http://schemas.microsoft.com/office/powerpoint/2010/main" val="1434312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listening&amp;quot; Tổng hợp hình nền PowerPoint đẹp nhất kết thúc cuối  Slide - Kênh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99" y="460658"/>
            <a:ext cx="10699589" cy="601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563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7AC9DE-229C-42E0-B489-2C10C78C7968}"/>
              </a:ext>
            </a:extLst>
          </p:cNvPr>
          <p:cNvPicPr>
            <a:picLocks noChangeAspect="1"/>
          </p:cNvPicPr>
          <p:nvPr/>
        </p:nvPicPr>
        <p:blipFill>
          <a:blip r:embed="rId2"/>
          <a:stretch>
            <a:fillRect/>
          </a:stretch>
        </p:blipFill>
        <p:spPr>
          <a:xfrm>
            <a:off x="0" y="-874032"/>
            <a:ext cx="12192000" cy="7468795"/>
          </a:xfrm>
          <a:prstGeom prst="rect">
            <a:avLst/>
          </a:prstGeom>
        </p:spPr>
      </p:pic>
      <p:sp>
        <p:nvSpPr>
          <p:cNvPr id="15" name="TextBox 14">
            <a:extLst>
              <a:ext uri="{FF2B5EF4-FFF2-40B4-BE49-F238E27FC236}">
                <a16:creationId xmlns:a16="http://schemas.microsoft.com/office/drawing/2014/main" id="{25163C89-5313-4896-92E0-F81F502F4FC3}"/>
              </a:ext>
            </a:extLst>
          </p:cNvPr>
          <p:cNvSpPr txBox="1"/>
          <p:nvPr/>
        </p:nvSpPr>
        <p:spPr>
          <a:xfrm>
            <a:off x="2971800" y="347056"/>
            <a:ext cx="6065520" cy="707886"/>
          </a:xfrm>
          <a:prstGeom prst="rect">
            <a:avLst/>
          </a:prstGeom>
          <a:solidFill>
            <a:schemeClr val="accent4">
              <a:lumMod val="40000"/>
              <a:lumOff val="60000"/>
            </a:schemeClr>
          </a:solidFill>
        </p:spPr>
        <p:txBody>
          <a:bodyPr wrap="square" rtlCol="0">
            <a:sp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1. T</a:t>
            </a:r>
            <a:r>
              <a:rPr lang="vi-VN" sz="4000" b="1" dirty="0">
                <a:solidFill>
                  <a:srgbClr val="002060"/>
                </a:solidFill>
                <a:latin typeface="Times New Roman" panose="02020603050405020304" pitchFamily="18" charset="0"/>
                <a:cs typeface="Times New Roman" panose="02020603050405020304" pitchFamily="18" charset="0"/>
              </a:rPr>
              <a:t>ác giả</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26" name="Subtitle 2">
            <a:extLst>
              <a:ext uri="{FF2B5EF4-FFF2-40B4-BE49-F238E27FC236}">
                <a16:creationId xmlns:a16="http://schemas.microsoft.com/office/drawing/2014/main" id="{536570FF-D35A-4429-8AA2-284382E3C3DA}"/>
              </a:ext>
            </a:extLst>
          </p:cNvPr>
          <p:cNvSpPr txBox="1">
            <a:spLocks/>
          </p:cNvSpPr>
          <p:nvPr/>
        </p:nvSpPr>
        <p:spPr>
          <a:xfrm>
            <a:off x="5483854" y="1780298"/>
            <a:ext cx="6477000" cy="60995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1" i="1"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1" i="1" u="none" strike="noStrike" kern="1200" cap="none" spc="0" normalizeH="0" baseline="0" noProof="0" dirty="0">
              <a:ln>
                <a:noFill/>
              </a:ln>
              <a:solidFill>
                <a:sysClr val="windowText" lastClr="000000"/>
              </a:solidFill>
              <a:effectLst/>
              <a:uLnTx/>
              <a:uFillTx/>
              <a:latin typeface="Calibri"/>
              <a:ea typeface="+mn-ea"/>
            </a:endParaRPr>
          </a:p>
        </p:txBody>
      </p:sp>
      <p:sp>
        <p:nvSpPr>
          <p:cNvPr id="27" name="Subtitle 2">
            <a:extLst>
              <a:ext uri="{FF2B5EF4-FFF2-40B4-BE49-F238E27FC236}">
                <a16:creationId xmlns:a16="http://schemas.microsoft.com/office/drawing/2014/main" id="{F96B54CF-6EED-438C-A7F8-B54B331AC85F}"/>
              </a:ext>
            </a:extLst>
          </p:cNvPr>
          <p:cNvSpPr txBox="1">
            <a:spLocks/>
          </p:cNvSpPr>
          <p:nvPr/>
        </p:nvSpPr>
        <p:spPr>
          <a:xfrm>
            <a:off x="2780027" y="3947125"/>
            <a:ext cx="6477000" cy="7993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1" i="1"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28" name="Subtitle 2">
            <a:extLst>
              <a:ext uri="{FF2B5EF4-FFF2-40B4-BE49-F238E27FC236}">
                <a16:creationId xmlns:a16="http://schemas.microsoft.com/office/drawing/2014/main" id="{1F182375-8380-41CB-848B-BA996F148CB7}"/>
              </a:ext>
            </a:extLst>
          </p:cNvPr>
          <p:cNvSpPr txBox="1">
            <a:spLocks/>
          </p:cNvSpPr>
          <p:nvPr/>
        </p:nvSpPr>
        <p:spPr>
          <a:xfrm>
            <a:off x="2044463" y="2435584"/>
            <a:ext cx="10566637" cy="259264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FontTx/>
              <a:buChar char="-"/>
              <a:tabLst/>
              <a:defRPr/>
            </a:pPr>
            <a:r>
              <a:rPr lang="en-US" b="1" dirty="0" err="1" smtClean="0">
                <a:solidFill>
                  <a:sysClr val="windowText" lastClr="000000"/>
                </a:solidFill>
                <a:latin typeface="Times New Roman" pitchFamily="18" charset="0"/>
                <a:cs typeface="Times New Roman" pitchFamily="18" charset="0"/>
              </a:rPr>
              <a:t>Hiện</a:t>
            </a:r>
            <a:r>
              <a:rPr lang="en-US" b="1" dirty="0" smtClean="0">
                <a:solidFill>
                  <a:sysClr val="windowText" lastClr="000000"/>
                </a:solidFill>
                <a:latin typeface="Times New Roman" pitchFamily="18" charset="0"/>
                <a:cs typeface="Times New Roman" pitchFamily="18" charset="0"/>
              </a:rPr>
              <a:t> </a:t>
            </a:r>
            <a:r>
              <a:rPr lang="en-US" b="1" dirty="0" err="1" smtClean="0">
                <a:solidFill>
                  <a:sysClr val="windowText" lastClr="000000"/>
                </a:solidFill>
                <a:latin typeface="Times New Roman" pitchFamily="18" charset="0"/>
                <a:cs typeface="Times New Roman" pitchFamily="18" charset="0"/>
              </a:rPr>
              <a:t>chưa</a:t>
            </a:r>
            <a:r>
              <a:rPr lang="en-US" b="1" dirty="0" smtClean="0">
                <a:solidFill>
                  <a:sysClr val="windowText" lastClr="000000"/>
                </a:solidFill>
                <a:latin typeface="Times New Roman" pitchFamily="18" charset="0"/>
                <a:cs typeface="Times New Roman" pitchFamily="18" charset="0"/>
              </a:rPr>
              <a:t> </a:t>
            </a:r>
            <a:r>
              <a:rPr lang="en-US" b="1" dirty="0" err="1" smtClean="0">
                <a:solidFill>
                  <a:sysClr val="windowText" lastClr="000000"/>
                </a:solidFill>
                <a:latin typeface="Times New Roman" pitchFamily="18" charset="0"/>
                <a:cs typeface="Times New Roman" pitchFamily="18" charset="0"/>
              </a:rPr>
              <a:t>rõ</a:t>
            </a:r>
            <a:r>
              <a:rPr lang="en-US" b="1" dirty="0" smtClean="0">
                <a:solidFill>
                  <a:sysClr val="windowText" lastClr="000000"/>
                </a:solidFill>
                <a:latin typeface="Times New Roman" pitchFamily="18" charset="0"/>
                <a:cs typeface="Times New Roman" pitchFamily="18" charset="0"/>
              </a:rPr>
              <a:t> </a:t>
            </a:r>
            <a:r>
              <a:rPr lang="en-US" b="1" dirty="0" err="1" smtClean="0">
                <a:solidFill>
                  <a:sysClr val="windowText" lastClr="000000"/>
                </a:solidFill>
                <a:latin typeface="Times New Roman" pitchFamily="18" charset="0"/>
                <a:cs typeface="Times New Roman" pitchFamily="18" charset="0"/>
              </a:rPr>
              <a:t>tác</a:t>
            </a:r>
            <a:r>
              <a:rPr lang="en-US" b="1" dirty="0" smtClean="0">
                <a:solidFill>
                  <a:sysClr val="windowText" lastClr="000000"/>
                </a:solidFill>
                <a:latin typeface="Times New Roman" pitchFamily="18" charset="0"/>
                <a:cs typeface="Times New Roman" pitchFamily="18" charset="0"/>
              </a:rPr>
              <a:t> </a:t>
            </a:r>
            <a:r>
              <a:rPr lang="en-US" b="1" dirty="0" err="1" smtClean="0">
                <a:solidFill>
                  <a:sysClr val="windowText" lastClr="000000"/>
                </a:solidFill>
                <a:latin typeface="Times New Roman" pitchFamily="18" charset="0"/>
                <a:cs typeface="Times New Roman" pitchFamily="18" charset="0"/>
              </a:rPr>
              <a:t>giả</a:t>
            </a:r>
            <a:endParaRPr lang="en-US" b="1" dirty="0" smtClean="0">
              <a:solidFill>
                <a:sysClr val="windowText" lastClr="000000"/>
              </a:solidFill>
              <a:latin typeface="Times New Roman" pitchFamily="18" charset="0"/>
              <a:cs typeface="Times New Roman" pitchFamily="18" charset="0"/>
            </a:endParaRPr>
          </a:p>
          <a:p>
            <a:pPr marL="457200" marR="0" lvl="0" indent="-457200" algn="l" defTabSz="914400" rtl="0" eaLnBrk="1" fontAlgn="auto" latinLnBrk="0" hangingPunct="1">
              <a:lnSpc>
                <a:spcPct val="100000"/>
              </a:lnSpc>
              <a:spcBef>
                <a:spcPct val="20000"/>
              </a:spcBef>
              <a:spcAft>
                <a:spcPts val="0"/>
              </a:spcAft>
              <a:buClrTx/>
              <a:buSzTx/>
              <a:buFontTx/>
              <a:buChar char="-"/>
              <a:tabLst/>
              <a:defRPr/>
            </a:pPr>
            <a:r>
              <a:rPr kumimoji="0" lang="vi-VN" b="1"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Tương</a:t>
            </a:r>
            <a:r>
              <a:rPr kumimoji="0" lang="en-US" b="1"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en-US" b="1"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truyền</a:t>
            </a:r>
            <a:r>
              <a:rPr kumimoji="0" lang="en-US" b="1"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b="1"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của</a:t>
            </a:r>
            <a:r>
              <a:rPr kumimoji="0" lang="en-US" b="1"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b="1"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Lý</a:t>
            </a:r>
            <a:r>
              <a:rPr kumimoji="0" lang="en-US" b="1"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b="1"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Thường</a:t>
            </a:r>
            <a:r>
              <a:rPr kumimoji="0" lang="en-US" b="1"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b="1" i="0" u="none" strike="noStrike" kern="1200" cap="none" spc="0" normalizeH="0" baseline="0" noProof="0" dirty="0" err="1">
                <a:ln>
                  <a:noFill/>
                </a:ln>
                <a:solidFill>
                  <a:sysClr val="windowText" lastClr="000000"/>
                </a:solidFill>
                <a:effectLst/>
                <a:uLnTx/>
                <a:uFillTx/>
                <a:latin typeface="Times New Roman" pitchFamily="18" charset="0"/>
                <a:ea typeface="+mn-ea"/>
                <a:cs typeface="Times New Roman" pitchFamily="18" charset="0"/>
              </a:rPr>
              <a:t>Kiệt</a:t>
            </a:r>
            <a:r>
              <a:rPr kumimoji="0" lang="en-US" b="1"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r>
              <a:rPr kumimoji="0" lang="en-US" b="1" i="1"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(1019 – 1105) </a:t>
            </a:r>
            <a:endParaRPr kumimoji="0" lang="en-US" b="1" i="1"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85450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fade">
                                      <p:cBhvr>
                                        <p:cTn id="14" dur="1000"/>
                                        <p:tgtEl>
                                          <p:spTgt spid="28">
                                            <p:txEl>
                                              <p:pRg st="0" end="0"/>
                                            </p:txEl>
                                          </p:spTgt>
                                        </p:tgtEl>
                                      </p:cBhvr>
                                    </p:animEffect>
                                    <p:anim calcmode="lin" valueType="num">
                                      <p:cBhvr>
                                        <p:cTn id="1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xEl>
                                              <p:pRg st="1" end="1"/>
                                            </p:txEl>
                                          </p:spTgt>
                                        </p:tgtEl>
                                        <p:attrNameLst>
                                          <p:attrName>style.visibility</p:attrName>
                                        </p:attrNameLst>
                                      </p:cBhvr>
                                      <p:to>
                                        <p:strVal val="visible"/>
                                      </p:to>
                                    </p:set>
                                    <p:animEffect transition="in" filter="fade">
                                      <p:cBhvr>
                                        <p:cTn id="21" dur="1000"/>
                                        <p:tgtEl>
                                          <p:spTgt spid="28">
                                            <p:txEl>
                                              <p:pRg st="1" end="1"/>
                                            </p:txEl>
                                          </p:spTgt>
                                        </p:tgtEl>
                                      </p:cBhvr>
                                    </p:animEffect>
                                    <p:anim calcmode="lin" valueType="num">
                                      <p:cBhvr>
                                        <p:cTn id="22"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7AC9DE-229C-42E0-B489-2C10C78C7968}"/>
              </a:ext>
            </a:extLst>
          </p:cNvPr>
          <p:cNvPicPr>
            <a:picLocks noChangeAspect="1"/>
          </p:cNvPicPr>
          <p:nvPr/>
        </p:nvPicPr>
        <p:blipFill>
          <a:blip r:embed="rId2"/>
          <a:stretch>
            <a:fillRect/>
          </a:stretch>
        </p:blipFill>
        <p:spPr>
          <a:xfrm>
            <a:off x="-1085860" y="-610796"/>
            <a:ext cx="13277860" cy="7468795"/>
          </a:xfrm>
          <a:prstGeom prst="rect">
            <a:avLst/>
          </a:prstGeom>
        </p:spPr>
      </p:pic>
      <p:sp>
        <p:nvSpPr>
          <p:cNvPr id="5" name="TextBox 4">
            <a:extLst>
              <a:ext uri="{FF2B5EF4-FFF2-40B4-BE49-F238E27FC236}">
                <a16:creationId xmlns:a16="http://schemas.microsoft.com/office/drawing/2014/main" id="{F4076E78-C1BF-4FE3-8477-C05D7E6A7017}"/>
              </a:ext>
            </a:extLst>
          </p:cNvPr>
          <p:cNvSpPr txBox="1"/>
          <p:nvPr/>
        </p:nvSpPr>
        <p:spPr>
          <a:xfrm>
            <a:off x="194973" y="283443"/>
            <a:ext cx="6065520" cy="707886"/>
          </a:xfrm>
          <a:prstGeom prst="rect">
            <a:avLst/>
          </a:prstGeom>
          <a:solidFill>
            <a:schemeClr val="accent1">
              <a:lumMod val="20000"/>
              <a:lumOff val="80000"/>
            </a:schemeClr>
          </a:solidFill>
        </p:spPr>
        <p:txBody>
          <a:bodyPr wrap="square" rtlCol="0">
            <a:spAutoFit/>
          </a:bodyPr>
          <a:lstStyle/>
          <a:p>
            <a:pPr algn="ctr"/>
            <a:r>
              <a:rPr lang="vi-VN" sz="4000" b="1" dirty="0">
                <a:solidFill>
                  <a:srgbClr val="002060"/>
                </a:solidFill>
                <a:latin typeface="Times New Roman" panose="02020603050405020304" pitchFamily="18" charset="0"/>
                <a:cs typeface="Times New Roman" panose="02020603050405020304" pitchFamily="18" charset="0"/>
              </a:rPr>
              <a:t>2. Tác phẩm</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6" name="矩形 34"/>
          <p:cNvSpPr/>
          <p:nvPr/>
        </p:nvSpPr>
        <p:spPr>
          <a:xfrm>
            <a:off x="194973" y="1236879"/>
            <a:ext cx="4914438" cy="1569660"/>
          </a:xfrm>
          <a:prstGeom prst="rect">
            <a:avLst/>
          </a:prstGeom>
        </p:spPr>
        <p:txBody>
          <a:bodyPr wrap="square">
            <a:spAutoFit/>
          </a:bodyPr>
          <a:lstStyle/>
          <a:p>
            <a:pPr marL="514350" indent="-514350">
              <a:buFontTx/>
              <a:buAutoNum type="alphaLcPeriod"/>
            </a:pP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thích</a:t>
            </a:r>
            <a:endParaRPr lang="nl-NL" sz="3200" b="1" dirty="0">
              <a:latin typeface="Times New Roman" pitchFamily="18" charset="0"/>
              <a:cs typeface="Times New Roman" pitchFamily="18" charset="0"/>
            </a:endParaRPr>
          </a:p>
          <a:p>
            <a:r>
              <a:rPr lang="nl-NL" sz="3200" dirty="0" smtClean="0">
                <a:latin typeface="Times New Roman" pitchFamily="18" charset="0"/>
                <a:cs typeface="Times New Roman" pitchFamily="18" charset="0"/>
              </a:rPr>
              <a:t>- Văn tự: chữ Hán</a:t>
            </a:r>
          </a:p>
        </p:txBody>
      </p:sp>
      <p:pic>
        <p:nvPicPr>
          <p:cNvPr id="7" name="Picture 6" descr="Nam-quoc-son-ha-17217217261-665x480.jpg"/>
          <p:cNvPicPr>
            <a:picLocks noChangeAspect="1"/>
          </p:cNvPicPr>
          <p:nvPr/>
        </p:nvPicPr>
        <p:blipFill>
          <a:blip r:embed="rId3"/>
          <a:srcRect t="9552" r="36654"/>
          <a:stretch>
            <a:fillRect/>
          </a:stretch>
        </p:blipFill>
        <p:spPr>
          <a:xfrm>
            <a:off x="5213507" y="1460785"/>
            <a:ext cx="5486957" cy="5397213"/>
          </a:xfrm>
          <a:prstGeom prst="rect">
            <a:avLst/>
          </a:prstGeom>
        </p:spPr>
      </p:pic>
    </p:spTree>
    <p:extLst>
      <p:ext uri="{BB962C8B-B14F-4D97-AF65-F5344CB8AC3E}">
        <p14:creationId xmlns:p14="http://schemas.microsoft.com/office/powerpoint/2010/main" val="3244071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D4107A-9E01-4477-B280-57A25B484082}"/>
              </a:ext>
            </a:extLst>
          </p:cNvPr>
          <p:cNvPicPr>
            <a:picLocks noChangeAspect="1"/>
          </p:cNvPicPr>
          <p:nvPr/>
        </p:nvPicPr>
        <p:blipFill>
          <a:blip r:embed="rId4"/>
          <a:stretch>
            <a:fillRect/>
          </a:stretch>
        </p:blipFill>
        <p:spPr>
          <a:xfrm>
            <a:off x="169396" y="116486"/>
            <a:ext cx="12182193" cy="6858000"/>
          </a:xfrm>
          <a:prstGeom prst="rect">
            <a:avLst/>
          </a:prstGeom>
        </p:spPr>
      </p:pic>
      <p:sp>
        <p:nvSpPr>
          <p:cNvPr id="5" name="TextBox 4">
            <a:extLst>
              <a:ext uri="{FF2B5EF4-FFF2-40B4-BE49-F238E27FC236}">
                <a16:creationId xmlns:a16="http://schemas.microsoft.com/office/drawing/2014/main" id="{F4076E78-C1BF-4FE3-8477-C05D7E6A7017}"/>
              </a:ext>
            </a:extLst>
          </p:cNvPr>
          <p:cNvSpPr txBox="1"/>
          <p:nvPr/>
        </p:nvSpPr>
        <p:spPr>
          <a:xfrm>
            <a:off x="194973" y="283443"/>
            <a:ext cx="6065520" cy="707886"/>
          </a:xfrm>
          <a:prstGeom prst="rect">
            <a:avLst/>
          </a:prstGeom>
          <a:solidFill>
            <a:schemeClr val="accent1">
              <a:lumMod val="20000"/>
              <a:lumOff val="80000"/>
            </a:schemeClr>
          </a:solidFill>
        </p:spPr>
        <p:txBody>
          <a:bodyPr wrap="square" rtlCol="0">
            <a:spAutoFit/>
          </a:bodyPr>
          <a:lstStyle/>
          <a:p>
            <a:pPr algn="ctr"/>
            <a:r>
              <a:rPr lang="vi-VN" sz="4000" b="1" dirty="0">
                <a:solidFill>
                  <a:srgbClr val="002060"/>
                </a:solidFill>
                <a:latin typeface="Times New Roman" panose="02020603050405020304" pitchFamily="18" charset="0"/>
                <a:cs typeface="Times New Roman" panose="02020603050405020304" pitchFamily="18" charset="0"/>
              </a:rPr>
              <a:t>2. Tác phẩm</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BD9F93B8-2D6F-4F96-AFE6-39FA9A9D22C0}"/>
              </a:ext>
            </a:extLst>
          </p:cNvPr>
          <p:cNvSpPr txBox="1">
            <a:spLocks noChangeArrowheads="1"/>
          </p:cNvSpPr>
          <p:nvPr/>
        </p:nvSpPr>
        <p:spPr>
          <a:xfrm>
            <a:off x="-1638450" y="1901786"/>
            <a:ext cx="8397240" cy="6650038"/>
          </a:xfrm>
          <a:prstGeom prst="rect">
            <a:avLst/>
          </a:prstGeom>
          <a:noFill/>
        </p:spPr>
        <p:txBody>
          <a:bodyPr/>
          <a:lstStyle/>
          <a:p>
            <a:pPr marL="742950" lvl="1" indent="-285750" algn="ctr" fontAlgn="base">
              <a:lnSpc>
                <a:spcPct val="90000"/>
              </a:lnSpc>
              <a:spcBef>
                <a:spcPct val="20000"/>
              </a:spcBef>
              <a:spcAft>
                <a:spcPct val="0"/>
              </a:spcAft>
              <a:defRPr/>
            </a:pPr>
            <a:r>
              <a:rPr lang="en-US" sz="3200" b="1" kern="0" dirty="0">
                <a:solidFill>
                  <a:srgbClr val="FF3300"/>
                </a:solidFill>
                <a:latin typeface="Times New Roman" pitchFamily="18" charset="0"/>
                <a:cs typeface="Times New Roman" pitchFamily="18" charset="0"/>
              </a:rPr>
              <a:t>PHIÊN ÂM</a:t>
            </a:r>
            <a:endParaRPr lang="vi-VN" sz="3200" b="1" kern="0" dirty="0">
              <a:solidFill>
                <a:srgbClr val="FF3300"/>
              </a:solidFill>
              <a:latin typeface="Times New Roman" pitchFamily="18" charset="0"/>
              <a:cs typeface="Times New Roman" pitchFamily="18" charset="0"/>
            </a:endParaRPr>
          </a:p>
          <a:p>
            <a:pPr marL="742950" lvl="1" indent="-285750" algn="ctr" fontAlgn="base">
              <a:lnSpc>
                <a:spcPct val="90000"/>
              </a:lnSpc>
              <a:spcBef>
                <a:spcPct val="20000"/>
              </a:spcBef>
              <a:spcAft>
                <a:spcPct val="0"/>
              </a:spcAft>
              <a:defRPr/>
            </a:pPr>
            <a:r>
              <a:rPr lang="en-US" sz="3200" kern="0" dirty="0">
                <a:solidFill>
                  <a:srgbClr val="00B0F0"/>
                </a:solidFill>
                <a:latin typeface="Times New Roman" pitchFamily="18" charset="0"/>
                <a:cs typeface="Times New Roman" pitchFamily="18" charset="0"/>
              </a:rPr>
              <a:t>Nam </a:t>
            </a:r>
            <a:r>
              <a:rPr lang="en-US" sz="3200" kern="0" dirty="0" err="1">
                <a:solidFill>
                  <a:srgbClr val="00B0F0"/>
                </a:solidFill>
                <a:latin typeface="Times New Roman" pitchFamily="18" charset="0"/>
                <a:cs typeface="Times New Roman" pitchFamily="18" charset="0"/>
              </a:rPr>
              <a:t>quốc</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sơn</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hà</a:t>
            </a:r>
            <a:r>
              <a:rPr lang="en-US" sz="3200" kern="0" dirty="0">
                <a:solidFill>
                  <a:srgbClr val="00B0F0"/>
                </a:solidFill>
                <a:latin typeface="Times New Roman" pitchFamily="18" charset="0"/>
                <a:cs typeface="Times New Roman" pitchFamily="18" charset="0"/>
              </a:rPr>
              <a:t> Nam </a:t>
            </a:r>
            <a:r>
              <a:rPr lang="en-US" sz="3200" kern="0" dirty="0" err="1">
                <a:solidFill>
                  <a:srgbClr val="00B0F0"/>
                </a:solidFill>
                <a:latin typeface="Times New Roman" pitchFamily="18" charset="0"/>
                <a:cs typeface="Times New Roman" pitchFamily="18" charset="0"/>
              </a:rPr>
              <a:t>đế</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cư</a:t>
            </a:r>
            <a:endParaRPr lang="en-US" sz="3200" kern="0" dirty="0">
              <a:solidFill>
                <a:srgbClr val="00B0F0"/>
              </a:solidFill>
              <a:latin typeface="Times New Roman" pitchFamily="18" charset="0"/>
              <a:cs typeface="Times New Roman" pitchFamily="18" charset="0"/>
            </a:endParaRPr>
          </a:p>
          <a:p>
            <a:pPr marL="1249363" lvl="1" fontAlgn="base">
              <a:lnSpc>
                <a:spcPct val="90000"/>
              </a:lnSpc>
              <a:spcBef>
                <a:spcPct val="20000"/>
              </a:spcBef>
              <a:spcAft>
                <a:spcPct val="0"/>
              </a:spcAft>
              <a:tabLst>
                <a:tab pos="441325" algn="l"/>
              </a:tabLst>
              <a:defRPr/>
            </a:pPr>
            <a:r>
              <a:rPr lang="vi-VN"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Tiệt</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nhiên</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định</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phận</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tại</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thiên</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thư</a:t>
            </a:r>
            <a:endParaRPr lang="en-US" sz="3200" kern="0" dirty="0">
              <a:solidFill>
                <a:srgbClr val="00B0F0"/>
              </a:solidFill>
              <a:latin typeface="Times New Roman" pitchFamily="18" charset="0"/>
              <a:cs typeface="Times New Roman" pitchFamily="18" charset="0"/>
            </a:endParaRPr>
          </a:p>
          <a:p>
            <a:pPr marL="1249363" lvl="1" fontAlgn="base">
              <a:lnSpc>
                <a:spcPct val="90000"/>
              </a:lnSpc>
              <a:spcBef>
                <a:spcPct val="20000"/>
              </a:spcBef>
              <a:spcAft>
                <a:spcPct val="0"/>
              </a:spcAft>
              <a:tabLst>
                <a:tab pos="441325" algn="l"/>
              </a:tabLst>
              <a:defRPr/>
            </a:pPr>
            <a:r>
              <a:rPr lang="vi-VN"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Như</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hà</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nghịch</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lỗ</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lai</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xâm</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phạm</a:t>
            </a:r>
            <a:endParaRPr lang="en-US" sz="3200" kern="0" dirty="0">
              <a:solidFill>
                <a:srgbClr val="00B0F0"/>
              </a:solidFill>
              <a:latin typeface="Times New Roman" pitchFamily="18" charset="0"/>
              <a:cs typeface="Times New Roman" pitchFamily="18" charset="0"/>
            </a:endParaRPr>
          </a:p>
          <a:p>
            <a:pPr marL="1249363" lvl="1" fontAlgn="base">
              <a:lnSpc>
                <a:spcPct val="90000"/>
              </a:lnSpc>
              <a:spcBef>
                <a:spcPct val="20000"/>
              </a:spcBef>
              <a:spcAft>
                <a:spcPct val="0"/>
              </a:spcAft>
              <a:tabLst>
                <a:tab pos="441325" algn="l"/>
              </a:tabLst>
              <a:defRPr/>
            </a:pPr>
            <a:r>
              <a:rPr lang="vi-VN"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Nhữ</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đẳng</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hành</a:t>
            </a:r>
            <a:r>
              <a:rPr lang="en-US" sz="3200" kern="0" dirty="0">
                <a:solidFill>
                  <a:srgbClr val="00B0F0"/>
                </a:solidFill>
                <a:latin typeface="Times New Roman" pitchFamily="18" charset="0"/>
                <a:cs typeface="Times New Roman" pitchFamily="18" charset="0"/>
              </a:rPr>
              <a:t> khan </a:t>
            </a:r>
            <a:r>
              <a:rPr lang="en-US" sz="3200" kern="0" dirty="0" err="1">
                <a:solidFill>
                  <a:srgbClr val="00B0F0"/>
                </a:solidFill>
                <a:latin typeface="Times New Roman" pitchFamily="18" charset="0"/>
                <a:cs typeface="Times New Roman" pitchFamily="18" charset="0"/>
              </a:rPr>
              <a:t>thủ</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bại</a:t>
            </a:r>
            <a:r>
              <a:rPr lang="en-US" sz="3200" kern="0" dirty="0">
                <a:solidFill>
                  <a:srgbClr val="00B0F0"/>
                </a:solidFill>
                <a:latin typeface="Times New Roman" pitchFamily="18" charset="0"/>
                <a:cs typeface="Times New Roman" pitchFamily="18" charset="0"/>
              </a:rPr>
              <a:t> </a:t>
            </a:r>
            <a:r>
              <a:rPr lang="en-US" sz="3200" kern="0" dirty="0" err="1">
                <a:solidFill>
                  <a:srgbClr val="00B0F0"/>
                </a:solidFill>
                <a:latin typeface="Times New Roman" pitchFamily="18" charset="0"/>
                <a:cs typeface="Times New Roman" pitchFamily="18" charset="0"/>
              </a:rPr>
              <a:t>hư</a:t>
            </a:r>
            <a:r>
              <a:rPr lang="en-US" sz="3200" kern="0" dirty="0">
                <a:solidFill>
                  <a:srgbClr val="00B0F0"/>
                </a:solidFill>
                <a:latin typeface="Times New Roman" pitchFamily="18" charset="0"/>
                <a:cs typeface="Times New Roman" pitchFamily="18" charset="0"/>
              </a:rPr>
              <a:t>.</a:t>
            </a:r>
          </a:p>
          <a:p>
            <a:pPr marL="742950" lvl="1" indent="-285750" algn="ctr" fontAlgn="base">
              <a:lnSpc>
                <a:spcPct val="90000"/>
              </a:lnSpc>
              <a:spcBef>
                <a:spcPct val="20000"/>
              </a:spcBef>
              <a:spcAft>
                <a:spcPct val="0"/>
              </a:spcAft>
              <a:defRPr/>
            </a:pPr>
            <a:endParaRPr lang="en-US" sz="3200" b="1" kern="0" dirty="0">
              <a:solidFill>
                <a:srgbClr val="000000"/>
              </a:solidFill>
              <a:latin typeface="Times New Roman" pitchFamily="18" charset="0"/>
              <a:cs typeface="Times New Roman" pitchFamily="18" charset="0"/>
            </a:endParaRPr>
          </a:p>
        </p:txBody>
      </p:sp>
      <p:sp>
        <p:nvSpPr>
          <p:cNvPr id="7" name="Rectangle 2">
            <a:extLst>
              <a:ext uri="{FF2B5EF4-FFF2-40B4-BE49-F238E27FC236}">
                <a16:creationId xmlns:a16="http://schemas.microsoft.com/office/drawing/2014/main" id="{AA5E50BB-BD19-4E18-B9D0-ACC08D15F1BE}"/>
              </a:ext>
            </a:extLst>
          </p:cNvPr>
          <p:cNvSpPr txBox="1">
            <a:spLocks noChangeArrowheads="1"/>
          </p:cNvSpPr>
          <p:nvPr/>
        </p:nvSpPr>
        <p:spPr>
          <a:xfrm>
            <a:off x="4939146" y="3649467"/>
            <a:ext cx="7543800" cy="6650038"/>
          </a:xfrm>
          <a:prstGeom prst="rect">
            <a:avLst/>
          </a:prstGeom>
          <a:noFill/>
        </p:spPr>
        <p:txBody>
          <a:bodyPr/>
          <a:lstStyle/>
          <a:p>
            <a:pPr marL="742950" lvl="1" indent="-285750" algn="ctr" fontAlgn="base">
              <a:lnSpc>
                <a:spcPct val="90000"/>
              </a:lnSpc>
              <a:spcBef>
                <a:spcPct val="20000"/>
              </a:spcBef>
              <a:spcAft>
                <a:spcPct val="0"/>
              </a:spcAft>
              <a:defRPr/>
            </a:pPr>
            <a:r>
              <a:rPr lang="en-US" sz="3200" b="1" kern="0" dirty="0">
                <a:solidFill>
                  <a:srgbClr val="FF3300"/>
                </a:solidFill>
                <a:latin typeface="Times New Roman" pitchFamily="18" charset="0"/>
                <a:cs typeface="Times New Roman" pitchFamily="18" charset="0"/>
              </a:rPr>
              <a:t>DỊCH  THƠ</a:t>
            </a:r>
          </a:p>
          <a:p>
            <a:pPr marL="1249363" lvl="1" fontAlgn="base">
              <a:lnSpc>
                <a:spcPct val="90000"/>
              </a:lnSpc>
              <a:spcBef>
                <a:spcPct val="20000"/>
              </a:spcBef>
              <a:spcAft>
                <a:spcPct val="0"/>
              </a:spcAft>
              <a:defRPr/>
            </a:pPr>
            <a:r>
              <a:rPr lang="en-US" sz="3200" kern="0" dirty="0" err="1">
                <a:solidFill>
                  <a:srgbClr val="000099"/>
                </a:solidFill>
                <a:latin typeface="Times New Roman" pitchFamily="18" charset="0"/>
                <a:cs typeface="Times New Roman" pitchFamily="18" charset="0"/>
              </a:rPr>
              <a:t>Sông</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núi</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nước</a:t>
            </a:r>
            <a:r>
              <a:rPr lang="en-US" sz="3200" kern="0" dirty="0">
                <a:solidFill>
                  <a:srgbClr val="000099"/>
                </a:solidFill>
                <a:latin typeface="Times New Roman" pitchFamily="18" charset="0"/>
                <a:cs typeface="Times New Roman" pitchFamily="18" charset="0"/>
              </a:rPr>
              <a:t> Nam, </a:t>
            </a:r>
            <a:r>
              <a:rPr lang="en-US" sz="3200" kern="0" dirty="0" err="1">
                <a:solidFill>
                  <a:srgbClr val="000099"/>
                </a:solidFill>
                <a:latin typeface="Times New Roman" pitchFamily="18" charset="0"/>
                <a:cs typeface="Times New Roman" pitchFamily="18" charset="0"/>
              </a:rPr>
              <a:t>vua</a:t>
            </a:r>
            <a:r>
              <a:rPr lang="en-US" sz="3200" kern="0" dirty="0">
                <a:solidFill>
                  <a:srgbClr val="000099"/>
                </a:solidFill>
                <a:latin typeface="Times New Roman" pitchFamily="18" charset="0"/>
                <a:cs typeface="Times New Roman" pitchFamily="18" charset="0"/>
              </a:rPr>
              <a:t> Nam </a:t>
            </a:r>
            <a:r>
              <a:rPr lang="en-US" sz="3200" kern="0" dirty="0" err="1" smtClean="0">
                <a:solidFill>
                  <a:srgbClr val="000099"/>
                </a:solidFill>
                <a:latin typeface="Times New Roman" pitchFamily="18" charset="0"/>
                <a:cs typeface="Times New Roman" pitchFamily="18" charset="0"/>
              </a:rPr>
              <a:t>ngự</a:t>
            </a:r>
            <a:endParaRPr lang="en-US" sz="3200" kern="0" dirty="0">
              <a:solidFill>
                <a:srgbClr val="000099"/>
              </a:solidFill>
              <a:latin typeface="Times New Roman" pitchFamily="18" charset="0"/>
              <a:cs typeface="Times New Roman" pitchFamily="18" charset="0"/>
            </a:endParaRPr>
          </a:p>
          <a:p>
            <a:pPr marL="1249363" lvl="1" fontAlgn="base">
              <a:lnSpc>
                <a:spcPct val="90000"/>
              </a:lnSpc>
              <a:spcBef>
                <a:spcPct val="20000"/>
              </a:spcBef>
              <a:spcAft>
                <a:spcPct val="0"/>
              </a:spcAft>
              <a:defRPr/>
            </a:pPr>
            <a:r>
              <a:rPr lang="en-US" sz="3200" kern="0" dirty="0" err="1">
                <a:solidFill>
                  <a:srgbClr val="000099"/>
                </a:solidFill>
                <a:latin typeface="Times New Roman" pitchFamily="18" charset="0"/>
                <a:cs typeface="Times New Roman" pitchFamily="18" charset="0"/>
              </a:rPr>
              <a:t>Vằng</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vặc</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sách</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trời</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chia</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xứ</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sở</a:t>
            </a:r>
            <a:endParaRPr lang="en-US" sz="3200" kern="0" dirty="0">
              <a:solidFill>
                <a:srgbClr val="000099"/>
              </a:solidFill>
              <a:latin typeface="Times New Roman" pitchFamily="18" charset="0"/>
              <a:cs typeface="Times New Roman" pitchFamily="18" charset="0"/>
            </a:endParaRPr>
          </a:p>
          <a:p>
            <a:pPr marL="1249363" lvl="1" fontAlgn="base">
              <a:lnSpc>
                <a:spcPct val="90000"/>
              </a:lnSpc>
              <a:spcBef>
                <a:spcPct val="20000"/>
              </a:spcBef>
              <a:spcAft>
                <a:spcPct val="0"/>
              </a:spcAft>
              <a:defRPr/>
            </a:pPr>
            <a:r>
              <a:rPr lang="en-US" sz="3200" kern="0" dirty="0" err="1">
                <a:solidFill>
                  <a:srgbClr val="000099"/>
                </a:solidFill>
                <a:latin typeface="Times New Roman" pitchFamily="18" charset="0"/>
                <a:cs typeface="Times New Roman" pitchFamily="18" charset="0"/>
              </a:rPr>
              <a:t>Giặc</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dữ</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cớ</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sao</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phạm</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đến</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đây</a:t>
            </a:r>
            <a:endParaRPr lang="en-US" sz="3200" kern="0" dirty="0">
              <a:solidFill>
                <a:srgbClr val="000099"/>
              </a:solidFill>
              <a:latin typeface="Times New Roman" pitchFamily="18" charset="0"/>
              <a:cs typeface="Times New Roman" pitchFamily="18" charset="0"/>
            </a:endParaRPr>
          </a:p>
          <a:p>
            <a:pPr marL="1249363" lvl="1" fontAlgn="base">
              <a:lnSpc>
                <a:spcPct val="90000"/>
              </a:lnSpc>
              <a:spcBef>
                <a:spcPct val="20000"/>
              </a:spcBef>
              <a:spcAft>
                <a:spcPct val="0"/>
              </a:spcAft>
              <a:defRPr/>
            </a:pPr>
            <a:r>
              <a:rPr lang="en-US" sz="3200" kern="0" dirty="0" err="1">
                <a:solidFill>
                  <a:srgbClr val="000099"/>
                </a:solidFill>
                <a:latin typeface="Times New Roman" pitchFamily="18" charset="0"/>
                <a:cs typeface="Times New Roman" pitchFamily="18" charset="0"/>
              </a:rPr>
              <a:t>Chúng</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mày</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nhất</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định</a:t>
            </a:r>
            <a:r>
              <a:rPr lang="en-US" sz="3200" kern="0" dirty="0">
                <a:solidFill>
                  <a:srgbClr val="000099"/>
                </a:solidFill>
                <a:latin typeface="Times New Roman" pitchFamily="18" charset="0"/>
                <a:cs typeface="Times New Roman" pitchFamily="18" charset="0"/>
              </a:rPr>
              <a:t> </a:t>
            </a:r>
            <a:r>
              <a:rPr lang="en-US" sz="3200" kern="0" dirty="0" err="1">
                <a:solidFill>
                  <a:srgbClr val="000099"/>
                </a:solidFill>
                <a:latin typeface="Times New Roman" pitchFamily="18" charset="0"/>
                <a:cs typeface="Times New Roman" pitchFamily="18" charset="0"/>
              </a:rPr>
              <a:t>phải</a:t>
            </a:r>
            <a:r>
              <a:rPr lang="en-US" sz="3200" kern="0" dirty="0">
                <a:solidFill>
                  <a:srgbClr val="000099"/>
                </a:solidFill>
                <a:latin typeface="Times New Roman" pitchFamily="18" charset="0"/>
                <a:cs typeface="Times New Roman" pitchFamily="18" charset="0"/>
              </a:rPr>
              <a:t> tan </a:t>
            </a:r>
            <a:r>
              <a:rPr lang="en-US" sz="3200" kern="0" dirty="0" err="1">
                <a:solidFill>
                  <a:srgbClr val="000099"/>
                </a:solidFill>
                <a:latin typeface="Times New Roman" pitchFamily="18" charset="0"/>
                <a:cs typeface="Times New Roman" pitchFamily="18" charset="0"/>
              </a:rPr>
              <a:t>vỡ</a:t>
            </a:r>
            <a:r>
              <a:rPr lang="en-US" sz="3200" kern="0" dirty="0">
                <a:solidFill>
                  <a:srgbClr val="000099"/>
                </a:solidFill>
                <a:latin typeface="Times New Roman" pitchFamily="18" charset="0"/>
                <a:cs typeface="Times New Roman" pitchFamily="18" charset="0"/>
              </a:rPr>
              <a:t>.</a:t>
            </a:r>
            <a:endParaRPr lang="en-US" sz="3200" kern="0" dirty="0">
              <a:solidFill>
                <a:srgbClr val="000000"/>
              </a:solidFill>
              <a:latin typeface="Times New Roman" pitchFamily="18" charset="0"/>
              <a:cs typeface="Times New Roman" pitchFamily="18" charset="0"/>
            </a:endParaRPr>
          </a:p>
        </p:txBody>
      </p:sp>
      <p:pic>
        <p:nvPicPr>
          <p:cNvPr id="2" name="Doc_dien_cam_Nam_quoc_son_h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75867" y="1967234"/>
            <a:ext cx="487363" cy="487363"/>
          </a:xfrm>
          <a:prstGeom prst="rect">
            <a:avLst/>
          </a:prstGeom>
        </p:spPr>
      </p:pic>
      <p:sp>
        <p:nvSpPr>
          <p:cNvPr id="8" name="矩形 34"/>
          <p:cNvSpPr/>
          <p:nvPr/>
        </p:nvSpPr>
        <p:spPr>
          <a:xfrm>
            <a:off x="194974" y="1236879"/>
            <a:ext cx="5651644" cy="523220"/>
          </a:xfrm>
          <a:prstGeom prst="rect">
            <a:avLst/>
          </a:prstGeom>
        </p:spPr>
        <p:txBody>
          <a:bodyPr wrap="square">
            <a:spAutoFit/>
          </a:bodyPr>
          <a:lstStyle/>
          <a:p>
            <a:r>
              <a:rPr lang="nl-NL" sz="2800" b="1" dirty="0" smtClean="0">
                <a:latin typeface="Times New Roman" pitchFamily="18" charset="0"/>
                <a:cs typeface="Times New Roman" pitchFamily="18" charset="0"/>
              </a:rPr>
              <a:t>Đọc: giọng đanh thép, hào hùng</a:t>
            </a:r>
          </a:p>
        </p:txBody>
      </p:sp>
    </p:spTree>
    <p:extLst>
      <p:ext uri="{BB962C8B-B14F-4D97-AF65-F5344CB8AC3E}">
        <p14:creationId xmlns:p14="http://schemas.microsoft.com/office/powerpoint/2010/main" val="1649798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D591C1-0C25-4388-817A-84244330F657}"/>
              </a:ext>
            </a:extLst>
          </p:cNvPr>
          <p:cNvPicPr>
            <a:picLocks noChangeAspect="1"/>
          </p:cNvPicPr>
          <p:nvPr/>
        </p:nvPicPr>
        <p:blipFill>
          <a:blip r:embed="rId2"/>
          <a:stretch>
            <a:fillRect/>
          </a:stretch>
        </p:blipFill>
        <p:spPr>
          <a:xfrm>
            <a:off x="-1" y="0"/>
            <a:ext cx="12192001" cy="6858000"/>
          </a:xfrm>
          <a:prstGeom prst="rect">
            <a:avLst/>
          </a:prstGeom>
        </p:spPr>
      </p:pic>
      <p:sp>
        <p:nvSpPr>
          <p:cNvPr id="12" name="Rectangle 6">
            <a:extLst>
              <a:ext uri="{FF2B5EF4-FFF2-40B4-BE49-F238E27FC236}">
                <a16:creationId xmlns:a16="http://schemas.microsoft.com/office/drawing/2014/main" id="{B80BEA11-6AD6-4FD2-9B65-9A1E4D20865A}"/>
              </a:ext>
            </a:extLst>
          </p:cNvPr>
          <p:cNvSpPr>
            <a:spLocks noChangeArrowheads="1"/>
          </p:cNvSpPr>
          <p:nvPr/>
        </p:nvSpPr>
        <p:spPr bwMode="auto">
          <a:xfrm>
            <a:off x="168307" y="75398"/>
            <a:ext cx="78701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dirty="0" smtClean="0">
                <a:solidFill>
                  <a:srgbClr val="000000"/>
                </a:solidFill>
                <a:latin typeface="Times New Roman" panose="02020603050405020304" pitchFamily="18" charset="0"/>
                <a:cs typeface="Times New Roman" panose="02020603050405020304" pitchFamily="18" charset="0"/>
              </a:rPr>
              <a:t>b</a:t>
            </a:r>
            <a:r>
              <a:rPr lang="vi-VN" altLang="en-US" sz="3200" b="1" dirty="0" smtClean="0">
                <a:solidFill>
                  <a:srgbClr val="000000"/>
                </a:solidFill>
                <a:latin typeface="Times New Roman" panose="02020603050405020304" pitchFamily="18" charset="0"/>
                <a:cs typeface="Times New Roman" panose="02020603050405020304" pitchFamily="18" charset="0"/>
              </a:rPr>
              <a:t>.</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cs typeface="Times New Roman" panose="02020603050405020304" pitchFamily="18" charset="0"/>
              </a:rPr>
              <a:t>Tìm</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cs typeface="Times New Roman" panose="02020603050405020304" pitchFamily="18" charset="0"/>
              </a:rPr>
              <a:t>hiểu</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cs typeface="Times New Roman" panose="02020603050405020304" pitchFamily="18" charset="0"/>
              </a:rPr>
              <a:t>chung</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cs typeface="Times New Roman" panose="02020603050405020304" pitchFamily="18" charset="0"/>
              </a:rPr>
              <a:t>về</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cs typeface="Times New Roman" panose="02020603050405020304" pitchFamily="18" charset="0"/>
              </a:rPr>
              <a:t>văn</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cs typeface="Times New Roman" panose="02020603050405020304" pitchFamily="18" charset="0"/>
              </a:rPr>
              <a:t>bản</a:t>
            </a:r>
            <a:endParaRPr lang="en-US" altLang="en-US" sz="3200" b="1" dirty="0" smtClean="0">
              <a:solidFill>
                <a:srgbClr val="000000"/>
              </a:solidFill>
              <a:latin typeface="Times New Roman" panose="02020603050405020304" pitchFamily="18" charset="0"/>
              <a:cs typeface="Times New Roman" panose="02020603050405020304" pitchFamily="18" charset="0"/>
            </a:endParaRPr>
          </a:p>
        </p:txBody>
      </p:sp>
      <p:sp>
        <p:nvSpPr>
          <p:cNvPr id="15" name="Text Box 7">
            <a:extLst>
              <a:ext uri="{FF2B5EF4-FFF2-40B4-BE49-F238E27FC236}">
                <a16:creationId xmlns:a16="http://schemas.microsoft.com/office/drawing/2014/main" id="{57241D4C-E8F8-4DEE-B24E-5000DF7DCF82}"/>
              </a:ext>
            </a:extLst>
          </p:cNvPr>
          <p:cNvSpPr txBox="1">
            <a:spLocks noChangeArrowheads="1"/>
          </p:cNvSpPr>
          <p:nvPr/>
        </p:nvSpPr>
        <p:spPr bwMode="auto">
          <a:xfrm>
            <a:off x="168307" y="1189012"/>
            <a:ext cx="11951504" cy="52629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50000"/>
              </a:spcBef>
              <a:spcAft>
                <a:spcPct val="0"/>
              </a:spcAft>
            </a:pP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pPr algn="just" eaLnBrk="1" fontAlgn="base" hangingPunct="1">
              <a:spcBef>
                <a:spcPct val="50000"/>
              </a:spcBef>
              <a:spcAft>
                <a:spcPct val="0"/>
              </a:spcAft>
            </a:pPr>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chích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981</a:t>
            </a:r>
          </a:p>
          <a:p>
            <a:pPr algn="just" eaLnBrk="1" fontAlgn="base" hangingPunct="1">
              <a:spcBef>
                <a:spcPct val="50000"/>
              </a:spcBef>
              <a:spcAft>
                <a:spcPct val="0"/>
              </a:spcAft>
            </a:pPr>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1076,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Sau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a:t>
            </a:r>
          </a:p>
          <a:p>
            <a:pPr algn="just" eaLnBrk="1" fontAlgn="base" hangingPunct="1">
              <a:spcBef>
                <a:spcPct val="50000"/>
              </a:spcBef>
              <a:spcAft>
                <a:spcPct val="0"/>
              </a:spcAft>
            </a:pPr>
            <a:r>
              <a:rPr lang="en-US" altLang="en-US" sz="2400" i="1" dirty="0">
                <a:solidFill>
                  <a:srgbClr val="000000"/>
                </a:solidFill>
                <a:latin typeface="Times New Roman" panose="02020603050405020304" pitchFamily="18" charset="0"/>
                <a:cs typeface="Times New Roman" panose="02020603050405020304" pitchFamily="18" charset="0"/>
              </a:rPr>
              <a:t>+ Theo </a:t>
            </a:r>
            <a:r>
              <a:rPr lang="en-US" altLang="en-US" sz="2400" i="1" dirty="0" smtClean="0">
                <a:solidFill>
                  <a:srgbClr val="000000"/>
                </a:solidFill>
                <a:latin typeface="Times New Roman" panose="02020603050405020304" pitchFamily="18" charset="0"/>
                <a:cs typeface="Times New Roman" panose="02020603050405020304" pitchFamily="18" charset="0"/>
              </a:rPr>
              <a:t>SGK </a:t>
            </a:r>
            <a:r>
              <a:rPr lang="en-US" altLang="en-US" sz="2400" i="1" dirty="0" err="1">
                <a:solidFill>
                  <a:srgbClr val="000000"/>
                </a:solidFill>
                <a:latin typeface="Times New Roman" panose="02020603050405020304" pitchFamily="18" charset="0"/>
                <a:cs typeface="Times New Roman" panose="02020603050405020304" pitchFamily="18" charset="0"/>
              </a:rPr>
              <a:t>Ngữ</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văn</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smtClean="0">
                <a:solidFill>
                  <a:srgbClr val="000000"/>
                </a:solidFill>
                <a:latin typeface="Times New Roman" panose="02020603050405020304" pitchFamily="18" charset="0"/>
                <a:cs typeface="Times New Roman" panose="02020603050405020304" pitchFamily="18" charset="0"/>
              </a:rPr>
              <a:t>7, tr.63,64 – </a:t>
            </a:r>
            <a:r>
              <a:rPr lang="en-US" altLang="en-US" sz="2400" i="1" dirty="0" err="1" smtClean="0">
                <a:solidFill>
                  <a:srgbClr val="000000"/>
                </a:solidFill>
                <a:latin typeface="Times New Roman" panose="02020603050405020304" pitchFamily="18" charset="0"/>
                <a:cs typeface="Times New Roman" panose="02020603050405020304" pitchFamily="18" charset="0"/>
              </a:rPr>
              <a:t>Nhà</a:t>
            </a:r>
            <a:r>
              <a:rPr lang="en-US" altLang="en-US" sz="2400" i="1" dirty="0" smtClean="0">
                <a:solidFill>
                  <a:srgbClr val="000000"/>
                </a:solidFill>
                <a:latin typeface="Times New Roman" panose="02020603050405020304" pitchFamily="18" charset="0"/>
                <a:cs typeface="Times New Roman" panose="02020603050405020304" pitchFamily="18" charset="0"/>
              </a:rPr>
              <a:t> XB </a:t>
            </a:r>
            <a:r>
              <a:rPr lang="en-US" altLang="en-US" sz="2400" i="1" dirty="0" err="1" smtClean="0">
                <a:solidFill>
                  <a:srgbClr val="000000"/>
                </a:solidFill>
                <a:latin typeface="Times New Roman" panose="02020603050405020304" pitchFamily="18" charset="0"/>
                <a:cs typeface="Times New Roman" panose="02020603050405020304" pitchFamily="18" charset="0"/>
              </a:rPr>
              <a:t>giáo</a:t>
            </a:r>
            <a:r>
              <a:rPr lang="en-US" altLang="en-US" sz="2400" i="1" dirty="0" smtClean="0">
                <a:solidFill>
                  <a:srgbClr val="000000"/>
                </a:solidFill>
                <a:latin typeface="Times New Roman" panose="02020603050405020304" pitchFamily="18" charset="0"/>
                <a:cs typeface="Times New Roman" panose="02020603050405020304" pitchFamily="18" charset="0"/>
              </a:rPr>
              <a:t> </a:t>
            </a:r>
            <a:r>
              <a:rPr lang="en-US" altLang="en-US" sz="2400" i="1" dirty="0" err="1" smtClean="0">
                <a:solidFill>
                  <a:srgbClr val="000000"/>
                </a:solidFill>
                <a:latin typeface="Times New Roman" panose="02020603050405020304" pitchFamily="18" charset="0"/>
                <a:cs typeface="Times New Roman" panose="02020603050405020304" pitchFamily="18" charset="0"/>
              </a:rPr>
              <a:t>dục</a:t>
            </a:r>
            <a:r>
              <a:rPr lang="en-US" altLang="en-US" sz="2400" i="1" dirty="0" smtClean="0">
                <a:solidFill>
                  <a:srgbClr val="000000"/>
                </a:solidFill>
                <a:latin typeface="Times New Roman" panose="02020603050405020304" pitchFamily="18" charset="0"/>
                <a:cs typeface="Times New Roman" panose="02020603050405020304" pitchFamily="18" charset="0"/>
              </a:rPr>
              <a:t>:</a:t>
            </a:r>
            <a:endParaRPr lang="en-US" altLang="en-US" sz="2400" i="1" dirty="0">
              <a:solidFill>
                <a:srgbClr val="000000"/>
              </a:solidFill>
              <a:latin typeface="Times New Roman" panose="02020603050405020304" pitchFamily="18" charset="0"/>
              <a:cs typeface="Times New Roman" panose="02020603050405020304" pitchFamily="18" charset="0"/>
            </a:endParaRPr>
          </a:p>
          <a:p>
            <a:pPr algn="just" eaLnBrk="1" fontAlgn="base" hangingPunct="1">
              <a:spcBef>
                <a:spcPct val="50000"/>
              </a:spcBef>
              <a:spcAft>
                <a:spcPct val="0"/>
              </a:spcAft>
            </a:pPr>
            <a:r>
              <a:rPr lang="en-US" altLang="en-US" sz="2400" i="1" dirty="0" err="1" smtClean="0">
                <a:solidFill>
                  <a:srgbClr val="000000"/>
                </a:solidFill>
                <a:latin typeface="Times New Roman" panose="02020603050405020304" pitchFamily="18" charset="0"/>
                <a:cs typeface="Times New Roman" panose="02020603050405020304" pitchFamily="18" charset="0"/>
              </a:rPr>
              <a:t>Năm</a:t>
            </a:r>
            <a:r>
              <a:rPr lang="en-US" altLang="en-US" sz="2400" i="1" dirty="0" smtClean="0">
                <a:solidFill>
                  <a:srgbClr val="000000"/>
                </a:solidFill>
                <a:latin typeface="Times New Roman" panose="02020603050405020304" pitchFamily="18" charset="0"/>
                <a:cs typeface="Times New Roman" panose="02020603050405020304" pitchFamily="18" charset="0"/>
              </a:rPr>
              <a:t> </a:t>
            </a:r>
            <a:r>
              <a:rPr lang="en-US" altLang="en-US" sz="2400" i="1" dirty="0">
                <a:solidFill>
                  <a:srgbClr val="000000"/>
                </a:solidFill>
                <a:latin typeface="Times New Roman" panose="02020603050405020304" pitchFamily="18" charset="0"/>
                <a:cs typeface="Times New Roman" panose="02020603050405020304" pitchFamily="18" charset="0"/>
              </a:rPr>
              <a:t>1077</a:t>
            </a:r>
            <a:r>
              <a:rPr lang="en-US" altLang="en-US" sz="2400" i="1" dirty="0" smtClean="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quân</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Tống</a:t>
            </a:r>
            <a:r>
              <a:rPr lang="en-US" altLang="en-US" sz="2400" i="1" dirty="0">
                <a:solidFill>
                  <a:srgbClr val="000000"/>
                </a:solidFill>
                <a:latin typeface="Times New Roman" panose="02020603050405020304" pitchFamily="18" charset="0"/>
                <a:cs typeface="Times New Roman" panose="02020603050405020304" pitchFamily="18" charset="0"/>
              </a:rPr>
              <a:t> do </a:t>
            </a:r>
            <a:r>
              <a:rPr lang="en-US" altLang="en-US" sz="2400" i="1" dirty="0" err="1">
                <a:solidFill>
                  <a:srgbClr val="000000"/>
                </a:solidFill>
                <a:latin typeface="Times New Roman" panose="02020603050405020304" pitchFamily="18" charset="0"/>
                <a:cs typeface="Times New Roman" panose="02020603050405020304" pitchFamily="18" charset="0"/>
              </a:rPr>
              <a:t>Quách</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Quỳ</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chỉ</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huy</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xâm</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lược</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nước</a:t>
            </a:r>
            <a:r>
              <a:rPr lang="en-US" altLang="en-US" sz="2400" i="1" dirty="0">
                <a:solidFill>
                  <a:srgbClr val="000000"/>
                </a:solidFill>
                <a:latin typeface="Times New Roman" panose="02020603050405020304" pitchFamily="18" charset="0"/>
                <a:cs typeface="Times New Roman" panose="02020603050405020304" pitchFamily="18" charset="0"/>
              </a:rPr>
              <a:t> ta. </a:t>
            </a:r>
            <a:r>
              <a:rPr lang="en-US" altLang="en-US" sz="2400" i="1" dirty="0" err="1">
                <a:solidFill>
                  <a:srgbClr val="000000"/>
                </a:solidFill>
                <a:latin typeface="Times New Roman" panose="02020603050405020304" pitchFamily="18" charset="0"/>
                <a:cs typeface="Times New Roman" panose="02020603050405020304" pitchFamily="18" charset="0"/>
              </a:rPr>
              <a:t>Vua</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smtClean="0">
                <a:solidFill>
                  <a:srgbClr val="000000"/>
                </a:solidFill>
                <a:latin typeface="Times New Roman" panose="02020603050405020304" pitchFamily="18" charset="0"/>
                <a:cs typeface="Times New Roman" panose="02020603050405020304" pitchFamily="18" charset="0"/>
              </a:rPr>
              <a:t>Lí</a:t>
            </a:r>
            <a:r>
              <a:rPr lang="en-US" altLang="en-US" sz="2400" i="1" dirty="0" smtClean="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Nhân</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Tông</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sai</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smtClean="0">
                <a:solidFill>
                  <a:srgbClr val="000000"/>
                </a:solidFill>
                <a:latin typeface="Times New Roman" panose="02020603050405020304" pitchFamily="18" charset="0"/>
                <a:cs typeface="Times New Roman" panose="02020603050405020304" pitchFamily="18" charset="0"/>
              </a:rPr>
              <a:t>Lí</a:t>
            </a:r>
            <a:r>
              <a:rPr lang="en-US" altLang="en-US" sz="2400" i="1" dirty="0" smtClean="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Thường</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Kiệt</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đem</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quân</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chặn</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giặc</a:t>
            </a:r>
            <a:r>
              <a:rPr lang="en-US" altLang="en-US" sz="2400" i="1" dirty="0">
                <a:solidFill>
                  <a:srgbClr val="000000"/>
                </a:solidFill>
                <a:latin typeface="Times New Roman" panose="02020603050405020304" pitchFamily="18" charset="0"/>
                <a:cs typeface="Times New Roman" panose="02020603050405020304" pitchFamily="18" charset="0"/>
              </a:rPr>
              <a:t> ở </a:t>
            </a:r>
            <a:r>
              <a:rPr lang="en-US" altLang="en-US" sz="2400" i="1" dirty="0" err="1">
                <a:solidFill>
                  <a:srgbClr val="000000"/>
                </a:solidFill>
                <a:latin typeface="Times New Roman" panose="02020603050405020304" pitchFamily="18" charset="0"/>
                <a:cs typeface="Times New Roman" panose="02020603050405020304" pitchFamily="18" charset="0"/>
              </a:rPr>
              <a:t>phòng</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tuyến</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sông</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Như</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Nguyệt</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một</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khúc</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sông</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Cầu</a:t>
            </a:r>
            <a:r>
              <a:rPr lang="en-US" altLang="en-US" sz="2400" i="1" dirty="0">
                <a:solidFill>
                  <a:srgbClr val="000000"/>
                </a:solidFill>
                <a:latin typeface="Times New Roman" panose="02020603050405020304" pitchFamily="18" charset="0"/>
                <a:cs typeface="Times New Roman" panose="02020603050405020304" pitchFamily="18" charset="0"/>
              </a:rPr>
              <a:t>, nay </a:t>
            </a:r>
            <a:r>
              <a:rPr lang="en-US" altLang="en-US" sz="2400" i="1" dirty="0" err="1">
                <a:solidFill>
                  <a:srgbClr val="000000"/>
                </a:solidFill>
                <a:latin typeface="Times New Roman" panose="02020603050405020304" pitchFamily="18" charset="0"/>
                <a:cs typeface="Times New Roman" panose="02020603050405020304" pitchFamily="18" charset="0"/>
              </a:rPr>
              <a:t>thuộc</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huyện</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Yên</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Phong</a:t>
            </a:r>
            <a:r>
              <a:rPr lang="en-US" altLang="en-US" sz="2400" i="1" dirty="0">
                <a:solidFill>
                  <a:srgbClr val="000000"/>
                </a:solidFill>
                <a:latin typeface="Times New Roman" panose="02020603050405020304" pitchFamily="18" charset="0"/>
                <a:cs typeface="Times New Roman" panose="02020603050405020304" pitchFamily="18" charset="0"/>
              </a:rPr>
              <a:t> , </a:t>
            </a:r>
            <a:r>
              <a:rPr lang="en-US" altLang="en-US" sz="2400" i="1" dirty="0" err="1">
                <a:solidFill>
                  <a:srgbClr val="000000"/>
                </a:solidFill>
                <a:latin typeface="Times New Roman" panose="02020603050405020304" pitchFamily="18" charset="0"/>
                <a:cs typeface="Times New Roman" panose="02020603050405020304" pitchFamily="18" charset="0"/>
              </a:rPr>
              <a:t>Bắc</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Ninh</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bỗng</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một</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đêm</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quân</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sĩ</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chợt</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nghe</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từ</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trong</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đền</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thờ</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Trương</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Hống</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Trương</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Hát</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hai</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vị</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tướng</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đánh</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giặc</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giỏi</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của</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Triệu</a:t>
            </a:r>
            <a:r>
              <a:rPr lang="en-US" altLang="en-US" sz="2400" i="1" dirty="0">
                <a:solidFill>
                  <a:srgbClr val="000000"/>
                </a:solidFill>
                <a:latin typeface="Times New Roman" panose="02020603050405020304" pitchFamily="18" charset="0"/>
                <a:cs typeface="Times New Roman" panose="02020603050405020304" pitchFamily="18" charset="0"/>
              </a:rPr>
              <a:t> Quang </a:t>
            </a:r>
            <a:r>
              <a:rPr lang="en-US" altLang="en-US" sz="2400" i="1" dirty="0" err="1">
                <a:solidFill>
                  <a:srgbClr val="000000"/>
                </a:solidFill>
                <a:latin typeface="Times New Roman" panose="02020603050405020304" pitchFamily="18" charset="0"/>
                <a:cs typeface="Times New Roman" panose="02020603050405020304" pitchFamily="18" charset="0"/>
              </a:rPr>
              <a:t>Phục</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được</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tôn</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là</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thần</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sông</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Như</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Nguyệt</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smtClean="0">
                <a:solidFill>
                  <a:srgbClr val="000000"/>
                </a:solidFill>
                <a:latin typeface="Times New Roman" panose="02020603050405020304" pitchFamily="18" charset="0"/>
                <a:cs typeface="Times New Roman" panose="02020603050405020304" pitchFamily="18" charset="0"/>
              </a:rPr>
              <a:t>có</a:t>
            </a:r>
            <a:r>
              <a:rPr lang="en-US" altLang="en-US" sz="2400" i="1" dirty="0" smtClean="0">
                <a:solidFill>
                  <a:srgbClr val="000000"/>
                </a:solidFill>
                <a:latin typeface="Times New Roman" panose="02020603050405020304" pitchFamily="18" charset="0"/>
                <a:cs typeface="Times New Roman" panose="02020603050405020304" pitchFamily="18" charset="0"/>
              </a:rPr>
              <a:t> </a:t>
            </a:r>
            <a:r>
              <a:rPr lang="en-US" altLang="en-US" sz="2400" i="1" dirty="0" err="1" smtClean="0">
                <a:solidFill>
                  <a:srgbClr val="000000"/>
                </a:solidFill>
                <a:latin typeface="Times New Roman" panose="02020603050405020304" pitchFamily="18" charset="0"/>
                <a:cs typeface="Times New Roman" panose="02020603050405020304" pitchFamily="18" charset="0"/>
              </a:rPr>
              <a:t>tiếng</a:t>
            </a:r>
            <a:r>
              <a:rPr lang="en-US" altLang="en-US" sz="2400" i="1" dirty="0" smtClean="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ngâm</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bài</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thơ</a:t>
            </a:r>
            <a:r>
              <a:rPr lang="en-US" altLang="en-US" sz="2400" i="1" dirty="0">
                <a:solidFill>
                  <a:srgbClr val="000000"/>
                </a:solidFill>
                <a:latin typeface="Times New Roman" panose="02020603050405020304" pitchFamily="18" charset="0"/>
                <a:cs typeface="Times New Roman" panose="02020603050405020304" pitchFamily="18" charset="0"/>
              </a:rPr>
              <a:t> </a:t>
            </a:r>
            <a:r>
              <a:rPr lang="en-US" altLang="en-US" sz="2400" i="1" dirty="0" err="1">
                <a:solidFill>
                  <a:srgbClr val="000000"/>
                </a:solidFill>
                <a:latin typeface="Times New Roman" panose="02020603050405020304" pitchFamily="18" charset="0"/>
                <a:cs typeface="Times New Roman" panose="02020603050405020304" pitchFamily="18" charset="0"/>
              </a:rPr>
              <a:t>này</a:t>
            </a:r>
            <a:r>
              <a:rPr lang="en-US" altLang="en-US" sz="2400" i="1" dirty="0">
                <a:solidFill>
                  <a:srgbClr val="000000"/>
                </a:solidFill>
                <a:latin typeface="Times New Roman" panose="02020603050405020304" pitchFamily="18" charset="0"/>
                <a:cs typeface="Times New Roman" panose="02020603050405020304" pitchFamily="18" charset="0"/>
              </a:rPr>
              <a:t>. </a:t>
            </a:r>
            <a:endParaRPr lang="en-US" altLang="en-US" sz="2400" i="1" dirty="0" smtClean="0">
              <a:solidFill>
                <a:srgbClr val="000000"/>
              </a:solidFill>
              <a:latin typeface="Times New Roman" panose="02020603050405020304" pitchFamily="18" charset="0"/>
              <a:cs typeface="Times New Roman" panose="02020603050405020304" pitchFamily="18" charset="0"/>
            </a:endParaRPr>
          </a:p>
        </p:txBody>
      </p:sp>
      <p:sp>
        <p:nvSpPr>
          <p:cNvPr id="6" name="Rectangle 6">
            <a:extLst>
              <a:ext uri="{FF2B5EF4-FFF2-40B4-BE49-F238E27FC236}">
                <a16:creationId xmlns:a16="http://schemas.microsoft.com/office/drawing/2014/main" id="{B80BEA11-6AD6-4FD2-9B65-9A1E4D20865A}"/>
              </a:ext>
            </a:extLst>
          </p:cNvPr>
          <p:cNvSpPr>
            <a:spLocks noChangeArrowheads="1"/>
          </p:cNvSpPr>
          <p:nvPr/>
        </p:nvSpPr>
        <p:spPr bwMode="auto">
          <a:xfrm>
            <a:off x="168306" y="660173"/>
            <a:ext cx="78701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dirty="0" smtClean="0">
                <a:solidFill>
                  <a:srgbClr val="000000"/>
                </a:solidFill>
                <a:latin typeface="Times New Roman" panose="02020603050405020304" pitchFamily="18" charset="0"/>
                <a:cs typeface="Times New Roman" panose="02020603050405020304" pitchFamily="18" charset="0"/>
              </a:rPr>
              <a:t>- </a:t>
            </a:r>
            <a:r>
              <a:rPr lang="en-US" altLang="en-US" sz="2400" b="1" dirty="0" err="1" smtClean="0">
                <a:solidFill>
                  <a:srgbClr val="000000"/>
                </a:solidFill>
                <a:latin typeface="Times New Roman" panose="02020603050405020304" pitchFamily="18" charset="0"/>
                <a:cs typeface="Times New Roman" panose="02020603050405020304" pitchFamily="18" charset="0"/>
              </a:rPr>
              <a:t>Hoàn</a:t>
            </a:r>
            <a:r>
              <a:rPr lang="en-US" altLang="en-US" sz="2400" b="1" dirty="0" smtClean="0">
                <a:solidFill>
                  <a:srgbClr val="000000"/>
                </a:solidFill>
                <a:latin typeface="Times New Roman" panose="02020603050405020304" pitchFamily="18" charset="0"/>
                <a:cs typeface="Times New Roman" panose="02020603050405020304" pitchFamily="18" charset="0"/>
              </a:rPr>
              <a:t> </a:t>
            </a:r>
            <a:r>
              <a:rPr lang="en-US" altLang="en-US" sz="2400" b="1" dirty="0" err="1" smtClean="0">
                <a:solidFill>
                  <a:srgbClr val="000000"/>
                </a:solidFill>
                <a:latin typeface="Times New Roman" panose="02020603050405020304" pitchFamily="18" charset="0"/>
                <a:cs typeface="Times New Roman" panose="02020603050405020304" pitchFamily="18" charset="0"/>
              </a:rPr>
              <a:t>cảnh</a:t>
            </a:r>
            <a:r>
              <a:rPr lang="en-US" altLang="en-US" sz="2400" b="1" dirty="0" smtClean="0">
                <a:solidFill>
                  <a:srgbClr val="000000"/>
                </a:solidFill>
                <a:latin typeface="Times New Roman" panose="02020603050405020304" pitchFamily="18" charset="0"/>
                <a:cs typeface="Times New Roman" panose="02020603050405020304" pitchFamily="18" charset="0"/>
              </a:rPr>
              <a:t> </a:t>
            </a:r>
            <a:r>
              <a:rPr lang="en-US" altLang="en-US" sz="2400" b="1" dirty="0" err="1" smtClean="0">
                <a:solidFill>
                  <a:srgbClr val="000000"/>
                </a:solidFill>
                <a:latin typeface="Times New Roman" panose="02020603050405020304" pitchFamily="18" charset="0"/>
                <a:cs typeface="Times New Roman" panose="02020603050405020304" pitchFamily="18" charset="0"/>
              </a:rPr>
              <a:t>sáng</a:t>
            </a:r>
            <a:r>
              <a:rPr lang="en-US" altLang="en-US" sz="2400" b="1" dirty="0" smtClean="0">
                <a:solidFill>
                  <a:srgbClr val="000000"/>
                </a:solidFill>
                <a:latin typeface="Times New Roman" panose="02020603050405020304" pitchFamily="18" charset="0"/>
                <a:cs typeface="Times New Roman" panose="02020603050405020304" pitchFamily="18" charset="0"/>
              </a:rPr>
              <a:t> </a:t>
            </a:r>
            <a:r>
              <a:rPr lang="en-US" altLang="en-US" sz="2400" b="1" dirty="0" err="1" smtClean="0">
                <a:solidFill>
                  <a:srgbClr val="000000"/>
                </a:solidFill>
                <a:latin typeface="Times New Roman" panose="02020603050405020304" pitchFamily="18" charset="0"/>
                <a:cs typeface="Times New Roman" panose="02020603050405020304" pitchFamily="18" charset="0"/>
              </a:rPr>
              <a:t>tác</a:t>
            </a:r>
            <a:r>
              <a:rPr lang="en-US" altLang="en-US" sz="2400" dirty="0" smtClean="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72509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D591C1-0C25-4388-817A-84244330F657}"/>
              </a:ext>
            </a:extLst>
          </p:cNvPr>
          <p:cNvPicPr>
            <a:picLocks noChangeAspect="1"/>
          </p:cNvPicPr>
          <p:nvPr/>
        </p:nvPicPr>
        <p:blipFill>
          <a:blip r:embed="rId2"/>
          <a:stretch>
            <a:fillRect/>
          </a:stretch>
        </p:blipFill>
        <p:spPr>
          <a:xfrm>
            <a:off x="183634" y="-277246"/>
            <a:ext cx="12557761" cy="7063740"/>
          </a:xfrm>
          <a:prstGeom prst="rect">
            <a:avLst/>
          </a:prstGeom>
        </p:spPr>
      </p:pic>
      <p:sp>
        <p:nvSpPr>
          <p:cNvPr id="12" name="Rectangle 6">
            <a:extLst>
              <a:ext uri="{FF2B5EF4-FFF2-40B4-BE49-F238E27FC236}">
                <a16:creationId xmlns:a16="http://schemas.microsoft.com/office/drawing/2014/main" id="{B80BEA11-6AD6-4FD2-9B65-9A1E4D20865A}"/>
              </a:ext>
            </a:extLst>
          </p:cNvPr>
          <p:cNvSpPr>
            <a:spLocks noChangeArrowheads="1"/>
          </p:cNvSpPr>
          <p:nvPr/>
        </p:nvSpPr>
        <p:spPr bwMode="auto">
          <a:xfrm>
            <a:off x="5186223" y="974392"/>
            <a:ext cx="53628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nl-NL"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6">
            <a:extLst>
              <a:ext uri="{FF2B5EF4-FFF2-40B4-BE49-F238E27FC236}">
                <a16:creationId xmlns:a16="http://schemas.microsoft.com/office/drawing/2014/main" id="{65A2D40A-1CD9-428A-800A-6E3A9A1CBC6A}"/>
              </a:ext>
            </a:extLst>
          </p:cNvPr>
          <p:cNvSpPr>
            <a:spLocks noChangeArrowheads="1"/>
          </p:cNvSpPr>
          <p:nvPr/>
        </p:nvSpPr>
        <p:spPr bwMode="auto">
          <a:xfrm>
            <a:off x="5036050" y="-106032"/>
            <a:ext cx="7459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200" b="1" dirty="0">
                <a:solidFill>
                  <a:srgbClr val="000000"/>
                </a:solidFill>
                <a:latin typeface="Times New Roman" panose="02020603050405020304" pitchFamily="18" charset="0"/>
                <a:cs typeface="Times New Roman" panose="02020603050405020304" pitchFamily="18" charset="0"/>
              </a:rPr>
              <a:t>-</a:t>
            </a:r>
            <a:r>
              <a:rPr kumimoji="0" lang="vi-VN" alt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nl-NL"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Thể thơ</a:t>
            </a:r>
            <a:r>
              <a:rPr kumimoji="0" lang="nl-NL"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Thất ngôn tứ tuyệt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Yuvarlak siyah çerçeve şekil, daire, daire kare, Çember Çerçeve, wikimedia  Commons png | PNGEgg">
            <a:extLst>
              <a:ext uri="{FF2B5EF4-FFF2-40B4-BE49-F238E27FC236}">
                <a16:creationId xmlns:a16="http://schemas.microsoft.com/office/drawing/2014/main" id="{485DC9E7-1F90-4D40-BD4E-3D1B33F2792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254" b="96638" l="1556" r="99889">
                        <a14:foregroundMark x1="7667" y1="22451" x2="2889" y2="36443"/>
                        <a14:foregroundMark x1="1556" y1="48698" x2="3778" y2="58243"/>
                        <a14:foregroundMark x1="29556" y1="91974" x2="58556" y2="97505"/>
                        <a14:foregroundMark x1="67253" y1="95503" x2="77778" y2="90130"/>
                        <a14:foregroundMark x1="77778" y1="90130" x2="83889" y2="84273"/>
                        <a14:foregroundMark x1="83889" y1="84273" x2="83889" y2="84273"/>
                        <a14:foregroundMark x1="42000" y1="95119" x2="57333" y2="96638"/>
                        <a14:foregroundMark x1="89889" y1="75597" x2="98556" y2="49783"/>
                        <a14:foregroundMark x1="98556" y1="49783" x2="98444" y2="39154"/>
                        <a14:foregroundMark x1="98444" y1="39154" x2="92000" y2="24729"/>
                        <a14:foregroundMark x1="92000" y1="24729" x2="72556" y2="6941"/>
                        <a14:foregroundMark x1="72556" y1="6941" x2="38778" y2="3254"/>
                        <a14:foregroundMark x1="38778" y1="3254" x2="28667" y2="7375"/>
                        <a14:foregroundMark x1="96444" y1="32430" x2="99889" y2="38720"/>
                        <a14:backgroundMark x1="58222" y1="98265" x2="58222" y2="98265"/>
                        <a14:backgroundMark x1="57778" y1="99132" x2="71667" y2="96421"/>
                      </a14:backgroundRemoval>
                    </a14:imgEffect>
                  </a14:imgLayer>
                </a14:imgProps>
              </a:ext>
              <a:ext uri="{28A0092B-C50C-407E-A947-70E740481C1C}">
                <a14:useLocalDpi xmlns:a14="http://schemas.microsoft.com/office/drawing/2010/main" val="0"/>
              </a:ext>
            </a:extLst>
          </a:blip>
          <a:srcRect/>
          <a:stretch>
            <a:fillRect/>
          </a:stretch>
        </p:blipFill>
        <p:spPr bwMode="auto">
          <a:xfrm>
            <a:off x="4233658" y="1689381"/>
            <a:ext cx="546897" cy="5602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224C024-EBDC-447C-9F80-580E4C02D5C3}"/>
              </a:ext>
            </a:extLst>
          </p:cNvPr>
          <p:cNvSpPr txBox="1"/>
          <p:nvPr/>
        </p:nvSpPr>
        <p:spPr>
          <a:xfrm>
            <a:off x="5474883" y="2296181"/>
            <a:ext cx="6859402" cy="2246769"/>
          </a:xfrm>
          <a:prstGeom prst="rect">
            <a:avLst/>
          </a:prstGeom>
          <a:noFill/>
        </p:spPr>
        <p:txBody>
          <a:bodyPr wrap="square" rtlCol="0">
            <a:spAutoFit/>
          </a:bodyPr>
          <a:lstStyle/>
          <a:p>
            <a:r>
              <a:rPr lang="en-US" sz="2800" i="1" dirty="0" smtClean="0">
                <a:solidFill>
                  <a:prstClr val="black"/>
                </a:solidFill>
                <a:latin typeface="Times New Roman" pitchFamily="18" charset="0"/>
                <a:cs typeface="Times New Roman" pitchFamily="18" charset="0"/>
              </a:rPr>
              <a:t>+</a:t>
            </a:r>
            <a:r>
              <a:rPr lang="vi-VN" sz="2800" i="1" dirty="0" smtClean="0">
                <a:solidFill>
                  <a:prstClr val="black"/>
                </a:solidFill>
                <a:latin typeface="Times New Roman" pitchFamily="18" charset="0"/>
                <a:cs typeface="Times New Roman" pitchFamily="18" charset="0"/>
              </a:rPr>
              <a:t> </a:t>
            </a:r>
            <a:r>
              <a:rPr lang="vi-VN" sz="2800" i="1" dirty="0">
                <a:solidFill>
                  <a:prstClr val="black"/>
                </a:solidFill>
                <a:latin typeface="Times New Roman" pitchFamily="18" charset="0"/>
                <a:cs typeface="Times New Roman" pitchFamily="18" charset="0"/>
              </a:rPr>
              <a:t>Gồm: </a:t>
            </a:r>
            <a:r>
              <a:rPr lang="en-US" sz="2800" i="1" dirty="0">
                <a:solidFill>
                  <a:prstClr val="black"/>
                </a:solidFill>
                <a:latin typeface="Times New Roman" pitchFamily="18" charset="0"/>
                <a:cs typeface="Times New Roman" pitchFamily="18" charset="0"/>
              </a:rPr>
              <a:t>4 </a:t>
            </a:r>
            <a:r>
              <a:rPr lang="en-US" sz="2800" i="1" dirty="0" err="1">
                <a:solidFill>
                  <a:prstClr val="black"/>
                </a:solidFill>
                <a:latin typeface="Times New Roman" pitchFamily="18" charset="0"/>
                <a:cs typeface="Times New Roman" pitchFamily="18" charset="0"/>
              </a:rPr>
              <a:t>câu</a:t>
            </a:r>
            <a:r>
              <a:rPr lang="en-US" sz="2800" i="1" dirty="0">
                <a:solidFill>
                  <a:prstClr val="black"/>
                </a:solidFill>
                <a:latin typeface="Times New Roman" pitchFamily="18" charset="0"/>
                <a:cs typeface="Times New Roman" pitchFamily="18" charset="0"/>
              </a:rPr>
              <a:t>,</a:t>
            </a:r>
            <a:r>
              <a:rPr lang="vi-VN"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mỗi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câu</a:t>
            </a:r>
            <a:r>
              <a:rPr lang="en-US" sz="2800" i="1" dirty="0">
                <a:solidFill>
                  <a:prstClr val="black"/>
                </a:solidFill>
                <a:latin typeface="Times New Roman" pitchFamily="18" charset="0"/>
                <a:cs typeface="Times New Roman" pitchFamily="18" charset="0"/>
              </a:rPr>
              <a:t> 7 </a:t>
            </a:r>
            <a:r>
              <a:rPr lang="en-US" sz="2800" i="1" dirty="0" err="1">
                <a:solidFill>
                  <a:prstClr val="black"/>
                </a:solidFill>
                <a:latin typeface="Times New Roman" pitchFamily="18" charset="0"/>
                <a:cs typeface="Times New Roman" pitchFamily="18" charset="0"/>
              </a:rPr>
              <a:t>chữ</a:t>
            </a:r>
            <a:endParaRPr lang="en-US" sz="2800" i="1" dirty="0">
              <a:solidFill>
                <a:prstClr val="black"/>
              </a:solidFill>
              <a:latin typeface="Times New Roman" pitchFamily="18" charset="0"/>
              <a:cs typeface="Times New Roman" pitchFamily="18" charset="0"/>
            </a:endParaRPr>
          </a:p>
          <a:p>
            <a:r>
              <a:rPr lang="en-US" sz="2800" i="1" dirty="0">
                <a:solidFill>
                  <a:prstClr val="black"/>
                </a:solidFill>
                <a:latin typeface="Times New Roman" pitchFamily="18" charset="0"/>
                <a:cs typeface="Times New Roman" pitchFamily="18" charset="0"/>
              </a:rPr>
              <a:t>+</a:t>
            </a:r>
            <a:r>
              <a:rPr lang="vi-VN" sz="2800" i="1" dirty="0">
                <a:solidFill>
                  <a:prstClr val="black"/>
                </a:solidFill>
                <a:latin typeface="Times New Roman" pitchFamily="18" charset="0"/>
                <a:cs typeface="Times New Roman" pitchFamily="18" charset="0"/>
              </a:rPr>
              <a:t> Gieo vẫn chân cuối các câu 1,2,4 hoặc 2,4</a:t>
            </a:r>
          </a:p>
          <a:p>
            <a:r>
              <a:rPr lang="vi-VN" sz="2800" i="1" dirty="0">
                <a:solidFill>
                  <a:prstClr val="black"/>
                </a:solidFill>
                <a:latin typeface="Times New Roman" pitchFamily="18" charset="0"/>
                <a:cs typeface="Times New Roman" pitchFamily="18" charset="0"/>
              </a:rPr>
              <a:t>+ Đối thanh bằng – trắc ở tiếng thứ 4 với tiếng thứ 2 và 6</a:t>
            </a:r>
          </a:p>
          <a:p>
            <a:r>
              <a:rPr lang="vi-VN" sz="2800" i="1" dirty="0">
                <a:solidFill>
                  <a:prstClr val="black"/>
                </a:solidFill>
                <a:latin typeface="Times New Roman" pitchFamily="18" charset="0"/>
                <a:cs typeface="Times New Roman" pitchFamily="18" charset="0"/>
              </a:rPr>
              <a:t>+ Kết cấu: Khai – Thừa – Chuyển – Hợp </a:t>
            </a:r>
            <a:endParaRPr lang="en-US" sz="2800" i="1" dirty="0">
              <a:solidFill>
                <a:prstClr val="black"/>
              </a:solidFill>
              <a:latin typeface="Times New Roman" pitchFamily="18" charset="0"/>
              <a:cs typeface="Times New Roman" pitchFamily="18" charset="0"/>
            </a:endParaRPr>
          </a:p>
        </p:txBody>
      </p:sp>
      <p:sp>
        <p:nvSpPr>
          <p:cNvPr id="14" name="Rectangle 2">
            <a:extLst>
              <a:ext uri="{FF2B5EF4-FFF2-40B4-BE49-F238E27FC236}">
                <a16:creationId xmlns:a16="http://schemas.microsoft.com/office/drawing/2014/main" id="{AFEA6EE2-5923-4D24-A4CA-A7DE3BA968D6}"/>
              </a:ext>
            </a:extLst>
          </p:cNvPr>
          <p:cNvSpPr txBox="1">
            <a:spLocks noChangeArrowheads="1"/>
          </p:cNvSpPr>
          <p:nvPr/>
        </p:nvSpPr>
        <p:spPr>
          <a:xfrm>
            <a:off x="-1388572" y="1690217"/>
            <a:ext cx="8054788" cy="6759365"/>
          </a:xfrm>
          <a:prstGeom prst="rect">
            <a:avLst/>
          </a:prstGeom>
          <a:noFill/>
        </p:spPr>
        <p:txBody>
          <a:bodyPr/>
          <a:lstStyle/>
          <a:p>
            <a:pPr marL="742950" lvl="1" indent="-285750" algn="ctr" fontAlgn="base">
              <a:lnSpc>
                <a:spcPct val="90000"/>
              </a:lnSpc>
              <a:spcBef>
                <a:spcPct val="20000"/>
              </a:spcBef>
              <a:spcAft>
                <a:spcPct val="0"/>
              </a:spcAft>
              <a:defRPr/>
            </a:pPr>
            <a:r>
              <a:rPr lang="en-US" sz="2400" b="1" kern="0" dirty="0">
                <a:solidFill>
                  <a:srgbClr val="FF3300"/>
                </a:solidFill>
                <a:latin typeface="Times New Roman" pitchFamily="18" charset="0"/>
                <a:cs typeface="Times New Roman" pitchFamily="18" charset="0"/>
              </a:rPr>
              <a:t>PHIÊN ÂM</a:t>
            </a:r>
            <a:endParaRPr lang="vi-VN" sz="2400" b="1" kern="0" dirty="0">
              <a:solidFill>
                <a:srgbClr val="FF3300"/>
              </a:solidFill>
              <a:latin typeface="Times New Roman" pitchFamily="18" charset="0"/>
              <a:cs typeface="Times New Roman" pitchFamily="18" charset="0"/>
            </a:endParaRPr>
          </a:p>
          <a:p>
            <a:pPr marL="742950" lvl="1" indent="-285750" algn="ctr" fontAlgn="base">
              <a:lnSpc>
                <a:spcPct val="90000"/>
              </a:lnSpc>
              <a:spcBef>
                <a:spcPct val="20000"/>
              </a:spcBef>
              <a:spcAft>
                <a:spcPct val="0"/>
              </a:spcAft>
              <a:defRPr/>
            </a:pPr>
            <a:r>
              <a:rPr lang="en-US" sz="2400" kern="0" dirty="0">
                <a:solidFill>
                  <a:srgbClr val="000099"/>
                </a:solidFill>
                <a:latin typeface="Times New Roman" pitchFamily="18" charset="0"/>
                <a:cs typeface="Times New Roman" pitchFamily="18" charset="0"/>
              </a:rPr>
              <a:t>Nam </a:t>
            </a:r>
            <a:r>
              <a:rPr lang="en-US" sz="2400" b="1" kern="0" dirty="0" err="1">
                <a:solidFill>
                  <a:srgbClr val="000099"/>
                </a:solidFill>
                <a:latin typeface="Times New Roman" pitchFamily="18" charset="0"/>
                <a:cs typeface="Times New Roman" pitchFamily="18" charset="0"/>
              </a:rPr>
              <a:t>quốc</a:t>
            </a:r>
            <a:r>
              <a:rPr lang="en-US" sz="2400" kern="0" dirty="0">
                <a:solidFill>
                  <a:srgbClr val="000099"/>
                </a:solidFill>
                <a:latin typeface="Times New Roman" pitchFamily="18" charset="0"/>
                <a:cs typeface="Times New Roman" pitchFamily="18" charset="0"/>
              </a:rPr>
              <a:t> </a:t>
            </a:r>
            <a:r>
              <a:rPr lang="en-US" sz="2400" kern="0" dirty="0" err="1">
                <a:solidFill>
                  <a:srgbClr val="000099"/>
                </a:solidFill>
                <a:latin typeface="Times New Roman" pitchFamily="18" charset="0"/>
                <a:cs typeface="Times New Roman" pitchFamily="18" charset="0"/>
              </a:rPr>
              <a:t>sơn</a:t>
            </a:r>
            <a:r>
              <a:rPr lang="en-US" sz="2400" kern="0" dirty="0">
                <a:solidFill>
                  <a:srgbClr val="000099"/>
                </a:solidFill>
                <a:latin typeface="Times New Roman" pitchFamily="18" charset="0"/>
                <a:cs typeface="Times New Roman" pitchFamily="18" charset="0"/>
              </a:rPr>
              <a:t> </a:t>
            </a:r>
            <a:r>
              <a:rPr lang="en-US" sz="2400" b="1" kern="0" dirty="0" err="1">
                <a:solidFill>
                  <a:srgbClr val="000099"/>
                </a:solidFill>
                <a:latin typeface="Times New Roman" pitchFamily="18" charset="0"/>
                <a:cs typeface="Times New Roman" pitchFamily="18" charset="0"/>
              </a:rPr>
              <a:t>hà</a:t>
            </a:r>
            <a:r>
              <a:rPr lang="en-US" sz="2400" b="1" kern="0" dirty="0">
                <a:solidFill>
                  <a:srgbClr val="000099"/>
                </a:solidFill>
                <a:latin typeface="Times New Roman" pitchFamily="18" charset="0"/>
                <a:cs typeface="Times New Roman" pitchFamily="18" charset="0"/>
              </a:rPr>
              <a:t> </a:t>
            </a:r>
            <a:r>
              <a:rPr lang="en-US" sz="2400" kern="0" dirty="0">
                <a:solidFill>
                  <a:srgbClr val="000099"/>
                </a:solidFill>
                <a:latin typeface="Times New Roman" pitchFamily="18" charset="0"/>
                <a:cs typeface="Times New Roman" pitchFamily="18" charset="0"/>
              </a:rPr>
              <a:t>Nam </a:t>
            </a:r>
            <a:r>
              <a:rPr lang="en-US" sz="2400" b="1" kern="0" dirty="0" err="1">
                <a:solidFill>
                  <a:srgbClr val="000099"/>
                </a:solidFill>
                <a:latin typeface="Times New Roman" pitchFamily="18" charset="0"/>
                <a:cs typeface="Times New Roman" pitchFamily="18" charset="0"/>
              </a:rPr>
              <a:t>đế</a:t>
            </a:r>
            <a:r>
              <a:rPr lang="en-US" sz="2400" b="1" kern="0" dirty="0">
                <a:solidFill>
                  <a:srgbClr val="000099"/>
                </a:solidFill>
                <a:latin typeface="Times New Roman" pitchFamily="18" charset="0"/>
                <a:cs typeface="Times New Roman" pitchFamily="18" charset="0"/>
              </a:rPr>
              <a:t> </a:t>
            </a:r>
            <a:r>
              <a:rPr lang="vi-VN" sz="2400" u="sng" kern="0" dirty="0">
                <a:solidFill>
                  <a:srgbClr val="000099"/>
                </a:solidFill>
                <a:latin typeface="Times New Roman" pitchFamily="18" charset="0"/>
                <a:cs typeface="Times New Roman" pitchFamily="18" charset="0"/>
              </a:rPr>
              <a:t>c</a:t>
            </a:r>
            <a:r>
              <a:rPr lang="vi-VN" sz="2400" u="sng" kern="0" dirty="0">
                <a:solidFill>
                  <a:srgbClr val="FF0000"/>
                </a:solidFill>
                <a:latin typeface="Times New Roman" pitchFamily="18" charset="0"/>
                <a:cs typeface="Times New Roman" pitchFamily="18" charset="0"/>
              </a:rPr>
              <a:t>ư</a:t>
            </a:r>
          </a:p>
          <a:p>
            <a:pPr marL="742950" lvl="1" indent="-285750" algn="ctr" fontAlgn="base">
              <a:lnSpc>
                <a:spcPct val="90000"/>
              </a:lnSpc>
              <a:spcBef>
                <a:spcPct val="20000"/>
              </a:spcBef>
              <a:spcAft>
                <a:spcPct val="0"/>
              </a:spcAft>
              <a:defRPr/>
            </a:pPr>
            <a:endParaRPr lang="en-US" sz="2400" u="sng" kern="0" dirty="0">
              <a:solidFill>
                <a:srgbClr val="FF0000"/>
              </a:solidFill>
              <a:latin typeface="Times New Roman" pitchFamily="18" charset="0"/>
              <a:cs typeface="Times New Roman" pitchFamily="18" charset="0"/>
            </a:endParaRPr>
          </a:p>
          <a:p>
            <a:pPr marL="1249363" lvl="1" fontAlgn="base">
              <a:lnSpc>
                <a:spcPct val="90000"/>
              </a:lnSpc>
              <a:spcBef>
                <a:spcPct val="20000"/>
              </a:spcBef>
              <a:spcAft>
                <a:spcPct val="0"/>
              </a:spcAft>
              <a:tabLst>
                <a:tab pos="441325" algn="l"/>
              </a:tabLst>
              <a:defRPr/>
            </a:pPr>
            <a:r>
              <a:rPr lang="vi-VN" sz="2400" kern="0" dirty="0">
                <a:solidFill>
                  <a:srgbClr val="000099"/>
                </a:solidFill>
                <a:latin typeface="Times New Roman" pitchFamily="18" charset="0"/>
                <a:cs typeface="Times New Roman" pitchFamily="18" charset="0"/>
              </a:rPr>
              <a:t>       </a:t>
            </a:r>
            <a:r>
              <a:rPr lang="en-US" sz="2400" kern="0" dirty="0" err="1">
                <a:solidFill>
                  <a:srgbClr val="000099"/>
                </a:solidFill>
                <a:latin typeface="Times New Roman" pitchFamily="18" charset="0"/>
                <a:cs typeface="Times New Roman" pitchFamily="18" charset="0"/>
              </a:rPr>
              <a:t>Tiệt</a:t>
            </a:r>
            <a:r>
              <a:rPr lang="en-US" sz="2400" kern="0" dirty="0">
                <a:solidFill>
                  <a:srgbClr val="000099"/>
                </a:solidFill>
                <a:latin typeface="Times New Roman" pitchFamily="18" charset="0"/>
                <a:cs typeface="Times New Roman" pitchFamily="18" charset="0"/>
              </a:rPr>
              <a:t> </a:t>
            </a:r>
            <a:r>
              <a:rPr lang="en-US" sz="2400" b="1" kern="0" dirty="0" err="1">
                <a:solidFill>
                  <a:srgbClr val="000099"/>
                </a:solidFill>
                <a:latin typeface="Times New Roman" pitchFamily="18" charset="0"/>
                <a:cs typeface="Times New Roman" pitchFamily="18" charset="0"/>
              </a:rPr>
              <a:t>nhiên</a:t>
            </a:r>
            <a:r>
              <a:rPr lang="en-US" sz="2400" b="1" kern="0" dirty="0">
                <a:solidFill>
                  <a:srgbClr val="000099"/>
                </a:solidFill>
                <a:latin typeface="Times New Roman" pitchFamily="18" charset="0"/>
                <a:cs typeface="Times New Roman" pitchFamily="18" charset="0"/>
              </a:rPr>
              <a:t> </a:t>
            </a:r>
            <a:r>
              <a:rPr lang="en-US" sz="2400" kern="0" dirty="0" err="1">
                <a:solidFill>
                  <a:srgbClr val="000099"/>
                </a:solidFill>
                <a:latin typeface="Times New Roman" pitchFamily="18" charset="0"/>
                <a:cs typeface="Times New Roman" pitchFamily="18" charset="0"/>
              </a:rPr>
              <a:t>định</a:t>
            </a:r>
            <a:r>
              <a:rPr lang="en-US" sz="2400" kern="0" dirty="0">
                <a:solidFill>
                  <a:srgbClr val="000099"/>
                </a:solidFill>
                <a:latin typeface="Times New Roman" pitchFamily="18" charset="0"/>
                <a:cs typeface="Times New Roman" pitchFamily="18" charset="0"/>
              </a:rPr>
              <a:t> </a:t>
            </a:r>
            <a:r>
              <a:rPr lang="en-US" sz="2400" b="1" kern="0" dirty="0" err="1">
                <a:solidFill>
                  <a:srgbClr val="000099"/>
                </a:solidFill>
                <a:latin typeface="Times New Roman" pitchFamily="18" charset="0"/>
                <a:cs typeface="Times New Roman" pitchFamily="18" charset="0"/>
              </a:rPr>
              <a:t>phận</a:t>
            </a:r>
            <a:r>
              <a:rPr lang="en-US" sz="2400" b="1" kern="0" dirty="0">
                <a:solidFill>
                  <a:srgbClr val="000099"/>
                </a:solidFill>
                <a:latin typeface="Times New Roman" pitchFamily="18" charset="0"/>
                <a:cs typeface="Times New Roman" pitchFamily="18" charset="0"/>
              </a:rPr>
              <a:t> </a:t>
            </a:r>
            <a:r>
              <a:rPr lang="en-US" sz="2400" kern="0" dirty="0" err="1">
                <a:solidFill>
                  <a:srgbClr val="000099"/>
                </a:solidFill>
                <a:latin typeface="Times New Roman" pitchFamily="18" charset="0"/>
                <a:cs typeface="Times New Roman" pitchFamily="18" charset="0"/>
              </a:rPr>
              <a:t>tại</a:t>
            </a:r>
            <a:r>
              <a:rPr lang="en-US" sz="2400" kern="0" dirty="0">
                <a:solidFill>
                  <a:srgbClr val="000099"/>
                </a:solidFill>
                <a:latin typeface="Times New Roman" pitchFamily="18" charset="0"/>
                <a:cs typeface="Times New Roman" pitchFamily="18" charset="0"/>
              </a:rPr>
              <a:t> </a:t>
            </a:r>
            <a:r>
              <a:rPr lang="en-US" sz="2400" b="1" kern="0" dirty="0" err="1">
                <a:solidFill>
                  <a:srgbClr val="000099"/>
                </a:solidFill>
                <a:latin typeface="Times New Roman" pitchFamily="18" charset="0"/>
                <a:cs typeface="Times New Roman" pitchFamily="18" charset="0"/>
              </a:rPr>
              <a:t>thiên</a:t>
            </a:r>
            <a:r>
              <a:rPr lang="en-US" sz="2400" kern="0" dirty="0">
                <a:solidFill>
                  <a:srgbClr val="000099"/>
                </a:solidFill>
                <a:latin typeface="Times New Roman" pitchFamily="18" charset="0"/>
                <a:cs typeface="Times New Roman" pitchFamily="18" charset="0"/>
              </a:rPr>
              <a:t> </a:t>
            </a:r>
            <a:r>
              <a:rPr lang="en-US" sz="2400" u="sng" kern="0" dirty="0" err="1">
                <a:solidFill>
                  <a:srgbClr val="000099"/>
                </a:solidFill>
                <a:latin typeface="Times New Roman" pitchFamily="18" charset="0"/>
                <a:cs typeface="Times New Roman" pitchFamily="18" charset="0"/>
              </a:rPr>
              <a:t>th</a:t>
            </a:r>
            <a:r>
              <a:rPr lang="en-US" sz="2400" u="sng" kern="0" dirty="0" err="1">
                <a:solidFill>
                  <a:srgbClr val="FF0000"/>
                </a:solidFill>
                <a:latin typeface="Times New Roman" pitchFamily="18" charset="0"/>
                <a:cs typeface="Times New Roman" pitchFamily="18" charset="0"/>
              </a:rPr>
              <a:t>ư</a:t>
            </a:r>
            <a:endParaRPr lang="vi-VN" sz="2400" u="sng" kern="0" dirty="0">
              <a:solidFill>
                <a:srgbClr val="FF0000"/>
              </a:solidFill>
              <a:latin typeface="Times New Roman" pitchFamily="18" charset="0"/>
              <a:cs typeface="Times New Roman" pitchFamily="18" charset="0"/>
            </a:endParaRPr>
          </a:p>
          <a:p>
            <a:pPr marL="1249363" lvl="1" fontAlgn="base">
              <a:lnSpc>
                <a:spcPct val="90000"/>
              </a:lnSpc>
              <a:spcBef>
                <a:spcPct val="20000"/>
              </a:spcBef>
              <a:spcAft>
                <a:spcPct val="0"/>
              </a:spcAft>
              <a:tabLst>
                <a:tab pos="441325" algn="l"/>
              </a:tabLst>
              <a:defRPr/>
            </a:pPr>
            <a:endParaRPr lang="en-US" sz="2400" u="sng" kern="0" dirty="0">
              <a:solidFill>
                <a:srgbClr val="FF0000"/>
              </a:solidFill>
              <a:latin typeface="Times New Roman" pitchFamily="18" charset="0"/>
              <a:cs typeface="Times New Roman" pitchFamily="18" charset="0"/>
            </a:endParaRPr>
          </a:p>
          <a:p>
            <a:pPr marL="1249363" lvl="1" fontAlgn="base">
              <a:lnSpc>
                <a:spcPct val="90000"/>
              </a:lnSpc>
              <a:spcBef>
                <a:spcPct val="20000"/>
              </a:spcBef>
              <a:spcAft>
                <a:spcPct val="0"/>
              </a:spcAft>
              <a:tabLst>
                <a:tab pos="441325" algn="l"/>
              </a:tabLst>
              <a:defRPr/>
            </a:pPr>
            <a:r>
              <a:rPr lang="vi-VN" sz="2400" kern="0" dirty="0">
                <a:solidFill>
                  <a:srgbClr val="000099"/>
                </a:solidFill>
                <a:latin typeface="Times New Roman" pitchFamily="18" charset="0"/>
                <a:cs typeface="Times New Roman" pitchFamily="18" charset="0"/>
              </a:rPr>
              <a:t>       </a:t>
            </a:r>
            <a:r>
              <a:rPr lang="en-US" sz="2400" kern="0" dirty="0" err="1">
                <a:solidFill>
                  <a:srgbClr val="000099"/>
                </a:solidFill>
                <a:latin typeface="Times New Roman" pitchFamily="18" charset="0"/>
                <a:cs typeface="Times New Roman" pitchFamily="18" charset="0"/>
              </a:rPr>
              <a:t>Như</a:t>
            </a:r>
            <a:r>
              <a:rPr lang="en-US" sz="2400" kern="0" dirty="0">
                <a:solidFill>
                  <a:srgbClr val="000099"/>
                </a:solidFill>
                <a:latin typeface="Times New Roman" pitchFamily="18" charset="0"/>
                <a:cs typeface="Times New Roman" pitchFamily="18" charset="0"/>
              </a:rPr>
              <a:t> </a:t>
            </a:r>
            <a:r>
              <a:rPr lang="en-US" sz="2400" b="1" kern="0" dirty="0" err="1">
                <a:solidFill>
                  <a:srgbClr val="000099"/>
                </a:solidFill>
                <a:latin typeface="Times New Roman" pitchFamily="18" charset="0"/>
                <a:cs typeface="Times New Roman" pitchFamily="18" charset="0"/>
              </a:rPr>
              <a:t>hà</a:t>
            </a:r>
            <a:r>
              <a:rPr lang="en-US" sz="2400" b="1" kern="0" dirty="0">
                <a:solidFill>
                  <a:srgbClr val="000099"/>
                </a:solidFill>
                <a:latin typeface="Times New Roman" pitchFamily="18" charset="0"/>
                <a:cs typeface="Times New Roman" pitchFamily="18" charset="0"/>
              </a:rPr>
              <a:t> </a:t>
            </a:r>
            <a:r>
              <a:rPr lang="en-US" sz="2400" kern="0" dirty="0" err="1">
                <a:solidFill>
                  <a:srgbClr val="000099"/>
                </a:solidFill>
                <a:latin typeface="Times New Roman" pitchFamily="18" charset="0"/>
                <a:cs typeface="Times New Roman" pitchFamily="18" charset="0"/>
              </a:rPr>
              <a:t>nghịch</a:t>
            </a:r>
            <a:r>
              <a:rPr lang="en-US" sz="2400" kern="0" dirty="0">
                <a:solidFill>
                  <a:srgbClr val="000099"/>
                </a:solidFill>
                <a:latin typeface="Times New Roman" pitchFamily="18" charset="0"/>
                <a:cs typeface="Times New Roman" pitchFamily="18" charset="0"/>
              </a:rPr>
              <a:t> </a:t>
            </a:r>
            <a:r>
              <a:rPr lang="en-US" sz="2400" b="1" kern="0" dirty="0" err="1">
                <a:solidFill>
                  <a:srgbClr val="000099"/>
                </a:solidFill>
                <a:latin typeface="Times New Roman" pitchFamily="18" charset="0"/>
                <a:cs typeface="Times New Roman" pitchFamily="18" charset="0"/>
              </a:rPr>
              <a:t>lỗ</a:t>
            </a:r>
            <a:r>
              <a:rPr lang="en-US" sz="2400" b="1" kern="0" dirty="0">
                <a:solidFill>
                  <a:srgbClr val="000099"/>
                </a:solidFill>
                <a:latin typeface="Times New Roman" pitchFamily="18" charset="0"/>
                <a:cs typeface="Times New Roman" pitchFamily="18" charset="0"/>
              </a:rPr>
              <a:t> </a:t>
            </a:r>
            <a:r>
              <a:rPr lang="en-US" sz="2400" kern="0" dirty="0" err="1">
                <a:solidFill>
                  <a:srgbClr val="000099"/>
                </a:solidFill>
                <a:latin typeface="Times New Roman" pitchFamily="18" charset="0"/>
                <a:cs typeface="Times New Roman" pitchFamily="18" charset="0"/>
              </a:rPr>
              <a:t>lai</a:t>
            </a:r>
            <a:r>
              <a:rPr lang="en-US" sz="2400" kern="0" dirty="0">
                <a:solidFill>
                  <a:srgbClr val="000099"/>
                </a:solidFill>
                <a:latin typeface="Times New Roman" pitchFamily="18" charset="0"/>
                <a:cs typeface="Times New Roman" pitchFamily="18" charset="0"/>
              </a:rPr>
              <a:t> </a:t>
            </a:r>
            <a:r>
              <a:rPr lang="en-US" sz="2400" b="1" kern="0" dirty="0" err="1">
                <a:solidFill>
                  <a:srgbClr val="000099"/>
                </a:solidFill>
                <a:latin typeface="Times New Roman" pitchFamily="18" charset="0"/>
                <a:cs typeface="Times New Roman" pitchFamily="18" charset="0"/>
              </a:rPr>
              <a:t>xâm</a:t>
            </a:r>
            <a:r>
              <a:rPr lang="en-US" sz="2400" kern="0" dirty="0">
                <a:solidFill>
                  <a:srgbClr val="000099"/>
                </a:solidFill>
                <a:latin typeface="Times New Roman" pitchFamily="18" charset="0"/>
                <a:cs typeface="Times New Roman" pitchFamily="18" charset="0"/>
              </a:rPr>
              <a:t> </a:t>
            </a:r>
            <a:r>
              <a:rPr lang="en-US" sz="2400" kern="0" dirty="0" err="1">
                <a:solidFill>
                  <a:srgbClr val="000099"/>
                </a:solidFill>
                <a:latin typeface="Times New Roman" pitchFamily="18" charset="0"/>
                <a:cs typeface="Times New Roman" pitchFamily="18" charset="0"/>
              </a:rPr>
              <a:t>phạm</a:t>
            </a:r>
            <a:endParaRPr lang="vi-VN" sz="2400" kern="0" dirty="0">
              <a:solidFill>
                <a:srgbClr val="000099"/>
              </a:solidFill>
              <a:latin typeface="Times New Roman" pitchFamily="18" charset="0"/>
              <a:cs typeface="Times New Roman" pitchFamily="18" charset="0"/>
            </a:endParaRPr>
          </a:p>
          <a:p>
            <a:pPr marL="1249363" lvl="1" fontAlgn="base">
              <a:lnSpc>
                <a:spcPct val="90000"/>
              </a:lnSpc>
              <a:spcBef>
                <a:spcPct val="20000"/>
              </a:spcBef>
              <a:spcAft>
                <a:spcPct val="0"/>
              </a:spcAft>
              <a:tabLst>
                <a:tab pos="441325" algn="l"/>
              </a:tabLst>
              <a:defRPr/>
            </a:pPr>
            <a:endParaRPr lang="en-US" sz="2400" kern="0" dirty="0">
              <a:solidFill>
                <a:srgbClr val="000099"/>
              </a:solidFill>
              <a:latin typeface="Times New Roman" pitchFamily="18" charset="0"/>
              <a:cs typeface="Times New Roman" pitchFamily="18" charset="0"/>
            </a:endParaRPr>
          </a:p>
          <a:p>
            <a:pPr marL="1249363" lvl="1" fontAlgn="base">
              <a:lnSpc>
                <a:spcPct val="90000"/>
              </a:lnSpc>
              <a:spcBef>
                <a:spcPct val="20000"/>
              </a:spcBef>
              <a:spcAft>
                <a:spcPct val="0"/>
              </a:spcAft>
              <a:tabLst>
                <a:tab pos="441325" algn="l"/>
              </a:tabLst>
              <a:defRPr/>
            </a:pPr>
            <a:r>
              <a:rPr lang="vi-VN" sz="2400" kern="0" dirty="0">
                <a:solidFill>
                  <a:srgbClr val="000099"/>
                </a:solidFill>
                <a:latin typeface="Times New Roman" pitchFamily="18" charset="0"/>
                <a:cs typeface="Times New Roman" pitchFamily="18" charset="0"/>
              </a:rPr>
              <a:t>       </a:t>
            </a:r>
            <a:r>
              <a:rPr lang="en-US" sz="2400" kern="0" dirty="0" err="1">
                <a:solidFill>
                  <a:srgbClr val="000099"/>
                </a:solidFill>
                <a:latin typeface="Times New Roman" pitchFamily="18" charset="0"/>
                <a:cs typeface="Times New Roman" pitchFamily="18" charset="0"/>
              </a:rPr>
              <a:t>Nhữ</a:t>
            </a:r>
            <a:r>
              <a:rPr lang="en-US" sz="2400" kern="0" dirty="0">
                <a:solidFill>
                  <a:srgbClr val="000099"/>
                </a:solidFill>
                <a:latin typeface="Times New Roman" pitchFamily="18" charset="0"/>
                <a:cs typeface="Times New Roman" pitchFamily="18" charset="0"/>
              </a:rPr>
              <a:t> </a:t>
            </a:r>
            <a:r>
              <a:rPr lang="en-US" sz="2400" b="1" kern="0" dirty="0" err="1">
                <a:solidFill>
                  <a:srgbClr val="000099"/>
                </a:solidFill>
                <a:latin typeface="Times New Roman" pitchFamily="18" charset="0"/>
                <a:cs typeface="Times New Roman" pitchFamily="18" charset="0"/>
              </a:rPr>
              <a:t>đẳng</a:t>
            </a:r>
            <a:r>
              <a:rPr lang="en-US" sz="2400" kern="0" dirty="0">
                <a:solidFill>
                  <a:srgbClr val="000099"/>
                </a:solidFill>
                <a:latin typeface="Times New Roman" pitchFamily="18" charset="0"/>
                <a:cs typeface="Times New Roman" pitchFamily="18" charset="0"/>
              </a:rPr>
              <a:t> </a:t>
            </a:r>
            <a:r>
              <a:rPr lang="en-US" sz="2400" kern="0" dirty="0" err="1">
                <a:solidFill>
                  <a:srgbClr val="000099"/>
                </a:solidFill>
                <a:latin typeface="Times New Roman" pitchFamily="18" charset="0"/>
                <a:cs typeface="Times New Roman" pitchFamily="18" charset="0"/>
              </a:rPr>
              <a:t>hành</a:t>
            </a:r>
            <a:r>
              <a:rPr lang="en-US" sz="2400" kern="0" dirty="0">
                <a:solidFill>
                  <a:srgbClr val="000099"/>
                </a:solidFill>
                <a:latin typeface="Times New Roman" pitchFamily="18" charset="0"/>
                <a:cs typeface="Times New Roman" pitchFamily="18" charset="0"/>
              </a:rPr>
              <a:t> </a:t>
            </a:r>
            <a:r>
              <a:rPr lang="en-US" sz="2400" b="1" kern="0" dirty="0">
                <a:solidFill>
                  <a:srgbClr val="000099"/>
                </a:solidFill>
                <a:latin typeface="Times New Roman" pitchFamily="18" charset="0"/>
                <a:cs typeface="Times New Roman" pitchFamily="18" charset="0"/>
              </a:rPr>
              <a:t>khan</a:t>
            </a:r>
            <a:r>
              <a:rPr lang="en-US" sz="2400" kern="0" dirty="0">
                <a:solidFill>
                  <a:srgbClr val="000099"/>
                </a:solidFill>
                <a:latin typeface="Times New Roman" pitchFamily="18" charset="0"/>
                <a:cs typeface="Times New Roman" pitchFamily="18" charset="0"/>
              </a:rPr>
              <a:t> </a:t>
            </a:r>
            <a:r>
              <a:rPr lang="en-US" sz="2400" kern="0" dirty="0" err="1">
                <a:solidFill>
                  <a:srgbClr val="000099"/>
                </a:solidFill>
                <a:latin typeface="Times New Roman" pitchFamily="18" charset="0"/>
                <a:cs typeface="Times New Roman" pitchFamily="18" charset="0"/>
              </a:rPr>
              <a:t>thủ</a:t>
            </a:r>
            <a:r>
              <a:rPr lang="en-US" sz="2400" kern="0" dirty="0">
                <a:solidFill>
                  <a:srgbClr val="000099"/>
                </a:solidFill>
                <a:latin typeface="Times New Roman" pitchFamily="18" charset="0"/>
                <a:cs typeface="Times New Roman" pitchFamily="18" charset="0"/>
              </a:rPr>
              <a:t> </a:t>
            </a:r>
            <a:r>
              <a:rPr lang="en-US" sz="2400" b="1" kern="0" dirty="0" err="1">
                <a:solidFill>
                  <a:srgbClr val="000099"/>
                </a:solidFill>
                <a:latin typeface="Times New Roman" pitchFamily="18" charset="0"/>
                <a:cs typeface="Times New Roman" pitchFamily="18" charset="0"/>
              </a:rPr>
              <a:t>bại</a:t>
            </a:r>
            <a:r>
              <a:rPr lang="en-US" sz="2400" b="1" kern="0" dirty="0">
                <a:solidFill>
                  <a:srgbClr val="000099"/>
                </a:solidFill>
                <a:latin typeface="Times New Roman" pitchFamily="18" charset="0"/>
                <a:cs typeface="Times New Roman" pitchFamily="18" charset="0"/>
              </a:rPr>
              <a:t> </a:t>
            </a:r>
            <a:r>
              <a:rPr lang="en-US" sz="2400" u="sng" kern="0" dirty="0" err="1">
                <a:solidFill>
                  <a:srgbClr val="000099"/>
                </a:solidFill>
                <a:latin typeface="Times New Roman" pitchFamily="18" charset="0"/>
                <a:cs typeface="Times New Roman" pitchFamily="18" charset="0"/>
              </a:rPr>
              <a:t>h</a:t>
            </a:r>
            <a:r>
              <a:rPr lang="en-US" sz="2400" u="sng" kern="0" dirty="0" err="1">
                <a:solidFill>
                  <a:srgbClr val="FF0000"/>
                </a:solidFill>
                <a:latin typeface="Times New Roman" pitchFamily="18" charset="0"/>
                <a:cs typeface="Times New Roman" pitchFamily="18" charset="0"/>
              </a:rPr>
              <a:t>ư</a:t>
            </a:r>
            <a:r>
              <a:rPr lang="en-US" sz="2400" kern="0" dirty="0">
                <a:solidFill>
                  <a:srgbClr val="000099"/>
                </a:solidFill>
                <a:latin typeface="Times New Roman" pitchFamily="18" charset="0"/>
                <a:cs typeface="Times New Roman" pitchFamily="18" charset="0"/>
              </a:rPr>
              <a:t>.</a:t>
            </a:r>
          </a:p>
          <a:p>
            <a:pPr marL="742950" lvl="1" indent="-285750" algn="ctr" fontAlgn="base">
              <a:lnSpc>
                <a:spcPct val="90000"/>
              </a:lnSpc>
              <a:spcBef>
                <a:spcPct val="20000"/>
              </a:spcBef>
              <a:spcAft>
                <a:spcPct val="0"/>
              </a:spcAft>
              <a:defRPr/>
            </a:pPr>
            <a:endParaRPr lang="en-US" sz="2400" b="1" kern="0" dirty="0">
              <a:solidFill>
                <a:srgbClr val="00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67990177-9835-4DDD-A4B8-A175EEA2C784}"/>
              </a:ext>
            </a:extLst>
          </p:cNvPr>
          <p:cNvSpPr txBox="1"/>
          <p:nvPr/>
        </p:nvSpPr>
        <p:spPr>
          <a:xfrm>
            <a:off x="2950931" y="2499987"/>
            <a:ext cx="456411"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B</a:t>
            </a:r>
            <a:endParaRPr lang="en-US" sz="24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650BAA1-A201-463C-A3D3-5AF27089A3FC}"/>
              </a:ext>
            </a:extLst>
          </p:cNvPr>
          <p:cNvSpPr txBox="1"/>
          <p:nvPr/>
        </p:nvSpPr>
        <p:spPr>
          <a:xfrm>
            <a:off x="1744062" y="2499987"/>
            <a:ext cx="456411"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T</a:t>
            </a:r>
            <a:endParaRPr lang="en-US" sz="24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7B641AA-C93B-4587-86C4-5220D9BB7D8F}"/>
              </a:ext>
            </a:extLst>
          </p:cNvPr>
          <p:cNvSpPr txBox="1"/>
          <p:nvPr/>
        </p:nvSpPr>
        <p:spPr>
          <a:xfrm>
            <a:off x="4015641" y="2455641"/>
            <a:ext cx="456411"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T</a:t>
            </a:r>
            <a:endParaRPr lang="en-US" sz="24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C007234-E819-442F-A92C-B5A06E60BC1D}"/>
              </a:ext>
            </a:extLst>
          </p:cNvPr>
          <p:cNvSpPr txBox="1"/>
          <p:nvPr/>
        </p:nvSpPr>
        <p:spPr>
          <a:xfrm>
            <a:off x="2670484" y="3198167"/>
            <a:ext cx="456411"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T</a:t>
            </a:r>
            <a:endParaRPr lang="en-US" sz="24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44E47BF-A370-48D3-831C-B4EDFDB9BD72}"/>
              </a:ext>
            </a:extLst>
          </p:cNvPr>
          <p:cNvSpPr txBox="1"/>
          <p:nvPr/>
        </p:nvSpPr>
        <p:spPr>
          <a:xfrm>
            <a:off x="1320567" y="3188734"/>
            <a:ext cx="456411"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B</a:t>
            </a:r>
            <a:endParaRPr lang="en-US" sz="24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D4950BB-2835-42EE-8D47-7539B99FAFD2}"/>
              </a:ext>
            </a:extLst>
          </p:cNvPr>
          <p:cNvSpPr txBox="1"/>
          <p:nvPr/>
        </p:nvSpPr>
        <p:spPr>
          <a:xfrm>
            <a:off x="3787436" y="3188734"/>
            <a:ext cx="456411"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B</a:t>
            </a:r>
            <a:endParaRPr lang="en-US" sz="24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5DEAAA8-5F46-4F41-8D60-DBE39CE7EC3A}"/>
              </a:ext>
            </a:extLst>
          </p:cNvPr>
          <p:cNvSpPr txBox="1"/>
          <p:nvPr/>
        </p:nvSpPr>
        <p:spPr>
          <a:xfrm>
            <a:off x="1287651" y="4041543"/>
            <a:ext cx="456411"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B</a:t>
            </a:r>
            <a:endParaRPr lang="en-US" sz="24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30B203B-DD57-4C6D-99F0-2EA2153CF731}"/>
              </a:ext>
            </a:extLst>
          </p:cNvPr>
          <p:cNvSpPr txBox="1"/>
          <p:nvPr/>
        </p:nvSpPr>
        <p:spPr>
          <a:xfrm>
            <a:off x="3263173" y="4035983"/>
            <a:ext cx="456411"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B</a:t>
            </a:r>
            <a:endParaRPr lang="en-US" sz="2400"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9F4C798-FFAC-41BA-A1FA-151A00795D39}"/>
              </a:ext>
            </a:extLst>
          </p:cNvPr>
          <p:cNvSpPr txBox="1"/>
          <p:nvPr/>
        </p:nvSpPr>
        <p:spPr>
          <a:xfrm>
            <a:off x="2490064" y="4005125"/>
            <a:ext cx="456411"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T</a:t>
            </a:r>
            <a:endParaRPr lang="en-US" sz="24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BDC503E-3C6C-4E45-89D4-8E0E4F7659F9}"/>
              </a:ext>
            </a:extLst>
          </p:cNvPr>
          <p:cNvSpPr txBox="1"/>
          <p:nvPr/>
        </p:nvSpPr>
        <p:spPr>
          <a:xfrm>
            <a:off x="1254735" y="4839068"/>
            <a:ext cx="456411"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T</a:t>
            </a:r>
            <a:endParaRPr lang="en-US" sz="24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9D0BDB5-6C3F-4323-B263-31446A8A85BB}"/>
              </a:ext>
            </a:extLst>
          </p:cNvPr>
          <p:cNvSpPr txBox="1"/>
          <p:nvPr/>
        </p:nvSpPr>
        <p:spPr>
          <a:xfrm>
            <a:off x="3778112" y="4810743"/>
            <a:ext cx="456411"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T</a:t>
            </a:r>
            <a:endParaRPr lang="en-US" sz="24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5EF43F1-F80B-4ADE-8526-3CBB1BD9B1D2}"/>
              </a:ext>
            </a:extLst>
          </p:cNvPr>
          <p:cNvSpPr txBox="1"/>
          <p:nvPr/>
        </p:nvSpPr>
        <p:spPr>
          <a:xfrm>
            <a:off x="2688398" y="4839068"/>
            <a:ext cx="456411"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B</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41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circle(in)">
                                      <p:cBhvr>
                                        <p:cTn id="25" dur="20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500"/>
                                        <p:tgtEl>
                                          <p:spTgt spid="23"/>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00"/>
                                        <p:tgtEl>
                                          <p:spTgt spid="25"/>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down)">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1">
                                            <p:txEl>
                                              <p:pRg st="3" end="3"/>
                                            </p:txEl>
                                          </p:spTgt>
                                        </p:tgtEl>
                                        <p:attrNameLst>
                                          <p:attrName>style.visibility</p:attrName>
                                        </p:attrNameLst>
                                      </p:cBhvr>
                                      <p:to>
                                        <p:strVal val="visible"/>
                                      </p:to>
                                    </p:set>
                                    <p:animEffect transition="in" filter="wipe(down)">
                                      <p:cBhvr>
                                        <p:cTn id="7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16" grpId="0"/>
      <p:bldP spid="17" grpId="0"/>
      <p:bldP spid="18" grpId="0"/>
      <p:bldP spid="19" grpId="0"/>
      <p:bldP spid="20" grpId="0"/>
      <p:bldP spid="21" grpId="0"/>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D591C1-0C25-4388-817A-84244330F657}"/>
              </a:ext>
            </a:extLst>
          </p:cNvPr>
          <p:cNvPicPr>
            <a:picLocks noChangeAspect="1"/>
          </p:cNvPicPr>
          <p:nvPr/>
        </p:nvPicPr>
        <p:blipFill>
          <a:blip r:embed="rId2"/>
          <a:stretch>
            <a:fillRect/>
          </a:stretch>
        </p:blipFill>
        <p:spPr>
          <a:xfrm>
            <a:off x="-1" y="0"/>
            <a:ext cx="12192001" cy="6858000"/>
          </a:xfrm>
          <a:prstGeom prst="rect">
            <a:avLst/>
          </a:prstGeom>
        </p:spPr>
      </p:pic>
      <p:pic>
        <p:nvPicPr>
          <p:cNvPr id="5" name="Picture 8" descr="Yuvarlak siyah çerçeve şekil, daire, daire kare, Çember Çerçeve, wikimedia  Commons png | PNGEgg">
            <a:extLst>
              <a:ext uri="{FF2B5EF4-FFF2-40B4-BE49-F238E27FC236}">
                <a16:creationId xmlns:a16="http://schemas.microsoft.com/office/drawing/2014/main" id="{468B87D6-3C8D-4EBA-BE5E-3F24EFF1718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254" b="96638" l="1556" r="99889">
                        <a14:foregroundMark x1="7667" y1="22451" x2="2889" y2="36443"/>
                        <a14:foregroundMark x1="1556" y1="48698" x2="3778" y2="58243"/>
                        <a14:foregroundMark x1="29556" y1="91974" x2="58556" y2="97505"/>
                        <a14:foregroundMark x1="67253" y1="95503" x2="77778" y2="90130"/>
                        <a14:foregroundMark x1="77778" y1="90130" x2="83889" y2="84273"/>
                        <a14:foregroundMark x1="83889" y1="84273" x2="83889" y2="84273"/>
                        <a14:foregroundMark x1="42000" y1="95119" x2="57333" y2="96638"/>
                        <a14:foregroundMark x1="89889" y1="75597" x2="98556" y2="49783"/>
                        <a14:foregroundMark x1="98556" y1="49783" x2="98444" y2="39154"/>
                        <a14:foregroundMark x1="98444" y1="39154" x2="92000" y2="24729"/>
                        <a14:foregroundMark x1="92000" y1="24729" x2="72556" y2="6941"/>
                        <a14:foregroundMark x1="72556" y1="6941" x2="38778" y2="3254"/>
                        <a14:foregroundMark x1="38778" y1="3254" x2="28667" y2="7375"/>
                        <a14:foregroundMark x1="96444" y1="32430" x2="99889" y2="38720"/>
                        <a14:backgroundMark x1="58222" y1="98265" x2="58222" y2="98265"/>
                        <a14:backgroundMark x1="57778" y1="99132" x2="71667" y2="96421"/>
                      </a14:backgroundRemoval>
                    </a14:imgEffect>
                  </a14:imgLayer>
                </a14:imgProps>
              </a:ext>
              <a:ext uri="{28A0092B-C50C-407E-A947-70E740481C1C}">
                <a14:useLocalDpi xmlns:a14="http://schemas.microsoft.com/office/drawing/2010/main" val="0"/>
              </a:ext>
            </a:extLst>
          </a:blip>
          <a:srcRect/>
          <a:stretch>
            <a:fillRect/>
          </a:stretch>
        </p:blipFill>
        <p:spPr bwMode="auto">
          <a:xfrm>
            <a:off x="817317" y="1762588"/>
            <a:ext cx="3576637" cy="36639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3A0B78D-3C6C-4C98-AB12-1B765DCA2DB8}"/>
              </a:ext>
            </a:extLst>
          </p:cNvPr>
          <p:cNvSpPr txBox="1"/>
          <p:nvPr/>
        </p:nvSpPr>
        <p:spPr>
          <a:xfrm>
            <a:off x="1096578" y="2709095"/>
            <a:ext cx="268224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TÁC PHẨM</a:t>
            </a:r>
            <a:endParaRPr kumimoji="0" lang="en-US" sz="5400" b="1" i="0" u="none" strike="noStrike" kern="1200" cap="none" spc="0" normalizeH="0" baseline="0" noProof="0" dirty="0">
              <a:ln>
                <a:noFill/>
              </a:ln>
              <a:solidFill>
                <a:srgbClr val="C00000"/>
              </a:solidFill>
              <a:effectLst/>
              <a:uLnTx/>
              <a:uFillTx/>
              <a:latin typeface="Calibri Light" panose="020F0302020204030204"/>
              <a:ea typeface="+mn-ea"/>
              <a:cs typeface="+mn-cs"/>
            </a:endParaRPr>
          </a:p>
        </p:txBody>
      </p:sp>
      <p:sp>
        <p:nvSpPr>
          <p:cNvPr id="16" name="Rectangle 6">
            <a:extLst>
              <a:ext uri="{FF2B5EF4-FFF2-40B4-BE49-F238E27FC236}">
                <a16:creationId xmlns:a16="http://schemas.microsoft.com/office/drawing/2014/main" id="{E0330DFF-368C-4847-92D5-2BC0971C9E6C}"/>
              </a:ext>
            </a:extLst>
          </p:cNvPr>
          <p:cNvSpPr>
            <a:spLocks noChangeArrowheads="1"/>
          </p:cNvSpPr>
          <p:nvPr/>
        </p:nvSpPr>
        <p:spPr bwMode="auto">
          <a:xfrm>
            <a:off x="5211272" y="2247043"/>
            <a:ext cx="7459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kumimoji="0" lang="vi-VN" alt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Bố</a:t>
            </a:r>
            <a:r>
              <a:rPr kumimoji="0" lang="vi-VN" altLang="en-US" sz="32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32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cục</a:t>
            </a:r>
            <a:r>
              <a:rPr kumimoji="0" lang="nl-NL"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Hai phần</a:t>
            </a:r>
            <a:endParaRPr kumimoji="0" lang="nl-NL"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7" name="Text Box 16">
            <a:extLst>
              <a:ext uri="{FF2B5EF4-FFF2-40B4-BE49-F238E27FC236}">
                <a16:creationId xmlns:a16="http://schemas.microsoft.com/office/drawing/2014/main" id="{8E7EB681-22AF-418C-B0D3-AED629EF8D17}"/>
              </a:ext>
            </a:extLst>
          </p:cNvPr>
          <p:cNvSpPr txBox="1">
            <a:spLocks noChangeArrowheads="1"/>
          </p:cNvSpPr>
          <p:nvPr/>
        </p:nvSpPr>
        <p:spPr bwMode="auto">
          <a:xfrm>
            <a:off x="5211272" y="2964371"/>
            <a:ext cx="649304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nl-NL" altLang="en-US" sz="2800" b="1" i="1" dirty="0">
                <a:solidFill>
                  <a:srgbClr val="000000"/>
                </a:solidFill>
                <a:latin typeface="Times New Roman" panose="02020603050405020304" pitchFamily="18" charset="0"/>
                <a:cs typeface="Times New Roman" panose="02020603050405020304" pitchFamily="18" charset="0"/>
              </a:rPr>
              <a:t>+ Hai câu đầu: </a:t>
            </a:r>
            <a:r>
              <a:rPr lang="nl-NL" altLang="en-US" sz="2800" i="1" dirty="0">
                <a:solidFill>
                  <a:srgbClr val="000000"/>
                </a:solidFill>
                <a:latin typeface="Times New Roman" panose="02020603050405020304" pitchFamily="18" charset="0"/>
                <a:cs typeface="Times New Roman" panose="02020603050405020304" pitchFamily="18" charset="0"/>
              </a:rPr>
              <a:t>Khẳng định quyền độc lập tự chủ </a:t>
            </a:r>
          </a:p>
          <a:p>
            <a:pPr algn="just" eaLnBrk="1" fontAlgn="base" hangingPunct="1">
              <a:spcBef>
                <a:spcPct val="0"/>
              </a:spcBef>
              <a:spcAft>
                <a:spcPct val="0"/>
              </a:spcAft>
            </a:pPr>
            <a:r>
              <a:rPr lang="nl-NL" altLang="en-US" sz="2800" b="1" i="1" dirty="0">
                <a:solidFill>
                  <a:srgbClr val="000000"/>
                </a:solidFill>
                <a:latin typeface="Times New Roman" panose="02020603050405020304" pitchFamily="18" charset="0"/>
                <a:cs typeface="Times New Roman" panose="02020603050405020304" pitchFamily="18" charset="0"/>
              </a:rPr>
              <a:t>+ Hai câu sau: </a:t>
            </a:r>
            <a:r>
              <a:rPr lang="nl-NL" altLang="en-US" sz="2800" i="1" dirty="0">
                <a:solidFill>
                  <a:srgbClr val="000000"/>
                </a:solidFill>
                <a:latin typeface="Times New Roman" panose="02020603050405020304" pitchFamily="18" charset="0"/>
                <a:cs typeface="Times New Roman" panose="02020603050405020304" pitchFamily="18" charset="0"/>
              </a:rPr>
              <a:t>Ý</a:t>
            </a:r>
            <a:r>
              <a:rPr lang="nl-NL" altLang="en-US" sz="2800" i="1" dirty="0" smtClean="0">
                <a:solidFill>
                  <a:srgbClr val="000000"/>
                </a:solidFill>
                <a:latin typeface="Times New Roman" panose="02020603050405020304" pitchFamily="18" charset="0"/>
                <a:cs typeface="Times New Roman" panose="02020603050405020304" pitchFamily="18" charset="0"/>
              </a:rPr>
              <a:t> </a:t>
            </a:r>
            <a:r>
              <a:rPr lang="nl-NL" altLang="en-US" sz="2800" i="1" dirty="0">
                <a:solidFill>
                  <a:srgbClr val="000000"/>
                </a:solidFill>
                <a:latin typeface="Times New Roman" panose="02020603050405020304" pitchFamily="18" charset="0"/>
                <a:cs typeface="Times New Roman" panose="02020603050405020304" pitchFamily="18" charset="0"/>
              </a:rPr>
              <a:t>chí quyết tâm bảo vệ chủ </a:t>
            </a:r>
            <a:r>
              <a:rPr lang="nl-NL" altLang="en-US" sz="2800" i="1" dirty="0" smtClean="0">
                <a:solidFill>
                  <a:srgbClr val="000000"/>
                </a:solidFill>
                <a:latin typeface="Times New Roman" panose="02020603050405020304" pitchFamily="18" charset="0"/>
                <a:cs typeface="Times New Roman" panose="02020603050405020304" pitchFamily="18" charset="0"/>
              </a:rPr>
              <a:t>quyền.</a:t>
            </a:r>
            <a:endParaRPr lang="en-US" altLang="en-US" sz="2800" i="1" dirty="0">
              <a:solidFill>
                <a:srgbClr val="000000"/>
              </a:solidFill>
              <a:latin typeface="Times New Roman" panose="02020603050405020304" pitchFamily="18" charset="0"/>
              <a:cs typeface="Times New Roman" panose="02020603050405020304" pitchFamily="18" charset="0"/>
            </a:endParaRPr>
          </a:p>
          <a:p>
            <a:pPr algn="just" eaLnBrk="1" fontAlgn="base" hangingPunct="1">
              <a:spcBef>
                <a:spcPct val="50000"/>
              </a:spcBef>
              <a:spcAft>
                <a:spcPct val="0"/>
              </a:spcAft>
            </a:pPr>
            <a:endParaRPr lang="en-US" altLang="en-US" sz="28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269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down)">
                                      <p:cBhvr>
                                        <p:cTn id="1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2374</TotalTime>
  <Words>1920</Words>
  <Application>Microsoft Office PowerPoint</Application>
  <PresentationFormat>Widescreen</PresentationFormat>
  <Paragraphs>188</Paragraphs>
  <Slides>32</Slides>
  <Notes>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Bradley Hand ITC</vt:lpstr>
      <vt:lpstr>Calibri</vt:lpstr>
      <vt:lpstr>Calibri Light</vt:lpstr>
      <vt:lpstr>等线</vt:lpstr>
      <vt:lpstr>Symbol</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94</cp:revision>
  <dcterms:created xsi:type="dcterms:W3CDTF">2021-08-02T03:24:45Z</dcterms:created>
  <dcterms:modified xsi:type="dcterms:W3CDTF">2023-11-17T04:05:01Z</dcterms:modified>
</cp:coreProperties>
</file>