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4" r:id="rId8"/>
    <p:sldId id="291" r:id="rId9"/>
    <p:sldId id="286" r:id="rId10"/>
    <p:sldId id="288" r:id="rId11"/>
    <p:sldId id="310" r:id="rId12"/>
    <p:sldId id="293" r:id="rId13"/>
    <p:sldId id="311" r:id="rId14"/>
    <p:sldId id="312" r:id="rId15"/>
    <p:sldId id="336" r:id="rId16"/>
    <p:sldId id="337" r:id="rId17"/>
    <p:sldId id="338" r:id="rId18"/>
    <p:sldId id="309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3C"/>
    <a:srgbClr val="E2891E"/>
    <a:srgbClr val="16EA76"/>
    <a:srgbClr val="2704FC"/>
    <a:srgbClr val="AF519F"/>
    <a:srgbClr val="000000"/>
    <a:srgbClr val="B6954A"/>
    <a:srgbClr val="416529"/>
    <a:srgbClr val="4112EE"/>
    <a:srgbClr val="3CC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6584" autoAdjust="0"/>
  </p:normalViewPr>
  <p:slideViewPr>
    <p:cSldViewPr snapToGrid="0">
      <p:cViewPr varScale="1">
        <p:scale>
          <a:sx n="76" d="100"/>
          <a:sy n="76" d="100"/>
        </p:scale>
        <p:origin x="54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</a:t>
            </a:r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thực hiện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 tập 2 – SGK trang 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 cầu 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đứng tại chỗ trình bày kết 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cả lớp lắng nghe, quan sát và nhận xét.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3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đọc và thực hiện bài tập  2 – SGK trang 37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0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đọc và thực hiện bài tập  2 – SGK trang 37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9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đọc và thực hiện bài tập  2 – SGK trang 37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3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chiếu đề bài VD1: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vụ về  nhà: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ghi lại, thực hiện ở nhà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</a:t>
            </a:r>
            <a:r>
              <a:rPr lang="vi-VN" baseline="0" dirty="0" smtClean="0"/>
              <a:t> chiếu HDVN</a:t>
            </a:r>
          </a:p>
          <a:p>
            <a:r>
              <a:rPr lang="vi-VN" baseline="0" dirty="0" smtClean="0"/>
              <a:t>HS quan sát, ghi lại các yêu cầu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1-SGK/T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trả lời câu hỏi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lời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thực hiện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vi-VN" sz="1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1800" i="1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nào là phân thức đại số?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cứu SGK, trả lời câu hỏi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HS: lấy</a:t>
            </a:r>
            <a:r>
              <a:rPr lang="vi-VN" baseline="0" dirty="0" smtClean="0"/>
              <a:t> ví dụ PTĐS vào vở </a:t>
            </a:r>
          </a:p>
          <a:p>
            <a:r>
              <a:rPr lang="vi-VN" baseline="0" dirty="0" smtClean="0"/>
              <a:t>GV: chính xác hóa kết quả, nêu chú ý SGK T29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dẫn HS nghiên cứu lời giải VD1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nghiên cứu lời giải VD 1 theo sự hướng dẫn của GV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-GV: Yêu</a:t>
            </a:r>
            <a:r>
              <a:rPr lang="vi-VN" baseline="0" dirty="0" smtClean="0"/>
              <a:t> cầu HS thực hiện luyện tập 1 theo nhóm 4 (thời gian 2 phút)</a:t>
            </a:r>
            <a:br>
              <a:rPr lang="vi-VN" baseline="0" dirty="0" smtClean="0"/>
            </a:br>
            <a:r>
              <a:rPr lang="vi-VN" baseline="0" dirty="0" smtClean="0"/>
              <a:t>-HS: thực hiện theo yêu cầu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 cầu 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đứng tại chỗ trình bày kết 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cả lớp lắng nghe, quan sát và nhận xét.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4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đọc và thực hiện hoạt động 2 – SGK trang 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chính xác hóa kết quả, từ đó rút ra định nghĩa hai phân thức bằng nhau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hướng dẫn HS nghiên cứu lời giải Ví dụ 2– SGK trang 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nghiên cứu lời giải ví dụ 2 theo sự hướng dẫn của GV (thời gian 3 phút)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9.png"/><Relationship Id="rId5" Type="http://schemas.openxmlformats.org/officeDocument/2006/relationships/image" Target="NULL"/><Relationship Id="rId10" Type="http://schemas.openxmlformats.org/officeDocument/2006/relationships/image" Target="../media/image108.png"/><Relationship Id="rId9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13.png"/><Relationship Id="rId5" Type="http://schemas.openxmlformats.org/officeDocument/2006/relationships/image" Target="NULL"/><Relationship Id="rId10" Type="http://schemas.openxmlformats.org/officeDocument/2006/relationships/image" Target="../media/image112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17.png"/><Relationship Id="rId5" Type="http://schemas.openxmlformats.org/officeDocument/2006/relationships/image" Target="NULL"/><Relationship Id="rId10" Type="http://schemas.openxmlformats.org/officeDocument/2006/relationships/image" Target="../media/image116.png"/><Relationship Id="rId9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THỨC ĐẠI SỐ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5213350" y="1462061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8" y="296804"/>
            <a:ext cx="2423738" cy="218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17829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4866" y="664211"/>
                <a:ext cx="8194331" cy="2994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VD2 (SGK-T30):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6" y="664211"/>
                <a:ext cx="8194331" cy="2994987"/>
              </a:xfrm>
              <a:prstGeom prst="rect">
                <a:avLst/>
              </a:prstGeom>
              <a:blipFill>
                <a:blip r:embed="rId7"/>
                <a:stretch>
                  <a:fillRect l="-1563" t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2172" y="2648143"/>
                <a:ext cx="982191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buAutoNum type="alphaLcParenR"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i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2" y="2648143"/>
                <a:ext cx="9821917" cy="532966"/>
              </a:xfrm>
              <a:prstGeom prst="rect">
                <a:avLst/>
              </a:prstGeom>
              <a:blipFill>
                <a:blip r:embed="rId8"/>
                <a:stretch>
                  <a:fillRect l="-111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2172" y="3084723"/>
                <a:ext cx="9767025" cy="77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2" y="3084723"/>
                <a:ext cx="9767025" cy="778996"/>
              </a:xfrm>
              <a:prstGeom prst="rect">
                <a:avLst/>
              </a:prstGeom>
              <a:blipFill>
                <a:blip r:embed="rId9"/>
                <a:stretch>
                  <a:fillRect l="-1311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9617" y="4269536"/>
                <a:ext cx="98219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7" y="4269536"/>
                <a:ext cx="9821917" cy="523220"/>
              </a:xfrm>
              <a:prstGeom prst="rect">
                <a:avLst/>
              </a:prstGeom>
              <a:blipFill>
                <a:blip r:embed="rId10"/>
                <a:stretch>
                  <a:fillRect l="-1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9617" y="4723278"/>
                <a:ext cx="10422556" cy="114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7" y="4723278"/>
                <a:ext cx="10422556" cy="1145698"/>
              </a:xfrm>
              <a:prstGeom prst="rect">
                <a:avLst/>
              </a:prstGeom>
              <a:blipFill>
                <a:blip r:embed="rId11"/>
                <a:stretch>
                  <a:fillRect l="-1170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26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8" y="296804"/>
            <a:ext cx="2423738" cy="218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29"/>
            <a:ext cx="6891245" cy="653685"/>
            <a:chOff x="4871257" y="83128"/>
            <a:chExt cx="7501720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88178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4866" y="664211"/>
                <a:ext cx="8194331" cy="255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(SGK-T30):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6" y="664211"/>
                <a:ext cx="8194331" cy="2553648"/>
              </a:xfrm>
              <a:prstGeom prst="rect">
                <a:avLst/>
              </a:prstGeom>
              <a:blipFill>
                <a:blip r:embed="rId7"/>
                <a:stretch>
                  <a:fillRect l="-1563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1432" y="2648142"/>
                <a:ext cx="1038999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32" y="2648142"/>
                <a:ext cx="10389995" cy="532966"/>
              </a:xfrm>
              <a:prstGeom prst="rect">
                <a:avLst/>
              </a:prstGeom>
              <a:blipFill>
                <a:blip r:embed="rId8"/>
                <a:stretch>
                  <a:fillRect l="-1173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2177" y="3170661"/>
                <a:ext cx="10389995" cy="164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77" y="3170661"/>
                <a:ext cx="10389995" cy="1640064"/>
              </a:xfrm>
              <a:prstGeom prst="rect">
                <a:avLst/>
              </a:prstGeom>
              <a:blipFill>
                <a:blip r:embed="rId9"/>
                <a:stretch>
                  <a:fillRect l="-1173" t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32830" y="4661433"/>
                <a:ext cx="10068922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30" y="4661433"/>
                <a:ext cx="10068922" cy="532966"/>
              </a:xfrm>
              <a:prstGeom prst="rect">
                <a:avLst/>
              </a:prstGeom>
              <a:blipFill>
                <a:blip r:embed="rId10"/>
                <a:stretch>
                  <a:fillRect l="-127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2178" y="5143751"/>
                <a:ext cx="10389995" cy="201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noProof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78" y="5143751"/>
                <a:ext cx="10389995" cy="2017219"/>
              </a:xfrm>
              <a:prstGeom prst="rect">
                <a:avLst/>
              </a:prstGeom>
              <a:blipFill>
                <a:blip r:embed="rId11"/>
                <a:stretch>
                  <a:fillRect l="-1173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45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17596" y="226050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82" y="12958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3072" y="708398"/>
                <a:ext cx="10022687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– SGK </a:t>
                </a:r>
                <a:r>
                  <a:rPr kumimoji="0" lang="en-US" sz="2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37</a:t>
                </a: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:r>
                  <a:rPr lang="en-US" sz="28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c)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72" y="708398"/>
                <a:ext cx="10022687" cy="1681551"/>
              </a:xfrm>
              <a:prstGeom prst="rect">
                <a:avLst/>
              </a:prstGeom>
              <a:blipFill>
                <a:blip r:embed="rId9"/>
                <a:stretch>
                  <a:fillRect l="-1277" t="-3623" r="-61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455" y="2934393"/>
                <a:ext cx="102412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𝟏𝟎𝐲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𝐲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𝒙𝒚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𝐲</m:t>
                    </m:r>
                  </m:oMath>
                </a14:m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2934393"/>
                <a:ext cx="10241280" cy="954107"/>
              </a:xfrm>
              <a:prstGeom prst="rect">
                <a:avLst/>
              </a:prstGeom>
              <a:blipFill>
                <a:blip r:embed="rId10"/>
                <a:stretch>
                  <a:fillRect l="-1190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1028" y="3590142"/>
                <a:ext cx="65066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𝟏𝟎𝐲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2. 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𝒙𝒚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28" y="3590142"/>
                <a:ext cx="6506677" cy="954107"/>
              </a:xfrm>
              <a:prstGeom prst="rect">
                <a:avLst/>
              </a:prstGeom>
              <a:blipFill>
                <a:blip r:embed="rId11"/>
                <a:stretch>
                  <a:fillRect l="-1873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1028" y="4039172"/>
                <a:ext cx="6133480" cy="77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𝒙𝒚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den>
                    </m:f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28" y="4039172"/>
                <a:ext cx="6133480" cy="774892"/>
              </a:xfrm>
              <a:prstGeom prst="rect">
                <a:avLst/>
              </a:prstGeom>
              <a:blipFill>
                <a:blip r:embed="rId12"/>
                <a:stretch>
                  <a:fillRect l="-1988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71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6965" y="1607899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82" y="12958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3072" y="708398"/>
                <a:ext cx="10022687" cy="768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72" y="708398"/>
                <a:ext cx="10022687" cy="768544"/>
              </a:xfrm>
              <a:prstGeom prst="rect">
                <a:avLst/>
              </a:prstGeom>
              <a:blipFill>
                <a:blip r:embed="rId9"/>
                <a:stretch>
                  <a:fillRect l="-1277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1028" y="2213587"/>
                <a:ext cx="10241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𝟑𝐲</m:t>
                        </m:r>
                      </m:e>
                    </m:d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𝟔𝐲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-3.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𝟔𝐲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28" y="2213587"/>
                <a:ext cx="10241280" cy="523220"/>
              </a:xfrm>
              <a:prstGeom prst="rect">
                <a:avLst/>
              </a:prstGeom>
              <a:blipFill>
                <a:blip r:embed="rId10"/>
                <a:stretch>
                  <a:fillRect l="-119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5289" y="2791564"/>
                <a:ext cx="65066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𝟑𝐲</m:t>
                        </m:r>
                      </m:e>
                    </m:d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−3. 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89" y="2791564"/>
                <a:ext cx="6506677" cy="523220"/>
              </a:xfrm>
              <a:prstGeom prst="rect">
                <a:avLst/>
              </a:prstGeom>
              <a:blipFill>
                <a:blip r:embed="rId11"/>
                <a:stretch>
                  <a:fillRect l="-19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17787" y="3369541"/>
                <a:ext cx="6133480" cy="77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87" y="3369541"/>
                <a:ext cx="6133480" cy="774892"/>
              </a:xfrm>
              <a:prstGeom prst="rect">
                <a:avLst/>
              </a:prstGeom>
              <a:blipFill>
                <a:blip r:embed="rId12"/>
                <a:stretch>
                  <a:fillRect l="-2087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33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17596" y="226050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82" y="12958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3072" y="708398"/>
                <a:ext cx="10022687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72" y="708398"/>
                <a:ext cx="10022687" cy="834844"/>
              </a:xfrm>
              <a:prstGeom prst="rect">
                <a:avLst/>
              </a:prstGeom>
              <a:blipFill>
                <a:blip r:embed="rId9"/>
                <a:stretch>
                  <a:fillRect l="-1277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455" y="2934393"/>
                <a:ext cx="10241280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.(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2934393"/>
                <a:ext cx="10241280" cy="973600"/>
              </a:xfrm>
              <a:prstGeom prst="rect">
                <a:avLst/>
              </a:prstGeom>
              <a:blipFill>
                <a:blip r:embed="rId10"/>
                <a:stretch>
                  <a:fillRect l="-1190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495" y="4000562"/>
                <a:ext cx="6133480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5" y="4000562"/>
                <a:ext cx="6133480" cy="1265731"/>
              </a:xfrm>
              <a:prstGeom prst="rect">
                <a:avLst/>
              </a:prstGeom>
              <a:blipFill>
                <a:blip r:embed="rId11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14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441" y="836908"/>
                <a:ext cx="10213383" cy="157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1" y="836908"/>
                <a:ext cx="10213383" cy="1572482"/>
              </a:xfrm>
              <a:prstGeom prst="rect">
                <a:avLst/>
              </a:prstGeom>
              <a:blipFill>
                <a:blip r:embed="rId3"/>
                <a:stretch>
                  <a:fillRect l="-1254" t="-387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799" y="1847299"/>
            <a:ext cx="2867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Xem lại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nhà: ... SGK, ...SBT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1E67329B-ACF6-76AE-6301-71657A354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04" y="893595"/>
                <a:ext cx="8848953" cy="3803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6, ta </a:t>
                </a:r>
                <a:r>
                  <a:rPr kumimoji="0" lang="en-US" alt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alt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1E67329B-ACF6-76AE-6301-71657A354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204" y="893595"/>
                <a:ext cx="8848953" cy="3803157"/>
              </a:xfrm>
              <a:prstGeom prst="rect">
                <a:avLst/>
              </a:prstGeom>
              <a:blipFill>
                <a:blip r:embed="rId3"/>
                <a:stretch>
                  <a:fillRect l="-1377" r="-13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7" y="4057559"/>
            <a:ext cx="8501650" cy="20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4" y="99749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§1</a:t>
            </a:r>
            <a:r>
              <a:rPr lang="en-US" altLang="en-GB" sz="3600" b="1" dirty="0" smtClean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PHÂN THỨC ĐẠI SỐ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smtClean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PHÂN THỨC ĐẠI SỐ 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0" y="2201970"/>
                <a:ext cx="10994156" cy="2068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800" b="1" i="1" dirty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i="1" dirty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(</a:t>
                </a:r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 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T29): 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effectLst/>
                  <a:latin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1970"/>
                <a:ext cx="10994156" cy="2068900"/>
              </a:xfrm>
              <a:prstGeom prst="rect">
                <a:avLst/>
              </a:prstGeom>
              <a:blipFill>
                <a:blip r:embed="rId3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7" y="114239"/>
            <a:ext cx="2681921" cy="24137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29"/>
            <a:ext cx="6891245" cy="653685"/>
            <a:chOff x="4871257" y="83128"/>
            <a:chExt cx="7501720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964FECA-E1E3-8D96-A6CD-711E2B31CD2A}"/>
              </a:ext>
            </a:extLst>
          </p:cNvPr>
          <p:cNvSpPr txBox="1"/>
          <p:nvPr/>
        </p:nvSpPr>
        <p:spPr>
          <a:xfrm>
            <a:off x="3734496" y="1966000"/>
            <a:ext cx="523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34263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815212" y="185001"/>
                <a:ext cx="8686961" cy="2499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i="1" dirty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i="1" dirty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T29): 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12" y="185001"/>
                <a:ext cx="8686961" cy="2499787"/>
              </a:xfrm>
              <a:prstGeom prst="rect">
                <a:avLst/>
              </a:prstGeom>
              <a:blipFill>
                <a:blip r:embed="rId7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46298" y="2865438"/>
            <a:ext cx="8718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4" y="99749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§1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PHÂN THỨC ĐẠI SỐ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VỀ PHÂN THỨC ĐẠI SỐ 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95" y="2328568"/>
                <a:ext cx="10336822" cy="162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5" y="2328568"/>
                <a:ext cx="10336822" cy="1621341"/>
              </a:xfrm>
              <a:prstGeom prst="rect">
                <a:avLst/>
              </a:prstGeom>
              <a:blipFill>
                <a:blip r:embed="rId3"/>
                <a:stretch>
                  <a:fillRect l="-1239" t="-4135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80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Nhóm 15">
            <a:extLst>
              <a:ext uri="{FF2B5EF4-FFF2-40B4-BE49-F238E27FC236}">
                <a16:creationId xmlns:a16="http://schemas.microsoft.com/office/drawing/2014/main" id="{BFC50481-7BD1-A071-C826-BF3BC21BFAA0}"/>
              </a:ext>
            </a:extLst>
          </p:cNvPr>
          <p:cNvGrpSpPr/>
          <p:nvPr/>
        </p:nvGrpSpPr>
        <p:grpSpPr>
          <a:xfrm>
            <a:off x="84989" y="122063"/>
            <a:ext cx="11061232" cy="2247161"/>
            <a:chOff x="84989" y="122063"/>
            <a:chExt cx="11061232" cy="2247161"/>
          </a:xfrm>
        </p:grpSpPr>
        <p:pic>
          <p:nvPicPr>
            <p:cNvPr id="2" name="!!3">
              <a:extLst>
                <a:ext uri="{FF2B5EF4-FFF2-40B4-BE49-F238E27FC236}">
                  <a16:creationId xmlns:a16="http://schemas.microsoft.com/office/drawing/2014/main" id="{83F1A94D-48D5-4D73-BDAA-9118478F5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89" y="122063"/>
              <a:ext cx="2496846" cy="224716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2210098" y="165475"/>
              <a:ext cx="893612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ví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đại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rõ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mẫu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43326" y="1453745"/>
                <a:ext cx="6889531" cy="158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26" y="1453745"/>
                <a:ext cx="6889531" cy="1586332"/>
              </a:xfrm>
              <a:prstGeom prst="rect">
                <a:avLst/>
              </a:prstGeom>
              <a:blipFill>
                <a:blip r:embed="rId7"/>
                <a:stretch>
                  <a:fillRect l="-1858" b="-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06973" y="3421519"/>
            <a:ext cx="9912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27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i="1" dirty="0">
              <a:solidFill>
                <a:srgbClr val="2704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2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8" y="296804"/>
            <a:ext cx="2423738" cy="218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4866" y="664211"/>
                <a:ext cx="8194331" cy="2702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VD1 (SGK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n-US" sz="2800" b="1" i="1" dirty="0" smtClean="0">
                    <a:solidFill>
                      <a:srgbClr val="F709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T30):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</a:p>
              <a:p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6" y="664211"/>
                <a:ext cx="8194331" cy="2702856"/>
              </a:xfrm>
              <a:prstGeom prst="rect">
                <a:avLst/>
              </a:prstGeom>
              <a:blipFill>
                <a:blip r:embed="rId7"/>
                <a:stretch>
                  <a:fillRect l="-1563" t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2172" y="2648143"/>
                <a:ext cx="9821917" cy="114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2" y="2648143"/>
                <a:ext cx="9821917" cy="1145698"/>
              </a:xfrm>
              <a:prstGeom prst="rect">
                <a:avLst/>
              </a:prstGeom>
              <a:blipFill>
                <a:blip r:embed="rId8"/>
                <a:stretch>
                  <a:fillRect l="-1304" t="-531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2172" y="3772292"/>
                <a:ext cx="9821917" cy="114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𝒙𝒚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2" y="3772292"/>
                <a:ext cx="9821917" cy="1145698"/>
              </a:xfrm>
              <a:prstGeom prst="rect">
                <a:avLst/>
              </a:prstGeom>
              <a:blipFill>
                <a:blip r:embed="rId9"/>
                <a:stretch>
                  <a:fillRect l="-1304" t="-5851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7280" y="4981974"/>
                <a:ext cx="9821917" cy="1327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Do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80" y="4981974"/>
                <a:ext cx="9821917" cy="1327992"/>
              </a:xfrm>
              <a:prstGeom prst="rect">
                <a:avLst/>
              </a:prstGeom>
              <a:blipFill>
                <a:blip r:embed="rId10"/>
                <a:stretch>
                  <a:fillRect l="-1304" r="-62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835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8" y="296804"/>
            <a:ext cx="2423738" cy="218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4866" y="664211"/>
                <a:ext cx="8194331" cy="276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800" b="1" i="1" dirty="0" err="1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1 (SGK-T30):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những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biểu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biểu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nào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phân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? </a:t>
                </a:r>
              </a:p>
              <a:p>
                <a:pPr lvl="0"/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            b)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66" y="664211"/>
                <a:ext cx="8194331" cy="2768065"/>
              </a:xfrm>
              <a:prstGeom prst="rect">
                <a:avLst/>
              </a:prstGeom>
              <a:blipFill>
                <a:blip r:embed="rId7"/>
                <a:stretch>
                  <a:fillRect l="-1563" t="-2423" r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2172" y="2648143"/>
                <a:ext cx="9821917" cy="12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+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khác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0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là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2" y="2648143"/>
                <a:ext cx="9821917" cy="1273490"/>
              </a:xfrm>
              <a:prstGeom prst="rect">
                <a:avLst/>
              </a:prstGeom>
              <a:blipFill>
                <a:blip r:embed="rId8"/>
                <a:stretch>
                  <a:fillRect l="-1304" t="-3828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2171" y="3971532"/>
                <a:ext cx="9821917" cy="1391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Do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phải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không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phải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1" y="3971532"/>
                <a:ext cx="9821917" cy="1391535"/>
              </a:xfrm>
              <a:prstGeom prst="rect">
                <a:avLst/>
              </a:prstGeom>
              <a:blipFill>
                <a:blip r:embed="rId9"/>
                <a:stretch>
                  <a:fillRect l="-1304" r="-62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6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23412" y="4916732"/>
            <a:ext cx="2795656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297059" y="3099098"/>
            <a:ext cx="6891247" cy="892552"/>
            <a:chOff x="4871257" y="-56172"/>
            <a:chExt cx="7501722" cy="100131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-56172"/>
              <a:ext cx="7104248" cy="1001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297B9C7-EFFC-C89D-8DC2-4F0292149456}"/>
              </a:ext>
            </a:extLst>
          </p:cNvPr>
          <p:cNvSpPr txBox="1"/>
          <p:nvPr/>
        </p:nvSpPr>
        <p:spPr>
          <a:xfrm>
            <a:off x="446678" y="133212"/>
            <a:ext cx="660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8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1737" y="625337"/>
                <a:ext cx="9396811" cy="1528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800" b="1" i="1" dirty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i="1" dirty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sz="2800" b="1" i="1" dirty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2800" b="1" i="1" dirty="0" smtClean="0">
                    <a:solidFill>
                      <a:srgbClr val="F709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 – T30): 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</a:rPr>
                  <a:t>.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Nêu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quy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tắc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để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đó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nhau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latin typeface="Times New Roman" panose="02020603050405020304" pitchFamily="18" charset="0"/>
                  </a:rPr>
                  <a:t>			</a:t>
                </a:r>
                <a:r>
                  <a:rPr lang="en-US" sz="2800" b="1" dirty="0" err="1" smtClean="0">
                    <a:latin typeface="Times New Roman" panose="02020603050405020304" pitchFamily="18" charset="0"/>
                  </a:rPr>
                  <a:t>Giải</a:t>
                </a:r>
                <a:endParaRPr lang="en-US" sz="28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7" y="625337"/>
                <a:ext cx="9396811" cy="1528688"/>
              </a:xfrm>
              <a:prstGeom prst="rect">
                <a:avLst/>
              </a:prstGeom>
              <a:blipFill>
                <a:blip r:embed="rId3"/>
                <a:stretch>
                  <a:fillRect l="-1363" t="-1200" b="-1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75568" y="2201640"/>
                <a:ext cx="9396811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8" y="2201640"/>
                <a:ext cx="9396811" cy="666914"/>
              </a:xfrm>
              <a:prstGeom prst="rect">
                <a:avLst/>
              </a:prstGeom>
              <a:blipFill>
                <a:blip r:embed="rId4"/>
                <a:stretch>
                  <a:fillRect t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1737" y="3099243"/>
                <a:ext cx="10857187" cy="1332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7" y="3099243"/>
                <a:ext cx="10857187" cy="1332929"/>
              </a:xfrm>
              <a:prstGeom prst="rect">
                <a:avLst/>
              </a:prstGeom>
              <a:blipFill>
                <a:blip r:embed="rId5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77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3412</TotalTime>
  <Words>971</Words>
  <Application>Microsoft Office PowerPoint</Application>
  <PresentationFormat>Widescreen</PresentationFormat>
  <Paragraphs>146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Rockwell</vt:lpstr>
      <vt:lpstr>Special Elite</vt:lpstr>
      <vt:lpstr>Tahoma</vt:lpstr>
      <vt:lpstr>Times New Roman</vt:lpstr>
      <vt:lpstr>思源黑体 Medium</vt:lpstr>
      <vt:lpstr>Office Theme</vt:lpstr>
      <vt:lpstr>Equation</vt:lpstr>
      <vt:lpstr> PHÂN THỨC ĐẠI SỐ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152</cp:revision>
  <dcterms:created xsi:type="dcterms:W3CDTF">2021-06-07T13:44:30Z</dcterms:created>
  <dcterms:modified xsi:type="dcterms:W3CDTF">2023-07-28T08:55:13Z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