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3.wav" ContentType="audio/wav"/>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 id="2147483683" r:id="rId3"/>
  </p:sldMasterIdLst>
  <p:notesMasterIdLst>
    <p:notesMasterId r:id="rId36"/>
  </p:notesMasterIdLst>
  <p:handoutMasterIdLst>
    <p:handoutMasterId r:id="rId37"/>
  </p:handoutMasterIdLst>
  <p:sldIdLst>
    <p:sldId id="298" r:id="rId4"/>
    <p:sldId id="256" r:id="rId5"/>
    <p:sldId id="257" r:id="rId6"/>
    <p:sldId id="258" r:id="rId7"/>
    <p:sldId id="299" r:id="rId8"/>
    <p:sldId id="339" r:id="rId9"/>
    <p:sldId id="342" r:id="rId10"/>
    <p:sldId id="363" r:id="rId11"/>
    <p:sldId id="348" r:id="rId12"/>
    <p:sldId id="349" r:id="rId13"/>
    <p:sldId id="364" r:id="rId14"/>
    <p:sldId id="351" r:id="rId15"/>
    <p:sldId id="305" r:id="rId16"/>
    <p:sldId id="360" r:id="rId17"/>
    <p:sldId id="365" r:id="rId18"/>
    <p:sldId id="366" r:id="rId19"/>
    <p:sldId id="370" r:id="rId20"/>
    <p:sldId id="367" r:id="rId21"/>
    <p:sldId id="368" r:id="rId22"/>
    <p:sldId id="377" r:id="rId23"/>
    <p:sldId id="378" r:id="rId24"/>
    <p:sldId id="379" r:id="rId25"/>
    <p:sldId id="387" r:id="rId26"/>
    <p:sldId id="380" r:id="rId27"/>
    <p:sldId id="381" r:id="rId28"/>
    <p:sldId id="382" r:id="rId29"/>
    <p:sldId id="383" r:id="rId30"/>
    <p:sldId id="384" r:id="rId31"/>
    <p:sldId id="385" r:id="rId32"/>
    <p:sldId id="386" r:id="rId33"/>
    <p:sldId id="376" r:id="rId34"/>
    <p:sldId id="267"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8BD"/>
    <a:srgbClr val="467668"/>
    <a:srgbClr val="BED8D1"/>
    <a:srgbClr val="FF9900"/>
    <a:srgbClr val="F3F3F3"/>
    <a:srgbClr val="44BE9B"/>
    <a:srgbClr val="F7FCFE"/>
    <a:srgbClr val="FFFFFC"/>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8" autoAdjust="0"/>
  </p:normalViewPr>
  <p:slideViewPr>
    <p:cSldViewPr snapToGrid="0" showGuides="1">
      <p:cViewPr varScale="1">
        <p:scale>
          <a:sx n="70" d="100"/>
          <a:sy n="70" d="100"/>
        </p:scale>
        <p:origin x="738" y="54"/>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2022/4/15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9247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2022/4/15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5495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0892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022599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73606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603484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421268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175647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664021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603050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596363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246525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31324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98910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495585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132531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23</a:t>
            </a:fld>
            <a:endParaRPr lang="zh-CN" altLang="en-US"/>
          </a:p>
        </p:txBody>
      </p:sp>
    </p:spTree>
    <p:extLst>
      <p:ext uri="{BB962C8B-B14F-4D97-AF65-F5344CB8AC3E}">
        <p14:creationId xmlns:p14="http://schemas.microsoft.com/office/powerpoint/2010/main" val="3442034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latin typeface="Calibri" panose="020F0502020204030204"/>
              </a:rPr>
              <a:pPr>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4026686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latin typeface="Calibri" panose="020F0502020204030204"/>
              </a:rPr>
              <a:pPr>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66172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latin typeface="Calibri" panose="020F0502020204030204"/>
              </a:rPr>
              <a:pPr>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579294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latin typeface="Calibri" panose="020F0502020204030204"/>
              </a:rPr>
              <a:pPr>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495717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latin typeface="Calibri" panose="020F0502020204030204"/>
              </a:rPr>
              <a:pPr>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68776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latin typeface="Calibri" panose="020F0502020204030204"/>
              </a:rPr>
              <a:pPr>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85257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3090211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latin typeface="Calibri" panose="020F0502020204030204"/>
              </a:rPr>
              <a:pPr>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5657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31</a:t>
            </a:fld>
            <a:endParaRPr lang="zh-CN" altLang="en-US"/>
          </a:p>
        </p:txBody>
      </p:sp>
    </p:spTree>
    <p:extLst>
      <p:ext uri="{BB962C8B-B14F-4D97-AF65-F5344CB8AC3E}">
        <p14:creationId xmlns:p14="http://schemas.microsoft.com/office/powerpoint/2010/main" val="3698116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32</a:t>
            </a:fld>
            <a:endParaRPr lang="zh-CN" altLang="en-US"/>
          </a:p>
        </p:txBody>
      </p:sp>
    </p:spTree>
    <p:extLst>
      <p:ext uri="{BB962C8B-B14F-4D97-AF65-F5344CB8AC3E}">
        <p14:creationId xmlns:p14="http://schemas.microsoft.com/office/powerpoint/2010/main" val="115626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extLst>
      <p:ext uri="{BB962C8B-B14F-4D97-AF65-F5344CB8AC3E}">
        <p14:creationId xmlns:p14="http://schemas.microsoft.com/office/powerpoint/2010/main" val="241738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61376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7875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43789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62221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80922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4084D72-AE4C-407D-8AE7-6FA9ACE94AC9}" type="slidenum">
              <a:rPr lang="en-US" altLang="en-US"/>
              <a:pPr/>
              <a:t>‹#›</a:t>
            </a:fld>
            <a:endParaRPr lang="en-US" altLang="en-US"/>
          </a:p>
        </p:txBody>
      </p:sp>
    </p:spTree>
    <p:extLst>
      <p:ext uri="{BB962C8B-B14F-4D97-AF65-F5344CB8AC3E}">
        <p14:creationId xmlns:p14="http://schemas.microsoft.com/office/powerpoint/2010/main" val="311009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71999B3-508A-400E-A72D-9DCBDEC3C521}" type="slidenum">
              <a:rPr lang="en-US" altLang="en-US"/>
              <a:pPr/>
              <a:t>‹#›</a:t>
            </a:fld>
            <a:endParaRPr lang="en-US" altLang="en-US"/>
          </a:p>
        </p:txBody>
      </p:sp>
    </p:spTree>
    <p:extLst>
      <p:ext uri="{BB962C8B-B14F-4D97-AF65-F5344CB8AC3E}">
        <p14:creationId xmlns:p14="http://schemas.microsoft.com/office/powerpoint/2010/main" val="2337475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08D7EF9-BAC3-4B9C-92A0-3F56C29CB70A}" type="slidenum">
              <a:rPr lang="en-US" altLang="en-US"/>
              <a:pPr/>
              <a:t>‹#›</a:t>
            </a:fld>
            <a:endParaRPr lang="en-US" altLang="en-US"/>
          </a:p>
        </p:txBody>
      </p:sp>
    </p:spTree>
    <p:extLst>
      <p:ext uri="{BB962C8B-B14F-4D97-AF65-F5344CB8AC3E}">
        <p14:creationId xmlns:p14="http://schemas.microsoft.com/office/powerpoint/2010/main" val="1880914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F49F424-8668-4E0F-80B6-737726A2126C}" type="slidenum">
              <a:rPr lang="en-US" altLang="en-US"/>
              <a:pPr/>
              <a:t>‹#›</a:t>
            </a:fld>
            <a:endParaRPr lang="en-US" altLang="en-US"/>
          </a:p>
        </p:txBody>
      </p:sp>
    </p:spTree>
    <p:extLst>
      <p:ext uri="{BB962C8B-B14F-4D97-AF65-F5344CB8AC3E}">
        <p14:creationId xmlns:p14="http://schemas.microsoft.com/office/powerpoint/2010/main" val="94153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4A217E2-5094-44C0-8D1C-F190F57094CE}" type="slidenum">
              <a:rPr lang="en-US" altLang="en-US"/>
              <a:pPr/>
              <a:t>‹#›</a:t>
            </a:fld>
            <a:endParaRPr lang="en-US" altLang="en-US"/>
          </a:p>
        </p:txBody>
      </p:sp>
    </p:spTree>
    <p:extLst>
      <p:ext uri="{BB962C8B-B14F-4D97-AF65-F5344CB8AC3E}">
        <p14:creationId xmlns:p14="http://schemas.microsoft.com/office/powerpoint/2010/main" val="133309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BFA8492-300A-457B-AC06-D5A7F886FEF4}" type="slidenum">
              <a:rPr lang="en-US" altLang="en-US"/>
              <a:pPr/>
              <a:t>‹#›</a:t>
            </a:fld>
            <a:endParaRPr lang="en-US" altLang="en-US"/>
          </a:p>
        </p:txBody>
      </p:sp>
    </p:spTree>
    <p:extLst>
      <p:ext uri="{BB962C8B-B14F-4D97-AF65-F5344CB8AC3E}">
        <p14:creationId xmlns:p14="http://schemas.microsoft.com/office/powerpoint/2010/main" val="3849580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ED5645-E9AA-4BF1-81DF-31033E11CCBF}" type="slidenum">
              <a:rPr lang="en-US" altLang="en-US"/>
              <a:pPr/>
              <a:t>‹#›</a:t>
            </a:fld>
            <a:endParaRPr lang="en-US" altLang="en-US"/>
          </a:p>
        </p:txBody>
      </p:sp>
    </p:spTree>
    <p:extLst>
      <p:ext uri="{BB962C8B-B14F-4D97-AF65-F5344CB8AC3E}">
        <p14:creationId xmlns:p14="http://schemas.microsoft.com/office/powerpoint/2010/main" val="1412852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C463C92-6E89-4DBB-AFA5-19CC56BEA9EE}" type="slidenum">
              <a:rPr lang="en-US" altLang="en-US"/>
              <a:pPr/>
              <a:t>‹#›</a:t>
            </a:fld>
            <a:endParaRPr lang="en-US" altLang="en-US"/>
          </a:p>
        </p:txBody>
      </p:sp>
    </p:spTree>
    <p:extLst>
      <p:ext uri="{BB962C8B-B14F-4D97-AF65-F5344CB8AC3E}">
        <p14:creationId xmlns:p14="http://schemas.microsoft.com/office/powerpoint/2010/main" val="2474390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2BA5DF1-BF70-4BB8-BA1E-3E9BF9A64CA5}" type="slidenum">
              <a:rPr lang="en-US" altLang="en-US"/>
              <a:pPr/>
              <a:t>‹#›</a:t>
            </a:fld>
            <a:endParaRPr lang="en-US" altLang="en-US"/>
          </a:p>
        </p:txBody>
      </p:sp>
    </p:spTree>
    <p:extLst>
      <p:ext uri="{BB962C8B-B14F-4D97-AF65-F5344CB8AC3E}">
        <p14:creationId xmlns:p14="http://schemas.microsoft.com/office/powerpoint/2010/main" val="2139092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DA8143-21CC-4185-9276-AE9DEDAB644E}" type="slidenum">
              <a:rPr lang="en-US" altLang="en-US"/>
              <a:pPr/>
              <a:t>‹#›</a:t>
            </a:fld>
            <a:endParaRPr lang="en-US" altLang="en-US"/>
          </a:p>
        </p:txBody>
      </p:sp>
    </p:spTree>
    <p:extLst>
      <p:ext uri="{BB962C8B-B14F-4D97-AF65-F5344CB8AC3E}">
        <p14:creationId xmlns:p14="http://schemas.microsoft.com/office/powerpoint/2010/main" val="1692350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B3F771B-E283-4029-930B-07B53AE623D0}"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77190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B4D151E-D75A-4CF6-8B12-9796D0D5465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413227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2F39893-9E64-48C2-A875-FDEE4D2A410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41332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EDF80CB4-E50E-48BB-A2FB-0A98F2BAA08B}"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151704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A80BE48F-6429-480F-A30F-30CE9292EA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05120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0BF869F0-4894-45AB-A104-1405D257AEE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09704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67FBE9-36C3-4483-9766-2DC1EBC901FD}"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406317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CD9857B-8EC4-4F1A-AA19-76D9430279BE}"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963352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5CBF4C47-502E-4397-9C12-F2AD6A3FBE23}"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05534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979BCA9-C19A-44D3-A822-93FECCA7252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29952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EA3164C-FEB9-4B30-A3DC-116AD0E32C4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20315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36A0B0-7E78-4459-B535-A9DFA73F4176}" type="slidenum">
              <a:rPr lang="en-US" altLang="en-US"/>
              <a:pPr/>
              <a:t>‹#›</a:t>
            </a:fld>
            <a:endParaRPr lang="en-US" altLang="en-US"/>
          </a:p>
        </p:txBody>
      </p:sp>
    </p:spTree>
    <p:extLst>
      <p:ext uri="{BB962C8B-B14F-4D97-AF65-F5344CB8AC3E}">
        <p14:creationId xmlns:p14="http://schemas.microsoft.com/office/powerpoint/2010/main" val="265934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anose="020B0604020202020204" pitchFamily="34"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anose="020B0604020202020204" pitchFamily="34"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C63EB6C3-F6C5-4FA3-B4BD-D29B6257789B}" type="slidenum">
              <a:rPr lang="en-US" altLang="en-US">
                <a:latin typeface="Arial" charset="0"/>
              </a:rPr>
              <a:pPr fontAlgn="base">
                <a:spcBef>
                  <a:spcPct val="0"/>
                </a:spcBef>
                <a:spcAft>
                  <a:spcPct val="0"/>
                </a:spcAft>
              </a:pPr>
              <a:t>‹#›</a:t>
            </a:fld>
            <a:endParaRPr lang="en-US" altLang="en-US">
              <a:latin typeface="Arial" charset="0"/>
            </a:endParaRPr>
          </a:p>
        </p:txBody>
      </p:sp>
    </p:spTree>
    <p:extLst>
      <p:ext uri="{BB962C8B-B14F-4D97-AF65-F5344CB8AC3E}">
        <p14:creationId xmlns:p14="http://schemas.microsoft.com/office/powerpoint/2010/main" val="223060226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3F946B00-2243-4271-A32C-F954EDEC271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13410533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image" Target="../media/image34.wmf"/><Relationship Id="rId17"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38.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24.xml"/><Relationship Id="rId15" Type="http://schemas.openxmlformats.org/officeDocument/2006/relationships/image" Target="../media/image37.png"/><Relationship Id="rId10" Type="http://schemas.openxmlformats.org/officeDocument/2006/relationships/audio" Target="../media/audio5.wav"/><Relationship Id="rId4" Type="http://schemas.openxmlformats.org/officeDocument/2006/relationships/slideLayout" Target="../slideLayouts/slideLayout21.xml"/><Relationship Id="rId9" Type="http://schemas.openxmlformats.org/officeDocument/2006/relationships/audio" Target="../media/audio4.wav"/><Relationship Id="rId14" Type="http://schemas.openxmlformats.org/officeDocument/2006/relationships/image" Target="../media/image36.gif"/></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image" Target="../media/image34.wmf"/><Relationship Id="rId17" Type="http://schemas.openxmlformats.org/officeDocument/2006/relationships/image" Target="../media/image38.png"/><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5.xml"/><Relationship Id="rId15" Type="http://schemas.openxmlformats.org/officeDocument/2006/relationships/image" Target="../media/image37.png"/><Relationship Id="rId10" Type="http://schemas.openxmlformats.org/officeDocument/2006/relationships/audio" Target="../media/audio5.wav"/><Relationship Id="rId4" Type="http://schemas.openxmlformats.org/officeDocument/2006/relationships/slideLayout" Target="../slideLayouts/slideLayout21.xml"/><Relationship Id="rId9" Type="http://schemas.openxmlformats.org/officeDocument/2006/relationships/audio" Target="../media/audio4.wav"/><Relationship Id="rId14" Type="http://schemas.openxmlformats.org/officeDocument/2006/relationships/image" Target="../media/image36.gif"/></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image" Target="../media/image34.wmf"/><Relationship Id="rId17"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38.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26.xml"/><Relationship Id="rId15" Type="http://schemas.openxmlformats.org/officeDocument/2006/relationships/image" Target="../media/image37.png"/><Relationship Id="rId10" Type="http://schemas.openxmlformats.org/officeDocument/2006/relationships/audio" Target="../media/audio5.wav"/><Relationship Id="rId4" Type="http://schemas.openxmlformats.org/officeDocument/2006/relationships/slideLayout" Target="../slideLayouts/slideLayout21.xml"/><Relationship Id="rId9" Type="http://schemas.openxmlformats.org/officeDocument/2006/relationships/audio" Target="../media/audio4.wav"/><Relationship Id="rId14" Type="http://schemas.openxmlformats.org/officeDocument/2006/relationships/image" Target="../media/image36.gif"/></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image" Target="../media/image34.wmf"/><Relationship Id="rId17"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38.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27.xml"/><Relationship Id="rId15" Type="http://schemas.openxmlformats.org/officeDocument/2006/relationships/image" Target="../media/image37.png"/><Relationship Id="rId10" Type="http://schemas.openxmlformats.org/officeDocument/2006/relationships/audio" Target="../media/audio5.wav"/><Relationship Id="rId4" Type="http://schemas.openxmlformats.org/officeDocument/2006/relationships/slideLayout" Target="../slideLayouts/slideLayout21.xml"/><Relationship Id="rId9" Type="http://schemas.openxmlformats.org/officeDocument/2006/relationships/audio" Target="../media/audio4.wav"/><Relationship Id="rId14" Type="http://schemas.openxmlformats.org/officeDocument/2006/relationships/image" Target="../media/image36.gif"/></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image" Target="../media/image34.wmf"/><Relationship Id="rId17"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38.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28.xml"/><Relationship Id="rId15" Type="http://schemas.openxmlformats.org/officeDocument/2006/relationships/image" Target="../media/image37.png"/><Relationship Id="rId10" Type="http://schemas.openxmlformats.org/officeDocument/2006/relationships/audio" Target="../media/audio5.wav"/><Relationship Id="rId4" Type="http://schemas.openxmlformats.org/officeDocument/2006/relationships/slideLayout" Target="../slideLayouts/slideLayout21.xml"/><Relationship Id="rId9" Type="http://schemas.openxmlformats.org/officeDocument/2006/relationships/audio" Target="../media/audio4.wav"/><Relationship Id="rId14" Type="http://schemas.openxmlformats.org/officeDocument/2006/relationships/image" Target="../media/image36.gif"/></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image" Target="../media/image34.wmf"/><Relationship Id="rId17"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38.png"/><Relationship Id="rId1" Type="http://schemas.openxmlformats.org/officeDocument/2006/relationships/vmlDrawing" Target="../drawings/vmlDrawing6.vml"/><Relationship Id="rId6" Type="http://schemas.openxmlformats.org/officeDocument/2006/relationships/audio" Target="../media/audio1.wav"/><Relationship Id="rId11" Type="http://schemas.openxmlformats.org/officeDocument/2006/relationships/oleObject" Target="../embeddings/oleObject6.bin"/><Relationship Id="rId5" Type="http://schemas.openxmlformats.org/officeDocument/2006/relationships/notesSlide" Target="../notesSlides/notesSlide29.xml"/><Relationship Id="rId15" Type="http://schemas.openxmlformats.org/officeDocument/2006/relationships/image" Target="../media/image37.png"/><Relationship Id="rId10" Type="http://schemas.openxmlformats.org/officeDocument/2006/relationships/audio" Target="../media/audio5.wav"/><Relationship Id="rId4" Type="http://schemas.openxmlformats.org/officeDocument/2006/relationships/slideLayout" Target="../slideLayouts/slideLayout21.xml"/><Relationship Id="rId9" Type="http://schemas.openxmlformats.org/officeDocument/2006/relationships/audio" Target="../media/audio4.wav"/><Relationship Id="rId1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5.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image" Target="../media/image34.wmf"/><Relationship Id="rId17"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38.png"/><Relationship Id="rId1" Type="http://schemas.openxmlformats.org/officeDocument/2006/relationships/vmlDrawing" Target="../drawings/vmlDrawing7.vml"/><Relationship Id="rId6" Type="http://schemas.openxmlformats.org/officeDocument/2006/relationships/audio" Target="../media/audio1.wav"/><Relationship Id="rId11" Type="http://schemas.openxmlformats.org/officeDocument/2006/relationships/oleObject" Target="../embeddings/oleObject7.bin"/><Relationship Id="rId5" Type="http://schemas.openxmlformats.org/officeDocument/2006/relationships/notesSlide" Target="../notesSlides/notesSlide30.xml"/><Relationship Id="rId15" Type="http://schemas.openxmlformats.org/officeDocument/2006/relationships/image" Target="../media/image37.png"/><Relationship Id="rId10" Type="http://schemas.openxmlformats.org/officeDocument/2006/relationships/audio" Target="../media/audio5.wav"/><Relationship Id="rId4" Type="http://schemas.openxmlformats.org/officeDocument/2006/relationships/slideLayout" Target="../slideLayouts/slideLayout21.xml"/><Relationship Id="rId9" Type="http://schemas.openxmlformats.org/officeDocument/2006/relationships/audio" Target="../media/audio4.wav"/><Relationship Id="rId14" Type="http://schemas.openxmlformats.org/officeDocument/2006/relationships/image" Target="../media/image36.gif"/></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1.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32.xml"/><Relationship Id="rId5" Type="http://schemas.openxmlformats.org/officeDocument/2006/relationships/slideLayout" Target="../slideLayouts/slideLayout1.xml"/><Relationship Id="rId4" Type="http://schemas.openxmlformats.org/officeDocument/2006/relationships/tags" Target="../tags/tag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287887"/>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005308" y="-90152"/>
            <a:ext cx="6181383" cy="1926503"/>
          </a:xfrm>
          <a:prstGeom prst="rect">
            <a:avLst/>
          </a:prstGeom>
        </p:spPr>
      </p:pic>
      <p:sp>
        <p:nvSpPr>
          <p:cNvPr id="5" name="Rectangle 4"/>
          <p:cNvSpPr/>
          <p:nvPr/>
        </p:nvSpPr>
        <p:spPr>
          <a:xfrm>
            <a:off x="437643" y="1653485"/>
            <a:ext cx="8749048" cy="2893100"/>
          </a:xfrm>
          <a:prstGeom prst="rect">
            <a:avLst/>
          </a:prstGeom>
        </p:spPr>
        <p:txBody>
          <a:bodyPr wrap="square">
            <a:spAutoFit/>
          </a:bodyPr>
          <a:lstStyle/>
          <a:p>
            <a:pPr algn="just" defTabSz="457200"/>
            <a:r>
              <a:rPr lang="en-US" sz="2600" i="1" dirty="0" err="1">
                <a:solidFill>
                  <a:prstClr val="black"/>
                </a:solidFill>
                <a:latin typeface="Times New Roman" panose="02020603050405020304" pitchFamily="18" charset="0"/>
                <a:cs typeface="Times New Roman" panose="02020603050405020304" pitchFamily="18" charset="0"/>
              </a:rPr>
              <a:t>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làm</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sao</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thế</a:t>
            </a:r>
            <a:r>
              <a:rPr lang="en-US" sz="2600" i="1" dirty="0">
                <a:solidFill>
                  <a:prstClr val="black"/>
                </a:solidFill>
                <a:latin typeface="Times New Roman" panose="02020603050405020304" pitchFamily="18" charset="0"/>
                <a:cs typeface="Times New Roman" panose="02020603050405020304" pitchFamily="18" charset="0"/>
              </a:rPr>
              <a:t>?</a:t>
            </a:r>
          </a:p>
          <a:p>
            <a:pPr algn="just" defTabSz="457200"/>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smtClean="0">
                <a:solidFill>
                  <a:prstClr val="black"/>
                </a:solidFill>
                <a:latin typeface="Times New Roman" panose="02020603050405020304" pitchFamily="18" charset="0"/>
                <a:cs typeface="Times New Roman" panose="02020603050405020304" pitchFamily="18" charset="0"/>
              </a:rPr>
              <a:t>Một</a:t>
            </a:r>
            <a:r>
              <a:rPr lang="en-US" sz="2600" i="1" dirty="0" smtClean="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nhà</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triết</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học</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của</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nước</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Anh</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khi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lái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xe</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về</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thôn</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đã</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bị</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lạc</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đường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liền</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hỏi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thăm</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người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dân</a:t>
            </a:r>
            <a:r>
              <a:rPr lang="en-US" sz="2600" i="1" dirty="0">
                <a:solidFill>
                  <a:prstClr val="black"/>
                </a:solidFill>
                <a:latin typeface="Times New Roman" panose="02020603050405020304" pitchFamily="18" charset="0"/>
                <a:cs typeface="Times New Roman" panose="02020603050405020304" pitchFamily="18" charset="0"/>
              </a:rPr>
              <a:t>:</a:t>
            </a:r>
          </a:p>
          <a:p>
            <a:pPr marL="285750" indent="-285750" algn="just" defTabSz="457200">
              <a:buFontTx/>
              <a:buChar char="-"/>
            </a:pPr>
            <a:r>
              <a:rPr lang="en-US" sz="2600" i="1" dirty="0" err="1">
                <a:solidFill>
                  <a:prstClr val="black"/>
                </a:solidFill>
                <a:latin typeface="Times New Roman" panose="02020603050405020304" pitchFamily="18" charset="0"/>
                <a:cs typeface="Times New Roman" panose="02020603050405020304" pitchFamily="18" charset="0"/>
              </a:rPr>
              <a:t>Cảm</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phiền</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xin</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hãy</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nói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cho</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tôi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biết</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hiện</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tại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tôi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đang</a:t>
            </a:r>
            <a:r>
              <a:rPr lang="en-US" sz="2600" i="1" dirty="0">
                <a:solidFill>
                  <a:prstClr val="black"/>
                </a:solidFill>
                <a:latin typeface="Times New Roman" panose="02020603050405020304" pitchFamily="18" charset="0"/>
                <a:cs typeface="Times New Roman" panose="02020603050405020304" pitchFamily="18" charset="0"/>
              </a:rPr>
              <a:t> ở </a:t>
            </a:r>
            <a:r>
              <a:rPr lang="en-US" sz="2600" i="1" dirty="0" err="1">
                <a:solidFill>
                  <a:prstClr val="black"/>
                </a:solidFill>
                <a:latin typeface="Times New Roman" panose="02020603050405020304" pitchFamily="18" charset="0"/>
                <a:cs typeface="Times New Roman" panose="02020603050405020304" pitchFamily="18" charset="0"/>
              </a:rPr>
              <a:t>chỗ</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nào</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đây</a:t>
            </a:r>
            <a:r>
              <a:rPr lang="en-US" sz="2600" i="1" dirty="0">
                <a:solidFill>
                  <a:prstClr val="black"/>
                </a:solidFill>
                <a:latin typeface="Times New Roman" panose="02020603050405020304" pitchFamily="18" charset="0"/>
                <a:cs typeface="Times New Roman" panose="02020603050405020304" pitchFamily="18" charset="0"/>
              </a:rPr>
              <a:t> ạ?</a:t>
            </a:r>
          </a:p>
          <a:p>
            <a:pPr marL="285750" indent="-285750" algn="just" defTabSz="457200">
              <a:buFontTx/>
              <a:buChar char="-"/>
            </a:pPr>
            <a:r>
              <a:rPr lang="en-US" sz="2600" i="1" dirty="0" err="1">
                <a:solidFill>
                  <a:prstClr val="black"/>
                </a:solidFill>
                <a:latin typeface="Times New Roman" panose="02020603050405020304" pitchFamily="18" charset="0"/>
                <a:cs typeface="Times New Roman" panose="02020603050405020304" pitchFamily="18" charset="0"/>
              </a:rPr>
              <a:t>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làm</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sao</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thế</a:t>
            </a:r>
            <a:r>
              <a:rPr lang="en-US" sz="2600" i="1" dirty="0">
                <a:solidFill>
                  <a:prstClr val="black"/>
                </a:solidFill>
                <a:latin typeface="Times New Roman" panose="02020603050405020304" pitchFamily="18" charset="0"/>
                <a:cs typeface="Times New Roman" panose="02020603050405020304" pitchFamily="18" charset="0"/>
              </a:rPr>
              <a:t>? – </a:t>
            </a:r>
            <a:r>
              <a:rPr lang="en-US" sz="2600" i="1" dirty="0" err="1">
                <a:solidFill>
                  <a:prstClr val="black"/>
                </a:solidFill>
                <a:latin typeface="Times New Roman" panose="02020603050405020304" pitchFamily="18" charset="0"/>
                <a:cs typeface="Times New Roman" panose="02020603050405020304" pitchFamily="18" charset="0"/>
              </a:rPr>
              <a:t>Người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dân</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nhìn</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nhà</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triết</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học</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nói</a:t>
            </a:r>
            <a:r>
              <a:rPr lang="en-US" sz="2600" i="1" dirty="0">
                <a:solidFill>
                  <a:prstClr val="black"/>
                </a:solidFill>
                <a:latin typeface="Times New Roman" panose="02020603050405020304" pitchFamily="18" charset="0"/>
                <a:cs typeface="Times New Roman" panose="02020603050405020304" pitchFamily="18" charset="0"/>
              </a:rPr>
              <a:t> – </a:t>
            </a:r>
            <a:r>
              <a:rPr lang="en-US" sz="2600" i="1" dirty="0" err="1">
                <a:solidFill>
                  <a:prstClr val="black"/>
                </a:solidFill>
                <a:latin typeface="Times New Roman" panose="02020603050405020304" pitchFamily="18" charset="0"/>
                <a:cs typeface="Times New Roman" panose="02020603050405020304" pitchFamily="18" charset="0"/>
              </a:rPr>
              <a:t>Chẳng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phải</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đang</a:t>
            </a:r>
            <a:r>
              <a:rPr lang="en-US" sz="2600" i="1" dirty="0">
                <a:solidFill>
                  <a:prstClr val="black"/>
                </a:solidFill>
                <a:latin typeface="Times New Roman" panose="02020603050405020304" pitchFamily="18" charset="0"/>
                <a:cs typeface="Times New Roman" panose="02020603050405020304" pitchFamily="18" charset="0"/>
              </a:rPr>
              <a:t> ở </a:t>
            </a:r>
            <a:r>
              <a:rPr lang="en-US" sz="2600" i="1" dirty="0" err="1">
                <a:solidFill>
                  <a:prstClr val="black"/>
                </a:solidFill>
                <a:latin typeface="Times New Roman" panose="02020603050405020304" pitchFamily="18" charset="0"/>
                <a:cs typeface="Times New Roman" panose="02020603050405020304" pitchFamily="18" charset="0"/>
              </a:rPr>
              <a:t>trong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xe</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của</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ông</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đó</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sao</a:t>
            </a:r>
            <a:r>
              <a:rPr lang="en-US" sz="2600" i="1" dirty="0">
                <a:solidFill>
                  <a:prstClr val="black"/>
                </a:solidFill>
                <a:latin typeface="Times New Roman" panose="02020603050405020304" pitchFamily="18" charset="0"/>
                <a:cs typeface="Times New Roman" panose="02020603050405020304" pitchFamily="18" charset="0"/>
              </a:rPr>
              <a:t>?</a:t>
            </a:r>
            <a:endParaRPr lang="en-US" sz="2600" i="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429" b="99143" l="0" r="100000"/>
                    </a14:imgEffect>
                  </a14:imgLayer>
                </a14:imgProps>
              </a:ext>
              <a:ext uri="{28A0092B-C50C-407E-A947-70E740481C1C}">
                <a14:useLocalDpi xmlns:a14="http://schemas.microsoft.com/office/drawing/2010/main" val="0"/>
              </a:ext>
            </a:extLst>
          </a:blip>
          <a:stretch>
            <a:fillRect/>
          </a:stretch>
        </p:blipFill>
        <p:spPr>
          <a:xfrm flipH="1">
            <a:off x="8281115" y="1879242"/>
            <a:ext cx="3910885" cy="4883508"/>
          </a:xfrm>
          <a:prstGeom prst="rect">
            <a:avLst/>
          </a:prstGeom>
        </p:spPr>
      </p:pic>
      <p:sp>
        <p:nvSpPr>
          <p:cNvPr id="7" name="Rectangle 6"/>
          <p:cNvSpPr/>
          <p:nvPr/>
        </p:nvSpPr>
        <p:spPr>
          <a:xfrm>
            <a:off x="605068" y="4912183"/>
            <a:ext cx="8173553" cy="1569660"/>
          </a:xfrm>
          <a:prstGeom prst="rect">
            <a:avLst/>
          </a:prstGeom>
          <a:ln w="28575">
            <a:solidFill>
              <a:srgbClr val="467668"/>
            </a:solidFill>
            <a:prstDash val="dash"/>
          </a:ln>
        </p:spPr>
        <p:txBody>
          <a:bodyPr wrap="square">
            <a:spAutoFit/>
          </a:bodyPr>
          <a:lstStyle/>
          <a:p>
            <a:pPr marL="342900" indent="-342900" algn="just" defTabSz="457200">
              <a:buFontTx/>
              <a:buAutoNum type="arabicParenBoth"/>
            </a:pPr>
            <a:r>
              <a:rPr lang="en-US" altLang="en-US" sz="2400" b="1" i="1" dirty="0">
                <a:solidFill>
                  <a:srgbClr val="FF0000"/>
                </a:solidFill>
                <a:latin typeface="Times New Roman" panose="02020603050405020304" pitchFamily="18" charset="0"/>
                <a:cs typeface="Times New Roman" panose="02020603050405020304" pitchFamily="18" charset="0"/>
              </a:rPr>
              <a:t> </a:t>
            </a:r>
            <a:r>
              <a:rPr lang="vi-VN" altLang="en-US" sz="2400" b="1" i="1" dirty="0">
                <a:solidFill>
                  <a:srgbClr val="FF0000"/>
                </a:solidFill>
                <a:latin typeface="Times New Roman" panose="02020603050405020304" pitchFamily="18" charset="0"/>
                <a:cs typeface="Times New Roman" panose="02020603050405020304" pitchFamily="18" charset="0"/>
              </a:rPr>
              <a:t>Điều mà nhà triết học muốn hỏi người nông dân là gì?</a:t>
            </a:r>
            <a:endParaRPr lang="en-US" altLang="en-US" sz="2400" b="1" i="1" dirty="0">
              <a:solidFill>
                <a:srgbClr val="FF0000"/>
              </a:solidFill>
              <a:latin typeface="Times New Roman" panose="02020603050405020304" pitchFamily="18" charset="0"/>
              <a:cs typeface="Times New Roman" panose="02020603050405020304" pitchFamily="18" charset="0"/>
            </a:endParaRPr>
          </a:p>
          <a:p>
            <a:pPr algn="just" defTabSz="457200"/>
            <a:r>
              <a:rPr lang="en-US" altLang="en-US" sz="2400" b="1" i="1" dirty="0">
                <a:solidFill>
                  <a:srgbClr val="FF0000"/>
                </a:solidFill>
                <a:latin typeface="Times New Roman" panose="02020603050405020304" pitchFamily="18" charset="0"/>
                <a:cs typeface="Times New Roman" panose="02020603050405020304" pitchFamily="18" charset="0"/>
              </a:rPr>
              <a:t>(2)</a:t>
            </a:r>
            <a:r>
              <a:rPr lang="vi-VN" altLang="en-US" sz="2400" b="1" i="1" dirty="0">
                <a:solidFill>
                  <a:srgbClr val="FF0000"/>
                </a:solidFill>
                <a:latin typeface="Times New Roman" panose="02020603050405020304" pitchFamily="18" charset="0"/>
                <a:cs typeface="Times New Roman" panose="02020603050405020304" pitchFamily="18" charset="0"/>
              </a:rPr>
              <a:t> Thông tin trong câu trả lời của người nông dân có đáp ứng được mong muốn của nhà triết học không? Vì sao</a:t>
            </a:r>
            <a:r>
              <a:rPr lang="vi-VN" altLang="en-US" sz="2400" b="1" i="1" dirty="0" smtClean="0">
                <a:solidFill>
                  <a:srgbClr val="FF0000"/>
                </a:solidFill>
                <a:latin typeface="Times New Roman" panose="02020603050405020304" pitchFamily="18" charset="0"/>
                <a:cs typeface="Times New Roman" panose="02020603050405020304" pitchFamily="18" charset="0"/>
              </a:rPr>
              <a:t>?</a:t>
            </a:r>
            <a:endParaRPr lang="en-US" altLang="en-US" sz="2400" b="1" i="1" dirty="0" smtClean="0">
              <a:solidFill>
                <a:srgbClr val="FF0000"/>
              </a:solidFill>
              <a:latin typeface="Times New Roman" panose="02020603050405020304" pitchFamily="18" charset="0"/>
              <a:cs typeface="Times New Roman" panose="02020603050405020304" pitchFamily="18" charset="0"/>
            </a:endParaRPr>
          </a:p>
          <a:p>
            <a:pPr algn="just" defTabSz="457200"/>
            <a:r>
              <a:rPr lang="en-US" altLang="en-US" sz="2400" b="1" i="1" dirty="0" smtClean="0">
                <a:solidFill>
                  <a:srgbClr val="FF0000"/>
                </a:solidFill>
                <a:latin typeface="Times New Roman" panose="02020603050405020304" pitchFamily="18" charset="0"/>
                <a:cs typeface="Times New Roman" panose="02020603050405020304" pitchFamily="18" charset="0"/>
              </a:rPr>
              <a:t>(3) </a:t>
            </a:r>
            <a:r>
              <a:rPr lang="en-US" altLang="en-US" sz="2400" b="1" i="1" dirty="0" err="1" smtClean="0">
                <a:solidFill>
                  <a:srgbClr val="FF0000"/>
                </a:solidFill>
                <a:latin typeface="Times New Roman" panose="02020603050405020304" pitchFamily="18" charset="0"/>
                <a:cs typeface="Times New Roman" panose="02020603050405020304" pitchFamily="18" charset="0"/>
              </a:rPr>
              <a:t>Nếu</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là</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em</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em</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sẽ</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trả</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lời</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như</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thế</a:t>
            </a:r>
            <a:r>
              <a:rPr lang="en-US" altLang="en-US" sz="2400" b="1" i="1" dirty="0" smtClean="0">
                <a:solidFill>
                  <a:srgbClr val="FF0000"/>
                </a:solidFill>
                <a:latin typeface="Times New Roman" panose="02020603050405020304" pitchFamily="18" charset="0"/>
                <a:cs typeface="Times New Roman" panose="02020603050405020304" pitchFamily="18" charset="0"/>
              </a:rPr>
              <a:t> </a:t>
            </a:r>
            <a:r>
              <a:rPr lang="en-US" altLang="en-US" sz="2400" b="1" i="1" dirty="0" err="1" smtClean="0">
                <a:solidFill>
                  <a:srgbClr val="FF0000"/>
                </a:solidFill>
                <a:latin typeface="Times New Roman" panose="02020603050405020304" pitchFamily="18" charset="0"/>
                <a:cs typeface="Times New Roman" panose="02020603050405020304" pitchFamily="18" charset="0"/>
              </a:rPr>
              <a:t>nào</a:t>
            </a:r>
            <a:r>
              <a:rPr lang="en-US" altLang="en-US" sz="2400" b="1" i="1" dirty="0" smtClean="0">
                <a:solidFill>
                  <a:srgbClr val="FF0000"/>
                </a:solidFill>
                <a:latin typeface="Times New Roman" panose="02020603050405020304" pitchFamily="18" charset="0"/>
                <a:cs typeface="Times New Roman" panose="02020603050405020304" pitchFamily="18" charset="0"/>
              </a:rPr>
              <a:t>?</a:t>
            </a:r>
            <a:endParaRPr lang="vi-VN" alt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946381"/>
      </p:ext>
    </p:extLst>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Ví</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2</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6" name="Rectangle 5"/>
          <p:cNvSpPr/>
          <p:nvPr/>
        </p:nvSpPr>
        <p:spPr>
          <a:xfrm>
            <a:off x="1660608" y="2411124"/>
            <a:ext cx="3581093" cy="1200329"/>
          </a:xfrm>
          <a:prstGeom prst="rect">
            <a:avLst/>
          </a:prstGeom>
          <a:solidFill>
            <a:srgbClr val="BED8D1"/>
          </a:solidFill>
        </p:spPr>
        <p:txBody>
          <a:bodyPr wrap="square">
            <a:spAutoFit/>
          </a:bodyPr>
          <a:lstStyle/>
          <a:p>
            <a:pPr algn="just"/>
            <a:r>
              <a:rPr lang="vi-VN" sz="2400" b="1" i="1" dirty="0" smtClean="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Bác có thấy con lợn cưới của tôi chạy qua đây không</a:t>
            </a:r>
            <a:r>
              <a:rPr lang="vi-VN" sz="2400" b="1" i="1" dirty="0" smtClean="0">
                <a:latin typeface="Times New Roman" panose="02020603050405020304" pitchFamily="18" charset="0"/>
                <a:cs typeface="Times New Roman" panose="02020603050405020304" pitchFamily="18" charset="0"/>
              </a:rPr>
              <a:t>?</a:t>
            </a:r>
            <a:endParaRPr lang="vi-VN" sz="2400" b="1" i="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285754" y="798617"/>
            <a:ext cx="5084505" cy="1926503"/>
          </a:xfrm>
          <a:prstGeom prst="rect">
            <a:avLst/>
          </a:prstGeom>
        </p:spPr>
      </p:pic>
      <p:sp>
        <p:nvSpPr>
          <p:cNvPr id="10" name="Rectangle 9"/>
          <p:cNvSpPr/>
          <p:nvPr/>
        </p:nvSpPr>
        <p:spPr>
          <a:xfrm>
            <a:off x="6400799" y="2411125"/>
            <a:ext cx="3938921" cy="1200329"/>
          </a:xfrm>
          <a:prstGeom prst="rect">
            <a:avLst/>
          </a:prstGeom>
          <a:solidFill>
            <a:srgbClr val="BED8D1"/>
          </a:solidFill>
        </p:spPr>
        <p:txBody>
          <a:bodyPr wrap="square">
            <a:spAutoFit/>
          </a:bodyPr>
          <a:lstStyle/>
          <a:p>
            <a:pPr algn="just"/>
            <a:r>
              <a:rPr lang="vi-VN" sz="2400" b="1" i="1" dirty="0" smtClean="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Từ lúc tôi mặc cái áo mới này, tôi chẳng thấy con lợn nào chạy qua đây cả!</a:t>
            </a:r>
          </a:p>
        </p:txBody>
      </p:sp>
      <p:sp>
        <p:nvSpPr>
          <p:cNvPr id="2" name="TextBox 1"/>
          <p:cNvSpPr txBox="1"/>
          <p:nvPr/>
        </p:nvSpPr>
        <p:spPr>
          <a:xfrm>
            <a:off x="2528249" y="3545133"/>
            <a:ext cx="1654620" cy="564257"/>
          </a:xfrm>
          <a:prstGeom prst="rect">
            <a:avLst/>
          </a:prstGeom>
          <a:noFill/>
        </p:spPr>
        <p:txBody>
          <a:bodyPr wrap="none" rtlCol="0" anchor="ctr">
            <a:spAutoFit/>
          </a:bodyPr>
          <a:lstStyle/>
          <a:p>
            <a:pPr>
              <a:lnSpc>
                <a:spcPct val="120000"/>
              </a:lnSpc>
            </a:pPr>
            <a:r>
              <a:rPr lang="en-US" sz="2800" i="1" dirty="0" err="1" smtClean="0">
                <a:solidFill>
                  <a:srgbClr val="FF0000"/>
                </a:solidFill>
                <a:latin typeface="Times New Roman" panose="02020603050405020304" pitchFamily="18" charset="0"/>
                <a:cs typeface="Times New Roman" panose="02020603050405020304" pitchFamily="18" charset="0"/>
              </a:rPr>
              <a:t>Người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hỏi</a:t>
            </a:r>
            <a:endParaRPr lang="en-US" sz="2800" i="1" dirty="0" smtClean="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364568" y="3554245"/>
            <a:ext cx="2079415" cy="609398"/>
          </a:xfrm>
          <a:prstGeom prst="rect">
            <a:avLst/>
          </a:prstGeom>
          <a:noFill/>
        </p:spPr>
        <p:txBody>
          <a:bodyPr wrap="none" rtlCol="0" anchor="ctr">
            <a:spAutoFit/>
          </a:bodyPr>
          <a:lstStyle/>
          <a:p>
            <a:pPr>
              <a:lnSpc>
                <a:spcPct val="120000"/>
              </a:lnSpc>
            </a:pPr>
            <a:r>
              <a:rPr lang="en-US" sz="2800" i="1" dirty="0" err="1" smtClean="0">
                <a:solidFill>
                  <a:srgbClr val="FF0000"/>
                </a:solidFill>
                <a:latin typeface="Times New Roman" panose="02020603050405020304" pitchFamily="18" charset="0"/>
                <a:cs typeface="Times New Roman" panose="02020603050405020304" pitchFamily="18" charset="0"/>
              </a:rPr>
              <a:t>Người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trả</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lời</a:t>
            </a:r>
            <a:endParaRPr lang="en-US" sz="2800" i="1" dirty="0" smtClean="0">
              <a:solidFill>
                <a:srgbClr val="FF0000"/>
              </a:solidFill>
              <a:latin typeface="Times New Roman" panose="02020603050405020304" pitchFamily="18" charset="0"/>
              <a:cs typeface="Times New Roman" panose="02020603050405020304" pitchFamily="18" charset="0"/>
            </a:endParaRPr>
          </a:p>
        </p:txBody>
      </p:sp>
      <p:sp>
        <p:nvSpPr>
          <p:cNvPr id="5" name="Multiply 4"/>
          <p:cNvSpPr/>
          <p:nvPr/>
        </p:nvSpPr>
        <p:spPr>
          <a:xfrm>
            <a:off x="4594433" y="2115279"/>
            <a:ext cx="647268" cy="98435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Multiply 15"/>
          <p:cNvSpPr/>
          <p:nvPr/>
        </p:nvSpPr>
        <p:spPr>
          <a:xfrm>
            <a:off x="9296771" y="2115279"/>
            <a:ext cx="1042949" cy="98435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7" name="Picture 16">
            <a:extLst>
              <a:ext uri="{FF2B5EF4-FFF2-40B4-BE49-F238E27FC236}">
                <a16:creationId xmlns:a16="http://schemas.microsoft.com/office/drawing/2014/main" xmlns="" id="{E8129C16-AF25-454E-8475-2869B09876E9}"/>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634242">
            <a:off x="2798238" y="3990368"/>
            <a:ext cx="1114640" cy="1114640"/>
          </a:xfrm>
          <a:prstGeom prst="rect">
            <a:avLst/>
          </a:prstGeom>
        </p:spPr>
      </p:pic>
      <p:sp>
        <p:nvSpPr>
          <p:cNvPr id="18" name="Rectangle 17"/>
          <p:cNvSpPr/>
          <p:nvPr/>
        </p:nvSpPr>
        <p:spPr>
          <a:xfrm>
            <a:off x="1911944" y="4985985"/>
            <a:ext cx="3078420" cy="732235"/>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Thừa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thông</a:t>
            </a:r>
            <a:r>
              <a:rPr lang="en-US" sz="2800" dirty="0" smtClean="0">
                <a:solidFill>
                  <a:schemeClr val="tx1"/>
                </a:solidFill>
                <a:latin typeface="Times New Roman" panose="02020603050405020304" pitchFamily="18" charset="0"/>
                <a:cs typeface="Times New Roman" panose="02020603050405020304" pitchFamily="18" charset="0"/>
              </a:rPr>
              <a:t> tin</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E8129C16-AF25-454E-8475-2869B09876E9}"/>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634242">
            <a:off x="7717343" y="4001617"/>
            <a:ext cx="1114640" cy="1114640"/>
          </a:xfrm>
          <a:prstGeom prst="rect">
            <a:avLst/>
          </a:prstGeom>
        </p:spPr>
      </p:pic>
      <p:sp>
        <p:nvSpPr>
          <p:cNvPr id="22" name="Rectangle 21"/>
          <p:cNvSpPr/>
          <p:nvPr/>
        </p:nvSpPr>
        <p:spPr>
          <a:xfrm>
            <a:off x="6831049" y="4997234"/>
            <a:ext cx="3078420" cy="732235"/>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Thừa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thông</a:t>
            </a:r>
            <a:r>
              <a:rPr lang="en-US" sz="2800" dirty="0" smtClean="0">
                <a:solidFill>
                  <a:schemeClr val="tx1"/>
                </a:solidFill>
                <a:latin typeface="Times New Roman" panose="02020603050405020304" pitchFamily="18" charset="0"/>
                <a:cs typeface="Times New Roman" panose="02020603050405020304" pitchFamily="18" charset="0"/>
              </a:rPr>
              <a:t> tin</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66323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 grpId="0"/>
      <p:bldP spid="12" grpId="0"/>
      <p:bldP spid="5" grpId="0" animBg="1"/>
      <p:bldP spid="16" grpId="0" animBg="1"/>
      <p:bldP spid="1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516834" y="304800"/>
            <a:ext cx="11145079" cy="2425521"/>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67953" y="3223496"/>
            <a:ext cx="9817995" cy="1446550"/>
          </a:xfrm>
          <a:prstGeom prst="rect">
            <a:avLst/>
          </a:prstGeom>
        </p:spPr>
        <p:txBody>
          <a:bodyPr wrap="square">
            <a:spAutoFit/>
          </a:bodyPr>
          <a:lstStyle/>
          <a:p>
            <a:pPr defTabSz="457200"/>
            <a:r>
              <a:rPr lang="en-US" sz="4400" i="1"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latin typeface="Times New Roman" panose="02020603050405020304" pitchFamily="18" charset="0"/>
                <a:cs typeface="Times New Roman" panose="02020603050405020304" pitchFamily="18" charset="0"/>
              </a:rPr>
              <a:t>Nội</a:t>
            </a:r>
            <a:r>
              <a:rPr lang="en-US" sz="4400" i="1" dirty="0" smtClean="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dung </a:t>
            </a:r>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thừa</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944711" y="0"/>
            <a:ext cx="7776220" cy="3911787"/>
          </a:xfrm>
          <a:prstGeom prst="rect">
            <a:avLst/>
          </a:prstGeom>
        </p:spPr>
      </p:pic>
      <p:sp>
        <p:nvSpPr>
          <p:cNvPr id="10" name="TextBox 9">
            <a:extLst>
              <a:ext uri="{FF2B5EF4-FFF2-40B4-BE49-F238E27FC236}">
                <a16:creationId xmlns:a16="http://schemas.microsoft.com/office/drawing/2014/main" xmlns="" id="{09F2AE3B-18F7-487E-9189-FC52A5F1E6D6}"/>
              </a:ext>
            </a:extLst>
          </p:cNvPr>
          <p:cNvSpPr txBox="1">
            <a:spLocks noChangeArrowheads="1"/>
          </p:cNvSpPr>
          <p:nvPr/>
        </p:nvSpPr>
        <p:spPr bwMode="auto">
          <a:xfrm>
            <a:off x="2386558" y="5264835"/>
            <a:ext cx="76718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smtClean="0">
                <a:solidFill>
                  <a:srgbClr val="FF0000"/>
                </a:solidFill>
                <a:latin typeface="Times New Roman" panose="02020603050405020304" pitchFamily="18" charset="0"/>
                <a:cs typeface="Times New Roman" panose="02020603050405020304" pitchFamily="18" charset="0"/>
              </a:rPr>
              <a:t>“</a:t>
            </a:r>
            <a:r>
              <a:rPr lang="en-SG" altLang="en-US" sz="3200" i="1" dirty="0" err="1" smtClean="0">
                <a:solidFill>
                  <a:srgbClr val="FF0000"/>
                </a:solidFill>
                <a:latin typeface="Times New Roman" panose="02020603050405020304" pitchFamily="18" charset="0"/>
                <a:cs typeface="Times New Roman" panose="02020603050405020304" pitchFamily="18" charset="0"/>
              </a:rPr>
              <a:t>Phương</a:t>
            </a:r>
            <a:r>
              <a:rPr lang="en-SG" altLang="en-US" sz="3200" i="1" dirty="0" smtClean="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châm</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về</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lượng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nói</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vừa</a:t>
            </a:r>
            <a:endParaRPr lang="en-SG" altLang="en-US" sz="3200" i="1" dirty="0">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FF0000"/>
                </a:solidFill>
                <a:latin typeface="Times New Roman" panose="02020603050405020304" pitchFamily="18" charset="0"/>
                <a:cs typeface="Times New Roman" panose="02020603050405020304" pitchFamily="18" charset="0"/>
              </a:rPr>
              <a:t>Nội</a:t>
            </a:r>
            <a:r>
              <a:rPr lang="en-SG" altLang="en-US" sz="3200" i="1" dirty="0">
                <a:solidFill>
                  <a:srgbClr val="FF0000"/>
                </a:solidFill>
                <a:latin typeface="Times New Roman" panose="02020603050405020304" pitchFamily="18" charset="0"/>
                <a:cs typeface="Times New Roman" panose="02020603050405020304" pitchFamily="18" charset="0"/>
              </a:rPr>
              <a:t> dung </a:t>
            </a:r>
            <a:r>
              <a:rPr lang="en-SG" altLang="en-US" sz="3200" i="1" dirty="0" err="1">
                <a:solidFill>
                  <a:srgbClr val="FF0000"/>
                </a:solidFill>
                <a:latin typeface="Times New Roman" panose="02020603050405020304" pitchFamily="18" charset="0"/>
                <a:cs typeface="Times New Roman" panose="02020603050405020304" pitchFamily="18" charset="0"/>
              </a:rPr>
              <a:t>không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thiếu</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không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thừa</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nghe</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em</a:t>
            </a:r>
            <a:r>
              <a:rPr lang="en-SG" altLang="en-US" sz="3200" i="1" dirty="0" smtClean="0">
                <a:solidFill>
                  <a:srgbClr val="FF0000"/>
                </a:solidFill>
                <a:latin typeface="Times New Roman" panose="02020603050405020304" pitchFamily="18" charset="0"/>
                <a:cs typeface="Times New Roman" panose="02020603050405020304" pitchFamily="18" charset="0"/>
              </a:rPr>
              <a:t>!”</a:t>
            </a:r>
            <a:endParaRPr lang="en-SG" alt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11725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80">
                                          <p:stCondLst>
                                            <p:cond delay="0"/>
                                          </p:stCondLst>
                                        </p:cTn>
                                        <p:tgtEl>
                                          <p:spTgt spid="10"/>
                                        </p:tgtEl>
                                      </p:cBhvr>
                                    </p:animEffect>
                                    <p:anim calcmode="lin" valueType="num">
                                      <p:cBhvr>
                                        <p:cTn id="2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gtEl>
                                      </p:cBhvr>
                                      <p:to x="100000" y="60000"/>
                                    </p:animScale>
                                    <p:animScale>
                                      <p:cBhvr>
                                        <p:cTn id="27" dur="166" decel="50000">
                                          <p:stCondLst>
                                            <p:cond delay="676"/>
                                          </p:stCondLst>
                                        </p:cTn>
                                        <p:tgtEl>
                                          <p:spTgt spid="10"/>
                                        </p:tgtEl>
                                      </p:cBhvr>
                                      <p:to x="100000" y="100000"/>
                                    </p:animScale>
                                    <p:animScale>
                                      <p:cBhvr>
                                        <p:cTn id="28" dur="26">
                                          <p:stCondLst>
                                            <p:cond delay="1312"/>
                                          </p:stCondLst>
                                        </p:cTn>
                                        <p:tgtEl>
                                          <p:spTgt spid="10"/>
                                        </p:tgtEl>
                                      </p:cBhvr>
                                      <p:to x="100000" y="80000"/>
                                    </p:animScale>
                                    <p:animScale>
                                      <p:cBhvr>
                                        <p:cTn id="29" dur="166" decel="50000">
                                          <p:stCondLst>
                                            <p:cond delay="1338"/>
                                          </p:stCondLst>
                                        </p:cTn>
                                        <p:tgtEl>
                                          <p:spTgt spid="10"/>
                                        </p:tgtEl>
                                      </p:cBhvr>
                                      <p:to x="100000" y="100000"/>
                                    </p:animScale>
                                    <p:animScale>
                                      <p:cBhvr>
                                        <p:cTn id="30" dur="26">
                                          <p:stCondLst>
                                            <p:cond delay="1642"/>
                                          </p:stCondLst>
                                        </p:cTn>
                                        <p:tgtEl>
                                          <p:spTgt spid="10"/>
                                        </p:tgtEl>
                                      </p:cBhvr>
                                      <p:to x="100000" y="90000"/>
                                    </p:animScale>
                                    <p:animScale>
                                      <p:cBhvr>
                                        <p:cTn id="31" dur="166" decel="50000">
                                          <p:stCondLst>
                                            <p:cond delay="1668"/>
                                          </p:stCondLst>
                                        </p:cTn>
                                        <p:tgtEl>
                                          <p:spTgt spid="10"/>
                                        </p:tgtEl>
                                      </p:cBhvr>
                                      <p:to x="100000" y="100000"/>
                                    </p:animScale>
                                    <p:animScale>
                                      <p:cBhvr>
                                        <p:cTn id="32" dur="26">
                                          <p:stCondLst>
                                            <p:cond delay="1808"/>
                                          </p:stCondLst>
                                        </p:cTn>
                                        <p:tgtEl>
                                          <p:spTgt spid="10"/>
                                        </p:tgtEl>
                                      </p:cBhvr>
                                      <p:to x="100000" y="95000"/>
                                    </p:animScale>
                                    <p:animScale>
                                      <p:cBhvr>
                                        <p:cTn id="3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09470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Rounded Corners 1">
            <a:extLst>
              <a:ext uri="{FF2B5EF4-FFF2-40B4-BE49-F238E27FC236}">
                <a16:creationId xmlns:a16="http://schemas.microsoft.com/office/drawing/2014/main" xmlns="" id="{CABBA2C6-0197-4C04-AAB6-D6088BD99459}"/>
              </a:ext>
            </a:extLst>
          </p:cNvPr>
          <p:cNvSpPr/>
          <p:nvPr/>
        </p:nvSpPr>
        <p:spPr>
          <a:xfrm>
            <a:off x="8273542" y="1639158"/>
            <a:ext cx="3490451" cy="1009928"/>
          </a:xfrm>
          <a:prstGeom prst="roundRect">
            <a:avLst/>
          </a:prstGeom>
          <a:solidFill>
            <a:srgbClr val="A3C8B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SG" sz="3200" b="1" i="1" dirty="0" err="1">
                <a:solidFill>
                  <a:schemeClr val="bg1"/>
                </a:solidFill>
                <a:latin typeface="Times New Roman" panose="02020603050405020304" pitchFamily="18" charset="0"/>
                <a:cs typeface="Times New Roman" panose="02020603050405020304" pitchFamily="18" charset="0"/>
              </a:rPr>
              <a:t>Nói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có</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sách</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mách</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có</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chứng</a:t>
            </a:r>
            <a:endParaRPr lang="en-SG" sz="3200" b="1" i="1" dirty="0">
              <a:solidFill>
                <a:schemeClr val="bg1"/>
              </a:solidFill>
              <a:latin typeface="Times New Roman" panose="02020603050405020304" pitchFamily="18" charset="0"/>
              <a:cs typeface="Times New Roman" panose="02020603050405020304" pitchFamily="18" charset="0"/>
            </a:endParaRPr>
          </a:p>
        </p:txBody>
      </p:sp>
      <p:sp>
        <p:nvSpPr>
          <p:cNvPr id="8" name="Rectangle: Rounded Corners 2">
            <a:extLst>
              <a:ext uri="{FF2B5EF4-FFF2-40B4-BE49-F238E27FC236}">
                <a16:creationId xmlns:a16="http://schemas.microsoft.com/office/drawing/2014/main" xmlns="" id="{019475F2-DFD1-4324-8C56-AA5F98EE22BD}"/>
              </a:ext>
            </a:extLst>
          </p:cNvPr>
          <p:cNvSpPr/>
          <p:nvPr/>
        </p:nvSpPr>
        <p:spPr>
          <a:xfrm>
            <a:off x="8273542" y="2793728"/>
            <a:ext cx="3490451" cy="889818"/>
          </a:xfrm>
          <a:prstGeom prst="roundRect">
            <a:avLst/>
          </a:prstGeom>
          <a:solidFill>
            <a:srgbClr val="A3C8B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SG" sz="3200" b="1" i="1" dirty="0" err="1">
                <a:solidFill>
                  <a:schemeClr val="bg1"/>
                </a:solidFill>
                <a:latin typeface="Times New Roman" panose="02020603050405020304" pitchFamily="18" charset="0"/>
                <a:cs typeface="Times New Roman" panose="02020603050405020304" pitchFamily="18" charset="0"/>
              </a:rPr>
              <a:t>Nói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dối</a:t>
            </a:r>
            <a:endParaRPr lang="en-SG" sz="3200" b="1" i="1" dirty="0">
              <a:solidFill>
                <a:schemeClr val="bg1"/>
              </a:solidFill>
              <a:latin typeface="Times New Roman" panose="02020603050405020304" pitchFamily="18" charset="0"/>
              <a:cs typeface="Times New Roman" panose="02020603050405020304" pitchFamily="18" charset="0"/>
            </a:endParaRPr>
          </a:p>
        </p:txBody>
      </p:sp>
      <p:sp>
        <p:nvSpPr>
          <p:cNvPr id="9" name="Rectangle: Rounded Corners 3">
            <a:extLst>
              <a:ext uri="{FF2B5EF4-FFF2-40B4-BE49-F238E27FC236}">
                <a16:creationId xmlns:a16="http://schemas.microsoft.com/office/drawing/2014/main" xmlns="" id="{2AD08F5D-E79E-4C1D-BF3B-EFAA18609CFF}"/>
              </a:ext>
            </a:extLst>
          </p:cNvPr>
          <p:cNvSpPr/>
          <p:nvPr/>
        </p:nvSpPr>
        <p:spPr>
          <a:xfrm>
            <a:off x="8246809" y="3840898"/>
            <a:ext cx="3490451" cy="784355"/>
          </a:xfrm>
          <a:prstGeom prst="roundRect">
            <a:avLst/>
          </a:prstGeom>
          <a:solidFill>
            <a:srgbClr val="A3C8B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SG" sz="3200" b="1" i="1" dirty="0" err="1">
                <a:solidFill>
                  <a:schemeClr val="bg1"/>
                </a:solidFill>
                <a:latin typeface="Times New Roman" panose="02020603050405020304" pitchFamily="18" charset="0"/>
                <a:cs typeface="Times New Roman" panose="02020603050405020304" pitchFamily="18" charset="0"/>
              </a:rPr>
              <a:t>Nói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mò</a:t>
            </a:r>
            <a:endParaRPr lang="en-SG" sz="3200" b="1" i="1" dirty="0">
              <a:solidFill>
                <a:schemeClr val="bg1"/>
              </a:solidFill>
              <a:latin typeface="Times New Roman" panose="02020603050405020304" pitchFamily="18" charset="0"/>
              <a:cs typeface="Times New Roman" panose="02020603050405020304" pitchFamily="18" charset="0"/>
            </a:endParaRPr>
          </a:p>
        </p:txBody>
      </p:sp>
      <p:sp>
        <p:nvSpPr>
          <p:cNvPr id="10" name="Rectangle: Rounded Corners 4">
            <a:extLst>
              <a:ext uri="{FF2B5EF4-FFF2-40B4-BE49-F238E27FC236}">
                <a16:creationId xmlns:a16="http://schemas.microsoft.com/office/drawing/2014/main" xmlns="" id="{35E5011A-669B-4C31-A2E3-2498A99DA08C}"/>
              </a:ext>
            </a:extLst>
          </p:cNvPr>
          <p:cNvSpPr/>
          <p:nvPr/>
        </p:nvSpPr>
        <p:spPr>
          <a:xfrm>
            <a:off x="8246809" y="4789934"/>
            <a:ext cx="3490451" cy="889819"/>
          </a:xfrm>
          <a:prstGeom prst="roundRect">
            <a:avLst/>
          </a:prstGeom>
          <a:solidFill>
            <a:srgbClr val="A3C8B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SG" sz="3200" b="1" i="1" dirty="0" err="1">
                <a:solidFill>
                  <a:schemeClr val="bg1"/>
                </a:solidFill>
                <a:latin typeface="Times New Roman" panose="02020603050405020304" pitchFamily="18" charset="0"/>
                <a:cs typeface="Times New Roman" panose="02020603050405020304" pitchFamily="18" charset="0"/>
              </a:rPr>
              <a:t>Nói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nhăng</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nói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cuội</a:t>
            </a:r>
            <a:endParaRPr lang="en-SG" sz="3200" b="1" i="1" dirty="0">
              <a:solidFill>
                <a:schemeClr val="bg1"/>
              </a:solidFill>
              <a:latin typeface="Times New Roman" panose="02020603050405020304" pitchFamily="18" charset="0"/>
              <a:cs typeface="Times New Roman" panose="02020603050405020304" pitchFamily="18" charset="0"/>
            </a:endParaRPr>
          </a:p>
        </p:txBody>
      </p:sp>
      <p:sp>
        <p:nvSpPr>
          <p:cNvPr id="11" name="Rectangle: Rounded Corners 5">
            <a:extLst>
              <a:ext uri="{FF2B5EF4-FFF2-40B4-BE49-F238E27FC236}">
                <a16:creationId xmlns:a16="http://schemas.microsoft.com/office/drawing/2014/main" xmlns="" id="{43C140CB-BDBC-4B83-9ED2-8ACDB79CB5A7}"/>
              </a:ext>
            </a:extLst>
          </p:cNvPr>
          <p:cNvSpPr/>
          <p:nvPr/>
        </p:nvSpPr>
        <p:spPr>
          <a:xfrm>
            <a:off x="8264115" y="5825580"/>
            <a:ext cx="3490451" cy="889819"/>
          </a:xfrm>
          <a:prstGeom prst="roundRect">
            <a:avLst/>
          </a:prstGeom>
          <a:solidFill>
            <a:srgbClr val="A3C8B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SG" sz="3200" b="1" i="1" dirty="0" err="1">
                <a:solidFill>
                  <a:schemeClr val="bg1"/>
                </a:solidFill>
                <a:latin typeface="Times New Roman" panose="02020603050405020304" pitchFamily="18" charset="0"/>
                <a:cs typeface="Times New Roman" panose="02020603050405020304" pitchFamily="18" charset="0"/>
              </a:rPr>
              <a:t>Nói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trạng</a:t>
            </a:r>
            <a:endParaRPr lang="en-SG" sz="3200" b="1" i="1" dirty="0">
              <a:solidFill>
                <a:schemeClr val="bg1"/>
              </a:solidFill>
              <a:latin typeface="Times New Roman" panose="02020603050405020304" pitchFamily="18" charset="0"/>
              <a:cs typeface="Times New Roman" panose="02020603050405020304" pitchFamily="18" charset="0"/>
            </a:endParaRPr>
          </a:p>
        </p:txBody>
      </p:sp>
      <p:sp>
        <p:nvSpPr>
          <p:cNvPr id="12" name="Rectangle: Rounded Corners 6">
            <a:extLst>
              <a:ext uri="{FF2B5EF4-FFF2-40B4-BE49-F238E27FC236}">
                <a16:creationId xmlns:a16="http://schemas.microsoft.com/office/drawing/2014/main" xmlns="" id="{1C05C6E8-385B-4656-AA48-3F22FB58F14A}"/>
              </a:ext>
            </a:extLst>
          </p:cNvPr>
          <p:cNvSpPr/>
          <p:nvPr/>
        </p:nvSpPr>
        <p:spPr>
          <a:xfrm>
            <a:off x="589015" y="1631541"/>
            <a:ext cx="6765820" cy="813114"/>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i="1" dirty="0" err="1">
                <a:solidFill>
                  <a:schemeClr val="tx1"/>
                </a:solidFill>
                <a:latin typeface="Times New Roman" panose="02020603050405020304" pitchFamily="18" charset="0"/>
                <a:cs typeface="Times New Roman" panose="02020603050405020304" pitchFamily="18" charset="0"/>
              </a:rPr>
              <a:t>Nói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hú</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hoạ</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 . . </a:t>
            </a:r>
            <a:endParaRPr lang="en-SG" sz="2800" i="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7">
            <a:extLst>
              <a:ext uri="{FF2B5EF4-FFF2-40B4-BE49-F238E27FC236}">
                <a16:creationId xmlns:a16="http://schemas.microsoft.com/office/drawing/2014/main" xmlns="" id="{C5EF0B21-06A4-4411-A73F-ACD8E3449EDD}"/>
              </a:ext>
            </a:extLst>
          </p:cNvPr>
          <p:cNvSpPr/>
          <p:nvPr/>
        </p:nvSpPr>
        <p:spPr>
          <a:xfrm>
            <a:off x="589015" y="2547039"/>
            <a:ext cx="6765820" cy="813115"/>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457200">
              <a:lnSpc>
                <a:spcPct val="90000"/>
              </a:lnSpc>
              <a:spcBef>
                <a:spcPct val="20000"/>
              </a:spcBef>
              <a:defRPr/>
            </a:pPr>
            <a:r>
              <a:rPr lang="en-US" sz="2800" i="1" dirty="0" err="1">
                <a:solidFill>
                  <a:schemeClr val="tx1"/>
                </a:solidFill>
                <a:latin typeface="Times New Roman" panose="02020603050405020304" pitchFamily="18" charset="0"/>
                <a:cs typeface="Times New Roman" panose="02020603050405020304" pitchFamily="18" charset="0"/>
              </a:rPr>
              <a:t>Nói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chắc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chắn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 . . </a:t>
            </a:r>
          </a:p>
        </p:txBody>
      </p:sp>
      <p:sp>
        <p:nvSpPr>
          <p:cNvPr id="14" name="Rectangle: Rounded Corners 8">
            <a:extLst>
              <a:ext uri="{FF2B5EF4-FFF2-40B4-BE49-F238E27FC236}">
                <a16:creationId xmlns:a16="http://schemas.microsoft.com/office/drawing/2014/main" xmlns="" id="{4EC7B961-40CD-4360-8FAA-11CE8E2D9008}"/>
              </a:ext>
            </a:extLst>
          </p:cNvPr>
          <p:cNvSpPr/>
          <p:nvPr/>
        </p:nvSpPr>
        <p:spPr>
          <a:xfrm>
            <a:off x="589015" y="3488160"/>
            <a:ext cx="6765820" cy="889819"/>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i="1" dirty="0" err="1">
                <a:solidFill>
                  <a:schemeClr val="tx1"/>
                </a:solidFill>
                <a:latin typeface="Times New Roman" panose="02020603050405020304" pitchFamily="18" charset="0"/>
                <a:cs typeface="Times New Roman" panose="02020603050405020304" pitchFamily="18" charset="0"/>
              </a:rPr>
              <a:t>Nói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nhảm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nhí</a:t>
            </a:r>
            <a:r>
              <a:rPr lang="en-US" sz="2800" i="1" dirty="0">
                <a:solidFill>
                  <a:schemeClr val="tx1"/>
                </a:solidFill>
                <a:latin typeface="Times New Roman" panose="02020603050405020304" pitchFamily="18" charset="0"/>
                <a:cs typeface="Times New Roman" panose="02020603050405020304" pitchFamily="18" charset="0"/>
              </a:rPr>
              <a:t>, vu </a:t>
            </a:r>
            <a:r>
              <a:rPr lang="en-US" sz="2800" i="1" dirty="0" err="1">
                <a:solidFill>
                  <a:schemeClr val="tx1"/>
                </a:solidFill>
                <a:latin typeface="Times New Roman" panose="02020603050405020304" pitchFamily="18" charset="0"/>
                <a:cs typeface="Times New Roman" panose="02020603050405020304" pitchFamily="18" charset="0"/>
              </a:rPr>
              <a:t>vơ</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 . . .</a:t>
            </a:r>
            <a:endParaRPr lang="en-SG" sz="2800" i="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9">
            <a:extLst>
              <a:ext uri="{FF2B5EF4-FFF2-40B4-BE49-F238E27FC236}">
                <a16:creationId xmlns:a16="http://schemas.microsoft.com/office/drawing/2014/main" xmlns="" id="{B7F23735-19D1-45F0-B78F-BCE2EEE5F3F2}"/>
              </a:ext>
            </a:extLst>
          </p:cNvPr>
          <p:cNvSpPr/>
          <p:nvPr/>
        </p:nvSpPr>
        <p:spPr>
          <a:xfrm>
            <a:off x="562282" y="4518382"/>
            <a:ext cx="6765820" cy="996172"/>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i="1" dirty="0" err="1">
                <a:solidFill>
                  <a:schemeClr val="tx1"/>
                </a:solidFill>
                <a:latin typeface="Times New Roman" panose="02020603050405020304" pitchFamily="18" charset="0"/>
                <a:cs typeface="Times New Roman" panose="02020603050405020304" pitchFamily="18" charset="0"/>
              </a:rPr>
              <a:t>Nói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thật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cố</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nhằm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che</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giấu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 . . </a:t>
            </a:r>
            <a:endParaRPr lang="en-SG" sz="2800" i="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0">
            <a:extLst>
              <a:ext uri="{FF2B5EF4-FFF2-40B4-BE49-F238E27FC236}">
                <a16:creationId xmlns:a16="http://schemas.microsoft.com/office/drawing/2014/main" xmlns="" id="{03549221-506B-4B8F-B564-2C9BC8E79E0F}"/>
              </a:ext>
            </a:extLst>
          </p:cNvPr>
          <p:cNvSpPr/>
          <p:nvPr/>
        </p:nvSpPr>
        <p:spPr>
          <a:xfrm>
            <a:off x="589015" y="5643727"/>
            <a:ext cx="6765820" cy="999181"/>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600" i="1" dirty="0" err="1">
                <a:solidFill>
                  <a:schemeClr val="tx1"/>
                </a:solidFill>
                <a:latin typeface="Times New Roman" panose="02020603050405020304" pitchFamily="18" charset="0"/>
                <a:cs typeface="Times New Roman" panose="02020603050405020304" pitchFamily="18" charset="0"/>
              </a:rPr>
              <a:t>Nói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khoác</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lác</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làm</a:t>
            </a:r>
            <a:r>
              <a:rPr lang="en-US" sz="2600" i="1" dirty="0">
                <a:solidFill>
                  <a:schemeClr val="tx1"/>
                </a:solidFill>
                <a:latin typeface="Times New Roman" panose="02020603050405020304" pitchFamily="18" charset="0"/>
                <a:cs typeface="Times New Roman" panose="02020603050405020304" pitchFamily="18" charset="0"/>
              </a:rPr>
              <a:t> ra </a:t>
            </a:r>
            <a:r>
              <a:rPr lang="en-US" sz="2600" i="1" dirty="0" err="1">
                <a:solidFill>
                  <a:schemeClr val="tx1"/>
                </a:solidFill>
                <a:latin typeface="Times New Roman" panose="02020603050405020304" pitchFamily="18" charset="0"/>
                <a:cs typeface="Times New Roman" panose="02020603050405020304" pitchFamily="18" charset="0"/>
              </a:rPr>
              <a:t>vẻ</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tài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giỏi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hoặc</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nói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những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chuyện</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bông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đùa</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khoác</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lác</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cho</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vui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là</a:t>
            </a:r>
            <a:r>
              <a:rPr lang="en-US" sz="2600" i="1" dirty="0">
                <a:solidFill>
                  <a:schemeClr val="tx1"/>
                </a:solidFill>
                <a:latin typeface="Times New Roman" panose="02020603050405020304" pitchFamily="18" charset="0"/>
                <a:cs typeface="Times New Roman" panose="02020603050405020304" pitchFamily="18" charset="0"/>
              </a:rPr>
              <a:t> . . . </a:t>
            </a:r>
            <a:endParaRPr lang="en-SG" sz="2600" i="1" dirty="0">
              <a:solidFill>
                <a:schemeClr val="tx1"/>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xmlns="" id="{BEDB6F4A-8162-45C2-975C-7C07387AE749}"/>
              </a:ext>
            </a:extLst>
          </p:cNvPr>
          <p:cNvCxnSpPr>
            <a:cxnSpLocks/>
            <a:stCxn id="12" idx="3"/>
            <a:endCxn id="9" idx="1"/>
          </p:cNvCxnSpPr>
          <p:nvPr/>
        </p:nvCxnSpPr>
        <p:spPr>
          <a:xfrm>
            <a:off x="7354835" y="2038098"/>
            <a:ext cx="891974" cy="21949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09B921F-A12C-4F56-823F-B4A5E0B3DB09}"/>
              </a:ext>
            </a:extLst>
          </p:cNvPr>
          <p:cNvCxnSpPr>
            <a:cxnSpLocks/>
            <a:stCxn id="13" idx="3"/>
            <a:endCxn id="7" idx="1"/>
          </p:cNvCxnSpPr>
          <p:nvPr/>
        </p:nvCxnSpPr>
        <p:spPr>
          <a:xfrm flipV="1">
            <a:off x="7354835" y="2144122"/>
            <a:ext cx="918707" cy="809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2341BDD7-CB0E-455D-B3F7-9F4F9DF0A341}"/>
              </a:ext>
            </a:extLst>
          </p:cNvPr>
          <p:cNvCxnSpPr>
            <a:cxnSpLocks/>
            <a:stCxn id="14" idx="3"/>
            <a:endCxn id="10" idx="1"/>
          </p:cNvCxnSpPr>
          <p:nvPr/>
        </p:nvCxnSpPr>
        <p:spPr>
          <a:xfrm>
            <a:off x="7354835" y="3933070"/>
            <a:ext cx="891974" cy="1301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39CC3608-4CE1-4D3B-9679-A0F5137FA033}"/>
              </a:ext>
            </a:extLst>
          </p:cNvPr>
          <p:cNvCxnSpPr>
            <a:cxnSpLocks/>
            <a:stCxn id="15" idx="3"/>
            <a:endCxn id="8" idx="1"/>
          </p:cNvCxnSpPr>
          <p:nvPr/>
        </p:nvCxnSpPr>
        <p:spPr>
          <a:xfrm flipV="1">
            <a:off x="7328102" y="3238637"/>
            <a:ext cx="945440" cy="17778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35176F70-54AB-46D7-B558-A38AB8C25500}"/>
              </a:ext>
            </a:extLst>
          </p:cNvPr>
          <p:cNvCxnSpPr>
            <a:cxnSpLocks/>
            <a:stCxn id="16" idx="3"/>
            <a:endCxn id="11" idx="1"/>
          </p:cNvCxnSpPr>
          <p:nvPr/>
        </p:nvCxnSpPr>
        <p:spPr>
          <a:xfrm>
            <a:off x="7354835" y="6143318"/>
            <a:ext cx="909280" cy="1271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3240633" y="-203792"/>
            <a:ext cx="5710734" cy="1926503"/>
          </a:xfrm>
          <a:prstGeom prst="rect">
            <a:avLst/>
          </a:prstGeom>
        </p:spPr>
      </p:pic>
    </p:spTree>
    <p:extLst>
      <p:ext uri="{BB962C8B-B14F-4D97-AF65-F5344CB8AC3E}">
        <p14:creationId xmlns:p14="http://schemas.microsoft.com/office/powerpoint/2010/main" val="121140341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283071"/>
            <a:chOff x="1453442" y="2211662"/>
            <a:chExt cx="7538453" cy="1283071"/>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smtClean="0">
                    <a:solidFill>
                      <a:srgbClr val="000000"/>
                    </a:solidFill>
                    <a:latin typeface="楷体" panose="02010609060101010101" pitchFamily="49" charset="-122"/>
                    <a:ea typeface="楷体" panose="02010609060101010101" pitchFamily="49" charset="-122"/>
                  </a:rPr>
                  <a:t>II</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646331"/>
            </a:xfrm>
            <a:prstGeom prst="rect">
              <a:avLst/>
            </a:prstGeom>
            <a:noFill/>
          </p:spPr>
          <p:txBody>
            <a:bodyPr vert="horz" wrap="square" rtlCol="0">
              <a:spAutoFit/>
            </a:bodyPr>
            <a:lstStyle/>
            <a:p>
              <a:r>
                <a:rPr lang="en-US" altLang="zh-CN" sz="3600"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PHƯƠNG CHÂM VỀ CHẤT</a:t>
              </a:r>
              <a:endParaRPr lang="zh-CN" altLang="en-US" sz="3600"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4045321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09470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3"/>
          <a:stretch>
            <a:fillRect/>
          </a:stretch>
        </p:blipFill>
        <p:spPr>
          <a:xfrm>
            <a:off x="-647871" y="172279"/>
            <a:ext cx="13487742" cy="1094705"/>
          </a:xfrm>
          <a:prstGeom prst="rect">
            <a:avLst/>
          </a:prstGeom>
        </p:spPr>
      </p:pic>
      <p:sp>
        <p:nvSpPr>
          <p:cNvPr id="22" name="TextBox 2"/>
          <p:cNvSpPr txBox="1"/>
          <p:nvPr/>
        </p:nvSpPr>
        <p:spPr>
          <a:xfrm>
            <a:off x="224231" y="1366687"/>
            <a:ext cx="11743537" cy="5386090"/>
          </a:xfrm>
          <a:prstGeom prst="rect">
            <a:avLst/>
          </a:prstGeom>
          <a:solidFill>
            <a:schemeClr val="accent3">
              <a:lumMod val="20000"/>
              <a:lumOff val="8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229235" indent="-15240" algn="ctr">
              <a:buFont typeface="Wingdings" panose="05000000000000000000" pitchFamily="2" charset="2"/>
              <a:buNone/>
            </a:pPr>
            <a:r>
              <a:rPr sz="3200" b="1" i="1" dirty="0">
                <a:solidFill>
                  <a:srgbClr val="FF0000"/>
                </a:solidFill>
                <a:latin typeface="Times New Roman" panose="02020603050405020304" pitchFamily="18" charset="0"/>
              </a:rPr>
              <a:t>QUẢ BÍ KHỔNG LỒ</a:t>
            </a:r>
          </a:p>
          <a:p>
            <a:pPr marL="229235" indent="-15240"/>
            <a:r>
              <a:rPr sz="2400" i="1" dirty="0">
                <a:solidFill>
                  <a:schemeClr val="tx1"/>
                </a:solidFill>
                <a:latin typeface="Times New Roman" panose="02020603050405020304" pitchFamily="18" charset="0"/>
              </a:rPr>
              <a:t>Hai anh chàng đi qua một khu vườn trồng bí. Một anh thấy quả bí to kêu lên:</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 Chà, quả bí kia to thật !</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Anh bạn có tính hay nói khoác, cười mà bảo rằng :</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 Thế thì đã lấy gì làm to. Tôi đã từng thấy những quả bí to hơn nhiều. Có một lần, tôi tận mắt trông thấy một quả bí to bằng cả cái nhà đằng kia kìa.</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Anh kia nói ngay :</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 Thế thì đã lấy gì làm lạ. Tôi còn nhớ, một bận tôi trông thấy một cái nồi đồng to bằng cả cái đình làng ta.</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Anh nói khoác ngạc nhiên hỏi</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 Cái nồi ấy dùng để làm gì mà to vậy ?</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Anh kia giải thích :</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 Cái nồi ấy dùng để luộc quả bí anh vừa nói ấy mà.</a:t>
            </a:r>
          </a:p>
          <a:p>
            <a:pPr marL="229235" indent="-15240">
              <a:buFont typeface="Wingdings" panose="05000000000000000000" pitchFamily="2" charset="2"/>
              <a:buNone/>
            </a:pPr>
            <a:r>
              <a:rPr sz="2400" i="1" dirty="0">
                <a:solidFill>
                  <a:schemeClr val="tx1"/>
                </a:solidFill>
                <a:latin typeface="Times New Roman" panose="02020603050405020304" pitchFamily="18" charset="0"/>
              </a:rPr>
              <a:t>Anh nói khoác biết bạn chế nhạo mình bèn nói lảng sang</a:t>
            </a:r>
            <a:r>
              <a:rPr lang="vi-VN" altLang="x-none" sz="2400" i="1" dirty="0">
                <a:solidFill>
                  <a:schemeClr val="tx1"/>
                </a:solidFill>
                <a:latin typeface="Times New Roman" panose="02020603050405020304" pitchFamily="18" charset="0"/>
              </a:rPr>
              <a:t> </a:t>
            </a:r>
            <a:r>
              <a:rPr sz="2400" i="1" dirty="0">
                <a:solidFill>
                  <a:schemeClr val="tx1"/>
                </a:solidFill>
                <a:latin typeface="Times New Roman" panose="02020603050405020304" pitchFamily="18" charset="0"/>
              </a:rPr>
              <a:t>chuyện khác.</a:t>
            </a:r>
          </a:p>
        </p:txBody>
      </p:sp>
      <p:sp>
        <p:nvSpPr>
          <p:cNvPr id="6" name="Rectangle 5"/>
          <p:cNvSpPr/>
          <p:nvPr/>
        </p:nvSpPr>
        <p:spPr>
          <a:xfrm>
            <a:off x="2927796" y="3374265"/>
            <a:ext cx="3168203" cy="4121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023797" y="4059732"/>
            <a:ext cx="2708857" cy="4121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9214" y="4471856"/>
            <a:ext cx="2079440" cy="4121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ackgroundRemoval t="0" b="98500" l="6167" r="93000"/>
                    </a14:imgEffect>
                  </a14:imgLayer>
                </a14:imgProps>
              </a:ext>
              <a:ext uri="{28A0092B-C50C-407E-A947-70E740481C1C}">
                <a14:useLocalDpi xmlns:a14="http://schemas.microsoft.com/office/drawing/2010/main" val="0"/>
              </a:ext>
            </a:extLst>
          </a:blip>
          <a:stretch>
            <a:fillRect/>
          </a:stretch>
        </p:blipFill>
        <p:spPr>
          <a:xfrm>
            <a:off x="9156151" y="4677918"/>
            <a:ext cx="3096600" cy="2064400"/>
          </a:xfrm>
          <a:prstGeom prst="rect">
            <a:avLst/>
          </a:prstGeom>
        </p:spPr>
      </p:pic>
    </p:spTree>
    <p:extLst>
      <p:ext uri="{BB962C8B-B14F-4D97-AF65-F5344CB8AC3E}">
        <p14:creationId xmlns:p14="http://schemas.microsoft.com/office/powerpoint/2010/main" val="2582757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p:cNvSpPr/>
          <p:nvPr/>
        </p:nvSpPr>
        <p:spPr>
          <a:xfrm>
            <a:off x="0" y="1"/>
            <a:ext cx="12192000" cy="109470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9" name="Picture 18"/>
          <p:cNvPicPr>
            <a:picLocks noChangeAspect="1"/>
          </p:cNvPicPr>
          <p:nvPr/>
        </p:nvPicPr>
        <p:blipFill>
          <a:blip r:embed="rId3"/>
          <a:stretch>
            <a:fillRect/>
          </a:stretch>
        </p:blipFill>
        <p:spPr>
          <a:xfrm>
            <a:off x="-647871" y="172279"/>
            <a:ext cx="13487742" cy="1094705"/>
          </a:xfrm>
          <a:prstGeom prst="rect">
            <a:avLst/>
          </a:prstGeom>
        </p:spPr>
      </p:pic>
      <p:sp>
        <p:nvSpPr>
          <p:cNvPr id="20" name="Rectangle 19"/>
          <p:cNvSpPr/>
          <p:nvPr/>
        </p:nvSpPr>
        <p:spPr>
          <a:xfrm>
            <a:off x="774388" y="1858568"/>
            <a:ext cx="7092755" cy="14770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763916" y="1772244"/>
            <a:ext cx="4721164" cy="584775"/>
          </a:xfrm>
          <a:prstGeom prst="rect">
            <a:avLst/>
          </a:prstGeom>
        </p:spPr>
        <p:txBody>
          <a:bodyPr wrap="none">
            <a:spAutoFit/>
          </a:bodyPr>
          <a:lstStyle/>
          <a:p>
            <a:r>
              <a:rPr lang="en-US" sz="3200" i="1" dirty="0" smtClean="0">
                <a:latin typeface="Times New Roman" panose="02020603050405020304" pitchFamily="18" charset="0"/>
              </a:rPr>
              <a:t>- </a:t>
            </a:r>
            <a:r>
              <a:rPr lang="en-US" sz="3200" i="1" dirty="0" err="1" smtClean="0">
                <a:latin typeface="Times New Roman" panose="02020603050405020304" pitchFamily="18" charset="0"/>
              </a:rPr>
              <a:t>quả</a:t>
            </a:r>
            <a:r>
              <a:rPr lang="en-US" sz="3200" i="1" dirty="0" smtClean="0">
                <a:latin typeface="Times New Roman" panose="02020603050405020304" pitchFamily="18" charset="0"/>
              </a:rPr>
              <a:t> </a:t>
            </a:r>
            <a:r>
              <a:rPr lang="en-US" sz="3200" i="1" dirty="0" err="1">
                <a:latin typeface="Times New Roman" panose="02020603050405020304" pitchFamily="18" charset="0"/>
              </a:rPr>
              <a:t>bí</a:t>
            </a:r>
            <a:r>
              <a:rPr lang="en-US" sz="3200" i="1" dirty="0">
                <a:latin typeface="Times New Roman" panose="02020603050405020304" pitchFamily="18" charset="0"/>
              </a:rPr>
              <a:t> to </a:t>
            </a:r>
            <a:r>
              <a:rPr lang="en-US" sz="3200" i="1" dirty="0" err="1">
                <a:latin typeface="Times New Roman" panose="02020603050405020304" pitchFamily="18" charset="0"/>
              </a:rPr>
              <a:t>bằng</a:t>
            </a:r>
            <a:r>
              <a:rPr lang="en-US" sz="3200" i="1" dirty="0">
                <a:latin typeface="Times New Roman" panose="02020603050405020304" pitchFamily="18" charset="0"/>
              </a:rPr>
              <a:t> </a:t>
            </a:r>
            <a:r>
              <a:rPr lang="en-US" sz="3200" i="1" dirty="0" err="1">
                <a:latin typeface="Times New Roman" panose="02020603050405020304" pitchFamily="18" charset="0"/>
              </a:rPr>
              <a:t>cả</a:t>
            </a:r>
            <a:r>
              <a:rPr lang="en-US" sz="3200" i="1" dirty="0">
                <a:latin typeface="Times New Roman" panose="02020603050405020304" pitchFamily="18" charset="0"/>
              </a:rPr>
              <a:t> </a:t>
            </a:r>
            <a:r>
              <a:rPr lang="en-US" sz="3200" i="1" dirty="0" err="1">
                <a:latin typeface="Times New Roman" panose="02020603050405020304" pitchFamily="18" charset="0"/>
              </a:rPr>
              <a:t>cái</a:t>
            </a:r>
            <a:r>
              <a:rPr lang="en-US" sz="3200" i="1" dirty="0">
                <a:latin typeface="Times New Roman" panose="02020603050405020304" pitchFamily="18" charset="0"/>
              </a:rPr>
              <a:t> </a:t>
            </a:r>
            <a:r>
              <a:rPr lang="en-US" sz="3200" i="1" dirty="0" err="1">
                <a:latin typeface="Times New Roman" panose="02020603050405020304" pitchFamily="18" charset="0"/>
              </a:rPr>
              <a:t>nhà</a:t>
            </a:r>
            <a:r>
              <a:rPr lang="en-US" sz="3200" i="1" dirty="0">
                <a:latin typeface="Times New Roman" panose="02020603050405020304" pitchFamily="18" charset="0"/>
              </a:rPr>
              <a:t> </a:t>
            </a:r>
            <a:endParaRPr lang="en-US" sz="3200" dirty="0"/>
          </a:p>
        </p:txBody>
      </p:sp>
      <p:sp>
        <p:nvSpPr>
          <p:cNvPr id="24" name="Rectangle 23"/>
          <p:cNvSpPr/>
          <p:nvPr/>
        </p:nvSpPr>
        <p:spPr>
          <a:xfrm>
            <a:off x="763916" y="2467890"/>
            <a:ext cx="7103227" cy="584775"/>
          </a:xfrm>
          <a:prstGeom prst="rect">
            <a:avLst/>
          </a:prstGeom>
        </p:spPr>
        <p:txBody>
          <a:bodyPr wrap="none">
            <a:spAutoFit/>
          </a:bodyPr>
          <a:lstStyle/>
          <a:p>
            <a:r>
              <a:rPr lang="en-US" sz="3200" i="1" dirty="0" smtClean="0">
                <a:latin typeface="Times New Roman" panose="02020603050405020304" pitchFamily="18" charset="0"/>
              </a:rPr>
              <a:t>- </a:t>
            </a:r>
            <a:r>
              <a:rPr lang="en-US" sz="3200" i="1" dirty="0" err="1" smtClean="0">
                <a:latin typeface="Times New Roman" panose="02020603050405020304" pitchFamily="18" charset="0"/>
              </a:rPr>
              <a:t>cái</a:t>
            </a:r>
            <a:r>
              <a:rPr lang="en-US" sz="3200" i="1" dirty="0" smtClean="0">
                <a:latin typeface="Times New Roman" panose="02020603050405020304" pitchFamily="18" charset="0"/>
              </a:rPr>
              <a:t> </a:t>
            </a:r>
            <a:r>
              <a:rPr lang="en-US" sz="3200" i="1" dirty="0" err="1">
                <a:latin typeface="Times New Roman" panose="02020603050405020304" pitchFamily="18" charset="0"/>
              </a:rPr>
              <a:t>nồi</a:t>
            </a:r>
            <a:r>
              <a:rPr lang="en-US" sz="3200" i="1" dirty="0">
                <a:latin typeface="Times New Roman" panose="02020603050405020304" pitchFamily="18" charset="0"/>
              </a:rPr>
              <a:t> </a:t>
            </a:r>
            <a:r>
              <a:rPr lang="en-US" sz="3200" i="1" dirty="0" err="1">
                <a:latin typeface="Times New Roman" panose="02020603050405020304" pitchFamily="18" charset="0"/>
              </a:rPr>
              <a:t>đồng</a:t>
            </a:r>
            <a:r>
              <a:rPr lang="en-US" sz="3200" i="1" dirty="0">
                <a:latin typeface="Times New Roman" panose="02020603050405020304" pitchFamily="18" charset="0"/>
              </a:rPr>
              <a:t> to </a:t>
            </a:r>
            <a:r>
              <a:rPr lang="en-US" sz="3200" i="1" dirty="0" err="1">
                <a:latin typeface="Times New Roman" panose="02020603050405020304" pitchFamily="18" charset="0"/>
              </a:rPr>
              <a:t>bằng</a:t>
            </a:r>
            <a:r>
              <a:rPr lang="en-US" sz="3200" i="1" dirty="0">
                <a:latin typeface="Times New Roman" panose="02020603050405020304" pitchFamily="18" charset="0"/>
              </a:rPr>
              <a:t> </a:t>
            </a:r>
            <a:r>
              <a:rPr lang="en-US" sz="3200" i="1" dirty="0" err="1">
                <a:latin typeface="Times New Roman" panose="02020603050405020304" pitchFamily="18" charset="0"/>
              </a:rPr>
              <a:t>cả</a:t>
            </a:r>
            <a:r>
              <a:rPr lang="en-US" sz="3200" i="1" dirty="0">
                <a:latin typeface="Times New Roman" panose="02020603050405020304" pitchFamily="18" charset="0"/>
              </a:rPr>
              <a:t> </a:t>
            </a:r>
            <a:r>
              <a:rPr lang="en-US" sz="3200" i="1" dirty="0" err="1">
                <a:latin typeface="Times New Roman" panose="02020603050405020304" pitchFamily="18" charset="0"/>
              </a:rPr>
              <a:t>cái</a:t>
            </a:r>
            <a:r>
              <a:rPr lang="en-US" sz="3200" i="1" dirty="0">
                <a:latin typeface="Times New Roman" panose="02020603050405020304" pitchFamily="18" charset="0"/>
              </a:rPr>
              <a:t> </a:t>
            </a:r>
            <a:r>
              <a:rPr lang="en-US" sz="3200" i="1" dirty="0" err="1">
                <a:latin typeface="Times New Roman" panose="02020603050405020304" pitchFamily="18" charset="0"/>
              </a:rPr>
              <a:t>đình</a:t>
            </a:r>
            <a:r>
              <a:rPr lang="en-US" sz="3200" i="1" dirty="0">
                <a:latin typeface="Times New Roman" panose="02020603050405020304" pitchFamily="18" charset="0"/>
              </a:rPr>
              <a:t> </a:t>
            </a:r>
            <a:r>
              <a:rPr lang="en-US" sz="3200" i="1" dirty="0" err="1">
                <a:latin typeface="Times New Roman" panose="02020603050405020304" pitchFamily="18" charset="0"/>
              </a:rPr>
              <a:t>làng</a:t>
            </a:r>
            <a:r>
              <a:rPr lang="en-US" sz="3200" i="1" dirty="0">
                <a:latin typeface="Times New Roman" panose="02020603050405020304" pitchFamily="18" charset="0"/>
              </a:rPr>
              <a:t> ta.</a:t>
            </a:r>
            <a:endParaRPr lang="en-US" sz="3200" dirty="0"/>
          </a:p>
        </p:txBody>
      </p:sp>
      <p:sp>
        <p:nvSpPr>
          <p:cNvPr id="25" name="Rectangle 24"/>
          <p:cNvSpPr/>
          <p:nvPr/>
        </p:nvSpPr>
        <p:spPr>
          <a:xfrm>
            <a:off x="2182096" y="4073734"/>
            <a:ext cx="3084043" cy="1477328"/>
          </a:xfrm>
          <a:prstGeom prst="rect">
            <a:avLst/>
          </a:prstGeom>
        </p:spPr>
        <p:txBody>
          <a:bodyPr wrap="square">
            <a:spAutoFit/>
          </a:bodyPr>
          <a:lstStyle/>
          <a:p>
            <a:pPr algn="just"/>
            <a:r>
              <a:rPr lang="en-US" sz="3000" i="1" dirty="0" err="1">
                <a:solidFill>
                  <a:prstClr val="black"/>
                </a:solidFill>
                <a:latin typeface="Times New Roman" panose="02020603050405020304" pitchFamily="18" charset="0"/>
                <a:cs typeface="Times New Roman" panose="02020603050405020304" pitchFamily="18" charset="0"/>
              </a:rPr>
              <a:t>Phê</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phán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tính</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nói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khoác</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nói</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không</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đúng</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sự</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thật</a:t>
            </a:r>
            <a:endParaRPr lang="en-US" sz="3000" i="1" dirty="0">
              <a:solidFill>
                <a:prstClr val="black"/>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E8129C16-AF25-454E-8475-2869B09876E9}"/>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1272345">
            <a:off x="1319944" y="4254943"/>
            <a:ext cx="1114640" cy="1114640"/>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98500" l="6167" r="93000"/>
                    </a14:imgEffect>
                  </a14:imgLayer>
                </a14:imgProps>
              </a:ext>
              <a:ext uri="{28A0092B-C50C-407E-A947-70E740481C1C}">
                <a14:useLocalDpi xmlns:a14="http://schemas.microsoft.com/office/drawing/2010/main" val="0"/>
              </a:ext>
            </a:extLst>
          </a:blip>
          <a:stretch>
            <a:fillRect/>
          </a:stretch>
        </p:blipFill>
        <p:spPr>
          <a:xfrm>
            <a:off x="6787166" y="2876134"/>
            <a:ext cx="5322495" cy="3548330"/>
          </a:xfrm>
          <a:prstGeom prst="rect">
            <a:avLst/>
          </a:prstGeom>
        </p:spPr>
      </p:pic>
    </p:spTree>
    <p:extLst>
      <p:ext uri="{BB962C8B-B14F-4D97-AF65-F5344CB8AC3E}">
        <p14:creationId xmlns:p14="http://schemas.microsoft.com/office/powerpoint/2010/main" val="17314638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516834" y="304800"/>
            <a:ext cx="11145079" cy="2425521"/>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811369" y="3223496"/>
            <a:ext cx="10474579" cy="1200329"/>
          </a:xfrm>
          <a:prstGeom prst="rect">
            <a:avLst/>
          </a:prstGeom>
        </p:spPr>
        <p:txBody>
          <a:bodyPr wrap="square">
            <a:spAutoFit/>
          </a:bodyPr>
          <a:lstStyle/>
          <a:p>
            <a:pPr algn="just">
              <a:lnSpc>
                <a:spcPct val="100000"/>
              </a:lnSpc>
              <a:spcBef>
                <a:spcPct val="0"/>
              </a:spcBef>
            </a:pPr>
            <a:r>
              <a:rPr lang="en-SG" altLang="en-US" sz="36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SG" altLang="en-US" sz="3600" b="1" i="1" dirty="0" err="1" smtClean="0">
                <a:latin typeface="Times New Roman" panose="02020603050405020304" pitchFamily="18" charset="0"/>
                <a:cs typeface="Times New Roman" panose="02020603050405020304" pitchFamily="18" charset="0"/>
              </a:rPr>
              <a:t>Khi</a:t>
            </a:r>
            <a:r>
              <a:rPr lang="en-SG" altLang="en-US" sz="3600" b="1" i="1" dirty="0" smtClean="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giao</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tiếp</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đừng</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nói</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những</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điều</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mà</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mình</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không</a:t>
            </a:r>
            <a:r>
              <a:rPr lang="en-SG" altLang="en-US" sz="3600" b="1" i="1" dirty="0">
                <a:latin typeface="Times New Roman" panose="02020603050405020304" pitchFamily="18" charset="0"/>
                <a:cs typeface="Times New Roman" panose="02020603050405020304" pitchFamily="18" charset="0"/>
              </a:rPr>
              <a:t> tin </a:t>
            </a:r>
            <a:r>
              <a:rPr lang="en-SG" altLang="en-US" sz="3600" b="1" i="1" dirty="0" err="1">
                <a:latin typeface="Times New Roman" panose="02020603050405020304" pitchFamily="18" charset="0"/>
                <a:cs typeface="Times New Roman" panose="02020603050405020304" pitchFamily="18" charset="0"/>
              </a:rPr>
              <a:t>là</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đúng</a:t>
            </a:r>
            <a:r>
              <a:rPr lang="en-SG" altLang="en-US" sz="3600" b="1" i="1" dirty="0">
                <a:latin typeface="Times New Roman" panose="02020603050405020304" pitchFamily="18" charset="0"/>
                <a:cs typeface="Times New Roman" panose="02020603050405020304" pitchFamily="18" charset="0"/>
              </a:rPr>
              <a:t> hay </a:t>
            </a:r>
            <a:r>
              <a:rPr lang="en-SG" altLang="en-US" sz="3600" b="1" i="1" dirty="0" err="1">
                <a:latin typeface="Times New Roman" panose="02020603050405020304" pitchFamily="18" charset="0"/>
                <a:cs typeface="Times New Roman" panose="02020603050405020304" pitchFamily="18" charset="0"/>
              </a:rPr>
              <a:t>không</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có</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bằng</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chứng</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xác</a:t>
            </a:r>
            <a:r>
              <a:rPr lang="en-SG" altLang="en-US" sz="3600" b="1" i="1" dirty="0">
                <a:latin typeface="Times New Roman" panose="02020603050405020304" pitchFamily="18" charset="0"/>
                <a:cs typeface="Times New Roman" panose="02020603050405020304" pitchFamily="18" charset="0"/>
              </a:rPr>
              <a:t> </a:t>
            </a:r>
            <a:r>
              <a:rPr lang="en-SG" altLang="en-US" sz="3600" b="1" i="1" dirty="0" err="1">
                <a:latin typeface="Times New Roman" panose="02020603050405020304" pitchFamily="18" charset="0"/>
                <a:cs typeface="Times New Roman" panose="02020603050405020304" pitchFamily="18" charset="0"/>
              </a:rPr>
              <a:t>thực</a:t>
            </a:r>
            <a:endParaRPr lang="en-SG" altLang="en-US" sz="3600" b="1" i="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046617" y="594615"/>
            <a:ext cx="8004081" cy="3136025"/>
          </a:xfrm>
          <a:prstGeom prst="rect">
            <a:avLst/>
          </a:prstGeom>
        </p:spPr>
      </p:pic>
      <p:sp>
        <p:nvSpPr>
          <p:cNvPr id="12" name="TextBox 11">
            <a:extLst>
              <a:ext uri="{FF2B5EF4-FFF2-40B4-BE49-F238E27FC236}">
                <a16:creationId xmlns:a16="http://schemas.microsoft.com/office/drawing/2014/main" xmlns="" id="{09F2AE3B-18F7-487E-9189-FC52A5F1E6D6}"/>
              </a:ext>
            </a:extLst>
          </p:cNvPr>
          <p:cNvSpPr txBox="1">
            <a:spLocks noChangeArrowheads="1"/>
          </p:cNvSpPr>
          <p:nvPr/>
        </p:nvSpPr>
        <p:spPr bwMode="auto">
          <a:xfrm>
            <a:off x="2339217" y="5071652"/>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smtClean="0">
                <a:solidFill>
                  <a:srgbClr val="FF0000"/>
                </a:solidFill>
                <a:latin typeface="Times New Roman" panose="02020603050405020304" pitchFamily="18" charset="0"/>
                <a:cs typeface="Times New Roman" panose="02020603050405020304" pitchFamily="18" charset="0"/>
              </a:rPr>
              <a:t>“</a:t>
            </a:r>
            <a:r>
              <a:rPr lang="en-SG" altLang="en-US" sz="3200" i="1" dirty="0" err="1" smtClean="0">
                <a:solidFill>
                  <a:srgbClr val="FF0000"/>
                </a:solidFill>
                <a:latin typeface="Times New Roman" panose="02020603050405020304" pitchFamily="18" charset="0"/>
                <a:cs typeface="Times New Roman" panose="02020603050405020304" pitchFamily="18" charset="0"/>
              </a:rPr>
              <a:t>Phương</a:t>
            </a:r>
            <a:r>
              <a:rPr lang="en-SG" altLang="en-US" sz="3200" i="1" dirty="0" smtClean="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châm</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về</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chất</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nhớ</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thêm</a:t>
            </a:r>
            <a:endParaRPr lang="en-SG" altLang="en-US" sz="3200" i="1" dirty="0">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FF0000"/>
                </a:solidFill>
                <a:latin typeface="Times New Roman" panose="02020603050405020304" pitchFamily="18" charset="0"/>
                <a:cs typeface="Times New Roman" panose="02020603050405020304" pitchFamily="18" charset="0"/>
              </a:rPr>
              <a:t>Nói</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điều</a:t>
            </a:r>
            <a:r>
              <a:rPr lang="en-SG" altLang="en-US" sz="3200" i="1" dirty="0">
                <a:solidFill>
                  <a:srgbClr val="FF0000"/>
                </a:solidFill>
                <a:latin typeface="Times New Roman" panose="02020603050405020304" pitchFamily="18" charset="0"/>
                <a:cs typeface="Times New Roman" panose="02020603050405020304" pitchFamily="18" charset="0"/>
              </a:rPr>
              <a:t> tin </a:t>
            </a:r>
            <a:r>
              <a:rPr lang="en-SG" altLang="en-US" sz="3200" i="1" dirty="0" err="1">
                <a:solidFill>
                  <a:srgbClr val="FF0000"/>
                </a:solidFill>
                <a:latin typeface="Times New Roman" panose="02020603050405020304" pitchFamily="18" charset="0"/>
                <a:cs typeface="Times New Roman" panose="02020603050405020304" pitchFamily="18" charset="0"/>
              </a:rPr>
              <a:t>đúng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chứng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bằng</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có</a:t>
            </a:r>
            <a:r>
              <a:rPr lang="en-SG" altLang="en-US" sz="3200" i="1" dirty="0">
                <a:solidFill>
                  <a:srgbClr val="FF0000"/>
                </a:solidFill>
                <a:latin typeface="Times New Roman" panose="02020603050405020304" pitchFamily="18" charset="0"/>
                <a:cs typeface="Times New Roman" panose="02020603050405020304" pitchFamily="18" charset="0"/>
              </a:rPr>
              <a:t> </a:t>
            </a:r>
            <a:r>
              <a:rPr lang="en-SG" altLang="en-US" sz="3200" i="1" dirty="0" err="1">
                <a:solidFill>
                  <a:srgbClr val="FF0000"/>
                </a:solidFill>
                <a:latin typeface="Times New Roman" panose="02020603050405020304" pitchFamily="18" charset="0"/>
                <a:cs typeface="Times New Roman" panose="02020603050405020304" pitchFamily="18" charset="0"/>
              </a:rPr>
              <a:t>ngay</a:t>
            </a:r>
            <a:r>
              <a:rPr lang="en-SG" altLang="en-US" sz="3200" i="1" dirty="0" smtClean="0">
                <a:solidFill>
                  <a:srgbClr val="FF0000"/>
                </a:solidFill>
                <a:latin typeface="Times New Roman" panose="02020603050405020304" pitchFamily="18" charset="0"/>
                <a:cs typeface="Times New Roman" panose="02020603050405020304" pitchFamily="18" charset="0"/>
              </a:rPr>
              <a:t>.”</a:t>
            </a:r>
            <a:endParaRPr lang="en-SG" alt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07510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09470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 Box 35"/>
          <p:cNvSpPr txBox="1">
            <a:spLocks noChangeArrowheads="1"/>
          </p:cNvSpPr>
          <p:nvPr/>
        </p:nvSpPr>
        <p:spPr bwMode="auto">
          <a:xfrm>
            <a:off x="448448" y="1317615"/>
            <a:ext cx="1174355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defRPr/>
            </a:pP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Bạn A hôm nay nghỉ học.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biết</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vì</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do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eaLnBrk="1" fontAlgn="base" hangingPunct="1">
              <a:spcBef>
                <a:spcPct val="0"/>
              </a:spcBef>
              <a:spcAft>
                <a:spcPct val="0"/>
              </a:spcAft>
              <a:defRPr/>
            </a:pP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Cô giáo hỏi: </a:t>
            </a:r>
            <a:r>
              <a:rPr lang="en-US" altLang="en-US" sz="3200" b="1" i="1" dirty="0">
                <a:solidFill>
                  <a:srgbClr val="FF0000"/>
                </a:solidFill>
                <a:latin typeface="Times New Roman" panose="02020603050405020304" pitchFamily="18" charset="0"/>
                <a:cs typeface="Times New Roman" panose="02020603050405020304" pitchFamily="18" charset="0"/>
              </a:rPr>
              <a:t>Vì sao bạn A nghỉ học ?</a:t>
            </a:r>
          </a:p>
          <a:p>
            <a:pPr algn="just" eaLnBrk="1" fontAlgn="base" hangingPunct="1">
              <a:spcBef>
                <a:spcPct val="0"/>
              </a:spcBef>
              <a:spcAft>
                <a:spcPct val="0"/>
              </a:spcAft>
              <a:defRPr/>
            </a:pP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Nếu không biết chắc chắn lí do của A, thì các em sẽ trả lời cô như thế nào?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Vì</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sao</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đó</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giao</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cần</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tránh</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điều</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10" name="Text Box 36"/>
          <p:cNvSpPr txBox="1">
            <a:spLocks noChangeArrowheads="1"/>
          </p:cNvSpPr>
          <p:nvPr/>
        </p:nvSpPr>
        <p:spPr bwMode="auto">
          <a:xfrm>
            <a:off x="983322" y="4324598"/>
            <a:ext cx="8491613" cy="646331"/>
          </a:xfrm>
          <a:prstGeom prst="rect">
            <a:avLst/>
          </a:prstGeom>
          <a:solidFill>
            <a:srgbClr val="A3C8BD"/>
          </a:solidFill>
          <a:ln>
            <a:noFill/>
          </a:ln>
          <a:effectLs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r>
              <a:rPr lang="vi-VN" altLang="en-US" sz="3600" dirty="0">
                <a:solidFill>
                  <a:prstClr val="black">
                    <a:lumMod val="95000"/>
                    <a:lumOff val="5000"/>
                  </a:prstClr>
                </a:solidFill>
                <a:latin typeface="Times New Roman" panose="02020603050405020304" pitchFamily="18" charset="0"/>
                <a:cs typeface="Times New Roman" panose="02020603050405020304" pitchFamily="18" charset="0"/>
              </a:rPr>
              <a:t>A.</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Thưa</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ấy</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ốm</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11" name="Text Box 37"/>
          <p:cNvSpPr txBox="1">
            <a:spLocks noChangeArrowheads="1"/>
          </p:cNvSpPr>
          <p:nvPr/>
        </p:nvSpPr>
        <p:spPr bwMode="auto">
          <a:xfrm>
            <a:off x="1933576" y="5166325"/>
            <a:ext cx="8432800" cy="646331"/>
          </a:xfrm>
          <a:prstGeom prst="rect">
            <a:avLst/>
          </a:prstGeom>
          <a:solidFill>
            <a:schemeClr val="accent6">
              <a:lumMod val="20000"/>
              <a:lumOff val="80000"/>
            </a:schemeClr>
          </a:solidFill>
          <a:ln>
            <a:noFill/>
          </a:ln>
          <a:effectLs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vi-VN" altLang="en-US" sz="3600" dirty="0">
                <a:solidFill>
                  <a:prstClr val="black">
                    <a:lumMod val="95000"/>
                    <a:lumOff val="5000"/>
                  </a:prstClr>
                </a:solidFill>
                <a:latin typeface="Times New Roman" panose="02020603050405020304" pitchFamily="18" charset="0"/>
                <a:cs typeface="Times New Roman" panose="02020603050405020304" pitchFamily="18" charset="0"/>
              </a:rPr>
              <a:t>B.</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Thưa</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nghĩ</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ấy</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ốm</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12" name="Text Box 38"/>
          <p:cNvSpPr txBox="1">
            <a:spLocks noChangeArrowheads="1"/>
          </p:cNvSpPr>
          <p:nvPr/>
        </p:nvSpPr>
        <p:spPr bwMode="auto">
          <a:xfrm>
            <a:off x="2955365" y="5985877"/>
            <a:ext cx="8028515" cy="646331"/>
          </a:xfrm>
          <a:prstGeom prst="rect">
            <a:avLst/>
          </a:prstGeom>
          <a:solidFill>
            <a:schemeClr val="accent4">
              <a:lumMod val="20000"/>
              <a:lumOff val="80000"/>
            </a:schemeClr>
          </a:solidFill>
          <a:ln>
            <a:noFill/>
          </a:ln>
          <a:effectLs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defRPr/>
            </a:pPr>
            <a:r>
              <a:rPr lang="vi-VN" altLang="en-US" sz="3600" dirty="0">
                <a:solidFill>
                  <a:prstClr val="black">
                    <a:lumMod val="95000"/>
                    <a:lumOff val="5000"/>
                  </a:prstClr>
                </a:solidFill>
                <a:latin typeface="Times New Roman" panose="02020603050405020304" pitchFamily="18" charset="0"/>
                <a:cs typeface="Times New Roman" panose="02020603050405020304" pitchFamily="18" charset="0"/>
              </a:rPr>
              <a:t>C.</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Thưa</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ấy</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600" dirty="0" err="1">
                <a:solidFill>
                  <a:prstClr val="black">
                    <a:lumMod val="95000"/>
                    <a:lumOff val="5000"/>
                  </a:prstClr>
                </a:solidFill>
                <a:latin typeface="Times New Roman" panose="02020603050405020304" pitchFamily="18" charset="0"/>
                <a:cs typeface="Times New Roman" panose="02020603050405020304" pitchFamily="18" charset="0"/>
              </a:rPr>
              <a:t>ốm</a:t>
            </a:r>
            <a:r>
              <a:rPr lang="en-US" altLang="en-US" sz="36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3"/>
          <a:stretch>
            <a:fillRect/>
          </a:stretch>
        </p:blipFill>
        <p:spPr>
          <a:xfrm>
            <a:off x="3005308" y="-90152"/>
            <a:ext cx="6181383" cy="1926503"/>
          </a:xfrm>
          <a:prstGeom prst="rect">
            <a:avLst/>
          </a:prstGeom>
        </p:spPr>
      </p:pic>
    </p:spTree>
    <p:extLst>
      <p:ext uri="{BB962C8B-B14F-4D97-AF65-F5344CB8AC3E}">
        <p14:creationId xmlns:p14="http://schemas.microsoft.com/office/powerpoint/2010/main" val="3686765173"/>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p:cNvSpPr/>
          <p:nvPr/>
        </p:nvSpPr>
        <p:spPr>
          <a:xfrm>
            <a:off x="0" y="1"/>
            <a:ext cx="12192000" cy="109470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a:blip r:embed="rId3"/>
          <a:stretch>
            <a:fillRect/>
          </a:stretch>
        </p:blipFill>
        <p:spPr>
          <a:xfrm>
            <a:off x="2428408" y="0"/>
            <a:ext cx="7321931" cy="1457070"/>
          </a:xfrm>
          <a:prstGeom prst="rect">
            <a:avLst/>
          </a:prstGeom>
        </p:spPr>
      </p:pic>
      <p:pic>
        <p:nvPicPr>
          <p:cNvPr id="12" name="Hình ảnh 5">
            <a:extLst>
              <a:ext uri="{FF2B5EF4-FFF2-40B4-BE49-F238E27FC236}">
                <a16:creationId xmlns:a16="http://schemas.microsoft.com/office/drawing/2014/main" xmlns="" id="{1429AF58-8CD6-44EE-B208-62E6A7D1C655}"/>
              </a:ext>
            </a:extLst>
          </p:cNvPr>
          <p:cNvPicPr>
            <a:picLocks noChangeAspect="1"/>
          </p:cNvPicPr>
          <p:nvPr/>
        </p:nvPicPr>
        <p:blipFill>
          <a:blip r:embed="rId4"/>
          <a:stretch>
            <a:fillRect/>
          </a:stretch>
        </p:blipFill>
        <p:spPr>
          <a:xfrm>
            <a:off x="7890220" y="3364632"/>
            <a:ext cx="3720238" cy="3027756"/>
          </a:xfrm>
          <a:prstGeom prst="rect">
            <a:avLst/>
          </a:prstGeom>
        </p:spPr>
      </p:pic>
      <p:sp>
        <p:nvSpPr>
          <p:cNvPr id="14" name="Hình Bầu dục 2">
            <a:extLst>
              <a:ext uri="{FF2B5EF4-FFF2-40B4-BE49-F238E27FC236}">
                <a16:creationId xmlns:a16="http://schemas.microsoft.com/office/drawing/2014/main" xmlns="" id="{6B50146A-0A9B-4B75-A598-44ACB4E198DE}"/>
              </a:ext>
            </a:extLst>
          </p:cNvPr>
          <p:cNvSpPr/>
          <p:nvPr/>
        </p:nvSpPr>
        <p:spPr>
          <a:xfrm>
            <a:off x="1013284" y="2122992"/>
            <a:ext cx="2988100" cy="10327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err="1">
                <a:solidFill>
                  <a:schemeClr val="tx1"/>
                </a:solidFill>
                <a:latin typeface="Times New Roman" panose="02020603050405020304" pitchFamily="18" charset="0"/>
                <a:cs typeface="Times New Roman" panose="02020603050405020304" pitchFamily="18" charset="0"/>
              </a:rPr>
              <a:t>như</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tôi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được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biết</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16" name="Hình chữ nhật 3">
            <a:extLst>
              <a:ext uri="{FF2B5EF4-FFF2-40B4-BE49-F238E27FC236}">
                <a16:creationId xmlns:a16="http://schemas.microsoft.com/office/drawing/2014/main" xmlns="" id="{0B68144A-835C-453F-8B4C-C0622949F7EE}"/>
              </a:ext>
            </a:extLst>
          </p:cNvPr>
          <p:cNvSpPr/>
          <p:nvPr/>
        </p:nvSpPr>
        <p:spPr>
          <a:xfrm>
            <a:off x="5010968" y="1092710"/>
            <a:ext cx="7181031" cy="728126"/>
          </a:xfrm>
          <a:prstGeom prst="rect">
            <a:avLst/>
          </a:prstGeom>
          <a:ln w="28575">
            <a:solidFill>
              <a:srgbClr val="A3C8BD"/>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3200" i="1" dirty="0" err="1">
                <a:solidFill>
                  <a:srgbClr val="FF0000"/>
                </a:solidFill>
                <a:latin typeface="Times New Roman" panose="02020603050405020304" pitchFamily="18" charset="0"/>
                <a:cs typeface="Times New Roman" panose="02020603050405020304" pitchFamily="18" charset="0"/>
              </a:rPr>
              <a:t>Vì</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sao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người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nói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đôi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diễn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đạt</a:t>
            </a:r>
            <a:r>
              <a:rPr lang="en-US" sz="3200" i="1" dirty="0" smtClean="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17" name="Hình Bầu dục 5">
            <a:extLst>
              <a:ext uri="{FF2B5EF4-FFF2-40B4-BE49-F238E27FC236}">
                <a16:creationId xmlns:a16="http://schemas.microsoft.com/office/drawing/2014/main" xmlns="" id="{E7E37FEA-AC18-4347-B108-0C8AF27933D5}"/>
              </a:ext>
            </a:extLst>
          </p:cNvPr>
          <p:cNvSpPr/>
          <p:nvPr/>
        </p:nvSpPr>
        <p:spPr>
          <a:xfrm>
            <a:off x="2507334" y="3549036"/>
            <a:ext cx="2743200" cy="92208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err="1">
                <a:solidFill>
                  <a:schemeClr val="tx1"/>
                </a:solidFill>
                <a:latin typeface="Times New Roman" panose="02020603050405020304" pitchFamily="18" charset="0"/>
                <a:cs typeface="Times New Roman" panose="02020603050405020304" pitchFamily="18" charset="0"/>
              </a:rPr>
              <a:t>tôi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nghe</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nói</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18" name="Hình Bầu dục 6">
            <a:extLst>
              <a:ext uri="{FF2B5EF4-FFF2-40B4-BE49-F238E27FC236}">
                <a16:creationId xmlns:a16="http://schemas.microsoft.com/office/drawing/2014/main" xmlns="" id="{A855726B-65A7-4276-B873-085E89C7390E}"/>
              </a:ext>
            </a:extLst>
          </p:cNvPr>
          <p:cNvSpPr/>
          <p:nvPr/>
        </p:nvSpPr>
        <p:spPr>
          <a:xfrm>
            <a:off x="4300547" y="2394984"/>
            <a:ext cx="2743200" cy="96618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err="1">
                <a:solidFill>
                  <a:schemeClr val="tx1"/>
                </a:solidFill>
                <a:latin typeface="Times New Roman" panose="02020603050405020304" pitchFamily="18" charset="0"/>
                <a:cs typeface="Times New Roman" panose="02020603050405020304" pitchFamily="18" charset="0"/>
              </a:rPr>
              <a:t>hình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như</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là</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21" name="Hình Bầu dục 7">
            <a:extLst>
              <a:ext uri="{FF2B5EF4-FFF2-40B4-BE49-F238E27FC236}">
                <a16:creationId xmlns:a16="http://schemas.microsoft.com/office/drawing/2014/main" xmlns="" id="{2A112B8B-0E55-472B-B169-E0DC7AA02C57}"/>
              </a:ext>
            </a:extLst>
          </p:cNvPr>
          <p:cNvSpPr/>
          <p:nvPr/>
        </p:nvSpPr>
        <p:spPr>
          <a:xfrm>
            <a:off x="7445650" y="2295614"/>
            <a:ext cx="2743200" cy="10655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err="1">
                <a:solidFill>
                  <a:schemeClr val="tx1"/>
                </a:solidFill>
                <a:latin typeface="Times New Roman" panose="02020603050405020304" pitchFamily="18" charset="0"/>
                <a:cs typeface="Times New Roman" panose="02020603050405020304" pitchFamily="18" charset="0"/>
              </a:rPr>
              <a:t>theo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tôi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nghĩ</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22" name="Hình Bầu dục 8">
            <a:extLst>
              <a:ext uri="{FF2B5EF4-FFF2-40B4-BE49-F238E27FC236}">
                <a16:creationId xmlns:a16="http://schemas.microsoft.com/office/drawing/2014/main" xmlns="" id="{ED8CD1A2-0C57-4FDB-AD44-1698B077BA2A}"/>
              </a:ext>
            </a:extLst>
          </p:cNvPr>
          <p:cNvSpPr/>
          <p:nvPr/>
        </p:nvSpPr>
        <p:spPr>
          <a:xfrm>
            <a:off x="5320196" y="3931910"/>
            <a:ext cx="2260795" cy="15349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err="1">
                <a:solidFill>
                  <a:schemeClr val="tx1"/>
                </a:solidFill>
                <a:latin typeface="Times New Roman" panose="02020603050405020304" pitchFamily="18" charset="0"/>
                <a:cs typeface="Times New Roman" panose="02020603050405020304" pitchFamily="18" charset="0"/>
              </a:rPr>
              <a:t>Như</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tôi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đã</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trình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bày</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28" name="Hình Bầu dục 9">
            <a:extLst>
              <a:ext uri="{FF2B5EF4-FFF2-40B4-BE49-F238E27FC236}">
                <a16:creationId xmlns:a16="http://schemas.microsoft.com/office/drawing/2014/main" xmlns="" id="{0D58E03A-F4D7-4277-B98A-62B668ECD9EE}"/>
              </a:ext>
            </a:extLst>
          </p:cNvPr>
          <p:cNvSpPr/>
          <p:nvPr/>
        </p:nvSpPr>
        <p:spPr>
          <a:xfrm>
            <a:off x="955869" y="4749089"/>
            <a:ext cx="4055099" cy="127831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err="1">
                <a:solidFill>
                  <a:schemeClr val="tx1"/>
                </a:solidFill>
                <a:latin typeface="Times New Roman" panose="02020603050405020304" pitchFamily="18" charset="0"/>
                <a:cs typeface="Times New Roman" panose="02020603050405020304" pitchFamily="18" charset="0"/>
              </a:rPr>
              <a:t>Như</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mọi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người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đều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biết</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699" y="1076585"/>
            <a:ext cx="5007270" cy="757130"/>
          </a:xfrm>
          <a:prstGeom prst="rect">
            <a:avLst/>
          </a:prstGeom>
          <a:solidFill>
            <a:srgbClr val="A3C8BD"/>
          </a:solidFill>
        </p:spPr>
        <p:txBody>
          <a:bodyPr wrap="square" rtlCol="0" anchor="ctr">
            <a:spAutoFit/>
          </a:bodyPr>
          <a:lstStyle/>
          <a:p>
            <a:pPr algn="ctr">
              <a:lnSpc>
                <a:spcPct val="120000"/>
              </a:lnSpc>
            </a:pPr>
            <a:r>
              <a:rPr lang="en-US" sz="3600" b="1" u="sng" dirty="0" smtClean="0">
                <a:solidFill>
                  <a:schemeClr val="bg1"/>
                </a:solidFill>
                <a:latin typeface="Times New Roman" panose="02020603050405020304" pitchFamily="18" charset="0"/>
                <a:cs typeface="Times New Roman" panose="02020603050405020304" pitchFamily="18" charset="0"/>
              </a:rPr>
              <a:t>VÌ SAO THẾ?</a:t>
            </a:r>
            <a:endParaRPr lang="en-US" sz="3600" b="1" u="sng"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49661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17" grpId="0" animBg="1"/>
      <p:bldP spid="18" grpId="0" animBg="1"/>
      <p:bldP spid="21" grpId="0" animBg="1"/>
      <p:bldP spid="22"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64211" cy="1283071"/>
            <a:chOff x="1453442" y="2211662"/>
            <a:chExt cx="7564211" cy="1283071"/>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smtClean="0">
                    <a:solidFill>
                      <a:srgbClr val="000000"/>
                    </a:solidFill>
                    <a:latin typeface="楷体" panose="02010609060101010101" pitchFamily="49" charset="-122"/>
                    <a:ea typeface="楷体" panose="02010609060101010101" pitchFamily="49" charset="-122"/>
                  </a:rPr>
                  <a:t>III</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86764" y="2530031"/>
              <a:ext cx="6330889" cy="646331"/>
            </a:xfrm>
            <a:prstGeom prst="rect">
              <a:avLst/>
            </a:prstGeom>
            <a:noFill/>
          </p:spPr>
          <p:txBody>
            <a:bodyPr vert="horz" wrap="square" rtlCol="0">
              <a:spAutoFit/>
            </a:bodyPr>
            <a:lstStyle/>
            <a:p>
              <a:r>
                <a:rPr lang="en-US" altLang="zh-CN" sz="3600"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600"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15163589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
        <p:nvSpPr>
          <p:cNvPr id="2" name="矩形 1">
            <a:extLst>
              <a:ext uri="{FF2B5EF4-FFF2-40B4-BE49-F238E27FC236}">
                <a16:creationId xmlns:a16="http://schemas.microsoft.com/office/drawing/2014/main" xmlns="" id="{994D0D02-2BFE-4600-9A0D-5E68501E6651}"/>
              </a:ext>
            </a:extLst>
          </p:cNvPr>
          <p:cNvSpPr/>
          <p:nvPr/>
        </p:nvSpPr>
        <p:spPr>
          <a:xfrm>
            <a:off x="171738" y="616092"/>
            <a:ext cx="9088171" cy="2554545"/>
          </a:xfrm>
          <a:prstGeom prst="rect">
            <a:avLst/>
          </a:prstGeom>
        </p:spPr>
        <p:txBody>
          <a:bodyPr wrap="square">
            <a:spAutoFit/>
          </a:bodyPr>
          <a:lstStyle/>
          <a:p>
            <a:pPr algn="ctr"/>
            <a:r>
              <a:rPr lang="en-US" altLang="zh-CN" sz="8000" dirty="0" smtClean="0">
                <a:latin typeface="Times New Roman" panose="02020603050405020304" pitchFamily="18" charset="0"/>
                <a:cs typeface="Times New Roman" panose="02020603050405020304" pitchFamily="18" charset="0"/>
              </a:rPr>
              <a:t>CÁC PHƯƠNG CHÂM HỘI THOẠI</a:t>
            </a:r>
            <a:endParaRPr lang="en-US" altLang="zh-CN" sz="8000" dirty="0" smtClean="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5000">
        <p15:prstTrans prst="curtains"/>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516834" y="304801"/>
            <a:ext cx="11145079" cy="880055"/>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3"/>
          <a:stretch>
            <a:fillRect/>
          </a:stretch>
        </p:blipFill>
        <p:spPr>
          <a:xfrm>
            <a:off x="3860800" y="175002"/>
            <a:ext cx="3694496" cy="1585097"/>
          </a:xfrm>
          <a:prstGeom prst="rect">
            <a:avLst/>
          </a:prstGeom>
        </p:spPr>
      </p:pic>
      <p:sp>
        <p:nvSpPr>
          <p:cNvPr id="11" name="Text Box 9"/>
          <p:cNvSpPr txBox="1">
            <a:spLocks noChangeArrowheads="1"/>
          </p:cNvSpPr>
          <p:nvPr/>
        </p:nvSpPr>
        <p:spPr bwMode="auto">
          <a:xfrm>
            <a:off x="4603481" y="1500631"/>
            <a:ext cx="802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100">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sz="15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eaLnBrk="0" fontAlgn="base" hangingPunct="0">
              <a:spcAft>
                <a:spcPct val="0"/>
              </a:spcAft>
              <a:buFont typeface="Arial" charset="0"/>
              <a:defRPr sz="1300">
                <a:solidFill>
                  <a:schemeClr val="tx1"/>
                </a:solidFill>
                <a:latin typeface="Calibri" pitchFamily="34" charset="0"/>
              </a:defRPr>
            </a:lvl6pPr>
            <a:lvl7pPr marL="2971800" indent="-228600" eaLnBrk="0" fontAlgn="base" hangingPunct="0">
              <a:spcAft>
                <a:spcPct val="0"/>
              </a:spcAft>
              <a:buFont typeface="Arial" charset="0"/>
              <a:defRPr sz="1300">
                <a:solidFill>
                  <a:schemeClr val="tx1"/>
                </a:solidFill>
                <a:latin typeface="Calibri" pitchFamily="34" charset="0"/>
              </a:defRPr>
            </a:lvl7pPr>
            <a:lvl8pPr marL="3429000" indent="-228600" eaLnBrk="0" fontAlgn="base" hangingPunct="0">
              <a:spcAft>
                <a:spcPct val="0"/>
              </a:spcAft>
              <a:buFont typeface="Arial" charset="0"/>
              <a:defRPr sz="1300">
                <a:solidFill>
                  <a:schemeClr val="tx1"/>
                </a:solidFill>
                <a:latin typeface="Calibri" pitchFamily="34" charset="0"/>
              </a:defRPr>
            </a:lvl8pPr>
            <a:lvl9pPr marL="3886200" indent="-228600" eaLnBrk="0" fontAlgn="base" hangingPunct="0">
              <a:spcAft>
                <a:spcPct val="0"/>
              </a:spcAft>
              <a:buFont typeface="Arial" charset="0"/>
              <a:defRPr sz="1300">
                <a:solidFill>
                  <a:schemeClr val="tx1"/>
                </a:solidFill>
                <a:latin typeface="Calibri" pitchFamily="34" charset="0"/>
              </a:defRPr>
            </a:lvl9pPr>
          </a:lstStyle>
          <a:p>
            <a:pPr fontAlgn="base">
              <a:spcBef>
                <a:spcPct val="0"/>
              </a:spcBef>
              <a:spcAft>
                <a:spcPct val="0"/>
              </a:spcAft>
            </a:pPr>
            <a:r>
              <a:rPr lang="vi-VN" altLang="en-US" sz="2800" b="1" i="1" dirty="0">
                <a:solidFill>
                  <a:srgbClr val="FF0000"/>
                </a:solidFill>
                <a:latin typeface="Times New Roman" pitchFamily="18" charset="0"/>
                <a:cs typeface="Times New Roman" pitchFamily="18" charset="0"/>
              </a:rPr>
              <a:t>a)</a:t>
            </a:r>
            <a:r>
              <a:rPr lang="en-US" altLang="en-US" sz="2800" b="1" i="1" dirty="0">
                <a:solidFill>
                  <a:srgbClr val="FF0000"/>
                </a:solidFill>
                <a:latin typeface="Times New Roman" pitchFamily="18" charset="0"/>
                <a:cs typeface="Times New Roman" pitchFamily="18" charset="0"/>
              </a:rPr>
              <a:t> Trâu là một loài gia súc nuôi ở nhà.                   </a:t>
            </a:r>
          </a:p>
        </p:txBody>
      </p:sp>
      <p:sp>
        <p:nvSpPr>
          <p:cNvPr id="12" name="Text Box 10"/>
          <p:cNvSpPr txBox="1">
            <a:spLocks noChangeArrowheads="1"/>
          </p:cNvSpPr>
          <p:nvPr/>
        </p:nvSpPr>
        <p:spPr bwMode="auto">
          <a:xfrm>
            <a:off x="4770907" y="3958798"/>
            <a:ext cx="802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100">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sz="15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eaLnBrk="0" fontAlgn="base" hangingPunct="0">
              <a:spcAft>
                <a:spcPct val="0"/>
              </a:spcAft>
              <a:buFont typeface="Arial" charset="0"/>
              <a:defRPr sz="1300">
                <a:solidFill>
                  <a:schemeClr val="tx1"/>
                </a:solidFill>
                <a:latin typeface="Calibri" pitchFamily="34" charset="0"/>
              </a:defRPr>
            </a:lvl6pPr>
            <a:lvl7pPr marL="2971800" indent="-228600" eaLnBrk="0" fontAlgn="base" hangingPunct="0">
              <a:spcAft>
                <a:spcPct val="0"/>
              </a:spcAft>
              <a:buFont typeface="Arial" charset="0"/>
              <a:defRPr sz="1300">
                <a:solidFill>
                  <a:schemeClr val="tx1"/>
                </a:solidFill>
                <a:latin typeface="Calibri" pitchFamily="34" charset="0"/>
              </a:defRPr>
            </a:lvl7pPr>
            <a:lvl8pPr marL="3429000" indent="-228600" eaLnBrk="0" fontAlgn="base" hangingPunct="0">
              <a:spcAft>
                <a:spcPct val="0"/>
              </a:spcAft>
              <a:buFont typeface="Arial" charset="0"/>
              <a:defRPr sz="1300">
                <a:solidFill>
                  <a:schemeClr val="tx1"/>
                </a:solidFill>
                <a:latin typeface="Calibri" pitchFamily="34" charset="0"/>
              </a:defRPr>
            </a:lvl8pPr>
            <a:lvl9pPr marL="3886200" indent="-228600" eaLnBrk="0" fontAlgn="base" hangingPunct="0">
              <a:spcAft>
                <a:spcPct val="0"/>
              </a:spcAft>
              <a:buFont typeface="Arial" charset="0"/>
              <a:defRPr sz="1300">
                <a:solidFill>
                  <a:schemeClr val="tx1"/>
                </a:solidFill>
                <a:latin typeface="Calibri" pitchFamily="34" charset="0"/>
              </a:defRPr>
            </a:lvl9pPr>
          </a:lstStyle>
          <a:p>
            <a:pPr fontAlgn="base">
              <a:spcBef>
                <a:spcPct val="0"/>
              </a:spcBef>
              <a:spcAft>
                <a:spcPct val="0"/>
              </a:spcAft>
            </a:pPr>
            <a:r>
              <a:rPr lang="vi-VN" altLang="en-US" sz="2800" b="1" i="1" dirty="0">
                <a:solidFill>
                  <a:srgbClr val="FF0000"/>
                </a:solidFill>
                <a:latin typeface="Times New Roman" pitchFamily="18" charset="0"/>
                <a:cs typeface="Times New Roman" pitchFamily="18" charset="0"/>
              </a:rPr>
              <a:t>b)</a:t>
            </a:r>
            <a:r>
              <a:rPr lang="en-US" altLang="en-US" sz="2800" b="1" i="1" dirty="0">
                <a:solidFill>
                  <a:srgbClr val="FF0000"/>
                </a:solidFill>
                <a:latin typeface="Times New Roman" pitchFamily="18" charset="0"/>
                <a:cs typeface="Times New Roman" pitchFamily="18" charset="0"/>
              </a:rPr>
              <a:t> </a:t>
            </a:r>
            <a:r>
              <a:rPr lang="vi-VN" altLang="en-US" sz="2800" b="1" i="1" dirty="0">
                <a:solidFill>
                  <a:srgbClr val="FF0000"/>
                </a:solidFill>
                <a:latin typeface="Times New Roman" pitchFamily="18" charset="0"/>
                <a:cs typeface="Times New Roman" pitchFamily="18" charset="0"/>
              </a:rPr>
              <a:t>Én</a:t>
            </a:r>
            <a:r>
              <a:rPr lang="en-US" altLang="en-US" sz="2800" b="1" i="1" dirty="0">
                <a:solidFill>
                  <a:srgbClr val="FF0000"/>
                </a:solidFill>
                <a:latin typeface="Times New Roman" pitchFamily="18" charset="0"/>
                <a:cs typeface="Times New Roman" pitchFamily="18" charset="0"/>
              </a:rPr>
              <a:t> là </a:t>
            </a:r>
            <a:r>
              <a:rPr lang="vi-VN" altLang="en-US" sz="2800" b="1" i="1" dirty="0">
                <a:solidFill>
                  <a:srgbClr val="FF0000"/>
                </a:solidFill>
                <a:latin typeface="Times New Roman" pitchFamily="18" charset="0"/>
                <a:cs typeface="Times New Roman" pitchFamily="18" charset="0"/>
              </a:rPr>
              <a:t>một </a:t>
            </a:r>
            <a:r>
              <a:rPr lang="en-US" altLang="en-US" sz="2800" b="1" i="1" dirty="0">
                <a:solidFill>
                  <a:srgbClr val="FF0000"/>
                </a:solidFill>
                <a:latin typeface="Times New Roman" pitchFamily="18" charset="0"/>
                <a:cs typeface="Times New Roman" pitchFamily="18" charset="0"/>
              </a:rPr>
              <a:t>loài chim có hai cánh.</a:t>
            </a:r>
          </a:p>
        </p:txBody>
      </p:sp>
      <p:pic>
        <p:nvPicPr>
          <p:cNvPr id="13" name="Picture 11" descr="1332245145_ne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834" y="1372350"/>
            <a:ext cx="3860800" cy="233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6"/>
          <p:cNvSpPr txBox="1">
            <a:spLocks noChangeArrowheads="1"/>
          </p:cNvSpPr>
          <p:nvPr/>
        </p:nvSpPr>
        <p:spPr bwMode="auto">
          <a:xfrm>
            <a:off x="4505415" y="2265575"/>
            <a:ext cx="6969671"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lnSpc>
                <a:spcPct val="150000"/>
              </a:lnSpc>
              <a:spcBef>
                <a:spcPct val="50000"/>
              </a:spcBef>
              <a:spcAft>
                <a:spcPct val="0"/>
              </a:spcAft>
              <a:defRPr/>
            </a:pP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Thừa</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cụm</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nuôi</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ở </a:t>
            </a:r>
            <a:r>
              <a:rPr lang="en-US" alt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vì</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súc</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hàm</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chứa</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thú</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nuôi</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5" name="Text Box 18"/>
          <p:cNvSpPr txBox="1">
            <a:spLocks noChangeArrowheads="1"/>
          </p:cNvSpPr>
          <p:nvPr/>
        </p:nvSpPr>
        <p:spPr bwMode="auto">
          <a:xfrm>
            <a:off x="4505415" y="4534906"/>
            <a:ext cx="78486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Tất cả các loài chim đều có hai cánh. </a:t>
            </a:r>
          </a:p>
          <a:p>
            <a:pPr eaLnBrk="1" fontAlgn="base" hangingPunct="1">
              <a:spcBef>
                <a:spcPct val="50000"/>
              </a:spcBef>
              <a:spcAft>
                <a:spcPct val="0"/>
              </a:spcAft>
              <a:defRPr/>
            </a:pP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Vì thế “</a:t>
            </a: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 hai cánh</a:t>
            </a:r>
            <a:r>
              <a:rPr lang="en-US" altLang="en-US" sz="2800"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là cụm từ thừa.</a:t>
            </a:r>
          </a:p>
        </p:txBody>
      </p:sp>
      <p:pic>
        <p:nvPicPr>
          <p:cNvPr id="16"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087" y="3899401"/>
            <a:ext cx="3860800" cy="216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4387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516834" y="304801"/>
            <a:ext cx="11145079" cy="880055"/>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a:blip r:embed="rId3"/>
          <a:stretch>
            <a:fillRect/>
          </a:stretch>
        </p:blipFill>
        <p:spPr>
          <a:xfrm>
            <a:off x="3890200" y="140118"/>
            <a:ext cx="3767655" cy="1585097"/>
          </a:xfrm>
          <a:prstGeom prst="rect">
            <a:avLst/>
          </a:prstGeom>
        </p:spPr>
      </p:pic>
      <p:sp>
        <p:nvSpPr>
          <p:cNvPr id="6" name="Rectangle 5"/>
          <p:cNvSpPr/>
          <p:nvPr/>
        </p:nvSpPr>
        <p:spPr>
          <a:xfrm>
            <a:off x="603812" y="1797784"/>
            <a:ext cx="10971122" cy="2893100"/>
          </a:xfrm>
          <a:prstGeom prst="rect">
            <a:avLst/>
          </a:prstGeom>
        </p:spPr>
        <p:txBody>
          <a:bodyPr wrap="square">
            <a:spAutoFit/>
          </a:bodyPr>
          <a:lstStyle/>
          <a:p>
            <a:pPr algn="just"/>
            <a:r>
              <a:rPr lang="vi-VN" sz="2600" i="1" dirty="0">
                <a:solidFill>
                  <a:srgbClr val="001A33"/>
                </a:solidFill>
                <a:latin typeface="Times New Roman" panose="02020603050405020304" pitchFamily="18" charset="0"/>
                <a:cs typeface="Times New Roman" panose="02020603050405020304" pitchFamily="18" charset="0"/>
              </a:rPr>
              <a:t>Một anh, vợ có thai mới hơn bảy tháng mà đã sinh con. Anh ta sợ không nuôi được, gặp ai cũng hỏi</a:t>
            </a:r>
            <a:r>
              <a:rPr lang="vi-VN" sz="2600" i="1" dirty="0" smtClean="0">
                <a:solidFill>
                  <a:srgbClr val="001A33"/>
                </a:solidFill>
                <a:latin typeface="Times New Roman" panose="02020603050405020304" pitchFamily="18" charset="0"/>
                <a:cs typeface="Times New Roman" panose="02020603050405020304" pitchFamily="18" charset="0"/>
              </a:rPr>
              <a:t>:</a:t>
            </a:r>
            <a:endParaRPr lang="vi-VN" sz="2600" i="1" dirty="0">
              <a:solidFill>
                <a:srgbClr val="001A33"/>
              </a:solidFill>
              <a:latin typeface="Times New Roman" panose="02020603050405020304" pitchFamily="18" charset="0"/>
              <a:cs typeface="Times New Roman" panose="02020603050405020304" pitchFamily="18" charset="0"/>
            </a:endParaRPr>
          </a:p>
          <a:p>
            <a:pPr algn="just"/>
            <a:r>
              <a:rPr lang="vi-VN" sz="2600" i="1" dirty="0">
                <a:solidFill>
                  <a:srgbClr val="001A33"/>
                </a:solidFill>
                <a:latin typeface="Times New Roman" panose="02020603050405020304" pitchFamily="18" charset="0"/>
                <a:cs typeface="Times New Roman" panose="02020603050405020304" pitchFamily="18" charset="0"/>
              </a:rPr>
              <a:t>Một người bạn an ủi</a:t>
            </a:r>
            <a:r>
              <a:rPr lang="vi-VN" sz="2600" i="1" dirty="0" smtClean="0">
                <a:solidFill>
                  <a:srgbClr val="001A33"/>
                </a:solidFill>
                <a:latin typeface="Times New Roman" panose="02020603050405020304" pitchFamily="18" charset="0"/>
                <a:cs typeface="Times New Roman" panose="02020603050405020304" pitchFamily="18" charset="0"/>
              </a:rPr>
              <a:t>:</a:t>
            </a:r>
            <a:endParaRPr lang="vi-VN" sz="2600" i="1" dirty="0">
              <a:solidFill>
                <a:srgbClr val="001A33"/>
              </a:solidFill>
              <a:latin typeface="Times New Roman" panose="02020603050405020304" pitchFamily="18" charset="0"/>
              <a:cs typeface="Times New Roman" panose="02020603050405020304" pitchFamily="18" charset="0"/>
            </a:endParaRPr>
          </a:p>
          <a:p>
            <a:pPr algn="just"/>
            <a:r>
              <a:rPr lang="vi-VN" sz="2600" i="1" dirty="0">
                <a:solidFill>
                  <a:srgbClr val="001A33"/>
                </a:solidFill>
                <a:latin typeface="Times New Roman" panose="02020603050405020304" pitchFamily="18" charset="0"/>
                <a:cs typeface="Times New Roman" panose="02020603050405020304" pitchFamily="18" charset="0"/>
              </a:rPr>
              <a:t>- Không can gì mà sợ. Bà tôi sinh ra bố tôi cũng đẻ non trước hai tháng đấy</a:t>
            </a:r>
            <a:r>
              <a:rPr lang="vi-VN" sz="2600" i="1" dirty="0" smtClean="0">
                <a:solidFill>
                  <a:srgbClr val="001A33"/>
                </a:solidFill>
                <a:latin typeface="Times New Roman" panose="02020603050405020304" pitchFamily="18" charset="0"/>
                <a:cs typeface="Times New Roman" panose="02020603050405020304" pitchFamily="18" charset="0"/>
              </a:rPr>
              <a:t>!</a:t>
            </a:r>
            <a:endParaRPr lang="vi-VN" sz="2600" i="1" dirty="0">
              <a:solidFill>
                <a:srgbClr val="001A33"/>
              </a:solidFill>
              <a:latin typeface="Times New Roman" panose="02020603050405020304" pitchFamily="18" charset="0"/>
              <a:cs typeface="Times New Roman" panose="02020603050405020304" pitchFamily="18" charset="0"/>
            </a:endParaRPr>
          </a:p>
          <a:p>
            <a:pPr algn="just"/>
            <a:r>
              <a:rPr lang="vi-VN" sz="2600" i="1" dirty="0">
                <a:solidFill>
                  <a:srgbClr val="001A33"/>
                </a:solidFill>
                <a:latin typeface="Times New Roman" panose="02020603050405020304" pitchFamily="18" charset="0"/>
                <a:cs typeface="Times New Roman" panose="02020603050405020304" pitchFamily="18" charset="0"/>
              </a:rPr>
              <a:t>Anh kia giật mình hỏi lại</a:t>
            </a:r>
            <a:r>
              <a:rPr lang="vi-VN" sz="2600" i="1" dirty="0" smtClean="0">
                <a:solidFill>
                  <a:srgbClr val="001A33"/>
                </a:solidFill>
                <a:latin typeface="Times New Roman" panose="02020603050405020304" pitchFamily="18" charset="0"/>
                <a:cs typeface="Times New Roman" panose="02020603050405020304" pitchFamily="18" charset="0"/>
              </a:rPr>
              <a:t>:</a:t>
            </a:r>
            <a:endParaRPr lang="vi-VN" sz="2600" i="1" dirty="0">
              <a:solidFill>
                <a:srgbClr val="001A33"/>
              </a:solidFill>
              <a:latin typeface="Times New Roman" panose="02020603050405020304" pitchFamily="18" charset="0"/>
              <a:cs typeface="Times New Roman" panose="02020603050405020304" pitchFamily="18" charset="0"/>
            </a:endParaRPr>
          </a:p>
          <a:p>
            <a:pPr algn="just"/>
            <a:r>
              <a:rPr lang="vi-VN" sz="2600" i="1" dirty="0">
                <a:solidFill>
                  <a:srgbClr val="001A33"/>
                </a:solidFill>
                <a:latin typeface="Times New Roman" panose="02020603050405020304" pitchFamily="18" charset="0"/>
                <a:cs typeface="Times New Roman" panose="02020603050405020304" pitchFamily="18" charset="0"/>
              </a:rPr>
              <a:t>- Thế à? Rồi có nuôi được không</a:t>
            </a:r>
            <a:r>
              <a:rPr lang="vi-VN" sz="2600" i="1" dirty="0" smtClean="0">
                <a:solidFill>
                  <a:srgbClr val="001A33"/>
                </a:solidFill>
                <a:latin typeface="Times New Roman" panose="02020603050405020304" pitchFamily="18" charset="0"/>
                <a:cs typeface="Times New Roman" panose="02020603050405020304" pitchFamily="18" charset="0"/>
              </a:rPr>
              <a:t>?</a:t>
            </a:r>
            <a:endParaRPr lang="vi-VN" sz="2600" i="1" dirty="0">
              <a:solidFill>
                <a:srgbClr val="001A33"/>
              </a:solidFill>
              <a:latin typeface="Times New Roman" panose="02020603050405020304" pitchFamily="18" charset="0"/>
              <a:cs typeface="Times New Roman" panose="02020603050405020304" pitchFamily="18" charset="0"/>
            </a:endParaRPr>
          </a:p>
          <a:p>
            <a:pPr algn="just"/>
            <a:r>
              <a:rPr lang="vi-VN" sz="2600" i="1" dirty="0">
                <a:solidFill>
                  <a:srgbClr val="001A33"/>
                </a:solidFill>
                <a:latin typeface="Times New Roman" panose="02020603050405020304" pitchFamily="18" charset="0"/>
                <a:cs typeface="Times New Roman" panose="02020603050405020304" pitchFamily="18" charset="0"/>
              </a:rPr>
              <a:t>(Truyện cười dân gian Việt Nam)</a:t>
            </a:r>
            <a:endParaRPr lang="vi-VN" sz="2600" b="0" i="1" dirty="0">
              <a:solidFill>
                <a:srgbClr val="001A33"/>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3791746" y="1274563"/>
            <a:ext cx="4889480" cy="584775"/>
          </a:xfrm>
          <a:prstGeom prst="rect">
            <a:avLst/>
          </a:prstGeom>
        </p:spPr>
        <p:txBody>
          <a:bodyPr wrap="none">
            <a:spAutoFit/>
          </a:bodyPr>
          <a:lstStyle/>
          <a:p>
            <a:r>
              <a:rPr lang="vi-VN" altLang="en-US" sz="3200" b="1" i="1" dirty="0">
                <a:solidFill>
                  <a:srgbClr val="FF0000"/>
                </a:solidFill>
                <a:latin typeface="Times New Roman" pitchFamily="18" charset="0"/>
                <a:cs typeface="Times New Roman" pitchFamily="18" charset="0"/>
              </a:rPr>
              <a:t>“Rồi có nuôi được không?”</a:t>
            </a:r>
            <a:endParaRPr lang="en-US" sz="3200" dirty="0">
              <a:solidFill>
                <a:srgbClr val="FF0000"/>
              </a:solidFill>
            </a:endParaRPr>
          </a:p>
        </p:txBody>
      </p:sp>
      <p:sp>
        <p:nvSpPr>
          <p:cNvPr id="17" name="Rectangle 16"/>
          <p:cNvSpPr/>
          <p:nvPr/>
        </p:nvSpPr>
        <p:spPr>
          <a:xfrm>
            <a:off x="516833" y="4846710"/>
            <a:ext cx="11145079" cy="1421928"/>
          </a:xfrm>
          <a:prstGeom prst="rect">
            <a:avLst/>
          </a:prstGeom>
          <a:solidFill>
            <a:schemeClr val="accent3">
              <a:lumMod val="20000"/>
              <a:lumOff val="80000"/>
            </a:schemeClr>
          </a:solidFill>
        </p:spPr>
        <p:txBody>
          <a:bodyPr wrap="square">
            <a:spAutoFit/>
          </a:bodyPr>
          <a:lstStyle/>
          <a:p>
            <a:pPr fontAlgn="base">
              <a:lnSpc>
                <a:spcPct val="90000"/>
              </a:lnSpc>
              <a:spcBef>
                <a:spcPct val="0"/>
              </a:spcBef>
              <a:spcAft>
                <a:spcPct val="0"/>
              </a:spcAft>
            </a:pPr>
            <a:r>
              <a:rPr lang="vi-VN" altLang="en-US" sz="3200" i="1" dirty="0">
                <a:solidFill>
                  <a:prstClr val="black"/>
                </a:solidFill>
                <a:latin typeface="Times New Roman" pitchFamily="18" charset="0"/>
              </a:rPr>
              <a:t>Câu: “Rồi có nuôi được không?”</a:t>
            </a:r>
          </a:p>
          <a:p>
            <a:pPr fontAlgn="base">
              <a:lnSpc>
                <a:spcPct val="90000"/>
              </a:lnSpc>
              <a:spcBef>
                <a:spcPct val="0"/>
              </a:spcBef>
              <a:spcAft>
                <a:spcPct val="0"/>
              </a:spcAft>
            </a:pPr>
            <a:r>
              <a:rPr lang="vi-VN" altLang="en-US" sz="3200" i="1" dirty="0">
                <a:solidFill>
                  <a:srgbClr val="FF0000"/>
                </a:solidFill>
                <a:latin typeface="Times New Roman" pitchFamily="18" charset="0"/>
                <a:sym typeface="Wingdings" pitchFamily="2" charset="2"/>
              </a:rPr>
              <a:t> </a:t>
            </a:r>
            <a:r>
              <a:rPr lang="vi-VN" altLang="en-US" sz="3200" i="1" dirty="0">
                <a:solidFill>
                  <a:srgbClr val="FF0000"/>
                </a:solidFill>
                <a:latin typeface="Times New Roman" pitchFamily="18" charset="0"/>
              </a:rPr>
              <a:t>Người nói đã không tuân thủ phương châm hội thoại về </a:t>
            </a:r>
            <a:r>
              <a:rPr lang="vi-VN" altLang="en-US" sz="3200" b="1" i="1" dirty="0">
                <a:solidFill>
                  <a:srgbClr val="FF0000"/>
                </a:solidFill>
                <a:latin typeface="Times New Roman" pitchFamily="18" charset="0"/>
              </a:rPr>
              <a:t>lượng </a:t>
            </a:r>
            <a:r>
              <a:rPr lang="vi-VN" altLang="en-US" sz="3200" i="1" dirty="0">
                <a:solidFill>
                  <a:srgbClr val="FF0000"/>
                </a:solidFill>
                <a:latin typeface="Times New Roman" pitchFamily="18" charset="0"/>
              </a:rPr>
              <a:t>(hỏi một điều rất thừa).</a:t>
            </a:r>
          </a:p>
        </p:txBody>
      </p:sp>
    </p:spTree>
    <p:extLst>
      <p:ext uri="{BB962C8B-B14F-4D97-AF65-F5344CB8AC3E}">
        <p14:creationId xmlns:p14="http://schemas.microsoft.com/office/powerpoint/2010/main" val="1574644705"/>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516834" y="304801"/>
            <a:ext cx="11145079" cy="880055"/>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3"/>
          <a:stretch>
            <a:fillRect/>
          </a:stretch>
        </p:blipFill>
        <p:spPr>
          <a:xfrm>
            <a:off x="3897669" y="125071"/>
            <a:ext cx="3804234" cy="1585097"/>
          </a:xfrm>
          <a:prstGeom prst="rect">
            <a:avLst/>
          </a:prstGeom>
        </p:spPr>
      </p:pic>
      <p:cxnSp>
        <p:nvCxnSpPr>
          <p:cNvPr id="9" name="Straight Connector 8"/>
          <p:cNvCxnSpPr/>
          <p:nvPr/>
        </p:nvCxnSpPr>
        <p:spPr>
          <a:xfrm>
            <a:off x="6110901" y="1710168"/>
            <a:ext cx="0" cy="4536086"/>
          </a:xfrm>
          <a:prstGeom prst="line">
            <a:avLst/>
          </a:prstGeom>
          <a:ln w="28575">
            <a:solidFill>
              <a:srgbClr val="A3C8BD"/>
            </a:solidFill>
            <a:prstDash val="dashDot"/>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14751" y="2004166"/>
            <a:ext cx="4998235" cy="1292662"/>
          </a:xfrm>
          <a:prstGeom prst="rect">
            <a:avLst/>
          </a:prstGeom>
        </p:spPr>
        <p:txBody>
          <a:bodyPr wrap="square">
            <a:spAutoFit/>
          </a:bodyPr>
          <a:lstStyle/>
          <a:p>
            <a:pPr algn="just" eaLnBrk="0" fontAlgn="base" hangingPunct="0">
              <a:spcBef>
                <a:spcPct val="0"/>
              </a:spcBef>
              <a:spcAft>
                <a:spcPct val="0"/>
              </a:spcAft>
              <a:defRPr/>
            </a:pPr>
            <a:r>
              <a:rPr lang="vi-VN" sz="2600" i="1" dirty="0">
                <a:solidFill>
                  <a:prstClr val="black"/>
                </a:solidFill>
                <a:latin typeface="Times New Roman" panose="02020603050405020304" pitchFamily="18" charset="0"/>
              </a:rPr>
              <a:t>a) Như tôi được biết, tôi tin rằng, nếu tôi không lầm thì, tôi nghe nói, theo tôi nghĩ, hình như là,…</a:t>
            </a:r>
            <a:endParaRPr lang="vi-VN" sz="2600" dirty="0">
              <a:solidFill>
                <a:prstClr val="black"/>
              </a:solidFill>
              <a:latin typeface="Times New Roman" panose="02020603050405020304" pitchFamily="18" charset="0"/>
            </a:endParaRPr>
          </a:p>
        </p:txBody>
      </p:sp>
      <p:sp>
        <p:nvSpPr>
          <p:cNvPr id="12" name="Rectangle 11"/>
          <p:cNvSpPr/>
          <p:nvPr/>
        </p:nvSpPr>
        <p:spPr>
          <a:xfrm>
            <a:off x="6458295" y="2004166"/>
            <a:ext cx="5452056" cy="1014380"/>
          </a:xfrm>
          <a:prstGeom prst="rect">
            <a:avLst/>
          </a:prstGeom>
        </p:spPr>
        <p:txBody>
          <a:bodyPr wrap="square">
            <a:spAutoFit/>
          </a:bodyPr>
          <a:lstStyle/>
          <a:p>
            <a:pPr fontAlgn="base">
              <a:lnSpc>
                <a:spcPct val="107000"/>
              </a:lnSpc>
              <a:spcBef>
                <a:spcPct val="0"/>
              </a:spcBef>
              <a:spcAft>
                <a:spcPts val="800"/>
              </a:spcAft>
            </a:pPr>
            <a:r>
              <a:rPr lang="en-US" altLang="en-US" sz="2800" i="1" dirty="0">
                <a:solidFill>
                  <a:prstClr val="black"/>
                </a:solidFill>
                <a:latin typeface="Times New Roman" pitchFamily="18" charset="0"/>
                <a:ea typeface="Calibri" pitchFamily="34" charset="0"/>
                <a:cs typeface="Times New Roman" pitchFamily="18" charset="0"/>
              </a:rPr>
              <a:t>b. như tôi đã trình bày, như mọi người đều biết.</a:t>
            </a:r>
            <a:endParaRPr lang="en-US" altLang="en-US" sz="2800" i="1" dirty="0">
              <a:solidFill>
                <a:prstClr val="black"/>
              </a:solidFill>
              <a:ea typeface="Calibri" pitchFamily="34" charset="0"/>
              <a:cs typeface="Times New Roman" pitchFamily="18" charset="0"/>
            </a:endParaRPr>
          </a:p>
        </p:txBody>
      </p:sp>
      <p:pic>
        <p:nvPicPr>
          <p:cNvPr id="10" name="Picture 9"/>
          <p:cNvPicPr>
            <a:picLocks noChangeAspect="1"/>
          </p:cNvPicPr>
          <p:nvPr/>
        </p:nvPicPr>
        <p:blipFill>
          <a:blip r:embed="rId4"/>
          <a:stretch>
            <a:fillRect/>
          </a:stretch>
        </p:blipFill>
        <p:spPr>
          <a:xfrm>
            <a:off x="2023237" y="1296330"/>
            <a:ext cx="2581261" cy="1121675"/>
          </a:xfrm>
          <a:prstGeom prst="rect">
            <a:avLst/>
          </a:prstGeom>
        </p:spPr>
      </p:pic>
      <p:pic>
        <p:nvPicPr>
          <p:cNvPr id="13" name="Picture 12"/>
          <p:cNvPicPr>
            <a:picLocks noChangeAspect="1"/>
          </p:cNvPicPr>
          <p:nvPr/>
        </p:nvPicPr>
        <p:blipFill>
          <a:blip r:embed="rId5"/>
          <a:stretch>
            <a:fillRect/>
          </a:stretch>
        </p:blipFill>
        <p:spPr>
          <a:xfrm>
            <a:off x="7595777" y="1296330"/>
            <a:ext cx="2581261" cy="1121675"/>
          </a:xfrm>
          <a:prstGeom prst="rect">
            <a:avLst/>
          </a:prstGeom>
        </p:spPr>
      </p:pic>
      <p:pic>
        <p:nvPicPr>
          <p:cNvPr id="15" name="Picture 14">
            <a:extLst>
              <a:ext uri="{FF2B5EF4-FFF2-40B4-BE49-F238E27FC236}">
                <a16:creationId xmlns:a16="http://schemas.microsoft.com/office/drawing/2014/main" xmlns="" id="{E8129C16-AF25-454E-8475-2869B09876E9}"/>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588701">
            <a:off x="2872536" y="3209927"/>
            <a:ext cx="882662" cy="882662"/>
          </a:xfrm>
          <a:prstGeom prst="rect">
            <a:avLst/>
          </a:prstGeom>
        </p:spPr>
      </p:pic>
      <p:pic>
        <p:nvPicPr>
          <p:cNvPr id="16" name="Picture 15">
            <a:extLst>
              <a:ext uri="{FF2B5EF4-FFF2-40B4-BE49-F238E27FC236}">
                <a16:creationId xmlns:a16="http://schemas.microsoft.com/office/drawing/2014/main" xmlns="" id="{E8129C16-AF25-454E-8475-2869B09876E9}"/>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588701">
            <a:off x="8466603" y="3320376"/>
            <a:ext cx="882662" cy="882662"/>
          </a:xfrm>
          <a:prstGeom prst="rect">
            <a:avLst/>
          </a:prstGeom>
        </p:spPr>
      </p:pic>
      <p:sp>
        <p:nvSpPr>
          <p:cNvPr id="14" name="Rectangle 13"/>
          <p:cNvSpPr/>
          <p:nvPr/>
        </p:nvSpPr>
        <p:spPr>
          <a:xfrm>
            <a:off x="1068360" y="4075816"/>
            <a:ext cx="4357352" cy="1569660"/>
          </a:xfrm>
          <a:prstGeom prst="rect">
            <a:avLst/>
          </a:prstGeom>
          <a:ln w="28575">
            <a:solidFill>
              <a:srgbClr val="A3C8BD"/>
            </a:solidFill>
          </a:ln>
        </p:spPr>
        <p:txBody>
          <a:bodyPr wrap="square">
            <a:spAutoFit/>
          </a:bodyPr>
          <a:lstStyle/>
          <a:p>
            <a:pPr algn="just" fontAlgn="base">
              <a:spcBef>
                <a:spcPct val="0"/>
              </a:spcBef>
              <a:spcAft>
                <a:spcPct val="0"/>
              </a:spcAft>
            </a:pPr>
            <a:r>
              <a:rPr lang="vi-VN" altLang="en-US" sz="2400" i="1" dirty="0">
                <a:latin typeface="Times New Roman" pitchFamily="18" charset="0"/>
                <a:cs typeface="Calibri" pitchFamily="34" charset="0"/>
                <a:sym typeface="Wingdings" pitchFamily="2" charset="2"/>
              </a:rPr>
              <a:t> </a:t>
            </a:r>
            <a:r>
              <a:rPr lang="en-US" altLang="en-US" sz="2400" i="1" dirty="0" err="1">
                <a:latin typeface="Times New Roman" pitchFamily="18" charset="0"/>
                <a:cs typeface="Calibri" pitchFamily="34" charset="0"/>
              </a:rPr>
              <a:t>Để</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đảm</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bảo</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tuân</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thủ</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phương</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châm</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về</a:t>
            </a:r>
            <a:r>
              <a:rPr lang="en-US" altLang="en-US" sz="2400" i="1" dirty="0">
                <a:latin typeface="Times New Roman" pitchFamily="18" charset="0"/>
                <a:cs typeface="Calibri" pitchFamily="34" charset="0"/>
              </a:rPr>
              <a:t> </a:t>
            </a:r>
            <a:r>
              <a:rPr lang="en-US" altLang="en-US" sz="2400" i="1" dirty="0" err="1" smtClean="0">
                <a:latin typeface="Times New Roman" pitchFamily="18" charset="0"/>
                <a:cs typeface="Calibri" pitchFamily="34" charset="0"/>
              </a:rPr>
              <a:t>chất</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vì</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thông</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tidn</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không</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có</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tính</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xác</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thực</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cao</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chưa</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được</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kiểm</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chứng</a:t>
            </a:r>
            <a:endParaRPr lang="en-US" altLang="en-US" sz="2400" i="1" dirty="0"/>
          </a:p>
        </p:txBody>
      </p:sp>
      <p:sp>
        <p:nvSpPr>
          <p:cNvPr id="18" name="Rectangle 17"/>
          <p:cNvSpPr/>
          <p:nvPr/>
        </p:nvSpPr>
        <p:spPr>
          <a:xfrm>
            <a:off x="6796091" y="4069975"/>
            <a:ext cx="4357352" cy="1569660"/>
          </a:xfrm>
          <a:prstGeom prst="rect">
            <a:avLst/>
          </a:prstGeom>
          <a:ln w="28575">
            <a:solidFill>
              <a:srgbClr val="A3C8BD"/>
            </a:solidFill>
          </a:ln>
        </p:spPr>
        <p:txBody>
          <a:bodyPr wrap="square">
            <a:spAutoFit/>
          </a:bodyPr>
          <a:lstStyle/>
          <a:p>
            <a:pPr algn="just" fontAlgn="base">
              <a:spcBef>
                <a:spcPct val="0"/>
              </a:spcBef>
              <a:spcAft>
                <a:spcPct val="0"/>
              </a:spcAft>
            </a:pPr>
            <a:r>
              <a:rPr lang="vi-VN" altLang="en-US" sz="2400" i="1" dirty="0">
                <a:latin typeface="Times New Roman" pitchFamily="18" charset="0"/>
                <a:cs typeface="Calibri" pitchFamily="34" charset="0"/>
                <a:sym typeface="Wingdings" pitchFamily="2" charset="2"/>
              </a:rPr>
              <a:t> </a:t>
            </a:r>
            <a:r>
              <a:rPr lang="en-US" altLang="en-US" sz="2400" i="1" dirty="0" err="1">
                <a:latin typeface="Times New Roman" pitchFamily="18" charset="0"/>
                <a:cs typeface="Calibri" pitchFamily="34" charset="0"/>
              </a:rPr>
              <a:t>Để</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đảm</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bảo</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tuân</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thủ</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phương</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châm</a:t>
            </a:r>
            <a:r>
              <a:rPr lang="en-US" altLang="en-US" sz="2400" i="1" dirty="0">
                <a:latin typeface="Times New Roman" pitchFamily="18" charset="0"/>
                <a:cs typeface="Calibri" pitchFamily="34" charset="0"/>
              </a:rPr>
              <a:t> </a:t>
            </a:r>
            <a:r>
              <a:rPr lang="en-US" altLang="en-US" sz="2400" i="1" dirty="0" err="1">
                <a:latin typeface="Times New Roman" pitchFamily="18" charset="0"/>
                <a:cs typeface="Calibri" pitchFamily="34" charset="0"/>
              </a:rPr>
              <a:t>về</a:t>
            </a:r>
            <a:r>
              <a:rPr lang="en-US" altLang="en-US" sz="2400" i="1" dirty="0">
                <a:latin typeface="Times New Roman" pitchFamily="18" charset="0"/>
                <a:cs typeface="Calibri" pitchFamily="34" charset="0"/>
              </a:rPr>
              <a:t> </a:t>
            </a:r>
            <a:r>
              <a:rPr lang="en-US" altLang="en-US" sz="2400" i="1" dirty="0" err="1" smtClean="0">
                <a:latin typeface="Times New Roman" pitchFamily="18" charset="0"/>
                <a:cs typeface="Calibri" pitchFamily="34" charset="0"/>
              </a:rPr>
              <a:t>lượng</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khi</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nhắc</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lại</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nội</a:t>
            </a:r>
            <a:r>
              <a:rPr lang="en-US" altLang="en-US" sz="2400" i="1" dirty="0" smtClean="0">
                <a:latin typeface="Times New Roman" pitchFamily="18" charset="0"/>
                <a:cs typeface="Calibri" pitchFamily="34" charset="0"/>
              </a:rPr>
              <a:t> dung </a:t>
            </a:r>
            <a:r>
              <a:rPr lang="en-US" altLang="en-US" sz="2400" i="1" dirty="0" err="1" smtClean="0">
                <a:latin typeface="Times New Roman" pitchFamily="18" charset="0"/>
                <a:cs typeface="Calibri" pitchFamily="34" charset="0"/>
              </a:rPr>
              <a:t>người</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nghe</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đã</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biết</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người</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nói</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muốn</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nhấn</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mạnh</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và</a:t>
            </a:r>
            <a:r>
              <a:rPr lang="en-US" altLang="en-US" sz="2400" i="1" dirty="0" smtClean="0">
                <a:latin typeface="Times New Roman" pitchFamily="18" charset="0"/>
                <a:cs typeface="Calibri" pitchFamily="34" charset="0"/>
              </a:rPr>
              <a:t> </a:t>
            </a:r>
            <a:r>
              <a:rPr lang="en-US" altLang="en-US" sz="2400" i="1" dirty="0" err="1" smtClean="0">
                <a:latin typeface="Times New Roman" pitchFamily="18" charset="0"/>
                <a:cs typeface="Calibri" pitchFamily="34" charset="0"/>
              </a:rPr>
              <a:t>chuyển</a:t>
            </a:r>
            <a:r>
              <a:rPr lang="en-US" altLang="en-US" sz="2400" i="1" dirty="0" smtClean="0">
                <a:latin typeface="Times New Roman" pitchFamily="18" charset="0"/>
                <a:cs typeface="Calibri" pitchFamily="34" charset="0"/>
              </a:rPr>
              <a:t> ý</a:t>
            </a:r>
            <a:endParaRPr lang="en-US" altLang="en-US" sz="2400" i="1" dirty="0"/>
          </a:p>
        </p:txBody>
      </p:sp>
    </p:spTree>
    <p:extLst>
      <p:ext uri="{BB962C8B-B14F-4D97-AF65-F5344CB8AC3E}">
        <p14:creationId xmlns:p14="http://schemas.microsoft.com/office/powerpoint/2010/main" val="160498154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40493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5000">
        <p15:prstTrans prst="curtains"/>
      </p:transition>
    </mc:Choice>
    <mc:Fallback>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HỎI 1 </a:t>
            </a:r>
          </a:p>
        </p:txBody>
      </p:sp>
      <p:graphicFrame>
        <p:nvGraphicFramePr>
          <p:cNvPr id="34" name="Object 33"/>
          <p:cNvGraphicFramePr>
            <a:graphicFrameLocks noChangeAspect="1"/>
          </p:cNvGraphicFramePr>
          <p:nvPr>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1058"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66663" y="5059740"/>
            <a:ext cx="10237308" cy="1569660"/>
          </a:xfrm>
          <a:prstGeom prst="rect">
            <a:avLst/>
          </a:prstGeom>
          <a:solidFill>
            <a:schemeClr val="tx1">
              <a:alpha val="47000"/>
            </a:schemeClr>
          </a:solidFill>
        </p:spPr>
        <p:txBody>
          <a:bodyPr wrap="square" rtlCol="0">
            <a:spAutoFit/>
          </a:bodyPr>
          <a:lstStyle/>
          <a:p>
            <a:pPr defTabSz="914377"/>
            <a:r>
              <a:rPr lang="en-US" sz="4800" dirty="0" smtClean="0">
                <a:solidFill>
                  <a:prstClr val="white"/>
                </a:solidFill>
                <a:latin typeface="UVN Ai Cap" panose="02040603050506020204" pitchFamily="18" charset="0"/>
              </a:rPr>
              <a:t>Vu </a:t>
            </a:r>
            <a:r>
              <a:rPr lang="en-US" sz="4800" dirty="0" err="1" smtClean="0">
                <a:solidFill>
                  <a:prstClr val="white"/>
                </a:solidFill>
                <a:latin typeface="UVN Ai Cap" panose="02040603050506020204" pitchFamily="18" charset="0"/>
              </a:rPr>
              <a:t>khống</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đặt</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điều</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bịa</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chuyện</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cho</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người</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khác</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vi-VN" altLang="en-US" sz="4800" dirty="0">
                <a:solidFill>
                  <a:schemeClr val="bg1"/>
                </a:solidFill>
                <a:latin typeface="Times New Roman" pitchFamily="18" charset="0"/>
                <a:cs typeface="Times New Roman" pitchFamily="18" charset="0"/>
              </a:rPr>
              <a:t>Giải thích nghĩa </a:t>
            </a:r>
            <a:r>
              <a:rPr lang="vi-VN" altLang="en-US" sz="4800" dirty="0" smtClean="0">
                <a:solidFill>
                  <a:schemeClr val="bg1"/>
                </a:solidFill>
                <a:latin typeface="Times New Roman" pitchFamily="18" charset="0"/>
                <a:cs typeface="Times New Roman" pitchFamily="18" charset="0"/>
              </a:rPr>
              <a:t>của </a:t>
            </a:r>
            <a:r>
              <a:rPr lang="vi-VN" altLang="en-US" sz="4800" dirty="0">
                <a:solidFill>
                  <a:schemeClr val="bg1"/>
                </a:solidFill>
                <a:latin typeface="Times New Roman" pitchFamily="18" charset="0"/>
                <a:cs typeface="Times New Roman" pitchFamily="18" charset="0"/>
              </a:rPr>
              <a:t>thành ngữ </a:t>
            </a:r>
            <a:r>
              <a:rPr lang="vi-VN" altLang="en-US" sz="4800" dirty="0" smtClean="0">
                <a:solidFill>
                  <a:schemeClr val="bg1"/>
                </a:solidFill>
                <a:latin typeface="Times New Roman" pitchFamily="18" charset="0"/>
                <a:cs typeface="Times New Roman" pitchFamily="18" charset="0"/>
              </a:rPr>
              <a:t>sau</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ăn</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đơm</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nói</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đặt</a:t>
            </a:r>
            <a:r>
              <a:rPr lang="en-US" altLang="en-US" sz="4800" dirty="0" smtClean="0">
                <a:solidFill>
                  <a:schemeClr val="bg1"/>
                </a:solidFill>
                <a:latin typeface="Times New Roman" pitchFamily="18" charset="0"/>
                <a:cs typeface="Times New Roman" pitchFamily="18" charset="0"/>
              </a:rPr>
              <a:t>”</a:t>
            </a:r>
            <a:endParaRPr lang="en-US" sz="4800" dirty="0">
              <a:solidFill>
                <a:schemeClr val="bg1"/>
              </a:solidFill>
              <a:latin typeface="UVN Ai Cap" panose="02040603050506020204" pitchFamily="18" charset="0"/>
            </a:endParaRPr>
          </a:p>
        </p:txBody>
      </p:sp>
      <p:sp>
        <p:nvSpPr>
          <p:cNvPr id="2" name="TextBox 1"/>
          <p:cNvSpPr txBox="1"/>
          <p:nvPr/>
        </p:nvSpPr>
        <p:spPr>
          <a:xfrm>
            <a:off x="491403" y="4053006"/>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8097385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HỎI 2</a:t>
            </a:r>
          </a:p>
        </p:txBody>
      </p:sp>
      <p:graphicFrame>
        <p:nvGraphicFramePr>
          <p:cNvPr id="34" name="Object 33"/>
          <p:cNvGraphicFramePr>
            <a:graphicFrameLocks noChangeAspect="1"/>
          </p:cNvGraphicFramePr>
          <p:nvPr>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2082"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0" y="5188804"/>
            <a:ext cx="9578341" cy="830997"/>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UVN Ai Cap" panose="02040603050506020204" pitchFamily="18" charset="0"/>
              </a:rPr>
              <a:t>Nói</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không</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có</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căn</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cứ</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vi-VN" altLang="en-US" sz="4800" dirty="0">
                <a:solidFill>
                  <a:schemeClr val="bg1"/>
                </a:solidFill>
                <a:latin typeface="Times New Roman" pitchFamily="18" charset="0"/>
                <a:cs typeface="Times New Roman" pitchFamily="18" charset="0"/>
              </a:rPr>
              <a:t>Giải thích nghĩa của thành ngữ </a:t>
            </a:r>
            <a:r>
              <a:rPr lang="vi-VN" altLang="en-US" sz="4800" dirty="0" smtClean="0">
                <a:solidFill>
                  <a:schemeClr val="bg1"/>
                </a:solidFill>
                <a:latin typeface="Times New Roman" pitchFamily="18" charset="0"/>
                <a:cs typeface="Times New Roman" pitchFamily="18" charset="0"/>
              </a:rPr>
              <a:t>sau</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ăn</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ốc</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nói</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mò</a:t>
            </a:r>
            <a:r>
              <a:rPr lang="en-US" altLang="en-US" sz="4800" dirty="0" smtClean="0">
                <a:solidFill>
                  <a:schemeClr val="bg1"/>
                </a:solidFill>
                <a:latin typeface="Times New Roman" pitchFamily="18" charset="0"/>
                <a:cs typeface="Times New Roman" pitchFamily="18" charset="0"/>
              </a:rPr>
              <a:t>”</a:t>
            </a:r>
            <a:endParaRPr lang="en-US" sz="4800" dirty="0">
              <a:solidFill>
                <a:prstClr val="white"/>
              </a:solidFill>
              <a:latin typeface="UVN Ai Cap" panose="02040603050506020204"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53543" y="651019"/>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spTree>
    <p:extLst>
      <p:ext uri="{BB962C8B-B14F-4D97-AF65-F5344CB8AC3E}">
        <p14:creationId xmlns:p14="http://schemas.microsoft.com/office/powerpoint/2010/main" val="2918329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3 </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3106"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4"/>
            <a:ext cx="5835969" cy="830997"/>
          </a:xfrm>
          <a:prstGeom prst="rect">
            <a:avLst/>
          </a:prstGeom>
          <a:solidFill>
            <a:schemeClr val="tx1">
              <a:alpha val="47000"/>
            </a:schemeClr>
          </a:solidFill>
        </p:spPr>
        <p:txBody>
          <a:bodyPr wrap="square" rtlCol="0">
            <a:spAutoFit/>
          </a:bodyPr>
          <a:lstStyle/>
          <a:p>
            <a:pPr defTabSz="914377"/>
            <a:r>
              <a:rPr lang="en-US" sz="4800" dirty="0" smtClean="0">
                <a:solidFill>
                  <a:prstClr val="white"/>
                </a:solidFill>
                <a:latin typeface="UVN Ai Cap" panose="02040603050506020204" pitchFamily="18" charset="0"/>
              </a:rPr>
              <a:t>Vu </a:t>
            </a:r>
            <a:r>
              <a:rPr lang="en-US" sz="4800" dirty="0" err="1" smtClean="0">
                <a:solidFill>
                  <a:prstClr val="white"/>
                </a:solidFill>
                <a:latin typeface="UVN Ai Cap" panose="02040603050506020204" pitchFamily="18" charset="0"/>
              </a:rPr>
              <a:t>khống</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bịa</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đặt</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vi-VN" altLang="en-US" sz="4800" dirty="0">
                <a:solidFill>
                  <a:schemeClr val="bg1"/>
                </a:solidFill>
                <a:latin typeface="Times New Roman" pitchFamily="18" charset="0"/>
                <a:cs typeface="Times New Roman" pitchFamily="18" charset="0"/>
              </a:rPr>
              <a:t>Giải thích nghĩa của thành ngữ </a:t>
            </a:r>
            <a:r>
              <a:rPr lang="vi-VN" altLang="en-US" sz="4800" dirty="0" smtClean="0">
                <a:solidFill>
                  <a:schemeClr val="bg1"/>
                </a:solidFill>
                <a:latin typeface="Times New Roman" pitchFamily="18" charset="0"/>
                <a:cs typeface="Times New Roman" pitchFamily="18" charset="0"/>
              </a:rPr>
              <a:t>sau</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ăn</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không</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nói</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có</a:t>
            </a:r>
            <a:r>
              <a:rPr lang="en-US" altLang="en-US" sz="4800" dirty="0" smtClean="0">
                <a:solidFill>
                  <a:schemeClr val="bg1"/>
                </a:solidFill>
                <a:latin typeface="Times New Roman" pitchFamily="18" charset="0"/>
                <a:cs typeface="Times New Roman" pitchFamily="18" charset="0"/>
              </a:rPr>
              <a:t>”</a:t>
            </a:r>
            <a:endParaRPr lang="en-US" sz="4800" dirty="0">
              <a:solidFill>
                <a:prstClr val="white"/>
              </a:solidFill>
              <a:latin typeface="UVN Ai Cap" panose="02040603050506020204"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820282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4 </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4130"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10301702" cy="830997"/>
          </a:xfrm>
          <a:prstGeom prst="rect">
            <a:avLst/>
          </a:prstGeom>
          <a:solidFill>
            <a:schemeClr val="tx1">
              <a:alpha val="47000"/>
            </a:schemeClr>
          </a:solidFill>
        </p:spPr>
        <p:txBody>
          <a:bodyPr wrap="square" rtlCol="0">
            <a:spAutoFit/>
          </a:bodyPr>
          <a:lstStyle/>
          <a:p>
            <a:pPr defTabSz="914377"/>
            <a:r>
              <a:rPr lang="en-US" sz="4800" dirty="0" err="1" smtClean="0">
                <a:solidFill>
                  <a:prstClr val="white"/>
                </a:solidFill>
                <a:latin typeface="UVN Ai Cap" panose="02040603050506020204" pitchFamily="18" charset="0"/>
              </a:rPr>
              <a:t>Cố</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tranh</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cãi</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nhưng</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không</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có</a:t>
            </a:r>
            <a:r>
              <a:rPr lang="en-US" sz="4800" dirty="0" smtClean="0">
                <a:solidFill>
                  <a:prstClr val="white"/>
                </a:solidFill>
                <a:latin typeface="UVN Ai Cap" panose="02040603050506020204" pitchFamily="18" charset="0"/>
              </a:rPr>
              <a:t> </a:t>
            </a:r>
            <a:r>
              <a:rPr lang="en-US" sz="4800" dirty="0" err="1" smtClean="0">
                <a:solidFill>
                  <a:prstClr val="white"/>
                </a:solidFill>
                <a:latin typeface="UVN Ai Cap" panose="02040603050506020204" pitchFamily="18" charset="0"/>
              </a:rPr>
              <a:t>lí</a:t>
            </a:r>
            <a:r>
              <a:rPr lang="en-US" sz="4800" dirty="0" smtClean="0">
                <a:solidFill>
                  <a:prstClr val="white"/>
                </a:solidFill>
                <a:latin typeface="UVN Ai Cap" panose="02040603050506020204" pitchFamily="18" charset="0"/>
              </a:rPr>
              <a:t> </a:t>
            </a:r>
            <a:r>
              <a:rPr lang="vi-VN" sz="4800" dirty="0" smtClean="0">
                <a:solidFill>
                  <a:prstClr val="white"/>
                </a:solidFill>
                <a:latin typeface="UVN Ai Cap" panose="02040603050506020204" pitchFamily="18" charset="0"/>
              </a:rPr>
              <a:t>lẽ gì</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vi-VN" altLang="en-US" sz="4800" dirty="0">
                <a:solidFill>
                  <a:schemeClr val="bg1"/>
                </a:solidFill>
                <a:latin typeface="Times New Roman" pitchFamily="18" charset="0"/>
                <a:cs typeface="Times New Roman" pitchFamily="18" charset="0"/>
              </a:rPr>
              <a:t>Giải thích nghĩa của thành ngữ </a:t>
            </a:r>
            <a:r>
              <a:rPr lang="vi-VN" altLang="en-US" sz="4800" dirty="0" smtClean="0">
                <a:solidFill>
                  <a:schemeClr val="bg1"/>
                </a:solidFill>
                <a:latin typeface="Times New Roman" pitchFamily="18" charset="0"/>
                <a:cs typeface="Times New Roman" pitchFamily="18" charset="0"/>
              </a:rPr>
              <a:t>sau</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cãi</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chày</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cái</a:t>
            </a:r>
            <a:r>
              <a:rPr lang="en-US" altLang="en-US" sz="4800" dirty="0" smtClean="0">
                <a:solidFill>
                  <a:schemeClr val="bg1"/>
                </a:solidFill>
                <a:latin typeface="Times New Roman" pitchFamily="18" charset="0"/>
                <a:cs typeface="Times New Roman" pitchFamily="18" charset="0"/>
              </a:rPr>
              <a:t> </a:t>
            </a:r>
            <a:r>
              <a:rPr lang="en-US" altLang="en-US" sz="4800" dirty="0" err="1" smtClean="0">
                <a:solidFill>
                  <a:schemeClr val="bg1"/>
                </a:solidFill>
                <a:latin typeface="Times New Roman" pitchFamily="18" charset="0"/>
                <a:cs typeface="Times New Roman" pitchFamily="18" charset="0"/>
              </a:rPr>
              <a:t>cối</a:t>
            </a:r>
            <a:r>
              <a:rPr lang="en-US" altLang="en-US" sz="4800" dirty="0" smtClean="0">
                <a:solidFill>
                  <a:schemeClr val="bg1"/>
                </a:solidFill>
                <a:latin typeface="Times New Roman" pitchFamily="18" charset="0"/>
                <a:cs typeface="Times New Roman" pitchFamily="18" charset="0"/>
              </a:rPr>
              <a:t>”</a:t>
            </a:r>
            <a:endParaRPr lang="en-US" sz="4800" dirty="0">
              <a:solidFill>
                <a:prstClr val="white"/>
              </a:solidFill>
              <a:latin typeface="UVN Ai Cap" panose="02040603050506020204"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786017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5</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5154"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457201" y="5365955"/>
            <a:ext cx="10504648" cy="830997"/>
          </a:xfrm>
          <a:prstGeom prst="rect">
            <a:avLst/>
          </a:prstGeom>
          <a:solidFill>
            <a:schemeClr val="tx1">
              <a:alpha val="47000"/>
            </a:schemeClr>
          </a:solidFill>
        </p:spPr>
        <p:txBody>
          <a:bodyPr wrap="square" rtlCol="0">
            <a:spAutoFit/>
          </a:bodyPr>
          <a:lstStyle/>
          <a:p>
            <a:pPr defTabSz="914377"/>
            <a:r>
              <a:rPr lang="vi-VN" sz="4800" dirty="0" smtClean="0">
                <a:solidFill>
                  <a:prstClr val="white"/>
                </a:solidFill>
                <a:latin typeface="UVN Ai Cap" panose="02040603050506020204" pitchFamily="18" charset="0"/>
              </a:rPr>
              <a:t>Nói năng ba hoa, khoác lác, phô trương</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vi-VN" altLang="en-US" sz="4800" dirty="0">
                <a:solidFill>
                  <a:schemeClr val="bg1"/>
                </a:solidFill>
                <a:latin typeface="Times New Roman" pitchFamily="18" charset="0"/>
                <a:cs typeface="Times New Roman" pitchFamily="18" charset="0"/>
              </a:rPr>
              <a:t>Giải thích nghĩa của thành ngữ </a:t>
            </a:r>
            <a:r>
              <a:rPr lang="vi-VN" altLang="en-US" sz="4800" dirty="0" smtClean="0">
                <a:solidFill>
                  <a:schemeClr val="bg1"/>
                </a:solidFill>
                <a:latin typeface="Times New Roman" pitchFamily="18" charset="0"/>
                <a:cs typeface="Times New Roman" pitchFamily="18" charset="0"/>
              </a:rPr>
              <a:t>sau «khua môi múa mép»</a:t>
            </a:r>
            <a:endParaRPr lang="en-US" sz="4800" dirty="0">
              <a:solidFill>
                <a:prstClr val="white"/>
              </a:solidFill>
              <a:latin typeface="UVN Ai Cap" panose="02040603050506020204"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4653588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6</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6178"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10971404" cy="830997"/>
          </a:xfrm>
          <a:prstGeom prst="rect">
            <a:avLst/>
          </a:prstGeom>
          <a:solidFill>
            <a:schemeClr val="tx1">
              <a:alpha val="47000"/>
            </a:schemeClr>
          </a:solidFill>
        </p:spPr>
        <p:txBody>
          <a:bodyPr wrap="square" rtlCol="0">
            <a:spAutoFit/>
          </a:bodyPr>
          <a:lstStyle/>
          <a:p>
            <a:pPr defTabSz="914377"/>
            <a:r>
              <a:rPr lang="vi-VN" sz="4800" dirty="0" smtClean="0">
                <a:solidFill>
                  <a:prstClr val="white"/>
                </a:solidFill>
                <a:latin typeface="UVN Ai Cap" panose="02040603050506020204" pitchFamily="18" charset="0"/>
              </a:rPr>
              <a:t>Nói lăng nhăng, linh tinh, không xác thực</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vi-VN" altLang="en-US" sz="4800" dirty="0">
                <a:solidFill>
                  <a:schemeClr val="bg1"/>
                </a:solidFill>
                <a:latin typeface="Times New Roman" pitchFamily="18" charset="0"/>
                <a:cs typeface="Times New Roman" pitchFamily="18" charset="0"/>
              </a:rPr>
              <a:t>Giải thích nghĩa của thành ngữ </a:t>
            </a:r>
            <a:r>
              <a:rPr lang="vi-VN" altLang="en-US" sz="4800" dirty="0" smtClean="0">
                <a:solidFill>
                  <a:schemeClr val="bg1"/>
                </a:solidFill>
                <a:latin typeface="Times New Roman" pitchFamily="18" charset="0"/>
                <a:cs typeface="Times New Roman" pitchFamily="18" charset="0"/>
              </a:rPr>
              <a:t>sau «nói dơi nói chuột»</a:t>
            </a:r>
            <a:endParaRPr lang="en-US" sz="4800" dirty="0">
              <a:solidFill>
                <a:prstClr val="white"/>
              </a:solidFill>
              <a:latin typeface="UVN Ai Cap" panose="02040603050506020204"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500509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051723" y="-253116"/>
            <a:ext cx="738664" cy="5032343"/>
          </a:xfrm>
          <a:prstGeom prst="rect">
            <a:avLst/>
          </a:prstGeom>
          <a:noFill/>
        </p:spPr>
        <p:txBody>
          <a:bodyPr vert="eaVert" wrap="square" rtlCol="0">
            <a:spAutoFit/>
          </a:bodyPr>
          <a:lstStyle/>
          <a:p>
            <a:pPr algn="ctr"/>
            <a:r>
              <a:rPr lang="en-US" altLang="zh-CN" sz="3600" dirty="0" smtClean="0">
                <a:latin typeface="方正字迹-吕建德字体" panose="02010600010101010101" pitchFamily="2" charset="-122"/>
                <a:ea typeface="方正字迹-吕建德字体" panose="02010600010101010101" pitchFamily="2" charset="-122"/>
              </a:rPr>
              <a:t>BỐ CỤC BÀI HỌC</a:t>
            </a:r>
            <a:endParaRPr lang="zh-CN" altLang="en-US" sz="3600" dirty="0">
              <a:latin typeface="方正字迹-吕建德字体" panose="02010600010101010101" pitchFamily="2" charset="-122"/>
              <a:ea typeface="方正字迹-吕建德字体" panose="02010600010101010101" pitchFamily="2" charset="-122"/>
            </a:endParaRPr>
          </a:p>
        </p:txBody>
      </p:sp>
      <p:grpSp>
        <p:nvGrpSpPr>
          <p:cNvPr id="4" name="组合 3"/>
          <p:cNvGrpSpPr/>
          <p:nvPr/>
        </p:nvGrpSpPr>
        <p:grpSpPr>
          <a:xfrm rot="16200000">
            <a:off x="5468157" y="-1383163"/>
            <a:ext cx="1436849" cy="5786279"/>
            <a:chOff x="3823366" y="1436962"/>
            <a:chExt cx="1436849" cy="5786279"/>
          </a:xfrm>
        </p:grpSpPr>
        <p:grpSp>
          <p:nvGrpSpPr>
            <p:cNvPr id="5" name="组合 4"/>
            <p:cNvGrpSpPr/>
            <p:nvPr/>
          </p:nvGrpSpPr>
          <p:grpSpPr>
            <a:xfrm>
              <a:off x="4056942" y="1436962"/>
              <a:ext cx="1203273" cy="1283071"/>
              <a:chOff x="4056942" y="1461163"/>
              <a:chExt cx="1203273" cy="1283071"/>
            </a:xfrm>
          </p:grpSpPr>
          <p:pic>
            <p:nvPicPr>
              <p:cNvPr id="9" name="图片 8"/>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4017043" y="1501062"/>
                <a:ext cx="1283071" cy="1203273"/>
              </a:xfrm>
              <a:prstGeom prst="rect">
                <a:avLst/>
              </a:prstGeom>
            </p:spPr>
          </p:pic>
          <p:sp>
            <p:nvSpPr>
              <p:cNvPr id="10" name="文本框 9"/>
              <p:cNvSpPr txBox="1"/>
              <p:nvPr/>
            </p:nvSpPr>
            <p:spPr>
              <a:xfrm>
                <a:off x="4224316" y="1463985"/>
                <a:ext cx="861774" cy="1229030"/>
              </a:xfrm>
              <a:prstGeom prst="rect">
                <a:avLst/>
              </a:prstGeom>
              <a:noFill/>
            </p:spPr>
            <p:txBody>
              <a:bodyPr vert="eaVert" wrap="square" rtlCol="0">
                <a:spAutoFit/>
              </a:bodyPr>
              <a:lstStyle/>
              <a:p>
                <a:pPr algn="ctr"/>
                <a:r>
                  <a:rPr lang="en-US" altLang="zh-CN" sz="4400" i="1" dirty="0">
                    <a:latin typeface="Times New Roman" panose="02020603050405020304" pitchFamily="18" charset="0"/>
                    <a:ea typeface="楷体" panose="02010609060101010101" pitchFamily="49" charset="-122"/>
                    <a:cs typeface="Times New Roman" panose="02020603050405020304" pitchFamily="18" charset="0"/>
                  </a:rPr>
                  <a:t>I</a:t>
                </a:r>
                <a:endParaRPr lang="zh-CN" altLang="en-US" sz="4400" i="1"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6" name="组合 5"/>
            <p:cNvGrpSpPr/>
            <p:nvPr/>
          </p:nvGrpSpPr>
          <p:grpSpPr>
            <a:xfrm>
              <a:off x="3823366" y="2958161"/>
              <a:ext cx="1340417" cy="4265080"/>
              <a:chOff x="1142302" y="2298699"/>
              <a:chExt cx="1340417" cy="4265080"/>
            </a:xfrm>
          </p:grpSpPr>
          <p:sp>
            <p:nvSpPr>
              <p:cNvPr id="7" name="文本框 6"/>
              <p:cNvSpPr txBox="1"/>
              <p:nvPr/>
            </p:nvSpPr>
            <p:spPr>
              <a:xfrm>
                <a:off x="1142302" y="2298699"/>
                <a:ext cx="1169551" cy="4265080"/>
              </a:xfrm>
              <a:prstGeom prst="rect">
                <a:avLst/>
              </a:prstGeom>
              <a:noFill/>
            </p:spPr>
            <p:txBody>
              <a:bodyPr vert="eaVert" wrap="square" rtlCol="0">
                <a:spAutoFit/>
              </a:bodyPr>
              <a:lstStyle/>
              <a:p>
                <a:r>
                  <a:rPr lang="en-US" altLang="zh-CN" sz="3200" i="1" dirty="0" smtClean="0">
                    <a:latin typeface="Times New Roman" panose="02020603050405020304" pitchFamily="18" charset="0"/>
                    <a:ea typeface="楷体" panose="02010609060101010101" pitchFamily="49" charset="-122"/>
                    <a:cs typeface="Times New Roman" panose="02020603050405020304" pitchFamily="18" charset="0"/>
                  </a:rPr>
                  <a:t>PHƯƠNG CHÂM VỀ LƯỢNG</a:t>
                </a:r>
                <a:endParaRPr lang="zh-CN" altLang="en-US" sz="3200" i="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nvSpPr>
            <p:spPr>
              <a:xfrm>
                <a:off x="2021054" y="2300791"/>
                <a:ext cx="461665" cy="1686688"/>
              </a:xfrm>
              <a:prstGeom prst="rect">
                <a:avLst/>
              </a:prstGeom>
              <a:noFill/>
            </p:spPr>
            <p:txBody>
              <a:bodyPr vert="eaVert" wrap="square" rtlCol="0">
                <a:spAutoFit/>
              </a:bodyPr>
              <a:lstStyle/>
              <a:p>
                <a:endParaRPr lang="zh-CN" altLang="en-US" i="1" spc="600"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grpSp>
        <p:nvGrpSpPr>
          <p:cNvPr id="11" name="组合 10"/>
          <p:cNvGrpSpPr/>
          <p:nvPr/>
        </p:nvGrpSpPr>
        <p:grpSpPr>
          <a:xfrm rot="16200000">
            <a:off x="5865024" y="688727"/>
            <a:ext cx="1284614" cy="5144780"/>
            <a:chOff x="5522755" y="1436962"/>
            <a:chExt cx="1284614" cy="5144780"/>
          </a:xfrm>
        </p:grpSpPr>
        <p:grpSp>
          <p:nvGrpSpPr>
            <p:cNvPr id="12" name="组合 11"/>
            <p:cNvGrpSpPr/>
            <p:nvPr/>
          </p:nvGrpSpPr>
          <p:grpSpPr>
            <a:xfrm>
              <a:off x="5522755" y="2958084"/>
              <a:ext cx="1169551" cy="3623658"/>
              <a:chOff x="1326968" y="2298622"/>
              <a:chExt cx="1169551" cy="3623658"/>
            </a:xfrm>
          </p:grpSpPr>
          <p:sp>
            <p:nvSpPr>
              <p:cNvPr id="16" name="文本框 15"/>
              <p:cNvSpPr txBox="1"/>
              <p:nvPr/>
            </p:nvSpPr>
            <p:spPr>
              <a:xfrm>
                <a:off x="1326968" y="2298622"/>
                <a:ext cx="1169551" cy="3623658"/>
              </a:xfrm>
              <a:prstGeom prst="rect">
                <a:avLst/>
              </a:prstGeom>
              <a:noFill/>
            </p:spPr>
            <p:txBody>
              <a:bodyPr vert="eaVert" wrap="square" rtlCol="0">
                <a:spAutoFit/>
              </a:bodyPr>
              <a:lstStyle/>
              <a:p>
                <a:r>
                  <a:rPr lang="en-US" altLang="zh-CN" sz="3200" i="1" dirty="0" smtClean="0">
                    <a:latin typeface="Times New Roman" panose="02020603050405020304" pitchFamily="18" charset="0"/>
                    <a:ea typeface="楷体" panose="02010609060101010101" pitchFamily="49" charset="-122"/>
                    <a:cs typeface="Times New Roman" panose="02020603050405020304" pitchFamily="18" charset="0"/>
                  </a:rPr>
                  <a:t>PHƯƠNG CHÂM CÁCH THỨC</a:t>
                </a:r>
                <a:endParaRPr lang="zh-CN" altLang="en-US" sz="3200" i="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文本框 16"/>
              <p:cNvSpPr txBox="1"/>
              <p:nvPr/>
            </p:nvSpPr>
            <p:spPr>
              <a:xfrm>
                <a:off x="2021055" y="2300789"/>
                <a:ext cx="461665" cy="1686688"/>
              </a:xfrm>
              <a:prstGeom prst="rect">
                <a:avLst/>
              </a:prstGeom>
              <a:noFill/>
            </p:spPr>
            <p:txBody>
              <a:bodyPr vert="eaVert" wrap="square" rtlCol="0">
                <a:spAutoFit/>
              </a:bodyPr>
              <a:lstStyle/>
              <a:p>
                <a:endParaRPr lang="zh-CN" altLang="en-US" i="1" spc="600"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3" name="组合 12"/>
            <p:cNvGrpSpPr/>
            <p:nvPr/>
          </p:nvGrpSpPr>
          <p:grpSpPr>
            <a:xfrm>
              <a:off x="5604096" y="1436962"/>
              <a:ext cx="1203273" cy="1283071"/>
              <a:chOff x="4056942" y="1461163"/>
              <a:chExt cx="1203273" cy="1283071"/>
            </a:xfrm>
          </p:grpSpPr>
          <p:pic>
            <p:nvPicPr>
              <p:cNvPr id="14" name="图片 13"/>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4017043" y="1501062"/>
                <a:ext cx="1283071" cy="1203273"/>
              </a:xfrm>
              <a:prstGeom prst="rect">
                <a:avLst/>
              </a:prstGeom>
            </p:spPr>
          </p:pic>
          <p:sp>
            <p:nvSpPr>
              <p:cNvPr id="15" name="文本框 14"/>
              <p:cNvSpPr txBox="1"/>
              <p:nvPr/>
            </p:nvSpPr>
            <p:spPr>
              <a:xfrm>
                <a:off x="4224316" y="1463984"/>
                <a:ext cx="861774" cy="1229030"/>
              </a:xfrm>
              <a:prstGeom prst="rect">
                <a:avLst/>
              </a:prstGeom>
              <a:noFill/>
            </p:spPr>
            <p:txBody>
              <a:bodyPr vert="eaVert" wrap="square" rtlCol="0">
                <a:spAutoFit/>
              </a:bodyPr>
              <a:lstStyle/>
              <a:p>
                <a:pPr algn="ctr"/>
                <a:r>
                  <a:rPr lang="en-US" altLang="zh-CN" sz="4400" i="1" dirty="0" smtClean="0">
                    <a:latin typeface="Times New Roman" panose="02020603050405020304" pitchFamily="18" charset="0"/>
                    <a:ea typeface="楷体" panose="02010609060101010101" pitchFamily="49" charset="-122"/>
                    <a:cs typeface="Times New Roman" panose="02020603050405020304" pitchFamily="18" charset="0"/>
                  </a:rPr>
                  <a:t>II</a:t>
                </a:r>
                <a:endParaRPr lang="zh-CN" altLang="en-US" sz="4400" i="1"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grpSp>
        <p:nvGrpSpPr>
          <p:cNvPr id="18" name="组合 10"/>
          <p:cNvGrpSpPr/>
          <p:nvPr/>
        </p:nvGrpSpPr>
        <p:grpSpPr>
          <a:xfrm rot="16200000">
            <a:off x="6459435" y="2738350"/>
            <a:ext cx="1203273" cy="4539377"/>
            <a:chOff x="5604096" y="1436962"/>
            <a:chExt cx="1203273" cy="4539377"/>
          </a:xfrm>
        </p:grpSpPr>
        <p:grpSp>
          <p:nvGrpSpPr>
            <p:cNvPr id="19" name="组合 11"/>
            <p:cNvGrpSpPr/>
            <p:nvPr/>
          </p:nvGrpSpPr>
          <p:grpSpPr>
            <a:xfrm>
              <a:off x="5768976" y="2958086"/>
              <a:ext cx="909531" cy="3018253"/>
              <a:chOff x="1573189" y="2298624"/>
              <a:chExt cx="909531" cy="3018253"/>
            </a:xfrm>
          </p:grpSpPr>
          <p:sp>
            <p:nvSpPr>
              <p:cNvPr id="23" name="文本框 15"/>
              <p:cNvSpPr txBox="1"/>
              <p:nvPr/>
            </p:nvSpPr>
            <p:spPr>
              <a:xfrm>
                <a:off x="1573189" y="2298624"/>
                <a:ext cx="677108" cy="3018253"/>
              </a:xfrm>
              <a:prstGeom prst="rect">
                <a:avLst/>
              </a:prstGeom>
              <a:noFill/>
            </p:spPr>
            <p:txBody>
              <a:bodyPr vert="eaVert" wrap="square" rtlCol="0">
                <a:spAutoFit/>
              </a:bodyPr>
              <a:lstStyle/>
              <a:p>
                <a:r>
                  <a:rPr lang="en-US" altLang="zh-CN" sz="3200" i="1" dirty="0" smtClean="0">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200" i="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4" name="文本框 16"/>
              <p:cNvSpPr txBox="1"/>
              <p:nvPr/>
            </p:nvSpPr>
            <p:spPr>
              <a:xfrm>
                <a:off x="2021055" y="2300791"/>
                <a:ext cx="461665" cy="1686688"/>
              </a:xfrm>
              <a:prstGeom prst="rect">
                <a:avLst/>
              </a:prstGeom>
              <a:noFill/>
            </p:spPr>
            <p:txBody>
              <a:bodyPr vert="eaVert" wrap="square" rtlCol="0">
                <a:spAutoFit/>
              </a:bodyPr>
              <a:lstStyle/>
              <a:p>
                <a:endParaRPr lang="zh-CN" altLang="en-US" i="1" spc="600"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20" name="组合 12"/>
            <p:cNvGrpSpPr/>
            <p:nvPr/>
          </p:nvGrpSpPr>
          <p:grpSpPr>
            <a:xfrm>
              <a:off x="5604096" y="1436962"/>
              <a:ext cx="1203273" cy="1283071"/>
              <a:chOff x="4056942" y="1461163"/>
              <a:chExt cx="1203273" cy="1283071"/>
            </a:xfrm>
          </p:grpSpPr>
          <p:pic>
            <p:nvPicPr>
              <p:cNvPr id="21" name="图片 13"/>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4017043" y="1501062"/>
                <a:ext cx="1283071" cy="1203273"/>
              </a:xfrm>
              <a:prstGeom prst="rect">
                <a:avLst/>
              </a:prstGeom>
            </p:spPr>
          </p:pic>
          <p:sp>
            <p:nvSpPr>
              <p:cNvPr id="22" name="文本框 14"/>
              <p:cNvSpPr txBox="1"/>
              <p:nvPr/>
            </p:nvSpPr>
            <p:spPr>
              <a:xfrm>
                <a:off x="4224316" y="1463984"/>
                <a:ext cx="861774" cy="1229030"/>
              </a:xfrm>
              <a:prstGeom prst="rect">
                <a:avLst/>
              </a:prstGeom>
              <a:noFill/>
            </p:spPr>
            <p:txBody>
              <a:bodyPr vert="eaVert" wrap="square" rtlCol="0">
                <a:spAutoFit/>
              </a:bodyPr>
              <a:lstStyle/>
              <a:p>
                <a:pPr algn="ctr"/>
                <a:r>
                  <a:rPr lang="en-US" altLang="zh-CN" sz="4400" i="1" dirty="0" smtClean="0">
                    <a:latin typeface="Times New Roman" panose="02020603050405020304" pitchFamily="18" charset="0"/>
                    <a:ea typeface="楷体" panose="02010609060101010101" pitchFamily="49" charset="-122"/>
                    <a:cs typeface="Times New Roman" panose="02020603050405020304" pitchFamily="18" charset="0"/>
                  </a:rPr>
                  <a:t>III</a:t>
                </a:r>
                <a:endParaRPr lang="zh-CN" altLang="en-US" sz="4400" i="1"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xmlns:a14="http://schemas.microsoft.com/office/drawing/2010/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pPr defTabSz="914377"/>
            <a:r>
              <a:rPr lang="en-US" sz="5400" dirty="0">
                <a:solidFill>
                  <a:srgbClr val="FFFF00"/>
                </a:solidFill>
                <a:latin typeface="Algerian" pitchFamily="82" charset="0"/>
              </a:rPr>
              <a:t>CÂU </a:t>
            </a:r>
            <a:r>
              <a:rPr lang="en-US" sz="5400">
                <a:solidFill>
                  <a:srgbClr val="FFFF00"/>
                </a:solidFill>
                <a:latin typeface="Algerian" pitchFamily="82" charset="0"/>
              </a:rPr>
              <a:t>HỎI  7</a:t>
            </a:r>
            <a:endParaRPr lang="en-US" sz="5400" dirty="0">
              <a:solidFill>
                <a:srgbClr val="FFFF00"/>
              </a:solidFill>
              <a:latin typeface="Algerian" pitchFamily="82" charset="0"/>
            </a:endParaRPr>
          </a:p>
        </p:txBody>
      </p:sp>
      <p:graphicFrame>
        <p:nvGraphicFramePr>
          <p:cNvPr id="34" name="Object 33"/>
          <p:cNvGraphicFramePr>
            <a:graphicFrameLocks noChangeAspect="1"/>
          </p:cNvGraphicFramePr>
          <p:nvPr>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spid="_x0000_s7202"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0" y="5188804"/>
            <a:ext cx="10105395" cy="830997"/>
          </a:xfrm>
          <a:prstGeom prst="rect">
            <a:avLst/>
          </a:prstGeom>
          <a:solidFill>
            <a:schemeClr val="tx1">
              <a:alpha val="47000"/>
            </a:schemeClr>
          </a:solidFill>
        </p:spPr>
        <p:txBody>
          <a:bodyPr wrap="square" rtlCol="0">
            <a:spAutoFit/>
          </a:bodyPr>
          <a:lstStyle/>
          <a:p>
            <a:pPr defTabSz="914377"/>
            <a:r>
              <a:rPr lang="vi-VN" sz="4800" dirty="0" smtClean="0">
                <a:solidFill>
                  <a:prstClr val="white"/>
                </a:solidFill>
                <a:latin typeface="UVN Ai Cap" panose="02040603050506020204" pitchFamily="18" charset="0"/>
              </a:rPr>
              <a:t>Hứa xuông mà không thực hiện được</a:t>
            </a:r>
            <a:endParaRPr lang="en-US" sz="4800" dirty="0">
              <a:solidFill>
                <a:prstClr val="white"/>
              </a:solidFill>
              <a:latin typeface="UVN Ai Cap" panose="020406030505060202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defTabSz="914377"/>
            <a:r>
              <a:rPr lang="vi-VN" altLang="en-US" sz="4800" dirty="0">
                <a:solidFill>
                  <a:schemeClr val="bg1"/>
                </a:solidFill>
                <a:latin typeface="Times New Roman" pitchFamily="18" charset="0"/>
                <a:cs typeface="Times New Roman" pitchFamily="18" charset="0"/>
              </a:rPr>
              <a:t>Giải thích nghĩa của thành ngữ </a:t>
            </a:r>
            <a:r>
              <a:rPr lang="vi-VN" altLang="en-US" sz="4800" dirty="0" smtClean="0">
                <a:solidFill>
                  <a:schemeClr val="bg1"/>
                </a:solidFill>
                <a:latin typeface="Times New Roman" pitchFamily="18" charset="0"/>
                <a:cs typeface="Times New Roman" pitchFamily="18" charset="0"/>
              </a:rPr>
              <a:t>sau « hứa hươu hứa vượn»</a:t>
            </a:r>
            <a:endParaRPr lang="en-US" sz="4800" dirty="0">
              <a:solidFill>
                <a:prstClr val="white"/>
              </a:solidFill>
              <a:latin typeface="UVN Ai Cap" panose="02040603050506020204"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UVN Ai Cap" panose="02040603050506020204" pitchFamily="18" charset="0"/>
              </a:rPr>
              <a:t>Đáp</a:t>
            </a:r>
            <a:r>
              <a:rPr lang="en-US" sz="5400" i="1" u="sng" dirty="0">
                <a:solidFill>
                  <a:srgbClr val="FFFF00"/>
                </a:solidFill>
                <a:latin typeface="UVN Ai Cap" panose="02040603050506020204" pitchFamily="18" charset="0"/>
              </a:rPr>
              <a:t> </a:t>
            </a:r>
            <a:r>
              <a:rPr lang="en-US" sz="5400" i="1" u="sng" dirty="0" err="1">
                <a:solidFill>
                  <a:srgbClr val="FFFF00"/>
                </a:solidFill>
                <a:latin typeface="UVN Ai Cap" panose="02040603050506020204" pitchFamily="18" charset="0"/>
              </a:rPr>
              <a:t>án</a:t>
            </a:r>
            <a:r>
              <a:rPr lang="en-US" sz="5400" i="1" u="sng" dirty="0">
                <a:solidFill>
                  <a:srgbClr val="FFFF00"/>
                </a:solidFill>
                <a:latin typeface="UVN Ai Cap" panose="020406030505060202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0722168" y="503560"/>
            <a:ext cx="1114507" cy="986803"/>
          </a:xfrm>
          <a:prstGeom prst="ellipse">
            <a:avLst/>
          </a:prstGeom>
          <a:ln>
            <a:noFill/>
          </a:ln>
          <a:effectLst>
            <a:softEdge rad="112500"/>
          </a:effectLst>
          <a:extLst/>
        </p:spPr>
      </p:pic>
      <p:sp>
        <p:nvSpPr>
          <p:cNvPr id="38" name="Hình chữ nhật 85"/>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1" y="170282"/>
            <a:ext cx="1363379"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33" y="170282"/>
            <a:ext cx="1363377" cy="1653359"/>
          </a:xfrm>
          <a:prstGeom prst="rect">
            <a:avLst/>
          </a:prstGeom>
          <a:blipFill>
            <a:blip r:embed="rId15"/>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848047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267" y="3556001"/>
            <a:ext cx="1557867"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2" y="4205290"/>
            <a:ext cx="530436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420" y="4873626"/>
            <a:ext cx="5962649"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1" name="Picture 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784" y="4386263"/>
            <a:ext cx="154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2"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5686" y="3244851"/>
            <a:ext cx="3625849"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3"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7818" y="1401763"/>
            <a:ext cx="1566333"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4"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7286" y="1895477"/>
            <a:ext cx="4421716"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5" name="Picture 9"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7134" y="2608263"/>
            <a:ext cx="436033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6"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35553" y="2166937"/>
            <a:ext cx="179916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7" name="Picture 11"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4300" y="1895476"/>
            <a:ext cx="389466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8"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738440"/>
            <a:ext cx="3261784"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9" name="Picture 13" descr="ANd9GcTJP6vpgXdIAZSFY8q0IeJaQSWlHRD3bP_5zpy8II24926F-rH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2400" y="152401"/>
            <a:ext cx="3454400"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0" name="Picture 14" descr="Qua bi khong l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99200" y="3171826"/>
            <a:ext cx="26416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529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9388"/>
                                        </p:tgtEl>
                                        <p:attrNameLst>
                                          <p:attrName>style.visibility</p:attrName>
                                        </p:attrNameLst>
                                      </p:cBhvr>
                                      <p:to>
                                        <p:strVal val="visible"/>
                                      </p:to>
                                    </p:set>
                                    <p:animEffect transition="in" filter="box(out)">
                                      <p:cBhvr>
                                        <p:cTn id="7" dur="500"/>
                                        <p:tgtEl>
                                          <p:spTgt spid="229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29387"/>
                                        </p:tgtEl>
                                        <p:attrNameLst>
                                          <p:attrName>style.visibility</p:attrName>
                                        </p:attrNameLst>
                                      </p:cBhvr>
                                      <p:to>
                                        <p:strVal val="visible"/>
                                      </p:to>
                                    </p:set>
                                    <p:animEffect transition="in" filter="wipe(left)">
                                      <p:cBhvr>
                                        <p:cTn id="12" dur="500"/>
                                        <p:tgtEl>
                                          <p:spTgt spid="2293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29383"/>
                                        </p:tgtEl>
                                        <p:attrNameLst>
                                          <p:attrName>style.visibility</p:attrName>
                                        </p:attrNameLst>
                                      </p:cBhvr>
                                      <p:to>
                                        <p:strVal val="visible"/>
                                      </p:to>
                                    </p:set>
                                    <p:animEffect transition="in" filter="wipe(left)">
                                      <p:cBhvr>
                                        <p:cTn id="17" dur="500"/>
                                        <p:tgtEl>
                                          <p:spTgt spid="229383"/>
                                        </p:tgtEl>
                                      </p:cBhvr>
                                    </p:animEffect>
                                  </p:childTnLst>
                                </p:cTn>
                              </p:par>
                              <p:par>
                                <p:cTn id="18" presetID="3" presetClass="entr" presetSubtype="10" fill="hold" nodeType="withEffect">
                                  <p:stCondLst>
                                    <p:cond delay="0"/>
                                  </p:stCondLst>
                                  <p:childTnLst>
                                    <p:set>
                                      <p:cBhvr>
                                        <p:cTn id="19" dur="1" fill="hold">
                                          <p:stCondLst>
                                            <p:cond delay="0"/>
                                          </p:stCondLst>
                                        </p:cTn>
                                        <p:tgtEl>
                                          <p:spTgt spid="229389"/>
                                        </p:tgtEl>
                                        <p:attrNameLst>
                                          <p:attrName>style.visibility</p:attrName>
                                        </p:attrNameLst>
                                      </p:cBhvr>
                                      <p:to>
                                        <p:strVal val="visible"/>
                                      </p:to>
                                    </p:set>
                                    <p:animEffect transition="in" filter="blinds(horizontal)">
                                      <p:cBhvr>
                                        <p:cTn id="20" dur="2000"/>
                                        <p:tgtEl>
                                          <p:spTgt spid="2293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29386"/>
                                        </p:tgtEl>
                                        <p:attrNameLst>
                                          <p:attrName>style.visibility</p:attrName>
                                        </p:attrNameLst>
                                      </p:cBhvr>
                                      <p:to>
                                        <p:strVal val="visible"/>
                                      </p:to>
                                    </p:set>
                                    <p:animEffect transition="in" filter="wipe(left)">
                                      <p:cBhvr>
                                        <p:cTn id="25" dur="500"/>
                                        <p:tgtEl>
                                          <p:spTgt spid="2293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29384"/>
                                        </p:tgtEl>
                                        <p:attrNameLst>
                                          <p:attrName>style.visibility</p:attrName>
                                        </p:attrNameLst>
                                      </p:cBhvr>
                                      <p:to>
                                        <p:strVal val="visible"/>
                                      </p:to>
                                    </p:set>
                                    <p:animEffect transition="in" filter="wipe(left)">
                                      <p:cBhvr>
                                        <p:cTn id="30" dur="500"/>
                                        <p:tgtEl>
                                          <p:spTgt spid="22938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29385"/>
                                        </p:tgtEl>
                                        <p:attrNameLst>
                                          <p:attrName>style.visibility</p:attrName>
                                        </p:attrNameLst>
                                      </p:cBhvr>
                                      <p:to>
                                        <p:strVal val="visible"/>
                                      </p:to>
                                    </p:set>
                                    <p:animEffect transition="in" filter="wipe(left)">
                                      <p:cBhvr>
                                        <p:cTn id="35" dur="500"/>
                                        <p:tgtEl>
                                          <p:spTgt spid="22938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29382"/>
                                        </p:tgtEl>
                                        <p:attrNameLst>
                                          <p:attrName>style.visibility</p:attrName>
                                        </p:attrNameLst>
                                      </p:cBhvr>
                                      <p:to>
                                        <p:strVal val="visible"/>
                                      </p:to>
                                    </p:set>
                                    <p:animEffect transition="in" filter="wipe(left)">
                                      <p:cBhvr>
                                        <p:cTn id="40" dur="500"/>
                                        <p:tgtEl>
                                          <p:spTgt spid="22938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29378"/>
                                        </p:tgtEl>
                                        <p:attrNameLst>
                                          <p:attrName>style.visibility</p:attrName>
                                        </p:attrNameLst>
                                      </p:cBhvr>
                                      <p:to>
                                        <p:strVal val="visible"/>
                                      </p:to>
                                    </p:set>
                                    <p:animEffect transition="in" filter="wipe(left)">
                                      <p:cBhvr>
                                        <p:cTn id="45" dur="500"/>
                                        <p:tgtEl>
                                          <p:spTgt spid="22937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29381"/>
                                        </p:tgtEl>
                                        <p:attrNameLst>
                                          <p:attrName>style.visibility</p:attrName>
                                        </p:attrNameLst>
                                      </p:cBhvr>
                                      <p:to>
                                        <p:strVal val="visible"/>
                                      </p:to>
                                    </p:set>
                                    <p:animEffect transition="in" filter="wipe(left)">
                                      <p:cBhvr>
                                        <p:cTn id="50" dur="500"/>
                                        <p:tgtEl>
                                          <p:spTgt spid="22938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29379"/>
                                        </p:tgtEl>
                                        <p:attrNameLst>
                                          <p:attrName>style.visibility</p:attrName>
                                        </p:attrNameLst>
                                      </p:cBhvr>
                                      <p:to>
                                        <p:strVal val="visible"/>
                                      </p:to>
                                    </p:set>
                                    <p:animEffect transition="in" filter="wipe(left)">
                                      <p:cBhvr>
                                        <p:cTn id="55" dur="500"/>
                                        <p:tgtEl>
                                          <p:spTgt spid="22937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29380"/>
                                        </p:tgtEl>
                                        <p:attrNameLst>
                                          <p:attrName>style.visibility</p:attrName>
                                        </p:attrNameLst>
                                      </p:cBhvr>
                                      <p:to>
                                        <p:strVal val="visible"/>
                                      </p:to>
                                    </p:set>
                                    <p:animEffect transition="in" filter="wipe(left)">
                                      <p:cBhvr>
                                        <p:cTn id="60" dur="500"/>
                                        <p:tgtEl>
                                          <p:spTgt spid="229380"/>
                                        </p:tgtEl>
                                      </p:cBhvr>
                                    </p:animEffect>
                                  </p:childTnLst>
                                </p:cTn>
                              </p:par>
                              <p:par>
                                <p:cTn id="61" presetID="3" presetClass="entr" presetSubtype="10" fill="hold" nodeType="withEffect">
                                  <p:stCondLst>
                                    <p:cond delay="0"/>
                                  </p:stCondLst>
                                  <p:childTnLst>
                                    <p:set>
                                      <p:cBhvr>
                                        <p:cTn id="62" dur="1" fill="hold">
                                          <p:stCondLst>
                                            <p:cond delay="0"/>
                                          </p:stCondLst>
                                        </p:cTn>
                                        <p:tgtEl>
                                          <p:spTgt spid="229390"/>
                                        </p:tgtEl>
                                        <p:attrNameLst>
                                          <p:attrName>style.visibility</p:attrName>
                                        </p:attrNameLst>
                                      </p:cBhvr>
                                      <p:to>
                                        <p:strVal val="visible"/>
                                      </p:to>
                                    </p:set>
                                    <p:animEffect transition="in" filter="blinds(horizontal)">
                                      <p:cBhvr>
                                        <p:cTn id="63" dur="2000"/>
                                        <p:tgtEl>
                                          <p:spTgt spid="229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_库_文本框 1"/>
          <p:cNvSpPr txBox="1"/>
          <p:nvPr>
            <p:custDataLst>
              <p:tags r:id="rId1"/>
            </p:custDataLst>
          </p:nvPr>
        </p:nvSpPr>
        <p:spPr>
          <a:xfrm>
            <a:off x="6597872" y="963576"/>
            <a:ext cx="1415772" cy="1569660"/>
          </a:xfrm>
          <a:prstGeom prst="rect">
            <a:avLst/>
          </a:prstGeom>
        </p:spPr>
        <p:txBody>
          <a:bodyPr wrap="none">
            <a:spAutoFit/>
          </a:bodyPr>
          <a:lstStyle>
            <a:defPPr>
              <a:defRPr lang="zh-CN"/>
            </a:defPPr>
            <a:lvl1pPr>
              <a:defRPr sz="9600">
                <a:latin typeface="汉仪尚巍手书W" panose="00020600040101010101" pitchFamily="18" charset="-122"/>
                <a:ea typeface="汉仪尚巍手书W" panose="00020600040101010101" pitchFamily="18" charset="-122"/>
              </a:defRPr>
            </a:lvl1pPr>
          </a:lstStyle>
          <a:p>
            <a:pPr algn="ctr"/>
            <a:r>
              <a:rPr lang="zh-CN" altLang="en-US" dirty="0">
                <a:latin typeface="禹卫书法行书简体" panose="02000603000000000000" pitchFamily="2" charset="-122"/>
                <a:ea typeface="禹卫书法行书简体" panose="02000603000000000000" pitchFamily="2" charset="-122"/>
              </a:rPr>
              <a:t>You</a:t>
            </a:r>
          </a:p>
        </p:txBody>
      </p:sp>
      <p:sp>
        <p:nvSpPr>
          <p:cNvPr id="28" name="PA_库_矩形 7"/>
          <p:cNvSpPr/>
          <p:nvPr>
            <p:custDataLst>
              <p:tags r:id="rId2"/>
            </p:custDataLst>
          </p:nvPr>
        </p:nvSpPr>
        <p:spPr>
          <a:xfrm>
            <a:off x="2219367" y="963576"/>
            <a:ext cx="3757760" cy="1569660"/>
          </a:xfrm>
          <a:prstGeom prst="rect">
            <a:avLst/>
          </a:prstGeom>
        </p:spPr>
        <p:txBody>
          <a:bodyPr wrap="none">
            <a:spAutoFit/>
          </a:bodyPr>
          <a:lstStyle/>
          <a:p>
            <a:pPr algn="ctr"/>
            <a:r>
              <a:rPr lang="zh-CN" altLang="en-US" sz="9600" dirty="0">
                <a:latin typeface="禹卫书法行书简体" panose="02000603000000000000" pitchFamily="2" charset="-122"/>
                <a:ea typeface="禹卫书法行书简体" panose="02000603000000000000" pitchFamily="2" charset="-122"/>
              </a:rPr>
              <a:t>Thank</a:t>
            </a:r>
          </a:p>
        </p:txBody>
      </p:sp>
      <p:grpSp>
        <p:nvGrpSpPr>
          <p:cNvPr id="29" name="PA_库_组合 24"/>
          <p:cNvGrpSpPr/>
          <p:nvPr>
            <p:custDataLst>
              <p:tags r:id="rId3"/>
            </p:custDataLst>
          </p:nvPr>
        </p:nvGrpSpPr>
        <p:grpSpPr>
          <a:xfrm>
            <a:off x="5798559" y="2423962"/>
            <a:ext cx="560050" cy="939160"/>
            <a:chOff x="1229861" y="3012007"/>
            <a:chExt cx="1188823" cy="1993565"/>
          </a:xfrm>
        </p:grpSpPr>
        <p:pic>
          <p:nvPicPr>
            <p:cNvPr id="30" name="图片 29"/>
            <p:cNvPicPr>
              <a:picLocks noChangeAspect="1"/>
            </p:cNvPicPr>
            <p:nvPr/>
          </p:nvPicPr>
          <p:blipFill>
            <a:blip r:embed="rId7"/>
            <a:stretch>
              <a:fillRect/>
            </a:stretch>
          </p:blipFill>
          <p:spPr>
            <a:xfrm>
              <a:off x="1229861" y="3012007"/>
              <a:ext cx="1188823" cy="1993565"/>
            </a:xfrm>
            <a:prstGeom prst="rect">
              <a:avLst/>
            </a:prstGeom>
          </p:spPr>
        </p:pic>
        <p:sp>
          <p:nvSpPr>
            <p:cNvPr id="31" name="PA_文本框 22"/>
            <p:cNvSpPr txBox="1"/>
            <p:nvPr>
              <p:custDataLst>
                <p:tags r:id="rId4"/>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64211" cy="1283071"/>
            <a:chOff x="1453442" y="2211662"/>
            <a:chExt cx="7564211" cy="1283071"/>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a:latin typeface="楷体" panose="02010609060101010101" pitchFamily="49" charset="-122"/>
                    <a:ea typeface="楷体" panose="02010609060101010101" pitchFamily="49" charset="-122"/>
                  </a:rPr>
                  <a:t>I</a:t>
                </a:r>
                <a:endParaRPr lang="zh-CN" altLang="en-US" sz="3600" dirty="0">
                  <a:latin typeface="楷体" panose="02010609060101010101" pitchFamily="49" charset="-122"/>
                  <a:ea typeface="楷体" panose="02010609060101010101" pitchFamily="49" charset="-122"/>
                </a:endParaRPr>
              </a:p>
            </p:txBody>
          </p:sp>
        </p:grpSp>
        <p:sp>
          <p:nvSpPr>
            <p:cNvPr id="5" name="文本框 4"/>
            <p:cNvSpPr txBox="1"/>
            <p:nvPr/>
          </p:nvSpPr>
          <p:spPr>
            <a:xfrm>
              <a:off x="2686764" y="2530031"/>
              <a:ext cx="6330889" cy="646331"/>
            </a:xfrm>
            <a:prstGeom prst="rect">
              <a:avLst/>
            </a:prstGeom>
            <a:noFill/>
          </p:spPr>
          <p:txBody>
            <a:bodyPr vert="horz" wrap="square" rtlCol="0">
              <a:spAutoFit/>
            </a:bodyPr>
            <a:lstStyle/>
            <a:p>
              <a:r>
                <a:rPr lang="en-US" altLang="zh-CN" sz="3600" i="1" dirty="0" smtClean="0">
                  <a:latin typeface="Times New Roman" panose="02020603050405020304" pitchFamily="18" charset="0"/>
                  <a:ea typeface="楷体" panose="02010609060101010101" pitchFamily="49" charset="-122"/>
                  <a:cs typeface="Times New Roman" panose="02020603050405020304" pitchFamily="18" charset="0"/>
                </a:rPr>
                <a:t>PHƯƠNG CHÂM VỀ LƯỢNG</a:t>
              </a:r>
              <a:endParaRPr lang="zh-CN" altLang="en-US" sz="3600" i="1" dirty="0">
                <a:latin typeface="Times New Roman" panose="02020603050405020304" pitchFamily="18" charset="0"/>
                <a:ea typeface="楷体" panose="02010609060101010101" pitchFamily="49"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xmlns:a14="http://schemas.microsoft.com/office/drawing/2010/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Ví</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1</a:t>
            </a:r>
            <a:endParaRPr lang="zh-CN" altLang="en-US"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pic>
        <p:nvPicPr>
          <p:cNvPr id="22" name="Hình ảnh 1">
            <a:extLst>
              <a:ext uri="{FF2B5EF4-FFF2-40B4-BE49-F238E27FC236}">
                <a16:creationId xmlns:a16="http://schemas.microsoft.com/office/drawing/2014/main" xmlns="" id="{01E195FA-82F9-4BE6-BFFC-351C976B74E1}"/>
              </a:ext>
            </a:extLst>
          </p:cNvPr>
          <p:cNvPicPr>
            <a:picLocks noChangeAspect="1"/>
          </p:cNvPicPr>
          <p:nvPr/>
        </p:nvPicPr>
        <p:blipFill>
          <a:blip r:embed="rId3"/>
          <a:stretch>
            <a:fillRect/>
          </a:stretch>
        </p:blipFill>
        <p:spPr>
          <a:xfrm>
            <a:off x="1493950" y="1151282"/>
            <a:ext cx="9654861" cy="5074179"/>
          </a:xfrm>
          <a:prstGeom prst="rect">
            <a:avLst/>
          </a:prstGeom>
          <a:ln>
            <a:noFill/>
          </a:ln>
        </p:spPr>
      </p:pic>
    </p:spTree>
    <p:extLst>
      <p:ext uri="{BB962C8B-B14F-4D97-AF65-F5344CB8AC3E}">
        <p14:creationId xmlns:p14="http://schemas.microsoft.com/office/powerpoint/2010/main" val="34671946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 name="Hình ảnh 1">
            <a:extLst>
              <a:ext uri="{FF2B5EF4-FFF2-40B4-BE49-F238E27FC236}">
                <a16:creationId xmlns:a16="http://schemas.microsoft.com/office/drawing/2014/main" xmlns="" id="{01E195FA-82F9-4BE6-BFFC-351C976B74E1}"/>
              </a:ext>
            </a:extLst>
          </p:cNvPr>
          <p:cNvPicPr>
            <a:picLocks noChangeAspect="1"/>
          </p:cNvPicPr>
          <p:nvPr/>
        </p:nvPicPr>
        <p:blipFill>
          <a:blip r:embed="rId3"/>
          <a:stretch>
            <a:fillRect/>
          </a:stretch>
        </p:blipFill>
        <p:spPr>
          <a:xfrm>
            <a:off x="660928" y="995522"/>
            <a:ext cx="4220165" cy="2175590"/>
          </a:xfrm>
          <a:prstGeom prst="rect">
            <a:avLst/>
          </a:prstGeom>
          <a:ln>
            <a:noFill/>
          </a:ln>
        </p:spPr>
      </p:pic>
      <p:sp>
        <p:nvSpPr>
          <p:cNvPr id="6" name="Text Box 4">
            <a:extLst>
              <a:ext uri="{FF2B5EF4-FFF2-40B4-BE49-F238E27FC236}">
                <a16:creationId xmlns:a16="http://schemas.microsoft.com/office/drawing/2014/main" xmlns="" id="{D9561C47-EA55-4CB6-9104-EE6D9930FC6C}"/>
              </a:ext>
            </a:extLst>
          </p:cNvPr>
          <p:cNvSpPr txBox="1">
            <a:spLocks noChangeArrowheads="1"/>
          </p:cNvSpPr>
          <p:nvPr/>
        </p:nvSpPr>
        <p:spPr bwMode="auto">
          <a:xfrm>
            <a:off x="5025186" y="995522"/>
            <a:ext cx="8141109" cy="22419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altLang="en-US" sz="2400" b="1" i="1" dirty="0">
                <a:solidFill>
                  <a:prstClr val="black"/>
                </a:solidFill>
                <a:latin typeface="Times New Roman" panose="02020603050405020304" pitchFamily="18" charset="0"/>
                <a:cs typeface="Times New Roman" panose="02020603050405020304" pitchFamily="18" charset="0"/>
              </a:rPr>
              <a:t>An :</a:t>
            </a:r>
            <a:r>
              <a:rPr lang="en-US" altLang="en-US" sz="2400" i="1" dirty="0">
                <a:solidFill>
                  <a:prstClr val="black"/>
                </a:solidFill>
                <a:latin typeface="Times New Roman" panose="02020603050405020304" pitchFamily="18" charset="0"/>
                <a:cs typeface="Times New Roman" panose="02020603050405020304" pitchFamily="18" charset="0"/>
              </a:rPr>
              <a:t> - </a:t>
            </a:r>
            <a:r>
              <a:rPr lang="en-US" altLang="en-US" sz="2400" i="1" dirty="0" err="1">
                <a:solidFill>
                  <a:prstClr val="black"/>
                </a:solidFill>
                <a:latin typeface="Times New Roman" panose="02020603050405020304" pitchFamily="18" charset="0"/>
                <a:cs typeface="Times New Roman" panose="02020603050405020304" pitchFamily="18" charset="0"/>
              </a:rPr>
              <a:t>Cậu</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có</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biết</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bơi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không</a:t>
            </a:r>
            <a:r>
              <a:rPr lang="en-US" altLang="en-US" sz="2400" i="1" dirty="0">
                <a:solidFill>
                  <a:prstClr val="black"/>
                </a:solidFill>
                <a:latin typeface="Times New Roman" panose="02020603050405020304" pitchFamily="18" charset="0"/>
                <a:cs typeface="Times New Roman" panose="02020603050405020304" pitchFamily="18" charset="0"/>
              </a:rPr>
              <a:t> ?</a:t>
            </a:r>
          </a:p>
          <a:p>
            <a:pPr eaLnBrk="1" hangingPunct="1">
              <a:lnSpc>
                <a:spcPct val="150000"/>
              </a:lnSpc>
            </a:pPr>
            <a:r>
              <a:rPr lang="en-US" altLang="en-US" sz="2400" i="1" dirty="0">
                <a:solidFill>
                  <a:srgbClr val="009900"/>
                </a:solidFill>
                <a:latin typeface="Times New Roman" panose="02020603050405020304" pitchFamily="18" charset="0"/>
                <a:cs typeface="Times New Roman" panose="02020603050405020304" pitchFamily="18" charset="0"/>
              </a:rPr>
              <a:t>Ba </a:t>
            </a:r>
            <a:r>
              <a:rPr lang="en-US" altLang="en-US" sz="2400" i="1" dirty="0">
                <a:solidFill>
                  <a:prstClr val="black"/>
                </a:solidFill>
                <a:latin typeface="Times New Roman" panose="02020603050405020304" pitchFamily="18" charset="0"/>
                <a:cs typeface="Times New Roman" panose="02020603050405020304" pitchFamily="18" charset="0"/>
              </a:rPr>
              <a:t>: - </a:t>
            </a:r>
            <a:r>
              <a:rPr lang="en-US" altLang="en-US" sz="2400" i="1" dirty="0" err="1">
                <a:solidFill>
                  <a:prstClr val="black"/>
                </a:solidFill>
                <a:latin typeface="Times New Roman" panose="02020603050405020304" pitchFamily="18" charset="0"/>
                <a:cs typeface="Times New Roman" panose="02020603050405020304" pitchFamily="18" charset="0"/>
              </a:rPr>
              <a:t>Biết</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chứ</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thậm</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chí</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còn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bơi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giỏi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nữa</a:t>
            </a:r>
            <a:r>
              <a:rPr lang="en-US" altLang="en-US" sz="2400" i="1" dirty="0">
                <a:solidFill>
                  <a:prstClr val="black"/>
                </a:solidFill>
                <a:latin typeface="Times New Roman" panose="02020603050405020304" pitchFamily="18" charset="0"/>
                <a:cs typeface="Times New Roman" panose="02020603050405020304" pitchFamily="18" charset="0"/>
              </a:rPr>
              <a:t>.</a:t>
            </a:r>
          </a:p>
          <a:p>
            <a:pPr eaLnBrk="1" hangingPunct="1">
              <a:lnSpc>
                <a:spcPct val="150000"/>
              </a:lnSpc>
            </a:pPr>
            <a:r>
              <a:rPr lang="en-US" altLang="en-US" sz="2400" b="1" i="1" dirty="0">
                <a:solidFill>
                  <a:prstClr val="black"/>
                </a:solidFill>
                <a:latin typeface="Times New Roman" panose="02020603050405020304" pitchFamily="18" charset="0"/>
                <a:cs typeface="Times New Roman" panose="02020603050405020304" pitchFamily="18" charset="0"/>
              </a:rPr>
              <a:t>An</a:t>
            </a:r>
            <a:r>
              <a:rPr lang="en-US" altLang="en-US" sz="2400" i="1" dirty="0">
                <a:solidFill>
                  <a:prstClr val="black"/>
                </a:solidFill>
                <a:latin typeface="Times New Roman" panose="02020603050405020304" pitchFamily="18" charset="0"/>
                <a:cs typeface="Times New Roman" panose="02020603050405020304" pitchFamily="18" charset="0"/>
              </a:rPr>
              <a:t> : - </a:t>
            </a:r>
            <a:r>
              <a:rPr lang="en-US" altLang="en-US" sz="2400" i="1" dirty="0" err="1">
                <a:solidFill>
                  <a:prstClr val="black"/>
                </a:solidFill>
                <a:latin typeface="Times New Roman" panose="02020603050405020304" pitchFamily="18" charset="0"/>
                <a:cs typeface="Times New Roman" panose="02020603050405020304" pitchFamily="18" charset="0"/>
              </a:rPr>
              <a:t>Cậu</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học</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bơi</a:t>
            </a:r>
            <a:r>
              <a:rPr lang="en-US" altLang="en-US" sz="2400" i="1" dirty="0">
                <a:solidFill>
                  <a:prstClr val="black"/>
                </a:solidFill>
                <a:latin typeface="Times New Roman" panose="02020603050405020304" pitchFamily="18" charset="0"/>
                <a:cs typeface="Times New Roman" panose="02020603050405020304" pitchFamily="18" charset="0"/>
              </a:rPr>
              <a:t> ở </a:t>
            </a:r>
            <a:r>
              <a:rPr lang="en-US" altLang="en-US" sz="2400" i="1" dirty="0" err="1">
                <a:solidFill>
                  <a:prstClr val="black"/>
                </a:solidFill>
                <a:latin typeface="Times New Roman" panose="02020603050405020304" pitchFamily="18" charset="0"/>
                <a:cs typeface="Times New Roman" panose="02020603050405020304" pitchFamily="18" charset="0"/>
              </a:rPr>
              <a:t>đâu</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vậy</a:t>
            </a:r>
            <a:r>
              <a:rPr lang="en-US" altLang="en-US" sz="2400" i="1" dirty="0">
                <a:solidFill>
                  <a:prstClr val="black"/>
                </a:solidFill>
                <a:latin typeface="Times New Roman" panose="02020603050405020304" pitchFamily="18" charset="0"/>
                <a:cs typeface="Times New Roman" panose="02020603050405020304" pitchFamily="18" charset="0"/>
              </a:rPr>
              <a:t> ?</a:t>
            </a:r>
          </a:p>
          <a:p>
            <a:pPr eaLnBrk="1" hangingPunct="1">
              <a:lnSpc>
                <a:spcPct val="150000"/>
              </a:lnSpc>
            </a:pPr>
            <a:r>
              <a:rPr lang="en-US" altLang="en-US" sz="2400" i="1" dirty="0">
                <a:solidFill>
                  <a:srgbClr val="009900"/>
                </a:solidFill>
                <a:latin typeface="Times New Roman" panose="02020603050405020304" pitchFamily="18" charset="0"/>
                <a:cs typeface="Times New Roman" panose="02020603050405020304" pitchFamily="18" charset="0"/>
              </a:rPr>
              <a:t>Ba</a:t>
            </a:r>
            <a:r>
              <a:rPr lang="en-US" altLang="en-US" sz="2400" i="1" dirty="0">
                <a:solidFill>
                  <a:prstClr val="black"/>
                </a:solidFill>
                <a:latin typeface="Times New Roman" panose="02020603050405020304" pitchFamily="18" charset="0"/>
                <a:cs typeface="Times New Roman" panose="02020603050405020304" pitchFamily="18" charset="0"/>
              </a:rPr>
              <a:t> : - </a:t>
            </a:r>
            <a:r>
              <a:rPr lang="en-US" altLang="en-US" sz="2400" i="1" dirty="0" err="1">
                <a:solidFill>
                  <a:prstClr val="black"/>
                </a:solidFill>
                <a:latin typeface="Times New Roman" panose="02020603050405020304" pitchFamily="18" charset="0"/>
                <a:cs typeface="Times New Roman" panose="02020603050405020304" pitchFamily="18" charset="0"/>
              </a:rPr>
              <a:t>Dĩ</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nhiên</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là</a:t>
            </a:r>
            <a:r>
              <a:rPr lang="en-US" altLang="en-US" sz="2400" i="1" dirty="0">
                <a:solidFill>
                  <a:prstClr val="black"/>
                </a:solidFill>
                <a:latin typeface="Times New Roman" panose="02020603050405020304" pitchFamily="18" charset="0"/>
                <a:cs typeface="Times New Roman" panose="02020603050405020304" pitchFamily="18" charset="0"/>
              </a:rPr>
              <a:t> ở </a:t>
            </a:r>
            <a:r>
              <a:rPr lang="en-US" altLang="en-US" sz="2400" i="1" dirty="0" err="1">
                <a:solidFill>
                  <a:prstClr val="black"/>
                </a:solidFill>
                <a:latin typeface="Times New Roman" panose="02020603050405020304" pitchFamily="18" charset="0"/>
                <a:cs typeface="Times New Roman" panose="02020603050405020304" pitchFamily="18" charset="0"/>
              </a:rPr>
              <a:t>dưới</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nước</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chứ</a:t>
            </a:r>
            <a:r>
              <a:rPr lang="en-US"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err="1">
                <a:solidFill>
                  <a:prstClr val="black"/>
                </a:solidFill>
                <a:latin typeface="Times New Roman" panose="02020603050405020304" pitchFamily="18" charset="0"/>
                <a:cs typeface="Times New Roman" panose="02020603050405020304" pitchFamily="18" charset="0"/>
              </a:rPr>
              <a:t>còn</a:t>
            </a:r>
            <a:r>
              <a:rPr lang="en-US" altLang="en-US" sz="2400" i="1" dirty="0">
                <a:solidFill>
                  <a:prstClr val="black"/>
                </a:solidFill>
                <a:latin typeface="Times New Roman" panose="02020603050405020304" pitchFamily="18" charset="0"/>
                <a:cs typeface="Times New Roman" panose="02020603050405020304" pitchFamily="18" charset="0"/>
              </a:rPr>
              <a:t> ở </a:t>
            </a:r>
            <a:r>
              <a:rPr lang="en-US" altLang="en-US" sz="2400" i="1" dirty="0" err="1">
                <a:solidFill>
                  <a:prstClr val="black"/>
                </a:solidFill>
                <a:latin typeface="Times New Roman" panose="02020603050405020304" pitchFamily="18" charset="0"/>
                <a:cs typeface="Times New Roman" panose="02020603050405020304" pitchFamily="18" charset="0"/>
              </a:rPr>
              <a:t>đâu</a:t>
            </a:r>
            <a:r>
              <a:rPr lang="en-US" altLang="en-US" sz="2400" i="1" dirty="0">
                <a:solidFill>
                  <a:prstClr val="black"/>
                </a:solidFill>
                <a:latin typeface="Times New Roman" panose="02020603050405020304" pitchFamily="18" charset="0"/>
                <a:cs typeface="Times New Roman" panose="02020603050405020304" pitchFamily="18" charset="0"/>
              </a:rPr>
              <a:t>.</a:t>
            </a:r>
          </a:p>
        </p:txBody>
      </p:sp>
      <p:sp>
        <p:nvSpPr>
          <p:cNvPr id="7" name="Text Box 7">
            <a:extLst>
              <a:ext uri="{FF2B5EF4-FFF2-40B4-BE49-F238E27FC236}">
                <a16:creationId xmlns:a16="http://schemas.microsoft.com/office/drawing/2014/main" xmlns="" id="{B80D002B-2DEC-43CF-B32A-CC0D686C89DE}"/>
              </a:ext>
            </a:extLst>
          </p:cNvPr>
          <p:cNvSpPr txBox="1">
            <a:spLocks noChangeArrowheads="1"/>
          </p:cNvSpPr>
          <p:nvPr/>
        </p:nvSpPr>
        <p:spPr bwMode="auto">
          <a:xfrm>
            <a:off x="581230" y="3276701"/>
            <a:ext cx="11000986"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dirty="0">
                <a:solidFill>
                  <a:prstClr val="black"/>
                </a:solidFill>
                <a:latin typeface="Times New Roman" panose="02020603050405020304" pitchFamily="18" charset="0"/>
                <a:cs typeface="Times New Roman" panose="02020603050405020304" pitchFamily="18" charset="0"/>
              </a:rPr>
              <a:t>1.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An </a:t>
            </a:r>
            <a:r>
              <a:rPr lang="en-US" altLang="en-US" sz="2800" dirty="0" err="1">
                <a:solidFill>
                  <a:prstClr val="black"/>
                </a:solidFill>
                <a:latin typeface="Times New Roman" panose="02020603050405020304" pitchFamily="18" charset="0"/>
                <a:cs typeface="Times New Roman" panose="02020603050405020304" pitchFamily="18" charset="0"/>
              </a:rPr>
              <a:t>hỏi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học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bơi</a:t>
            </a:r>
            <a:r>
              <a:rPr lang="en-US" altLang="en-US" sz="2800" dirty="0">
                <a:solidFill>
                  <a:srgbClr val="FF0000"/>
                </a:solidFill>
                <a:latin typeface="Times New Roman" panose="02020603050405020304" pitchFamily="18" charset="0"/>
                <a:cs typeface="Times New Roman" panose="02020603050405020304" pitchFamily="18" charset="0"/>
              </a:rPr>
              <a:t> ở </a:t>
            </a:r>
            <a:r>
              <a:rPr lang="en-US" altLang="en-US" sz="2800" dirty="0" err="1">
                <a:solidFill>
                  <a:srgbClr val="FF0000"/>
                </a:solidFill>
                <a:latin typeface="Times New Roman" panose="02020603050405020304" pitchFamily="18" charset="0"/>
                <a:cs typeface="Times New Roman" panose="02020603050405020304" pitchFamily="18" charset="0"/>
              </a:rPr>
              <a:t>đâu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a:solidFill>
                  <a:prstClr val="black"/>
                </a:solidFill>
                <a:latin typeface="Times New Roman" panose="02020603050405020304" pitchFamily="18" charset="0"/>
                <a:cs typeface="Times New Roman" panose="02020603050405020304" pitchFamily="18" charset="0"/>
              </a:rPr>
              <a:t>ý </a:t>
            </a:r>
            <a:r>
              <a:rPr lang="en-US" altLang="en-US" sz="2800" dirty="0" err="1">
                <a:solidFill>
                  <a:prstClr val="black"/>
                </a:solidFill>
                <a:latin typeface="Times New Roman" panose="02020603050405020304" pitchFamily="18" charset="0"/>
                <a:cs typeface="Times New Roman" panose="02020603050405020304" pitchFamily="18" charset="0"/>
              </a:rPr>
              <a:t>muốn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hỏi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điều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gì</a:t>
            </a:r>
            <a:r>
              <a:rPr lang="en-US" altLang="en-US" sz="2800" dirty="0">
                <a:solidFill>
                  <a:prstClr val="black"/>
                </a:solidFill>
                <a:latin typeface="Times New Roman" panose="02020603050405020304" pitchFamily="18" charset="0"/>
                <a:cs typeface="Times New Roman" panose="02020603050405020304" pitchFamily="18" charset="0"/>
              </a:rPr>
              <a:t> ? </a:t>
            </a:r>
          </a:p>
          <a:p>
            <a:pPr algn="just" eaLnBrk="1" hangingPunct="1"/>
            <a:r>
              <a:rPr lang="en-US" altLang="en-US" sz="2800" dirty="0">
                <a:solidFill>
                  <a:prstClr val="black"/>
                </a:solidFill>
                <a:latin typeface="Times New Roman" panose="02020603050405020304" pitchFamily="18" charset="0"/>
                <a:cs typeface="Times New Roman" panose="02020603050405020304" pitchFamily="18" charset="0"/>
              </a:rPr>
              <a:t>……………………………………………………………………………</a:t>
            </a:r>
          </a:p>
          <a:p>
            <a:pPr algn="just" eaLnBrk="1" hangingPunct="1"/>
            <a:r>
              <a:rPr lang="en-US" altLang="en-US" sz="2800" dirty="0">
                <a:solidFill>
                  <a:prstClr val="black"/>
                </a:solidFill>
                <a:latin typeface="Times New Roman" panose="02020603050405020304" pitchFamily="18" charset="0"/>
                <a:cs typeface="Times New Roman" panose="02020603050405020304" pitchFamily="18" charset="0"/>
              </a:rPr>
              <a:t>2. </a:t>
            </a:r>
            <a:r>
              <a:rPr lang="en-US" altLang="en-US" sz="2800" dirty="0" err="1">
                <a:solidFill>
                  <a:prstClr val="black"/>
                </a:solidFill>
                <a:latin typeface="Times New Roman" panose="02020603050405020304" pitchFamily="18" charset="0"/>
                <a:cs typeface="Times New Roman" panose="02020603050405020304" pitchFamily="18" charset="0"/>
              </a:rPr>
              <a:t>Câu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“ở </a:t>
            </a:r>
            <a:r>
              <a:rPr lang="en-US" altLang="en-US" sz="2800" dirty="0" err="1">
                <a:solidFill>
                  <a:srgbClr val="FF0000"/>
                </a:solidFill>
                <a:latin typeface="Times New Roman" panose="02020603050405020304" pitchFamily="18" charset="0"/>
                <a:cs typeface="Times New Roman" panose="02020603050405020304" pitchFamily="18" charset="0"/>
              </a:rPr>
              <a:t>dưới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nước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Ba </a:t>
            </a:r>
            <a:r>
              <a:rPr lang="en-US" altLang="en-US" sz="2800" dirty="0" err="1">
                <a:solidFill>
                  <a:prstClr val="black"/>
                </a:solidFill>
                <a:latin typeface="Times New Roman" panose="02020603050405020304" pitchFamily="18" charset="0"/>
                <a:cs typeface="Times New Roman" panose="02020603050405020304" pitchFamily="18" charset="0"/>
              </a:rPr>
              <a:t>có</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ứng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điều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mà</a:t>
            </a:r>
            <a:r>
              <a:rPr lang="en-US" altLang="en-US" sz="2800" dirty="0">
                <a:solidFill>
                  <a:prstClr val="black"/>
                </a:solidFill>
                <a:latin typeface="Times New Roman" panose="02020603050405020304" pitchFamily="18" charset="0"/>
                <a:cs typeface="Times New Roman" panose="02020603050405020304" pitchFamily="18" charset="0"/>
              </a:rPr>
              <a:t> An </a:t>
            </a:r>
            <a:r>
              <a:rPr lang="en-US" altLang="en-US" sz="2800" dirty="0" err="1">
                <a:solidFill>
                  <a:prstClr val="black"/>
                </a:solidFill>
                <a:latin typeface="Times New Roman" panose="02020603050405020304" pitchFamily="18" charset="0"/>
                <a:cs typeface="Times New Roman" panose="02020603050405020304" pitchFamily="18" charset="0"/>
              </a:rPr>
              <a:t>cần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biết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không</a:t>
            </a:r>
            <a:r>
              <a:rPr lang="en-US" altLang="en-US" sz="2800" dirty="0">
                <a:solidFill>
                  <a:prstClr val="black"/>
                </a:solidFill>
                <a:latin typeface="Times New Roman" panose="02020603050405020304" pitchFamily="18" charset="0"/>
                <a:cs typeface="Times New Roman" panose="02020603050405020304" pitchFamily="18" charset="0"/>
              </a:rPr>
              <a:t>?</a:t>
            </a:r>
          </a:p>
          <a:p>
            <a:pPr algn="just" eaLnBrk="1" hangingPunct="1"/>
            <a:r>
              <a:rPr lang="en-US" altLang="en-US" sz="2800" dirty="0">
                <a:solidFill>
                  <a:prstClr val="black"/>
                </a:solidFill>
                <a:latin typeface="Times New Roman" panose="02020603050405020304" pitchFamily="18" charset="0"/>
                <a:cs typeface="Times New Roman" panose="02020603050405020304" pitchFamily="18" charset="0"/>
              </a:rPr>
              <a:t>……………………………………………………………………………</a:t>
            </a:r>
          </a:p>
          <a:p>
            <a:pPr algn="just" eaLnBrk="1" hangingPunct="1"/>
            <a:r>
              <a:rPr lang="en-US" altLang="en-US" sz="2800" dirty="0">
                <a:solidFill>
                  <a:prstClr val="black"/>
                </a:solidFill>
                <a:latin typeface="Times New Roman" panose="02020603050405020304" pitchFamily="18" charset="0"/>
                <a:cs typeface="Times New Roman" panose="02020603050405020304" pitchFamily="18" charset="0"/>
              </a:rPr>
              <a:t> 3. Theo </a:t>
            </a:r>
            <a:r>
              <a:rPr lang="en-US" altLang="en-US" sz="2800" dirty="0" err="1">
                <a:solidFill>
                  <a:prstClr val="black"/>
                </a:solidFill>
                <a:latin typeface="Times New Roman" panose="02020603050405020304" pitchFamily="18" charset="0"/>
                <a:cs typeface="Times New Roman" panose="02020603050405020304" pitchFamily="18" charset="0"/>
              </a:rPr>
              <a:t>em</a:t>
            </a:r>
            <a:r>
              <a:rPr lang="en-US" altLang="en-US" sz="2800" dirty="0">
                <a:solidFill>
                  <a:prstClr val="black"/>
                </a:solidFill>
                <a:latin typeface="Times New Roman" panose="02020603050405020304" pitchFamily="18" charset="0"/>
                <a:cs typeface="Times New Roman" panose="02020603050405020304" pitchFamily="18" charset="0"/>
              </a:rPr>
              <a:t>, Ba </a:t>
            </a:r>
            <a:r>
              <a:rPr lang="en-US" altLang="en-US" sz="2800" dirty="0" err="1">
                <a:solidFill>
                  <a:prstClr val="black"/>
                </a:solidFill>
                <a:latin typeface="Times New Roman" panose="02020603050405020304" pitchFamily="18" charset="0"/>
                <a:cs typeface="Times New Roman" panose="02020603050405020304" pitchFamily="18" charset="0"/>
              </a:rPr>
              <a:t>nên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thế</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nào</a:t>
            </a:r>
            <a:r>
              <a:rPr lang="en-US" altLang="en-US" sz="2800" dirty="0">
                <a:solidFill>
                  <a:prstClr val="black"/>
                </a:solidFill>
                <a:latin typeface="Times New Roman" panose="02020603050405020304" pitchFamily="18" charset="0"/>
                <a:cs typeface="Times New Roman" panose="02020603050405020304" pitchFamily="18" charset="0"/>
              </a:rPr>
              <a:t>?</a:t>
            </a:r>
          </a:p>
          <a:p>
            <a:pPr algn="just" eaLnBrk="1" hangingPunct="1"/>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stretch>
            <a:fillRect/>
          </a:stretch>
        </p:blipFill>
        <p:spPr>
          <a:xfrm>
            <a:off x="4152172" y="405259"/>
            <a:ext cx="3859102" cy="969348"/>
          </a:xfrm>
          <a:prstGeom prst="rect">
            <a:avLst/>
          </a:prstGeom>
        </p:spPr>
      </p:pic>
    </p:spTree>
    <p:extLst>
      <p:ext uri="{BB962C8B-B14F-4D97-AF65-F5344CB8AC3E}">
        <p14:creationId xmlns:p14="http://schemas.microsoft.com/office/powerpoint/2010/main" val="11301204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5000">
        <p15:prstTrans prst="fallOver"/>
      </p:transition>
    </mc:Choice>
    <mc:Fallback>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 name="Picture 1"/>
          <p:cNvPicPr>
            <a:picLocks noChangeAspect="1"/>
          </p:cNvPicPr>
          <p:nvPr/>
        </p:nvPicPr>
        <p:blipFill>
          <a:blip r:embed="rId3"/>
          <a:stretch>
            <a:fillRect/>
          </a:stretch>
        </p:blipFill>
        <p:spPr>
          <a:xfrm>
            <a:off x="3352218" y="680549"/>
            <a:ext cx="6101490" cy="1532602"/>
          </a:xfrm>
          <a:prstGeom prst="rect">
            <a:avLst/>
          </a:prstGeom>
        </p:spPr>
      </p:pic>
      <p:grpSp>
        <p:nvGrpSpPr>
          <p:cNvPr id="8" name="Group 7"/>
          <p:cNvGrpSpPr/>
          <p:nvPr/>
        </p:nvGrpSpPr>
        <p:grpSpPr>
          <a:xfrm>
            <a:off x="1675672" y="1898775"/>
            <a:ext cx="2476500" cy="990600"/>
            <a:chOff x="2540" y="1203873"/>
            <a:chExt cx="2476500" cy="990600"/>
          </a:xfrm>
        </p:grpSpPr>
        <p:sp>
          <p:nvSpPr>
            <p:cNvPr id="24" name="Rectangle 23"/>
            <p:cNvSpPr/>
            <p:nvPr/>
          </p:nvSpPr>
          <p:spPr>
            <a:xfrm>
              <a:off x="2540" y="1203873"/>
              <a:ext cx="2476500" cy="990600"/>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5" name="Rectangle 24"/>
            <p:cNvSpPr/>
            <p:nvPr/>
          </p:nvSpPr>
          <p:spPr>
            <a:xfrm>
              <a:off x="2540" y="120387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186944" rIns="327152" bIns="186944"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9" name="Group 8"/>
          <p:cNvGrpSpPr/>
          <p:nvPr/>
        </p:nvGrpSpPr>
        <p:grpSpPr>
          <a:xfrm>
            <a:off x="1675672" y="2889375"/>
            <a:ext cx="2476500" cy="2020320"/>
            <a:chOff x="2540" y="2194473"/>
            <a:chExt cx="2476500" cy="2020320"/>
          </a:xfrm>
        </p:grpSpPr>
        <p:sp>
          <p:nvSpPr>
            <p:cNvPr id="22" name="Rectangle 21"/>
            <p:cNvSpPr/>
            <p:nvPr/>
          </p:nvSpPr>
          <p:spPr>
            <a:xfrm>
              <a:off x="2540" y="2194473"/>
              <a:ext cx="2476500" cy="2020320"/>
            </a:xfrm>
            <a:prstGeom prst="rect">
              <a:avLst/>
            </a:pr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23" name="Rectangle 22"/>
            <p:cNvSpPr/>
            <p:nvPr/>
          </p:nvSpPr>
          <p:spPr>
            <a:xfrm>
              <a:off x="2540" y="2194473"/>
              <a:ext cx="2476500" cy="20203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endParaRPr lang="en-US" sz="4600" kern="1200"/>
            </a:p>
            <a:p>
              <a:pPr marL="285750" lvl="1" indent="-285750" algn="l" defTabSz="2044700">
                <a:lnSpc>
                  <a:spcPct val="90000"/>
                </a:lnSpc>
                <a:spcBef>
                  <a:spcPct val="0"/>
                </a:spcBef>
                <a:spcAft>
                  <a:spcPct val="15000"/>
                </a:spcAft>
                <a:buChar char="••"/>
              </a:pPr>
              <a:endParaRPr lang="en-US" sz="4600" kern="1200"/>
            </a:p>
          </p:txBody>
        </p:sp>
      </p:grpSp>
      <p:grpSp>
        <p:nvGrpSpPr>
          <p:cNvPr id="10" name="Group 9"/>
          <p:cNvGrpSpPr/>
          <p:nvPr/>
        </p:nvGrpSpPr>
        <p:grpSpPr>
          <a:xfrm>
            <a:off x="4844871" y="1898775"/>
            <a:ext cx="2476500" cy="990600"/>
            <a:chOff x="2825750" y="1203873"/>
            <a:chExt cx="2476500" cy="990600"/>
          </a:xfrm>
        </p:grpSpPr>
        <p:sp>
          <p:nvSpPr>
            <p:cNvPr id="20" name="Rectangle 19"/>
            <p:cNvSpPr/>
            <p:nvPr/>
          </p:nvSpPr>
          <p:spPr>
            <a:xfrm>
              <a:off x="2825750" y="1203873"/>
              <a:ext cx="2476500" cy="990600"/>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1" name="Rectangle 20"/>
            <p:cNvSpPr/>
            <p:nvPr/>
          </p:nvSpPr>
          <p:spPr>
            <a:xfrm>
              <a:off x="2825750" y="120387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186944" rIns="327152" bIns="186944"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11" name="Group 10"/>
          <p:cNvGrpSpPr/>
          <p:nvPr/>
        </p:nvGrpSpPr>
        <p:grpSpPr>
          <a:xfrm>
            <a:off x="4844871" y="2889375"/>
            <a:ext cx="2476500" cy="2020320"/>
            <a:chOff x="2825750" y="2194473"/>
            <a:chExt cx="2476500" cy="2020320"/>
          </a:xfrm>
        </p:grpSpPr>
        <p:sp>
          <p:nvSpPr>
            <p:cNvPr id="18" name="Rectangle 17"/>
            <p:cNvSpPr/>
            <p:nvPr/>
          </p:nvSpPr>
          <p:spPr>
            <a:xfrm>
              <a:off x="2825750" y="2194473"/>
              <a:ext cx="2476500" cy="2020320"/>
            </a:xfrm>
            <a:prstGeom prst="rect">
              <a:avLst/>
            </a:pr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2825750" y="2194473"/>
              <a:ext cx="2476500" cy="20203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endParaRPr lang="en-US" sz="4600" kern="1200"/>
            </a:p>
            <a:p>
              <a:pPr marL="285750" lvl="1" indent="-285750" algn="l" defTabSz="2044700">
                <a:lnSpc>
                  <a:spcPct val="90000"/>
                </a:lnSpc>
                <a:spcBef>
                  <a:spcPct val="0"/>
                </a:spcBef>
                <a:spcAft>
                  <a:spcPct val="15000"/>
                </a:spcAft>
                <a:buChar char="••"/>
              </a:pPr>
              <a:endParaRPr lang="en-US" sz="4600" kern="1200"/>
            </a:p>
          </p:txBody>
        </p:sp>
      </p:grpSp>
      <p:grpSp>
        <p:nvGrpSpPr>
          <p:cNvPr id="12" name="Group 11"/>
          <p:cNvGrpSpPr/>
          <p:nvPr/>
        </p:nvGrpSpPr>
        <p:grpSpPr>
          <a:xfrm>
            <a:off x="8011274" y="1898775"/>
            <a:ext cx="2476500" cy="990600"/>
            <a:chOff x="5648960" y="1203873"/>
            <a:chExt cx="2476500" cy="990600"/>
          </a:xfrm>
        </p:grpSpPr>
        <p:sp>
          <p:nvSpPr>
            <p:cNvPr id="16" name="Rectangle 15"/>
            <p:cNvSpPr/>
            <p:nvPr/>
          </p:nvSpPr>
          <p:spPr>
            <a:xfrm>
              <a:off x="5648960" y="1203873"/>
              <a:ext cx="2476500" cy="990600"/>
            </a:xfrm>
            <a:prstGeom prst="rect">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7" name="Rectangle 16"/>
            <p:cNvSpPr/>
            <p:nvPr/>
          </p:nvSpPr>
          <p:spPr>
            <a:xfrm>
              <a:off x="5648960" y="120387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186944" rIns="327152" bIns="186944"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13" name="Group 12"/>
          <p:cNvGrpSpPr/>
          <p:nvPr/>
        </p:nvGrpSpPr>
        <p:grpSpPr>
          <a:xfrm>
            <a:off x="8011274" y="2889375"/>
            <a:ext cx="2476500" cy="2020320"/>
            <a:chOff x="5648960" y="2194473"/>
            <a:chExt cx="2476500" cy="2020320"/>
          </a:xfrm>
        </p:grpSpPr>
        <p:sp>
          <p:nvSpPr>
            <p:cNvPr id="14" name="Rectangle 13"/>
            <p:cNvSpPr/>
            <p:nvPr/>
          </p:nvSpPr>
          <p:spPr>
            <a:xfrm>
              <a:off x="5648960" y="2194473"/>
              <a:ext cx="2476500" cy="2020320"/>
            </a:xfrm>
            <a:prstGeom prst="rect">
              <a:avLst/>
            </a:pr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5648960" y="2194473"/>
              <a:ext cx="2476500" cy="20203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endParaRPr lang="en-US" sz="4600" kern="1200"/>
            </a:p>
            <a:p>
              <a:pPr marL="285750" lvl="1" indent="-285750" algn="l" defTabSz="2044700">
                <a:lnSpc>
                  <a:spcPct val="90000"/>
                </a:lnSpc>
                <a:spcBef>
                  <a:spcPct val="0"/>
                </a:spcBef>
                <a:spcAft>
                  <a:spcPct val="15000"/>
                </a:spcAft>
                <a:buChar char="••"/>
              </a:pPr>
              <a:endParaRPr lang="en-US" sz="4600" kern="1200"/>
            </a:p>
          </p:txBody>
        </p:sp>
      </p:grpSp>
      <p:sp>
        <p:nvSpPr>
          <p:cNvPr id="26" name="Rectangle 25"/>
          <p:cNvSpPr/>
          <p:nvPr/>
        </p:nvSpPr>
        <p:spPr>
          <a:xfrm>
            <a:off x="1452624" y="2132465"/>
            <a:ext cx="2922595" cy="523220"/>
          </a:xfrm>
          <a:prstGeom prst="rect">
            <a:avLst/>
          </a:prstGeom>
        </p:spPr>
        <p:txBody>
          <a:bodyPr wrap="none">
            <a:spAutoFit/>
          </a:bodyPr>
          <a:lstStyle/>
          <a:p>
            <a:pPr algn="ctr" defTabSz="457200"/>
            <a:r>
              <a:rPr lang="en-SG" sz="2800" b="1" i="1" dirty="0">
                <a:solidFill>
                  <a:schemeClr val="bg1"/>
                </a:solidFill>
                <a:latin typeface="Times New Roman" panose="02020603050405020304" pitchFamily="18" charset="0"/>
                <a:cs typeface="Times New Roman" panose="02020603050405020304" pitchFamily="18" charset="0"/>
              </a:rPr>
              <a:t> “</a:t>
            </a:r>
            <a:r>
              <a:rPr lang="en-SG" sz="2800" b="1" i="1" dirty="0" err="1">
                <a:solidFill>
                  <a:schemeClr val="bg1"/>
                </a:solidFill>
                <a:latin typeface="Times New Roman" panose="02020603050405020304" pitchFamily="18" charset="0"/>
                <a:cs typeface="Times New Roman" panose="02020603050405020304" pitchFamily="18" charset="0"/>
              </a:rPr>
              <a:t>Học</a:t>
            </a:r>
            <a:r>
              <a:rPr lang="en-SG" sz="2800" b="1" i="1" dirty="0">
                <a:solidFill>
                  <a:schemeClr val="bg1"/>
                </a:solidFill>
                <a:latin typeface="Times New Roman" panose="02020603050405020304" pitchFamily="18" charset="0"/>
                <a:cs typeface="Times New Roman" panose="02020603050405020304" pitchFamily="18" charset="0"/>
              </a:rPr>
              <a:t> </a:t>
            </a:r>
            <a:r>
              <a:rPr lang="en-SG" sz="2800" b="1" i="1" dirty="0" err="1">
                <a:solidFill>
                  <a:schemeClr val="bg1"/>
                </a:solidFill>
                <a:latin typeface="Times New Roman" panose="02020603050405020304" pitchFamily="18" charset="0"/>
                <a:cs typeface="Times New Roman" panose="02020603050405020304" pitchFamily="18" charset="0"/>
              </a:rPr>
              <a:t>bơi</a:t>
            </a:r>
            <a:r>
              <a:rPr lang="en-SG" sz="2800" b="1" i="1" dirty="0">
                <a:solidFill>
                  <a:schemeClr val="bg1"/>
                </a:solidFill>
                <a:latin typeface="Times New Roman" panose="02020603050405020304" pitchFamily="18" charset="0"/>
                <a:cs typeface="Times New Roman" panose="02020603050405020304" pitchFamily="18" charset="0"/>
              </a:rPr>
              <a:t> ở </a:t>
            </a:r>
            <a:r>
              <a:rPr lang="en-SG" sz="2800" b="1" i="1" dirty="0" err="1">
                <a:solidFill>
                  <a:schemeClr val="bg1"/>
                </a:solidFill>
                <a:latin typeface="Times New Roman" panose="02020603050405020304" pitchFamily="18" charset="0"/>
                <a:cs typeface="Times New Roman" panose="02020603050405020304" pitchFamily="18" charset="0"/>
              </a:rPr>
              <a:t>đâu</a:t>
            </a:r>
            <a:r>
              <a:rPr lang="en-SG" sz="2800" b="1" i="1" dirty="0">
                <a:solidFill>
                  <a:schemeClr val="bg1"/>
                </a:solidFill>
                <a:latin typeface="Times New Roman" panose="02020603050405020304" pitchFamily="18" charset="0"/>
                <a:cs typeface="Times New Roman" panose="02020603050405020304" pitchFamily="18" charset="0"/>
              </a:rPr>
              <a:t>?”</a:t>
            </a:r>
            <a:endParaRPr lang="en-SG" sz="2800" i="1" dirty="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4832308" y="2103597"/>
            <a:ext cx="2454519" cy="523220"/>
          </a:xfrm>
          <a:prstGeom prst="rect">
            <a:avLst/>
          </a:prstGeom>
        </p:spPr>
        <p:txBody>
          <a:bodyPr wrap="none">
            <a:spAutoFit/>
          </a:bodyPr>
          <a:lstStyle/>
          <a:p>
            <a:pPr algn="ctr" defTabSz="457200"/>
            <a:r>
              <a:rPr lang="en-SG" sz="2800" b="1" i="1" dirty="0" smtClean="0">
                <a:solidFill>
                  <a:schemeClr val="bg1"/>
                </a:solidFill>
                <a:latin typeface="Times New Roman" panose="02020603050405020304" pitchFamily="18" charset="0"/>
                <a:cs typeface="Times New Roman" panose="02020603050405020304" pitchFamily="18" charset="0"/>
              </a:rPr>
              <a:t>“Ở </a:t>
            </a:r>
            <a:r>
              <a:rPr lang="en-SG" sz="2800" b="1" i="1" dirty="0" err="1" smtClean="0">
                <a:solidFill>
                  <a:schemeClr val="bg1"/>
                </a:solidFill>
                <a:latin typeface="Times New Roman" panose="02020603050405020304" pitchFamily="18" charset="0"/>
                <a:cs typeface="Times New Roman" panose="02020603050405020304" pitchFamily="18" charset="0"/>
              </a:rPr>
              <a:t>dưới</a:t>
            </a:r>
            <a:r>
              <a:rPr lang="en-SG" sz="2800" b="1" i="1" dirty="0" smtClean="0">
                <a:solidFill>
                  <a:schemeClr val="bg1"/>
                </a:solidFill>
                <a:latin typeface="Times New Roman" panose="02020603050405020304" pitchFamily="18" charset="0"/>
                <a:cs typeface="Times New Roman" panose="02020603050405020304" pitchFamily="18" charset="0"/>
              </a:rPr>
              <a:t> </a:t>
            </a:r>
            <a:r>
              <a:rPr lang="en-SG" sz="2800" b="1" i="1" dirty="0" err="1" smtClean="0">
                <a:solidFill>
                  <a:schemeClr val="bg1"/>
                </a:solidFill>
                <a:latin typeface="Times New Roman" panose="02020603050405020304" pitchFamily="18" charset="0"/>
                <a:cs typeface="Times New Roman" panose="02020603050405020304" pitchFamily="18" charset="0"/>
              </a:rPr>
              <a:t>nước</a:t>
            </a:r>
            <a:r>
              <a:rPr lang="en-SG" sz="2800" b="1" i="1" dirty="0" smtClean="0">
                <a:solidFill>
                  <a:schemeClr val="bg1"/>
                </a:solidFill>
                <a:latin typeface="Times New Roman" panose="02020603050405020304" pitchFamily="18" charset="0"/>
                <a:cs typeface="Times New Roman" panose="02020603050405020304" pitchFamily="18" charset="0"/>
              </a:rPr>
              <a:t>”</a:t>
            </a:r>
            <a:endParaRPr lang="en-SG" sz="2800" i="1" dirty="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8199447" y="2132465"/>
            <a:ext cx="1973618" cy="523220"/>
          </a:xfrm>
          <a:prstGeom prst="rect">
            <a:avLst/>
          </a:prstGeom>
        </p:spPr>
        <p:txBody>
          <a:bodyPr wrap="none">
            <a:spAutoFit/>
          </a:bodyPr>
          <a:lstStyle/>
          <a:p>
            <a:pPr algn="ctr" defTabSz="457200"/>
            <a:r>
              <a:rPr lang="en-SG" sz="2800" b="1" i="1" dirty="0" err="1" smtClean="0">
                <a:solidFill>
                  <a:schemeClr val="bg1"/>
                </a:solidFill>
                <a:latin typeface="Times New Roman" panose="02020603050405020304" pitchFamily="18" charset="0"/>
                <a:cs typeface="Times New Roman" panose="02020603050405020304" pitchFamily="18" charset="0"/>
              </a:rPr>
              <a:t>Gợi</a:t>
            </a:r>
            <a:r>
              <a:rPr lang="en-SG" sz="2800" b="1" i="1" dirty="0" smtClean="0">
                <a:solidFill>
                  <a:schemeClr val="bg1"/>
                </a:solidFill>
                <a:latin typeface="Times New Roman" panose="02020603050405020304" pitchFamily="18" charset="0"/>
                <a:cs typeface="Times New Roman" panose="02020603050405020304" pitchFamily="18" charset="0"/>
              </a:rPr>
              <a:t> ý </a:t>
            </a:r>
            <a:r>
              <a:rPr lang="en-SG" sz="2800" b="1" i="1" dirty="0" err="1" smtClean="0">
                <a:solidFill>
                  <a:schemeClr val="bg1"/>
                </a:solidFill>
                <a:latin typeface="Times New Roman" panose="02020603050405020304" pitchFamily="18" charset="0"/>
                <a:cs typeface="Times New Roman" panose="02020603050405020304" pitchFamily="18" charset="0"/>
              </a:rPr>
              <a:t>trả</a:t>
            </a:r>
            <a:r>
              <a:rPr lang="en-SG" sz="2800" b="1" i="1" dirty="0" smtClean="0">
                <a:solidFill>
                  <a:schemeClr val="bg1"/>
                </a:solidFill>
                <a:latin typeface="Times New Roman" panose="02020603050405020304" pitchFamily="18" charset="0"/>
                <a:cs typeface="Times New Roman" panose="02020603050405020304" pitchFamily="18" charset="0"/>
              </a:rPr>
              <a:t> </a:t>
            </a:r>
            <a:r>
              <a:rPr lang="en-SG" sz="2800" b="1" i="1" dirty="0" err="1" smtClean="0">
                <a:solidFill>
                  <a:schemeClr val="bg1"/>
                </a:solidFill>
                <a:latin typeface="Times New Roman" panose="02020603050405020304" pitchFamily="18" charset="0"/>
                <a:cs typeface="Times New Roman" panose="02020603050405020304" pitchFamily="18" charset="0"/>
              </a:rPr>
              <a:t>lời</a:t>
            </a:r>
            <a:endParaRPr lang="en-SG" sz="2800" i="1" dirty="0">
              <a:solidFill>
                <a:schemeClr val="bg1"/>
              </a:solidFill>
              <a:latin typeface="Times New Roman" panose="02020603050405020304" pitchFamily="18" charset="0"/>
              <a:cs typeface="Times New Roman" panose="02020603050405020304" pitchFamily="18" charset="0"/>
            </a:endParaRPr>
          </a:p>
        </p:txBody>
      </p:sp>
      <p:sp>
        <p:nvSpPr>
          <p:cNvPr id="29" name="Rectangle: Rounded Corners 3">
            <a:extLst>
              <a:ext uri="{FF2B5EF4-FFF2-40B4-BE49-F238E27FC236}">
                <a16:creationId xmlns:a16="http://schemas.microsoft.com/office/drawing/2014/main" xmlns="" id="{AB6E30F5-0594-4FFD-9002-A7E080E038C9}"/>
              </a:ext>
            </a:extLst>
          </p:cNvPr>
          <p:cNvSpPr/>
          <p:nvPr/>
        </p:nvSpPr>
        <p:spPr>
          <a:xfrm>
            <a:off x="1724738" y="2916256"/>
            <a:ext cx="2378366" cy="162381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err="1">
                <a:solidFill>
                  <a:schemeClr val="tx1"/>
                </a:solidFill>
                <a:latin typeface="Times New Roman" panose="02020603050405020304" pitchFamily="18" charset="0"/>
                <a:cs typeface="Times New Roman" panose="02020603050405020304" pitchFamily="18" charset="0"/>
              </a:rPr>
              <a:t>Hỏi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địa</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điểm</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học</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người</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dạy</a:t>
            </a:r>
            <a:endParaRPr lang="en-SG" sz="2800" b="1" i="1" dirty="0">
              <a:solidFill>
                <a:schemeClr val="tx1"/>
              </a:solidFill>
            </a:endParaRPr>
          </a:p>
        </p:txBody>
      </p:sp>
      <p:sp>
        <p:nvSpPr>
          <p:cNvPr id="30" name="Rectangle: Rounded Corners 6">
            <a:extLst>
              <a:ext uri="{FF2B5EF4-FFF2-40B4-BE49-F238E27FC236}">
                <a16:creationId xmlns:a16="http://schemas.microsoft.com/office/drawing/2014/main" xmlns="" id="{D3FDBB75-01E0-4CF8-8145-CEC4784EB45A}"/>
              </a:ext>
            </a:extLst>
          </p:cNvPr>
          <p:cNvSpPr/>
          <p:nvPr/>
        </p:nvSpPr>
        <p:spPr>
          <a:xfrm>
            <a:off x="4702847" y="3069528"/>
            <a:ext cx="2773054" cy="162089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SG" sz="2800" b="1" i="1" dirty="0" err="1">
                <a:solidFill>
                  <a:schemeClr val="tx1"/>
                </a:solidFill>
                <a:latin typeface="Times New Roman" panose="02020603050405020304" pitchFamily="18" charset="0"/>
                <a:cs typeface="Times New Roman" panose="02020603050405020304" pitchFamily="18" charset="0"/>
              </a:rPr>
              <a:t>Chưa</a:t>
            </a:r>
            <a:r>
              <a:rPr lang="en-SG" sz="2800" b="1" i="1" dirty="0">
                <a:solidFill>
                  <a:schemeClr val="tx1"/>
                </a:solidFill>
                <a:latin typeface="Times New Roman" panose="02020603050405020304" pitchFamily="18" charset="0"/>
                <a:cs typeface="Times New Roman" panose="02020603050405020304" pitchFamily="18" charset="0"/>
              </a:rPr>
              <a:t> </a:t>
            </a:r>
            <a:r>
              <a:rPr lang="en-SG" sz="2800" b="1" i="1" dirty="0" err="1">
                <a:solidFill>
                  <a:schemeClr val="tx1"/>
                </a:solidFill>
                <a:latin typeface="Times New Roman" panose="02020603050405020304" pitchFamily="18" charset="0"/>
                <a:cs typeface="Times New Roman" panose="02020603050405020304" pitchFamily="18" charset="0"/>
              </a:rPr>
              <a:t>đáp</a:t>
            </a:r>
            <a:r>
              <a:rPr lang="en-SG" sz="2800" b="1" i="1" dirty="0">
                <a:solidFill>
                  <a:schemeClr val="tx1"/>
                </a:solidFill>
                <a:latin typeface="Times New Roman" panose="02020603050405020304" pitchFamily="18" charset="0"/>
                <a:cs typeface="Times New Roman" panose="02020603050405020304" pitchFamily="18" charset="0"/>
              </a:rPr>
              <a:t> </a:t>
            </a:r>
            <a:r>
              <a:rPr lang="en-SG" sz="2800" b="1" i="1" dirty="0" err="1">
                <a:solidFill>
                  <a:schemeClr val="tx1"/>
                </a:solidFill>
                <a:latin typeface="Times New Roman" panose="02020603050405020304" pitchFamily="18" charset="0"/>
                <a:cs typeface="Times New Roman" panose="02020603050405020304" pitchFamily="18" charset="0"/>
              </a:rPr>
              <a:t>ứng</a:t>
            </a:r>
            <a:r>
              <a:rPr lang="en-SG" sz="2800" b="1" i="1" dirty="0">
                <a:solidFill>
                  <a:schemeClr val="tx1"/>
                </a:solidFill>
                <a:latin typeface="Times New Roman" panose="02020603050405020304" pitchFamily="18" charset="0"/>
                <a:cs typeface="Times New Roman" panose="02020603050405020304" pitchFamily="18" charset="0"/>
              </a:rPr>
              <a:t> </a:t>
            </a:r>
            <a:r>
              <a:rPr lang="en-SG" sz="2800" b="1" i="1" dirty="0" err="1">
                <a:solidFill>
                  <a:schemeClr val="tx1"/>
                </a:solidFill>
                <a:latin typeface="Times New Roman" panose="02020603050405020304" pitchFamily="18" charset="0"/>
                <a:cs typeface="Times New Roman" panose="02020603050405020304" pitchFamily="18" charset="0"/>
              </a:rPr>
              <a:t>điều</a:t>
            </a:r>
            <a:r>
              <a:rPr lang="en-SG" sz="2800" b="1" i="1" dirty="0">
                <a:solidFill>
                  <a:schemeClr val="tx1"/>
                </a:solidFill>
                <a:latin typeface="Times New Roman" panose="02020603050405020304" pitchFamily="18" charset="0"/>
                <a:cs typeface="Times New Roman" panose="02020603050405020304" pitchFamily="18" charset="0"/>
              </a:rPr>
              <a:t> An </a:t>
            </a:r>
            <a:r>
              <a:rPr lang="en-SG" sz="2800" b="1" i="1" dirty="0" err="1">
                <a:solidFill>
                  <a:schemeClr val="tx1"/>
                </a:solidFill>
                <a:latin typeface="Times New Roman" panose="02020603050405020304" pitchFamily="18" charset="0"/>
                <a:cs typeface="Times New Roman" panose="02020603050405020304" pitchFamily="18" charset="0"/>
              </a:rPr>
              <a:t>muốn</a:t>
            </a:r>
            <a:r>
              <a:rPr lang="en-SG" sz="2800" b="1" i="1" dirty="0">
                <a:solidFill>
                  <a:schemeClr val="tx1"/>
                </a:solidFill>
                <a:latin typeface="Times New Roman" panose="02020603050405020304" pitchFamily="18" charset="0"/>
                <a:cs typeface="Times New Roman" panose="02020603050405020304" pitchFamily="18" charset="0"/>
              </a:rPr>
              <a:t> </a:t>
            </a:r>
            <a:r>
              <a:rPr lang="en-SG" sz="2800" b="1" i="1" dirty="0" err="1">
                <a:solidFill>
                  <a:schemeClr val="tx1"/>
                </a:solidFill>
                <a:latin typeface="Times New Roman" panose="02020603050405020304" pitchFamily="18" charset="0"/>
                <a:cs typeface="Times New Roman" panose="02020603050405020304" pitchFamily="18" charset="0"/>
              </a:rPr>
              <a:t>biết</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31" name="Rectangle: Rounded Corners 9">
            <a:extLst>
              <a:ext uri="{FF2B5EF4-FFF2-40B4-BE49-F238E27FC236}">
                <a16:creationId xmlns:a16="http://schemas.microsoft.com/office/drawing/2014/main" xmlns="" id="{905898CC-F996-4FCD-8E11-0B8FCEC73A04}"/>
              </a:ext>
            </a:extLst>
          </p:cNvPr>
          <p:cNvSpPr/>
          <p:nvPr/>
        </p:nvSpPr>
        <p:spPr>
          <a:xfrm>
            <a:off x="7939941" y="3123065"/>
            <a:ext cx="2547833" cy="162089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2800" b="1" i="1" dirty="0" smtClean="0">
                <a:solidFill>
                  <a:schemeClr val="tx1"/>
                </a:solidFill>
                <a:latin typeface="Times New Roman" panose="02020603050405020304" pitchFamily="18" charset="0"/>
                <a:cs typeface="Times New Roman" panose="02020603050405020304" pitchFamily="18" charset="0"/>
              </a:rPr>
              <a:t>“</a:t>
            </a:r>
            <a:r>
              <a:rPr lang="en-US" sz="2800" b="1" i="1" dirty="0" err="1" smtClean="0">
                <a:solidFill>
                  <a:schemeClr val="tx1"/>
                </a:solidFill>
                <a:latin typeface="Times New Roman" panose="02020603050405020304" pitchFamily="18" charset="0"/>
                <a:cs typeface="Times New Roman" panose="02020603050405020304" pitchFamily="18" charset="0"/>
              </a:rPr>
              <a:t>Tớ</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học</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thầy</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Tiến</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Anh</a:t>
            </a:r>
            <a:r>
              <a:rPr lang="en-US" sz="2800" b="1" i="1" dirty="0" smtClean="0">
                <a:solidFill>
                  <a:schemeClr val="tx1"/>
                </a:solidFill>
                <a:latin typeface="Times New Roman" panose="02020603050405020304" pitchFamily="18" charset="0"/>
                <a:cs typeface="Times New Roman" panose="02020603050405020304" pitchFamily="18" charset="0"/>
              </a:rPr>
              <a:t> ở </a:t>
            </a:r>
            <a:r>
              <a:rPr lang="en-US" sz="2800" b="1" i="1" dirty="0" err="1" smtClean="0">
                <a:solidFill>
                  <a:schemeClr val="tx1"/>
                </a:solidFill>
                <a:latin typeface="Times New Roman" panose="02020603050405020304" pitchFamily="18" charset="0"/>
                <a:cs typeface="Times New Roman" panose="02020603050405020304" pitchFamily="18" charset="0"/>
              </a:rPr>
              <a:t>gần</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chỗ</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nhà</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cậu</a:t>
            </a:r>
            <a:r>
              <a:rPr lang="en-US" sz="2800" b="1" i="1" dirty="0" smtClean="0">
                <a:solidFill>
                  <a:schemeClr val="tx1"/>
                </a:solidFill>
                <a:latin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cs typeface="Times New Roman" panose="02020603050405020304" pitchFamily="18" charset="0"/>
              </a:rPr>
              <a:t>đó</a:t>
            </a:r>
            <a:r>
              <a:rPr lang="en-US" sz="2800" b="1" i="1" dirty="0" smtClean="0">
                <a:solidFill>
                  <a:schemeClr val="tx1"/>
                </a:solidFill>
                <a:latin typeface="Times New Roman" panose="02020603050405020304" pitchFamily="18" charset="0"/>
                <a:cs typeface="Times New Roman" panose="02020603050405020304" pitchFamily="18" charset="0"/>
              </a:rPr>
              <a:t>”</a:t>
            </a:r>
            <a:endParaRPr lang="en-SG" sz="2800" b="1" i="1" dirty="0">
              <a:solidFill>
                <a:schemeClr val="tx1"/>
              </a:solidFill>
            </a:endParaRPr>
          </a:p>
        </p:txBody>
      </p:sp>
    </p:spTree>
    <p:extLst>
      <p:ext uri="{BB962C8B-B14F-4D97-AF65-F5344CB8AC3E}">
        <p14:creationId xmlns:p14="http://schemas.microsoft.com/office/powerpoint/2010/main" val="239826626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par>
                                <p:cTn id="53" presetID="16" presetClass="entr" presetSubtype="21"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516834" y="304800"/>
            <a:ext cx="11145079" cy="2425521"/>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1467953" y="3223496"/>
            <a:ext cx="9817995" cy="2554545"/>
          </a:xfrm>
          <a:prstGeom prst="rect">
            <a:avLst/>
          </a:prstGeom>
        </p:spPr>
        <p:txBody>
          <a:bodyPr wrap="square">
            <a:spAutoFit/>
          </a:bodyPr>
          <a:lstStyle/>
          <a:p>
            <a:pPr algn="just" defTabSz="457200"/>
            <a:r>
              <a:rPr lang="en-US" sz="4000" i="1" dirty="0" err="1" smtClean="0">
                <a:latin typeface="Times New Roman" panose="02020603050405020304" pitchFamily="18" charset="0"/>
                <a:cs typeface="Times New Roman" panose="02020603050405020304" pitchFamily="18" charset="0"/>
              </a:rPr>
              <a:t>Khi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giao</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tiếp</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cần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nói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cho</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có</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nội</a:t>
            </a:r>
            <a:r>
              <a:rPr lang="en-US" sz="4000" i="1" dirty="0" smtClean="0">
                <a:latin typeface="Times New Roman" panose="02020603050405020304" pitchFamily="18" charset="0"/>
                <a:cs typeface="Times New Roman" panose="02020603050405020304" pitchFamily="18" charset="0"/>
              </a:rPr>
              <a:t> dung, </a:t>
            </a:r>
            <a:r>
              <a:rPr lang="en-US" sz="4000" i="1" dirty="0" err="1" smtClean="0">
                <a:latin typeface="Times New Roman" panose="02020603050405020304" pitchFamily="18" charset="0"/>
                <a:cs typeface="Times New Roman" panose="02020603050405020304" pitchFamily="18" charset="0"/>
              </a:rPr>
              <a:t>nội</a:t>
            </a:r>
            <a:r>
              <a:rPr lang="en-US" sz="4000" i="1" dirty="0" smtClean="0">
                <a:latin typeface="Times New Roman" panose="02020603050405020304" pitchFamily="18" charset="0"/>
                <a:cs typeface="Times New Roman" panose="02020603050405020304" pitchFamily="18" charset="0"/>
              </a:rPr>
              <a:t> dung </a:t>
            </a:r>
            <a:r>
              <a:rPr lang="en-US" sz="4000" i="1" dirty="0" err="1" smtClean="0">
                <a:latin typeface="Times New Roman" panose="02020603050405020304" pitchFamily="18" charset="0"/>
                <a:cs typeface="Times New Roman" panose="02020603050405020304" pitchFamily="18" charset="0"/>
              </a:rPr>
              <a:t>lời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nói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phải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đáp</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ứng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đúng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yêu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cầu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của</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cuộc</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giao</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tiếp</a:t>
            </a:r>
            <a:endParaRPr lang="en-US" sz="4000" i="1" dirty="0" smtClean="0">
              <a:latin typeface="Times New Roman" panose="02020603050405020304" pitchFamily="18" charset="0"/>
              <a:cs typeface="Times New Roman" panose="02020603050405020304" pitchFamily="18" charset="0"/>
            </a:endParaRPr>
          </a:p>
          <a:p>
            <a:pPr marL="285750" indent="-285750" algn="just" defTabSz="457200">
              <a:buFontTx/>
              <a:buChar char="-"/>
            </a:pPr>
            <a:endParaRPr lang="en-US" sz="4000" i="1" dirty="0" smtClean="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906051" y="-132825"/>
            <a:ext cx="10379897" cy="3729809"/>
          </a:xfrm>
          <a:prstGeom prst="rect">
            <a:avLst/>
          </a:prstGeom>
        </p:spPr>
      </p:pic>
    </p:spTree>
    <p:extLst>
      <p:ext uri="{BB962C8B-B14F-4D97-AF65-F5344CB8AC3E}">
        <p14:creationId xmlns:p14="http://schemas.microsoft.com/office/powerpoint/2010/main" val="233246977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Ví</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2</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pic>
        <p:nvPicPr>
          <p:cNvPr id="15" name="Picture 5" descr="truyện cười không cần học nữ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098" y="952278"/>
            <a:ext cx="2901722" cy="5472186"/>
          </a:xfrm>
          <a:prstGeom prst="rect">
            <a:avLst/>
          </a:prstGeom>
          <a:ln>
            <a:noFill/>
          </a:ln>
          <a:effectLst>
            <a:outerShdw blurRad="190500" algn="tl" rotWithShape="0">
              <a:srgbClr val="000000">
                <a:alpha val="70000"/>
              </a:srgbClr>
            </a:outerShdw>
          </a:effectLst>
        </p:spPr>
      </p:pic>
      <p:sp>
        <p:nvSpPr>
          <p:cNvPr id="6" name="Rectangle 5"/>
          <p:cNvSpPr/>
          <p:nvPr/>
        </p:nvSpPr>
        <p:spPr>
          <a:xfrm>
            <a:off x="660928" y="2411126"/>
            <a:ext cx="7955170" cy="3785652"/>
          </a:xfrm>
          <a:prstGeom prst="rect">
            <a:avLst/>
          </a:prstGeom>
        </p:spPr>
        <p:txBody>
          <a:bodyPr wrap="square">
            <a:spAutoFit/>
          </a:bodyPr>
          <a:lstStyle/>
          <a:p>
            <a:pPr algn="just"/>
            <a:r>
              <a:rPr lang="vi-VN" sz="2400" i="1" dirty="0" smtClean="0">
                <a:solidFill>
                  <a:srgbClr val="001A33"/>
                </a:solidFill>
                <a:latin typeface="Times New Roman" panose="02020603050405020304" pitchFamily="18" charset="0"/>
                <a:cs typeface="Times New Roman" panose="02020603050405020304" pitchFamily="18" charset="0"/>
              </a:rPr>
              <a:t>Có </a:t>
            </a:r>
            <a:r>
              <a:rPr lang="vi-VN" sz="2400" i="1" dirty="0">
                <a:solidFill>
                  <a:srgbClr val="001A33"/>
                </a:solidFill>
                <a:latin typeface="Times New Roman" panose="02020603050405020304" pitchFamily="18" charset="0"/>
                <a:cs typeface="Times New Roman" panose="02020603050405020304" pitchFamily="18" charset="0"/>
              </a:rPr>
              <a:t>anh tính hay khoe của. Một hôm, may được cái áo mới, liền đem ra mặc, rồi đứng hóng ở cửa, đợi có ai đi qua người ta khen.</a:t>
            </a:r>
          </a:p>
          <a:p>
            <a:pPr algn="just"/>
            <a:r>
              <a:rPr lang="vi-VN" sz="2400" i="1" dirty="0" smtClean="0">
                <a:solidFill>
                  <a:srgbClr val="001A33"/>
                </a:solidFill>
                <a:latin typeface="Times New Roman" panose="02020603050405020304" pitchFamily="18" charset="0"/>
                <a:cs typeface="Times New Roman" panose="02020603050405020304" pitchFamily="18" charset="0"/>
              </a:rPr>
              <a:t>Đứng </a:t>
            </a:r>
            <a:r>
              <a:rPr lang="vi-VN" sz="2400" i="1" dirty="0">
                <a:solidFill>
                  <a:srgbClr val="001A33"/>
                </a:solidFill>
                <a:latin typeface="Times New Roman" panose="02020603050405020304" pitchFamily="18" charset="0"/>
                <a:cs typeface="Times New Roman" panose="02020603050405020304" pitchFamily="18" charset="0"/>
              </a:rPr>
              <a:t>mãi từ sáng đến chiều chả thấy ai hỏi cả, anh ta tức lắm.</a:t>
            </a:r>
          </a:p>
          <a:p>
            <a:pPr algn="just"/>
            <a:r>
              <a:rPr lang="vi-VN" sz="2400" i="1" dirty="0" smtClean="0">
                <a:solidFill>
                  <a:srgbClr val="001A33"/>
                </a:solidFill>
                <a:latin typeface="Times New Roman" panose="02020603050405020304" pitchFamily="18" charset="0"/>
                <a:cs typeface="Times New Roman" panose="02020603050405020304" pitchFamily="18" charset="0"/>
              </a:rPr>
              <a:t>Đang </a:t>
            </a:r>
            <a:r>
              <a:rPr lang="vi-VN" sz="2400" i="1" dirty="0">
                <a:solidFill>
                  <a:srgbClr val="001A33"/>
                </a:solidFill>
                <a:latin typeface="Times New Roman" panose="02020603050405020304" pitchFamily="18" charset="0"/>
                <a:cs typeface="Times New Roman" panose="02020603050405020304" pitchFamily="18" charset="0"/>
              </a:rPr>
              <a:t>tức tối, chợt thấy một anh, tính cũng hay khoe, tất tưởi chạy đến hỏi to:</a:t>
            </a:r>
          </a:p>
          <a:p>
            <a:pPr algn="just"/>
            <a:r>
              <a:rPr lang="vi-VN" sz="2400" b="1" i="1" dirty="0">
                <a:solidFill>
                  <a:srgbClr val="001A33"/>
                </a:solidFill>
                <a:latin typeface="Times New Roman" panose="02020603050405020304" pitchFamily="18" charset="0"/>
                <a:cs typeface="Times New Roman" panose="02020603050405020304" pitchFamily="18" charset="0"/>
              </a:rPr>
              <a:t>– Bác có thấy con lợn cưới của tôi chạy qua đây không?</a:t>
            </a:r>
          </a:p>
          <a:p>
            <a:pPr algn="just"/>
            <a:r>
              <a:rPr lang="vi-VN" sz="2400" i="1" dirty="0">
                <a:solidFill>
                  <a:srgbClr val="001A33"/>
                </a:solidFill>
                <a:latin typeface="Times New Roman" panose="02020603050405020304" pitchFamily="18" charset="0"/>
                <a:cs typeface="Times New Roman" panose="02020603050405020304" pitchFamily="18" charset="0"/>
              </a:rPr>
              <a:t>Anh kia liền giơ ngay vạt áo ra, bảo:</a:t>
            </a:r>
          </a:p>
          <a:p>
            <a:pPr algn="just"/>
            <a:r>
              <a:rPr lang="vi-VN" sz="2400" b="1" i="1" dirty="0">
                <a:solidFill>
                  <a:srgbClr val="001A33"/>
                </a:solidFill>
                <a:latin typeface="Times New Roman" panose="02020603050405020304" pitchFamily="18" charset="0"/>
                <a:cs typeface="Times New Roman" panose="02020603050405020304" pitchFamily="18" charset="0"/>
              </a:rPr>
              <a:t>– Từ lúc tôi mặc cái áo mới này, tôi chẳng thấy con lợn nào chạy qua đây cả!</a:t>
            </a:r>
            <a:endParaRPr lang="vi-VN" sz="2400" b="1" i="1" dirty="0">
              <a:solidFill>
                <a:srgbClr val="001A33"/>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2024214" y="1132102"/>
            <a:ext cx="5084505" cy="1926503"/>
          </a:xfrm>
          <a:prstGeom prst="rect">
            <a:avLst/>
          </a:prstGeom>
        </p:spPr>
      </p:pic>
      <p:cxnSp>
        <p:nvCxnSpPr>
          <p:cNvPr id="11" name="Straight Connector 10"/>
          <p:cNvCxnSpPr/>
          <p:nvPr/>
        </p:nvCxnSpPr>
        <p:spPr>
          <a:xfrm>
            <a:off x="1081825" y="5009882"/>
            <a:ext cx="63621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76648" y="5743977"/>
            <a:ext cx="7536287" cy="107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24247" y="6119504"/>
            <a:ext cx="18545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13718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1837</TotalTime>
  <Words>1844</Words>
  <Application>Microsoft Office PowerPoint</Application>
  <PresentationFormat>Widescreen</PresentationFormat>
  <Paragraphs>283</Paragraphs>
  <Slides>32</Slides>
  <Notes>32</Notes>
  <HiddenSlides>0</HiddenSlides>
  <MMClips>7</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52" baseType="lpstr">
      <vt:lpstr>Microsoft YaHei</vt:lpstr>
      <vt:lpstr>SimSun</vt:lpstr>
      <vt:lpstr>楷体</vt:lpstr>
      <vt:lpstr>Algerian</vt:lpstr>
      <vt:lpstr>Arial</vt:lpstr>
      <vt:lpstr>Calibri</vt:lpstr>
      <vt:lpstr>Calibri Light</vt:lpstr>
      <vt:lpstr>Tahoma</vt:lpstr>
      <vt:lpstr>Times New Roman</vt:lpstr>
      <vt:lpstr>UVN Ai Cap</vt:lpstr>
      <vt:lpstr>Wingdings</vt:lpstr>
      <vt:lpstr>叶根友毛笔行书简体2012版</vt:lpstr>
      <vt:lpstr>方正字迹-吕建德字体</vt:lpstr>
      <vt:lpstr>禹卫书法行书简体</vt:lpstr>
      <vt:lpstr>等线</vt:lpstr>
      <vt:lpstr>腾祥铁山楷书简繁合集</vt:lpstr>
      <vt:lpstr>https://www.freeppt7.com</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keywords>https:/www.freeppt7.com</cp:keywords>
  <cp:lastModifiedBy>AutoBVT</cp:lastModifiedBy>
  <cp:revision>292</cp:revision>
  <dcterms:created xsi:type="dcterms:W3CDTF">2018-05-12T14:50:40Z</dcterms:created>
  <dcterms:modified xsi:type="dcterms:W3CDTF">2022-04-15T08:26:49Z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