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8">
  <p:sldMasterIdLst>
    <p:sldMasterId id="2147483648" r:id="rId1"/>
  </p:sldMasterIdLst>
  <p:notesMasterIdLst>
    <p:notesMasterId r:id="rId20"/>
  </p:notesMasterIdLst>
  <p:sldIdLst>
    <p:sldId id="256" r:id="rId2"/>
    <p:sldId id="3163" r:id="rId3"/>
    <p:sldId id="3141" r:id="rId4"/>
    <p:sldId id="295" r:id="rId5"/>
    <p:sldId id="3133" r:id="rId6"/>
    <p:sldId id="3107" r:id="rId7"/>
    <p:sldId id="3135" r:id="rId8"/>
    <p:sldId id="3095" r:id="rId9"/>
    <p:sldId id="3161" r:id="rId10"/>
    <p:sldId id="3166" r:id="rId11"/>
    <p:sldId id="3165" r:id="rId12"/>
    <p:sldId id="3137" r:id="rId13"/>
    <p:sldId id="3168" r:id="rId14"/>
    <p:sldId id="3172" r:id="rId15"/>
    <p:sldId id="3170" r:id="rId16"/>
    <p:sldId id="3088" r:id="rId17"/>
    <p:sldId id="3171" r:id="rId18"/>
    <p:sldId id="3173"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Tahoma" panose="020B0604030504040204" pitchFamily="34" charset="0"/>
      <p:regular r:id="rId25"/>
      <p:bold r:id="rId26"/>
    </p:embeddedFont>
    <p:embeddedFont>
      <p:font typeface="微软雅黑" panose="020B0503020204020204" pitchFamily="34" charset="-122"/>
      <p:regular r:id="rId27"/>
      <p:bold r:id="rId28"/>
    </p:embeddedFont>
    <p:embeddedFont>
      <p:font typeface="Segoe Print" panose="02000600000000000000" pitchFamily="2" charset="0"/>
      <p:regular r:id="rId29"/>
      <p:bold r:id="rId3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34CD6"/>
    <a:srgbClr val="E46C0A"/>
    <a:srgbClr val="FF6600"/>
    <a:srgbClr val="E07235"/>
    <a:srgbClr val="FFFBCD"/>
    <a:srgbClr val="FDDEEB"/>
    <a:srgbClr val="FFF789"/>
    <a:srgbClr val="EB54E9"/>
    <a:srgbClr val="D8F3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15" autoAdjust="0"/>
    <p:restoredTop sz="94660"/>
  </p:normalViewPr>
  <p:slideViewPr>
    <p:cSldViewPr snapToGrid="0">
      <p:cViewPr varScale="1">
        <p:scale>
          <a:sx n="59" d="100"/>
          <a:sy n="59" d="100"/>
        </p:scale>
        <p:origin x="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580097"/>
            <a:ext cx="9867486" cy="4773078"/>
            <a:chOff x="623255" y="927125"/>
            <a:chExt cx="7691377" cy="3871901"/>
          </a:xfrm>
          <a:solidFill>
            <a:schemeClr val="accent2">
              <a:lumMod val="40000"/>
              <a:lumOff val="6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6"/>
              <a:ext cx="7691377" cy="3825650"/>
              <a:chOff x="623255" y="973376"/>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6"/>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fif"/><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461665"/>
            </a:xfrm>
            <a:prstGeom prst="rect">
              <a:avLst/>
            </a:prstGeom>
            <a:noFill/>
          </p:spPr>
          <p:txBody>
            <a:bodyPr wrap="square" rtlCol="0">
              <a:spAutoFit/>
            </a:bodyPr>
            <a:lstStyle/>
            <a:p>
              <a:pPr algn="ctr"/>
              <a:r>
                <a:rPr lang="vi-VN" sz="2400" dirty="0">
                  <a:solidFill>
                    <a:srgbClr val="FF0000"/>
                  </a:solidFill>
                  <a:latin typeface="+mj-lt"/>
                </a:rPr>
                <a:t>CHỦ ĐỀ </a:t>
              </a:r>
              <a:r>
                <a:rPr lang="en-US" sz="2400" dirty="0">
                  <a:solidFill>
                    <a:srgbClr val="FF0000"/>
                  </a:solidFill>
                  <a:latin typeface="+mj-lt"/>
                </a:rPr>
                <a:t>3</a:t>
              </a:r>
              <a:endParaRPr lang="vi-VN" sz="2400" dirty="0">
                <a:solidFill>
                  <a:srgbClr val="FF0000"/>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3199297" y="251340"/>
            <a:ext cx="7998792" cy="1323439"/>
          </a:xfrm>
          <a:prstGeom prst="rect">
            <a:avLst/>
          </a:prstGeom>
          <a:noFill/>
        </p:spPr>
        <p:txBody>
          <a:bodyPr wrap="square" rtlCol="0">
            <a:spAutoFit/>
          </a:bodyPr>
          <a:lstStyle/>
          <a:p>
            <a:pPr algn="ctr"/>
            <a:r>
              <a:rPr lang="en-US" sz="4000">
                <a:solidFill>
                  <a:schemeClr val="accent6">
                    <a:lumMod val="75000"/>
                  </a:schemeClr>
                </a:solidFill>
                <a:latin typeface="+mj-lt"/>
              </a:rPr>
              <a:t>ĐẠO ĐỨC, PHÁP LUẬT VÀ VĂN HÓA TRONG MÔI TRƯỜNG SỐ</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78596" y="2427617"/>
            <a:ext cx="11447365" cy="1569660"/>
          </a:xfrm>
          <a:prstGeom prst="rect">
            <a:avLst/>
          </a:prstGeom>
          <a:noFill/>
          <a:ln>
            <a:noFill/>
          </a:ln>
        </p:spPr>
        <p:txBody>
          <a:bodyPr wrap="none" rtlCol="0">
            <a:spAutoFit/>
          </a:bodyPr>
          <a:lstStyle/>
          <a:p>
            <a:pPr algn="ctr">
              <a:lnSpc>
                <a:spcPct val="120000"/>
              </a:lnSpc>
            </a:pPr>
            <a:r>
              <a:rPr lang="vi-VN" sz="4000" b="1" dirty="0">
                <a:ln w="19050">
                  <a:solidFill>
                    <a:schemeClr val="bg1"/>
                  </a:solidFill>
                </a:ln>
                <a:solidFill>
                  <a:srgbClr val="FF0000"/>
                </a:solidFill>
                <a:latin typeface="Tahoma" panose="020B0604030504040204" pitchFamily="34" charset="0"/>
                <a:ea typeface="Tahoma" panose="020B0604030504040204" pitchFamily="34" charset="0"/>
                <a:cs typeface="Tahoma" panose="020B0604030504040204" pitchFamily="34" charset="0"/>
              </a:rPr>
              <a:t>BÀI </a:t>
            </a:r>
            <a:r>
              <a:rPr lang="en-US" sz="4000" b="1" dirty="0">
                <a:ln w="19050">
                  <a:solidFill>
                    <a:schemeClr val="bg1"/>
                  </a:solidFill>
                </a:ln>
                <a:solidFill>
                  <a:srgbClr val="FF0000"/>
                </a:solidFill>
                <a:latin typeface="Tahoma" panose="020B0604030504040204" pitchFamily="34" charset="0"/>
                <a:ea typeface="Tahoma" panose="020B0604030504040204" pitchFamily="34" charset="0"/>
                <a:cs typeface="Tahoma" panose="020B0604030504040204" pitchFamily="34" charset="0"/>
              </a:rPr>
              <a:t>4. ĐẠO ĐỨC VÀ VĂN HÓA </a:t>
            </a:r>
          </a:p>
          <a:p>
            <a:pPr algn="ctr">
              <a:lnSpc>
                <a:spcPct val="120000"/>
              </a:lnSpc>
            </a:pPr>
            <a:r>
              <a:rPr lang="en-US" sz="4000" b="1" dirty="0">
                <a:ln w="19050">
                  <a:solidFill>
                    <a:schemeClr val="bg1"/>
                  </a:solidFill>
                </a:ln>
                <a:solidFill>
                  <a:srgbClr val="FF0000"/>
                </a:solidFill>
                <a:latin typeface="Tahoma" panose="020B0604030504040204" pitchFamily="34" charset="0"/>
                <a:ea typeface="Tahoma" panose="020B0604030504040204" pitchFamily="34" charset="0"/>
                <a:cs typeface="Tahoma" panose="020B0604030504040204" pitchFamily="34" charset="0"/>
              </a:rPr>
              <a:t>TRONG SỬ DỤNG CÔNG </a:t>
            </a:r>
            <a:r>
              <a:rPr lang="en-US" sz="4000" b="1" dirty="0" smtClean="0">
                <a:ln w="19050">
                  <a:solidFill>
                    <a:schemeClr val="bg1"/>
                  </a:solidFill>
                </a:ln>
                <a:solidFill>
                  <a:srgbClr val="FF0000"/>
                </a:solidFill>
                <a:latin typeface="Tahoma" panose="020B0604030504040204" pitchFamily="34" charset="0"/>
                <a:ea typeface="Tahoma" panose="020B0604030504040204" pitchFamily="34" charset="0"/>
                <a:cs typeface="Tahoma" panose="020B0604030504040204" pitchFamily="34" charset="0"/>
              </a:rPr>
              <a:t>NGHỆ </a:t>
            </a:r>
            <a:r>
              <a:rPr lang="en-US" sz="4000" b="1" dirty="0">
                <a:ln w="19050">
                  <a:solidFill>
                    <a:schemeClr val="bg1"/>
                  </a:solidFill>
                </a:ln>
                <a:solidFill>
                  <a:srgbClr val="FF0000"/>
                </a:solidFill>
                <a:latin typeface="Tahoma" panose="020B0604030504040204" pitchFamily="34" charset="0"/>
                <a:ea typeface="Tahoma" panose="020B0604030504040204" pitchFamily="34" charset="0"/>
                <a:cs typeface="Tahoma" panose="020B0604030504040204" pitchFamily="34" charset="0"/>
              </a:rPr>
              <a:t>KĨ THUẬT SỐ</a:t>
            </a:r>
            <a:endParaRPr lang="vi-VN" sz="3600" b="1" dirty="0">
              <a:ln w="19050">
                <a:solidFill>
                  <a:schemeClr val="bg1"/>
                </a:solidFill>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72062" y="1114184"/>
            <a:ext cx="8856910" cy="2985908"/>
          </a:xfrm>
          <a:prstGeom prst="rect">
            <a:avLst/>
          </a:prstGeom>
          <a:solidFill>
            <a:schemeClr val="bg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512356" y="1364134"/>
            <a:ext cx="8356734" cy="2386038"/>
          </a:xfrm>
          <a:prstGeom prst="rect">
            <a:avLst/>
          </a:prstGeom>
          <a:noFill/>
        </p:spPr>
        <p:txBody>
          <a:bodyPr wrap="square" rtlCol="0">
            <a:spAutoFit/>
          </a:bodyPr>
          <a:lstStyle/>
          <a:p>
            <a:pPr algn="ctr">
              <a:lnSpc>
                <a:spcPct val="150000"/>
              </a:lnSpc>
            </a:pPr>
            <a:r>
              <a:rPr lang="vi-VN" sz="5400">
                <a:ln>
                  <a:solidFill>
                    <a:schemeClr val="bg1"/>
                  </a:solidFill>
                </a:ln>
                <a:solidFill>
                  <a:schemeClr val="accent6">
                    <a:lumMod val="50000"/>
                  </a:schemeClr>
                </a:solidFill>
                <a:latin typeface="+mj-lt"/>
              </a:rPr>
              <a:t>2.	TRUNG THỰC KHI TẠO RA SẢN PHẨM</a:t>
            </a:r>
            <a:r>
              <a:rPr lang="en-US" sz="5400">
                <a:ln>
                  <a:solidFill>
                    <a:schemeClr val="bg1"/>
                  </a:solidFill>
                </a:ln>
                <a:solidFill>
                  <a:schemeClr val="accent6">
                    <a:lumMod val="50000"/>
                  </a:schemeClr>
                </a:solidFill>
                <a:latin typeface="+mj-lt"/>
              </a:rPr>
              <a:t> SỐ</a:t>
            </a:r>
            <a:endParaRPr lang="vi-VN" sz="5400">
              <a:ln>
                <a:solidFill>
                  <a:schemeClr val="bg1"/>
                </a:solidFill>
              </a:ln>
              <a:solidFill>
                <a:schemeClr val="accent6">
                  <a:lumMod val="50000"/>
                </a:schemeClr>
              </a:solidFill>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8568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2198913" y="1632855"/>
            <a:ext cx="8392886" cy="3309257"/>
          </a:xfrm>
          <a:prstGeom prst="cloud">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A5350B1E-8072-4C4B-BD9E-D36B90F3D519}"/>
              </a:ext>
            </a:extLst>
          </p:cNvPr>
          <p:cNvSpPr txBox="1"/>
          <p:nvPr/>
        </p:nvSpPr>
        <p:spPr>
          <a:xfrm>
            <a:off x="1907578" y="2782183"/>
            <a:ext cx="8975557" cy="674031"/>
          </a:xfrm>
          <a:prstGeom prst="rect">
            <a:avLst/>
          </a:prstGeom>
          <a:noFill/>
        </p:spPr>
        <p:txBody>
          <a:bodyPr wrap="square">
            <a:spAutoFit/>
          </a:bodyPr>
          <a:lstStyle/>
          <a:p>
            <a:pPr lvl="0" algn="ctr" defTabSz="342900">
              <a:lnSpc>
                <a:spcPct val="135000"/>
              </a:lnSpc>
              <a:defRPr/>
            </a:pPr>
            <a:r>
              <a:rPr lang="vi-VN" sz="2800" b="1" dirty="0" smtClean="0">
                <a:solidFill>
                  <a:srgbClr val="000000"/>
                </a:solidFill>
                <a:latin typeface="UTM Avo" panose="02040603050506020204" pitchFamily="18" charset="0"/>
                <a:cs typeface="Times New Roman" panose="02020603050405020304" pitchFamily="18" charset="0"/>
              </a:rPr>
              <a:t>Hãy nêu một vài sản phẩm số mà em có thể tạo ra?</a:t>
            </a:r>
            <a:endParaRPr kumimoji="0" lang="en-US" sz="2800" i="1"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428997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539328" y="372246"/>
            <a:ext cx="9489056" cy="1031436"/>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Có nhiều dạng sản phẩm số mà em có thể tạo ra, đáp ứng sở thích cũng </a:t>
            </a:r>
            <a:r>
              <a:rPr lang="vi-VN" sz="2400" b="1" i="1">
                <a:solidFill>
                  <a:srgbClr val="000000"/>
                </a:solidFill>
                <a:latin typeface="UTM Avo" panose="02040603050506020204" pitchFamily="18" charset="0"/>
                <a:cs typeface="Times New Roman" panose="02020603050405020304" pitchFamily="18" charset="0"/>
              </a:rPr>
              <a:t>như nhu cầu học tập, kết nối bạn bè</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3" name="Picture 2" descr="Diagram&#10;&#10;Description automatically generated">
            <a:extLst>
              <a:ext uri="{FF2B5EF4-FFF2-40B4-BE49-F238E27FC236}">
                <a16:creationId xmlns:a16="http://schemas.microsoft.com/office/drawing/2014/main" id="{B95698CE-71E0-42F1-9BFC-EFC13F2CB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84" y="1753102"/>
            <a:ext cx="10134600" cy="4362450"/>
          </a:xfrm>
          <a:prstGeom prst="rect">
            <a:avLst/>
          </a:prstGeom>
        </p:spPr>
      </p:pic>
    </p:spTree>
    <p:extLst>
      <p:ext uri="{BB962C8B-B14F-4D97-AF65-F5344CB8AC3E}">
        <p14:creationId xmlns:p14="http://schemas.microsoft.com/office/powerpoint/2010/main" val="306152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673769" y="602614"/>
            <a:ext cx="10427886" cy="2022092"/>
          </a:xfrm>
          <a:prstGeom prst="rect">
            <a:avLst/>
          </a:prstGeom>
          <a:noFill/>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Tạo ra các sản phẩm số rất dễ dàng và nhanh chóng.</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Tuy nhiên, em cần phải bảo đảm được sản phẩm số do bản thân tạo ra thể hiện được đạo đức, tính văn hoá và không vi phạm pháp luật. </a:t>
            </a:r>
          </a:p>
        </p:txBody>
      </p:sp>
      <p:pic>
        <p:nvPicPr>
          <p:cNvPr id="3" name="Picture 2" descr="A person holding a phone&#10;&#10;Description automatically generated with low confidence">
            <a:extLst>
              <a:ext uri="{FF2B5EF4-FFF2-40B4-BE49-F238E27FC236}">
                <a16:creationId xmlns:a16="http://schemas.microsoft.com/office/drawing/2014/main" id="{F9C9256B-71EC-440E-964D-A541ED56B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514" y="3093419"/>
            <a:ext cx="4103023" cy="2480751"/>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id="{0CBA04DC-37FA-48CC-8B09-888DE7C60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55" y="3093419"/>
            <a:ext cx="4410224" cy="2480751"/>
          </a:xfrm>
          <a:prstGeom prst="rect">
            <a:avLst/>
          </a:prstGeom>
        </p:spPr>
      </p:pic>
    </p:spTree>
    <p:extLst>
      <p:ext uri="{BB962C8B-B14F-4D97-AF65-F5344CB8AC3E}">
        <p14:creationId xmlns:p14="http://schemas.microsoft.com/office/powerpoint/2010/main" val="397844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65">
            <a:extLst>
              <a:ext uri="{FF2B5EF4-FFF2-40B4-BE49-F238E27FC236}">
                <a16:creationId xmlns:a16="http://schemas.microsoft.com/office/drawing/2014/main" id="{1920EF42-69E9-4C09-9F46-4A8144537C1B}"/>
              </a:ext>
            </a:extLst>
          </p:cNvPr>
          <p:cNvGrpSpPr/>
          <p:nvPr/>
        </p:nvGrpSpPr>
        <p:grpSpPr>
          <a:xfrm flipV="1">
            <a:off x="3940514" y="1773015"/>
            <a:ext cx="1499392" cy="2362431"/>
            <a:chOff x="1547664" y="32770"/>
            <a:chExt cx="1217765" cy="1918701"/>
          </a:xfrm>
          <a:noFill/>
          <a:effectLst/>
        </p:grpSpPr>
        <p:sp>
          <p:nvSpPr>
            <p:cNvPr id="57" name="任意多边形 66">
              <a:extLst>
                <a:ext uri="{FF2B5EF4-FFF2-40B4-BE49-F238E27FC236}">
                  <a16:creationId xmlns:a16="http://schemas.microsoft.com/office/drawing/2014/main" id="{6F3AACA6-3799-4B18-A12E-5BCA1D392952}"/>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58" name="十六角星 67">
              <a:extLst>
                <a:ext uri="{FF2B5EF4-FFF2-40B4-BE49-F238E27FC236}">
                  <a16:creationId xmlns:a16="http://schemas.microsoft.com/office/drawing/2014/main" id="{CFF91404-F093-4F7B-9B49-3A72D1671744}"/>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61" name="组合 53">
            <a:extLst>
              <a:ext uri="{FF2B5EF4-FFF2-40B4-BE49-F238E27FC236}">
                <a16:creationId xmlns:a16="http://schemas.microsoft.com/office/drawing/2014/main" id="{632B9606-3CFF-438E-8579-4A6238409182}"/>
              </a:ext>
            </a:extLst>
          </p:cNvPr>
          <p:cNvGrpSpPr/>
          <p:nvPr/>
        </p:nvGrpSpPr>
        <p:grpSpPr>
          <a:xfrm>
            <a:off x="3725719" y="1517019"/>
            <a:ext cx="1546825" cy="4705203"/>
            <a:chOff x="2102024" y="-1714093"/>
            <a:chExt cx="1143795" cy="3479248"/>
          </a:xfrm>
        </p:grpSpPr>
        <p:grpSp>
          <p:nvGrpSpPr>
            <p:cNvPr id="62" name="组合 54">
              <a:extLst>
                <a:ext uri="{FF2B5EF4-FFF2-40B4-BE49-F238E27FC236}">
                  <a16:creationId xmlns:a16="http://schemas.microsoft.com/office/drawing/2014/main" id="{03A0A48D-B797-4E30-87F3-BE018D3F1E0C}"/>
                </a:ext>
              </a:extLst>
            </p:cNvPr>
            <p:cNvGrpSpPr/>
            <p:nvPr/>
          </p:nvGrpSpPr>
          <p:grpSpPr>
            <a:xfrm>
              <a:off x="2102024" y="18263"/>
              <a:ext cx="1108721" cy="1746892"/>
              <a:chOff x="1547664" y="32770"/>
              <a:chExt cx="1217765" cy="1918701"/>
            </a:xfrm>
          </p:grpSpPr>
          <p:sp>
            <p:nvSpPr>
              <p:cNvPr id="66" name="任意多边形 58">
                <a:extLst>
                  <a:ext uri="{FF2B5EF4-FFF2-40B4-BE49-F238E27FC236}">
                    <a16:creationId xmlns:a16="http://schemas.microsoft.com/office/drawing/2014/main" id="{0BF2A3FD-9CA4-4377-9CB6-A675612FFA09}"/>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38100" cap="flat" cmpd="sng" algn="ctr">
                <a:solidFill>
                  <a:srgbClr val="A5CB01"/>
                </a:solid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67" name="心形 59">
                <a:extLst>
                  <a:ext uri="{FF2B5EF4-FFF2-40B4-BE49-F238E27FC236}">
                    <a16:creationId xmlns:a16="http://schemas.microsoft.com/office/drawing/2014/main" id="{4D21B2EA-3E0D-4CFB-B5C0-EF10B54441DD}"/>
                  </a:ext>
                </a:extLst>
              </p:cNvPr>
              <p:cNvSpPr/>
              <p:nvPr/>
            </p:nvSpPr>
            <p:spPr>
              <a:xfrm>
                <a:off x="1547664" y="899265"/>
                <a:ext cx="1217765" cy="1052206"/>
              </a:xfrm>
              <a:prstGeom prst="heart">
                <a:avLst/>
              </a:prstGeom>
              <a:gradFill rotWithShape="1">
                <a:gsLst>
                  <a:gs pos="0">
                    <a:srgbClr val="A5CB01">
                      <a:shade val="15000"/>
                      <a:satMod val="180000"/>
                    </a:srgbClr>
                  </a:gs>
                  <a:gs pos="50000">
                    <a:srgbClr val="A5CB01">
                      <a:shade val="45000"/>
                      <a:satMod val="170000"/>
                    </a:srgbClr>
                  </a:gs>
                  <a:gs pos="70000">
                    <a:srgbClr val="A5CB01">
                      <a:tint val="99000"/>
                      <a:shade val="65000"/>
                      <a:satMod val="155000"/>
                    </a:srgbClr>
                  </a:gs>
                  <a:gs pos="100000">
                    <a:srgbClr val="A5CB01">
                      <a:tint val="95500"/>
                      <a:shade val="100000"/>
                      <a:satMod val="155000"/>
                    </a:srgbClr>
                  </a:gs>
                </a:gsLst>
                <a:lin ang="16200000" scaled="0"/>
              </a:grad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rPr>
                  <a:t>3</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63" name="组合 55">
              <a:extLst>
                <a:ext uri="{FF2B5EF4-FFF2-40B4-BE49-F238E27FC236}">
                  <a16:creationId xmlns:a16="http://schemas.microsoft.com/office/drawing/2014/main" id="{B7D96F0B-DC07-4E20-826D-A516DEC6FB22}"/>
                </a:ext>
              </a:extLst>
            </p:cNvPr>
            <p:cNvGrpSpPr/>
            <p:nvPr/>
          </p:nvGrpSpPr>
          <p:grpSpPr>
            <a:xfrm flipV="1">
              <a:off x="2137098" y="-1714093"/>
              <a:ext cx="1108721" cy="1746892"/>
              <a:chOff x="1547664" y="32770"/>
              <a:chExt cx="1217765" cy="1918701"/>
            </a:xfrm>
            <a:noFill/>
            <a:effectLst/>
          </p:grpSpPr>
          <p:sp>
            <p:nvSpPr>
              <p:cNvPr id="64" name="任意多边形 56">
                <a:extLst>
                  <a:ext uri="{FF2B5EF4-FFF2-40B4-BE49-F238E27FC236}">
                    <a16:creationId xmlns:a16="http://schemas.microsoft.com/office/drawing/2014/main" id="{F303CD55-72CD-44BC-A4EB-B457352E2D66}"/>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65" name="十六角星 57">
                <a:extLst>
                  <a:ext uri="{FF2B5EF4-FFF2-40B4-BE49-F238E27FC236}">
                    <a16:creationId xmlns:a16="http://schemas.microsoft.com/office/drawing/2014/main" id="{BA7F27B6-D9F4-4995-B1D1-8072FA9FEF6C}"/>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68" name="组合 43">
            <a:extLst>
              <a:ext uri="{FF2B5EF4-FFF2-40B4-BE49-F238E27FC236}">
                <a16:creationId xmlns:a16="http://schemas.microsoft.com/office/drawing/2014/main" id="{08A0F5B8-8177-429E-921F-EB39B5E29C62}"/>
              </a:ext>
            </a:extLst>
          </p:cNvPr>
          <p:cNvGrpSpPr/>
          <p:nvPr/>
        </p:nvGrpSpPr>
        <p:grpSpPr>
          <a:xfrm>
            <a:off x="3827138" y="-844731"/>
            <a:ext cx="1546825" cy="4705203"/>
            <a:chOff x="2102024" y="-1714093"/>
            <a:chExt cx="1143795" cy="3479248"/>
          </a:xfrm>
        </p:grpSpPr>
        <p:grpSp>
          <p:nvGrpSpPr>
            <p:cNvPr id="69" name="组合 44">
              <a:extLst>
                <a:ext uri="{FF2B5EF4-FFF2-40B4-BE49-F238E27FC236}">
                  <a16:creationId xmlns:a16="http://schemas.microsoft.com/office/drawing/2014/main" id="{9CDCF3FB-BA2E-4EDF-8A84-EE70369E2D0E}"/>
                </a:ext>
              </a:extLst>
            </p:cNvPr>
            <p:cNvGrpSpPr/>
            <p:nvPr/>
          </p:nvGrpSpPr>
          <p:grpSpPr>
            <a:xfrm>
              <a:off x="2102024" y="18263"/>
              <a:ext cx="1108721" cy="1746892"/>
              <a:chOff x="1547664" y="32770"/>
              <a:chExt cx="1217765" cy="1918701"/>
            </a:xfrm>
          </p:grpSpPr>
          <p:sp>
            <p:nvSpPr>
              <p:cNvPr id="73" name="任意多边形 48">
                <a:extLst>
                  <a:ext uri="{FF2B5EF4-FFF2-40B4-BE49-F238E27FC236}">
                    <a16:creationId xmlns:a16="http://schemas.microsoft.com/office/drawing/2014/main" id="{DB1E6486-BDAA-44B0-B400-7DD9B3D2D36B}"/>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38100" cap="flat" cmpd="sng" algn="ctr">
                <a:solidFill>
                  <a:srgbClr val="58CDD0"/>
                </a:solid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74" name="心形 49">
                <a:extLst>
                  <a:ext uri="{FF2B5EF4-FFF2-40B4-BE49-F238E27FC236}">
                    <a16:creationId xmlns:a16="http://schemas.microsoft.com/office/drawing/2014/main" id="{1745C50A-3250-43D2-87EB-7928CC0D8EF0}"/>
                  </a:ext>
                </a:extLst>
              </p:cNvPr>
              <p:cNvSpPr/>
              <p:nvPr/>
            </p:nvSpPr>
            <p:spPr>
              <a:xfrm>
                <a:off x="1547664" y="899265"/>
                <a:ext cx="1217765" cy="1052206"/>
              </a:xfrm>
              <a:prstGeom prst="heart">
                <a:avLst/>
              </a:prstGeom>
              <a:gradFill rotWithShape="1">
                <a:gsLst>
                  <a:gs pos="0">
                    <a:srgbClr val="58CDD0">
                      <a:shade val="15000"/>
                      <a:satMod val="180000"/>
                    </a:srgbClr>
                  </a:gs>
                  <a:gs pos="50000">
                    <a:srgbClr val="58CDD0">
                      <a:shade val="45000"/>
                      <a:satMod val="170000"/>
                    </a:srgbClr>
                  </a:gs>
                  <a:gs pos="70000">
                    <a:srgbClr val="58CDD0">
                      <a:tint val="99000"/>
                      <a:shade val="65000"/>
                      <a:satMod val="155000"/>
                    </a:srgbClr>
                  </a:gs>
                  <a:gs pos="100000">
                    <a:srgbClr val="58CDD0">
                      <a:tint val="95500"/>
                      <a:shade val="100000"/>
                      <a:satMod val="155000"/>
                    </a:srgbClr>
                  </a:gs>
                </a:gsLst>
                <a:lin ang="16200000" scaled="0"/>
              </a:grad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rPr>
                  <a:t>2</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70" name="组合 45">
              <a:extLst>
                <a:ext uri="{FF2B5EF4-FFF2-40B4-BE49-F238E27FC236}">
                  <a16:creationId xmlns:a16="http://schemas.microsoft.com/office/drawing/2014/main" id="{F1D3927B-F717-4E6A-A2A7-C7B6E1667C01}"/>
                </a:ext>
              </a:extLst>
            </p:cNvPr>
            <p:cNvGrpSpPr/>
            <p:nvPr/>
          </p:nvGrpSpPr>
          <p:grpSpPr>
            <a:xfrm flipV="1">
              <a:off x="2137098" y="-1714093"/>
              <a:ext cx="1108721" cy="1746892"/>
              <a:chOff x="1547664" y="32770"/>
              <a:chExt cx="1217765" cy="1918701"/>
            </a:xfrm>
            <a:noFill/>
            <a:effectLst/>
          </p:grpSpPr>
          <p:sp>
            <p:nvSpPr>
              <p:cNvPr id="71" name="任意多边形 46">
                <a:extLst>
                  <a:ext uri="{FF2B5EF4-FFF2-40B4-BE49-F238E27FC236}">
                    <a16:creationId xmlns:a16="http://schemas.microsoft.com/office/drawing/2014/main" id="{E93AF2BF-6C02-402A-86A4-095E8D88ACC7}"/>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72" name="十六角星 47">
                <a:extLst>
                  <a:ext uri="{FF2B5EF4-FFF2-40B4-BE49-F238E27FC236}">
                    <a16:creationId xmlns:a16="http://schemas.microsoft.com/office/drawing/2014/main" id="{206ABCED-853C-480F-A621-A50ADB335F83}"/>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pic>
        <p:nvPicPr>
          <p:cNvPr id="75" name="图片 1">
            <a:extLst>
              <a:ext uri="{FF2B5EF4-FFF2-40B4-BE49-F238E27FC236}">
                <a16:creationId xmlns:a16="http://schemas.microsoft.com/office/drawing/2014/main" id="{FFAC84C8-D909-4BC5-BAB5-328E45FC85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1" y="3069451"/>
            <a:ext cx="3750023" cy="3638096"/>
          </a:xfrm>
          <a:prstGeom prst="rect">
            <a:avLst/>
          </a:prstGeom>
        </p:spPr>
      </p:pic>
      <p:grpSp>
        <p:nvGrpSpPr>
          <p:cNvPr id="76" name="组合 14">
            <a:extLst>
              <a:ext uri="{FF2B5EF4-FFF2-40B4-BE49-F238E27FC236}">
                <a16:creationId xmlns:a16="http://schemas.microsoft.com/office/drawing/2014/main" id="{B44F2327-74C8-4E46-A719-64D6151E0106}"/>
              </a:ext>
            </a:extLst>
          </p:cNvPr>
          <p:cNvGrpSpPr/>
          <p:nvPr/>
        </p:nvGrpSpPr>
        <p:grpSpPr>
          <a:xfrm>
            <a:off x="5289947" y="629869"/>
            <a:ext cx="6028180" cy="1199182"/>
            <a:chOff x="1481046" y="1106958"/>
            <a:chExt cx="8703680" cy="1311855"/>
          </a:xfrm>
        </p:grpSpPr>
        <p:sp>
          <p:nvSpPr>
            <p:cNvPr id="77" name="圆角矩形 1">
              <a:extLst>
                <a:ext uri="{FF2B5EF4-FFF2-40B4-BE49-F238E27FC236}">
                  <a16:creationId xmlns:a16="http://schemas.microsoft.com/office/drawing/2014/main" id="{8D5F7667-5F0E-4713-B4E7-1ADE07F684A8}"/>
                </a:ext>
              </a:extLst>
            </p:cNvPr>
            <p:cNvSpPr/>
            <p:nvPr/>
          </p:nvSpPr>
          <p:spPr>
            <a:xfrm>
              <a:off x="1481046" y="1106958"/>
              <a:ext cx="8645780" cy="1290523"/>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endParaRPr>
            </a:p>
          </p:txBody>
        </p:sp>
        <p:sp>
          <p:nvSpPr>
            <p:cNvPr id="78" name="矩形 16">
              <a:extLst>
                <a:ext uri="{FF2B5EF4-FFF2-40B4-BE49-F238E27FC236}">
                  <a16:creationId xmlns:a16="http://schemas.microsoft.com/office/drawing/2014/main" id="{1E39BA31-5460-4761-9AB1-3E2D51511422}"/>
                </a:ext>
              </a:extLst>
            </p:cNvPr>
            <p:cNvSpPr/>
            <p:nvPr/>
          </p:nvSpPr>
          <p:spPr>
            <a:xfrm>
              <a:off x="2026143" y="1128290"/>
              <a:ext cx="8158583" cy="1290523"/>
            </a:xfrm>
            <a:prstGeom prst="rect">
              <a:avLst/>
            </a:prstGeom>
          </p:spPr>
          <p:txBody>
            <a:bodyPr wrap="square">
              <a:spAutoFit/>
            </a:bodyPr>
            <a:lstStyle/>
            <a:p>
              <a:pPr marL="0" marR="0" lvl="0" indent="0" defTabSz="1219170" eaLnBrk="1" fontAlgn="auto" latinLnBrk="0" hangingPunct="1">
                <a:lnSpc>
                  <a:spcPct val="130000"/>
                </a:lnSpc>
                <a:spcBef>
                  <a:spcPts val="0"/>
                </a:spcBef>
                <a:spcAft>
                  <a:spcPts val="0"/>
                </a:spcAft>
                <a:buClrTx/>
                <a:buSzTx/>
                <a:buFontTx/>
                <a:buNone/>
                <a:tabLst/>
                <a:defRPr/>
              </a:pPr>
              <a:r>
                <a:rPr lang="vi-VN" sz="2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Luôn trung thực trong quá trình tạo ra sản phẩm số</a:t>
              </a: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grpSp>
        <p:nvGrpSpPr>
          <p:cNvPr id="79" name="组合 42">
            <a:extLst>
              <a:ext uri="{FF2B5EF4-FFF2-40B4-BE49-F238E27FC236}">
                <a16:creationId xmlns:a16="http://schemas.microsoft.com/office/drawing/2014/main" id="{C6A1F144-60AA-488F-8E1C-4A414A6FBDB1}"/>
              </a:ext>
            </a:extLst>
          </p:cNvPr>
          <p:cNvGrpSpPr/>
          <p:nvPr/>
        </p:nvGrpSpPr>
        <p:grpSpPr>
          <a:xfrm>
            <a:off x="3803421" y="-2757896"/>
            <a:ext cx="1546827" cy="4705203"/>
            <a:chOff x="2102023" y="-1714093"/>
            <a:chExt cx="1143796" cy="3479248"/>
          </a:xfrm>
        </p:grpSpPr>
        <p:grpSp>
          <p:nvGrpSpPr>
            <p:cNvPr id="80" name="组合 38">
              <a:extLst>
                <a:ext uri="{FF2B5EF4-FFF2-40B4-BE49-F238E27FC236}">
                  <a16:creationId xmlns:a16="http://schemas.microsoft.com/office/drawing/2014/main" id="{DC0E9B1B-CAE1-4A7B-82C6-602850753C54}"/>
                </a:ext>
              </a:extLst>
            </p:cNvPr>
            <p:cNvGrpSpPr/>
            <p:nvPr/>
          </p:nvGrpSpPr>
          <p:grpSpPr>
            <a:xfrm>
              <a:off x="2102023" y="18263"/>
              <a:ext cx="1108720" cy="1746892"/>
              <a:chOff x="1547663" y="32770"/>
              <a:chExt cx="1217764" cy="1918701"/>
            </a:xfrm>
          </p:grpSpPr>
          <p:sp>
            <p:nvSpPr>
              <p:cNvPr id="84" name="任意多边形 2">
                <a:extLst>
                  <a:ext uri="{FF2B5EF4-FFF2-40B4-BE49-F238E27FC236}">
                    <a16:creationId xmlns:a16="http://schemas.microsoft.com/office/drawing/2014/main" id="{013EDAA6-B4BF-4C6F-8D36-D9999F17166E}"/>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38100" cap="flat" cmpd="sng" algn="ctr">
                <a:solidFill>
                  <a:srgbClr val="FFC305"/>
                </a:solid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FFC305">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85" name="心形 37">
                <a:extLst>
                  <a:ext uri="{FF2B5EF4-FFF2-40B4-BE49-F238E27FC236}">
                    <a16:creationId xmlns:a16="http://schemas.microsoft.com/office/drawing/2014/main" id="{A244F9F6-4486-4789-81DD-5130E4D97186}"/>
                  </a:ext>
                </a:extLst>
              </p:cNvPr>
              <p:cNvSpPr/>
              <p:nvPr/>
            </p:nvSpPr>
            <p:spPr>
              <a:xfrm>
                <a:off x="1547663" y="899265"/>
                <a:ext cx="1217764" cy="1052206"/>
              </a:xfrm>
              <a:prstGeom prst="heart">
                <a:avLst/>
              </a:prstGeom>
              <a:gradFill rotWithShape="1">
                <a:gsLst>
                  <a:gs pos="0">
                    <a:srgbClr val="FFC305">
                      <a:shade val="15000"/>
                      <a:satMod val="180000"/>
                    </a:srgbClr>
                  </a:gs>
                  <a:gs pos="50000">
                    <a:srgbClr val="FFC305">
                      <a:shade val="45000"/>
                      <a:satMod val="170000"/>
                    </a:srgbClr>
                  </a:gs>
                  <a:gs pos="70000">
                    <a:srgbClr val="FFC305">
                      <a:tint val="99000"/>
                      <a:shade val="65000"/>
                      <a:satMod val="155000"/>
                    </a:srgbClr>
                  </a:gs>
                  <a:gs pos="100000">
                    <a:srgbClr val="FFC305">
                      <a:tint val="95500"/>
                      <a:shade val="100000"/>
                      <a:satMod val="155000"/>
                    </a:srgbClr>
                  </a:gs>
                </a:gsLst>
                <a:lin ang="16200000" scaled="0"/>
              </a:grad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rPr>
                  <a:t>1</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81" name="组合 39">
              <a:extLst>
                <a:ext uri="{FF2B5EF4-FFF2-40B4-BE49-F238E27FC236}">
                  <a16:creationId xmlns:a16="http://schemas.microsoft.com/office/drawing/2014/main" id="{31665B8C-E375-4D06-B409-0576E42A5A03}"/>
                </a:ext>
              </a:extLst>
            </p:cNvPr>
            <p:cNvGrpSpPr/>
            <p:nvPr/>
          </p:nvGrpSpPr>
          <p:grpSpPr>
            <a:xfrm flipV="1">
              <a:off x="2137098" y="-1714093"/>
              <a:ext cx="1108721" cy="1746892"/>
              <a:chOff x="1547664" y="32770"/>
              <a:chExt cx="1217765" cy="1918701"/>
            </a:xfrm>
            <a:noFill/>
            <a:effectLst/>
          </p:grpSpPr>
          <p:sp>
            <p:nvSpPr>
              <p:cNvPr id="82" name="任意多边形 40">
                <a:extLst>
                  <a:ext uri="{FF2B5EF4-FFF2-40B4-BE49-F238E27FC236}">
                    <a16:creationId xmlns:a16="http://schemas.microsoft.com/office/drawing/2014/main" id="{39E801D0-0376-412F-89F4-D5CFEC1846AF}"/>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83" name="十六角星 41">
                <a:extLst>
                  <a:ext uri="{FF2B5EF4-FFF2-40B4-BE49-F238E27FC236}">
                    <a16:creationId xmlns:a16="http://schemas.microsoft.com/office/drawing/2014/main" id="{D5C39E48-3ED2-41E7-84B8-CC8287395A00}"/>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86" name="组合 50">
            <a:extLst>
              <a:ext uri="{FF2B5EF4-FFF2-40B4-BE49-F238E27FC236}">
                <a16:creationId xmlns:a16="http://schemas.microsoft.com/office/drawing/2014/main" id="{B3A4FA75-680D-49B6-B1FB-00CCB0DAA879}"/>
              </a:ext>
            </a:extLst>
          </p:cNvPr>
          <p:cNvGrpSpPr/>
          <p:nvPr/>
        </p:nvGrpSpPr>
        <p:grpSpPr>
          <a:xfrm>
            <a:off x="5225111" y="2418570"/>
            <a:ext cx="6117750" cy="1395809"/>
            <a:chOff x="2110311" y="870524"/>
            <a:chExt cx="8833005" cy="1526957"/>
          </a:xfrm>
        </p:grpSpPr>
        <p:sp>
          <p:nvSpPr>
            <p:cNvPr id="87" name="圆角矩形 1">
              <a:extLst>
                <a:ext uri="{FF2B5EF4-FFF2-40B4-BE49-F238E27FC236}">
                  <a16:creationId xmlns:a16="http://schemas.microsoft.com/office/drawing/2014/main" id="{AB8ABCCB-24CD-41C7-B03E-1605ABA87830}"/>
                </a:ext>
              </a:extLst>
            </p:cNvPr>
            <p:cNvSpPr/>
            <p:nvPr/>
          </p:nvSpPr>
          <p:spPr>
            <a:xfrm>
              <a:off x="2110311" y="870524"/>
              <a:ext cx="8739387" cy="1526957"/>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endParaRPr>
            </a:p>
          </p:txBody>
        </p:sp>
        <p:sp>
          <p:nvSpPr>
            <p:cNvPr id="88" name="矩形 52">
              <a:extLst>
                <a:ext uri="{FF2B5EF4-FFF2-40B4-BE49-F238E27FC236}">
                  <a16:creationId xmlns:a16="http://schemas.microsoft.com/office/drawing/2014/main" id="{F58E1277-5E89-4E52-BDCA-11ECE7F53E78}"/>
                </a:ext>
              </a:extLst>
            </p:cNvPr>
            <p:cNvSpPr/>
            <p:nvPr/>
          </p:nvSpPr>
          <p:spPr>
            <a:xfrm>
              <a:off x="2662082" y="1042541"/>
              <a:ext cx="8281234" cy="1182921"/>
            </a:xfrm>
            <a:prstGeom prst="rect">
              <a:avLst/>
            </a:prstGeom>
          </p:spPr>
          <p:txBody>
            <a:bodyPr wrap="square">
              <a:spAutoFit/>
            </a:bodyPr>
            <a:lstStyle/>
            <a:p>
              <a:pPr>
                <a:lnSpc>
                  <a:spcPct val="120000"/>
                </a:lnSpc>
                <a:spcAft>
                  <a:spcPts val="600"/>
                </a:spcAft>
              </a:pPr>
              <a:r>
                <a:rPr lang="en-US" sz="2800">
                  <a:solidFill>
                    <a:srgbClr val="000000"/>
                  </a:solidFill>
                  <a:latin typeface="Times New Roman" panose="02020603050405020304" pitchFamily="18" charset="0"/>
                  <a:cs typeface="Times New Roman" panose="02020603050405020304" pitchFamily="18" charset="0"/>
                </a:rPr>
                <a:t>K</a:t>
              </a:r>
              <a:r>
                <a:rPr lang="vi-VN" sz="2800">
                  <a:solidFill>
                    <a:srgbClr val="000000"/>
                  </a:solidFill>
                  <a:latin typeface="Times New Roman" panose="02020603050405020304" pitchFamily="18" charset="0"/>
                  <a:cs typeface="Times New Roman" panose="02020603050405020304" pitchFamily="18" charset="0"/>
                </a:rPr>
                <a:t>hông sử dụng các thông tin có bản quyền nếu chưa mua hoặc xin phép</a:t>
              </a:r>
              <a:r>
                <a:rPr lang="vi-VN" sz="280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p:txBody>
        </p:sp>
      </p:grpSp>
      <p:grpSp>
        <p:nvGrpSpPr>
          <p:cNvPr id="89" name="组合 60">
            <a:extLst>
              <a:ext uri="{FF2B5EF4-FFF2-40B4-BE49-F238E27FC236}">
                <a16:creationId xmlns:a16="http://schemas.microsoft.com/office/drawing/2014/main" id="{52D0BDE7-276E-4369-A702-A81A6D839ACE}"/>
              </a:ext>
            </a:extLst>
          </p:cNvPr>
          <p:cNvGrpSpPr/>
          <p:nvPr/>
        </p:nvGrpSpPr>
        <p:grpSpPr>
          <a:xfrm>
            <a:off x="5110823" y="4423399"/>
            <a:ext cx="6349615" cy="1877262"/>
            <a:chOff x="1635170" y="993227"/>
            <a:chExt cx="9167780" cy="2053647"/>
          </a:xfrm>
        </p:grpSpPr>
        <p:sp>
          <p:nvSpPr>
            <p:cNvPr id="90" name="圆角矩形 1">
              <a:extLst>
                <a:ext uri="{FF2B5EF4-FFF2-40B4-BE49-F238E27FC236}">
                  <a16:creationId xmlns:a16="http://schemas.microsoft.com/office/drawing/2014/main" id="{FD6803DC-A72A-4B58-835D-142563ECCA68}"/>
                </a:ext>
              </a:extLst>
            </p:cNvPr>
            <p:cNvSpPr/>
            <p:nvPr/>
          </p:nvSpPr>
          <p:spPr>
            <a:xfrm>
              <a:off x="1635170" y="993227"/>
              <a:ext cx="8904400" cy="2053647"/>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endParaRPr>
            </a:p>
          </p:txBody>
        </p:sp>
        <p:sp>
          <p:nvSpPr>
            <p:cNvPr id="91" name="矩形 62">
              <a:extLst>
                <a:ext uri="{FF2B5EF4-FFF2-40B4-BE49-F238E27FC236}">
                  <a16:creationId xmlns:a16="http://schemas.microsoft.com/office/drawing/2014/main" id="{6FF3FDD0-0C88-48E8-8C1A-F72F6C20DA5C}"/>
                </a:ext>
              </a:extLst>
            </p:cNvPr>
            <p:cNvSpPr/>
            <p:nvPr/>
          </p:nvSpPr>
          <p:spPr>
            <a:xfrm>
              <a:off x="2015100" y="1060375"/>
              <a:ext cx="8787850" cy="1986499"/>
            </a:xfrm>
            <a:prstGeom prst="rect">
              <a:avLst/>
            </a:prstGeom>
          </p:spPr>
          <p:txBody>
            <a:bodyPr wrap="square">
              <a:spAutoFit/>
            </a:bodyPr>
            <a:lstStyle/>
            <a:p>
              <a:pPr marL="0" marR="0" lvl="0" indent="0" defTabSz="1219170" eaLnBrk="1" fontAlgn="auto" latinLnBrk="0" hangingPunct="1">
                <a:spcBef>
                  <a:spcPts val="0"/>
                </a:spcBef>
                <a:spcAft>
                  <a:spcPts val="0"/>
                </a:spcAft>
                <a:buClrTx/>
                <a:buSzTx/>
                <a:buFontTx/>
                <a:buNone/>
                <a:tabLst/>
                <a:defRPr/>
              </a:pPr>
              <a:r>
                <a:rPr lang="vi-VN" sz="2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Nội dung và hình thức của sản phẩm tạo ra không được vi phạm các quy định, chuẩn mực về đạo đức, văn hoá trong x</a:t>
              </a:r>
              <a:r>
                <a:rPr lang="en-US" sz="280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ã</a:t>
              </a:r>
              <a:r>
                <a:rPr lang="vi-VN" sz="2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hội nói chung</a:t>
              </a:r>
              <a:endParaRPr kumimoji="0" lang="zh-CN" altLang="en-US" sz="2800" b="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sp>
        <p:nvSpPr>
          <p:cNvPr id="97" name="TextBox 96">
            <a:extLst>
              <a:ext uri="{FF2B5EF4-FFF2-40B4-BE49-F238E27FC236}">
                <a16:creationId xmlns:a16="http://schemas.microsoft.com/office/drawing/2014/main" id="{9EE6408C-71F7-460A-A3DF-989A9D66879B}"/>
              </a:ext>
            </a:extLst>
          </p:cNvPr>
          <p:cNvSpPr txBox="1"/>
          <p:nvPr/>
        </p:nvSpPr>
        <p:spPr>
          <a:xfrm>
            <a:off x="762166" y="286057"/>
            <a:ext cx="2616048" cy="3046988"/>
          </a:xfrm>
          <a:prstGeom prst="rect">
            <a:avLst/>
          </a:prstGeom>
          <a:noFill/>
        </p:spPr>
        <p:txBody>
          <a:bodyPr wrap="square" rtlCol="0">
            <a:spAutoFit/>
          </a:bodyPr>
          <a:lstStyle/>
          <a:p>
            <a:pPr algn="ctr" defTabSz="1219170"/>
            <a:r>
              <a:rPr lang="en-US" altLang="zh-CN" sz="3200" b="1">
                <a:solidFill>
                  <a:srgbClr val="CC0066"/>
                </a:solidFill>
                <a:latin typeface="Calibri"/>
                <a:ea typeface="微软雅黑"/>
              </a:rPr>
              <a:t>Cần trang bị cho mình những kiến thức cần thiết và chú ý một số điều sau:</a:t>
            </a:r>
          </a:p>
        </p:txBody>
      </p:sp>
    </p:spTree>
    <p:extLst>
      <p:ext uri="{BB962C8B-B14F-4D97-AF65-F5344CB8AC3E}">
        <p14:creationId xmlns:p14="http://schemas.microsoft.com/office/powerpoint/2010/main" val="205574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500"/>
                                  </p:stCondLst>
                                  <p:childTnLst>
                                    <p:set>
                                      <p:cBhvr>
                                        <p:cTn id="11" dur="1" fill="hold">
                                          <p:stCondLst>
                                            <p:cond delay="0"/>
                                          </p:stCondLst>
                                        </p:cTn>
                                        <p:tgtEl>
                                          <p:spTgt spid="97"/>
                                        </p:tgtEl>
                                        <p:attrNameLst>
                                          <p:attrName>style.visibility</p:attrName>
                                        </p:attrNameLst>
                                      </p:cBhvr>
                                      <p:to>
                                        <p:strVal val="visible"/>
                                      </p:to>
                                    </p:set>
                                    <p:animEffect transition="in" filter="wipe(left)">
                                      <p:cBhvr>
                                        <p:cTn id="12" dur="750"/>
                                        <p:tgtEl>
                                          <p:spTgt spid="97"/>
                                        </p:tgtEl>
                                      </p:cBhvr>
                                    </p:animEffect>
                                  </p:childTnLst>
                                </p:cTn>
                              </p:par>
                            </p:childTnLst>
                          </p:cTn>
                        </p:par>
                        <p:par>
                          <p:cTn id="13" fill="hold">
                            <p:stCondLst>
                              <p:cond delay="1250"/>
                            </p:stCondLst>
                            <p:childTnLst>
                              <p:par>
                                <p:cTn id="14" presetID="31" presetClass="entr" presetSubtype="0" fill="hold" nodeType="afterEffect">
                                  <p:stCondLst>
                                    <p:cond delay="0"/>
                                  </p:stCondLst>
                                  <p:childTnLst>
                                    <p:set>
                                      <p:cBhvr>
                                        <p:cTn id="15" dur="1" fill="hold">
                                          <p:stCondLst>
                                            <p:cond delay="0"/>
                                          </p:stCondLst>
                                        </p:cTn>
                                        <p:tgtEl>
                                          <p:spTgt spid="79"/>
                                        </p:tgtEl>
                                        <p:attrNameLst>
                                          <p:attrName>style.visibility</p:attrName>
                                        </p:attrNameLst>
                                      </p:cBhvr>
                                      <p:to>
                                        <p:strVal val="visible"/>
                                      </p:to>
                                    </p:set>
                                    <p:anim calcmode="lin" valueType="num">
                                      <p:cBhvr>
                                        <p:cTn id="16" dur="750" fill="hold"/>
                                        <p:tgtEl>
                                          <p:spTgt spid="79"/>
                                        </p:tgtEl>
                                        <p:attrNameLst>
                                          <p:attrName>ppt_w</p:attrName>
                                        </p:attrNameLst>
                                      </p:cBhvr>
                                      <p:tavLst>
                                        <p:tav tm="0">
                                          <p:val>
                                            <p:fltVal val="0"/>
                                          </p:val>
                                        </p:tav>
                                        <p:tav tm="100000">
                                          <p:val>
                                            <p:strVal val="#ppt_w"/>
                                          </p:val>
                                        </p:tav>
                                      </p:tavLst>
                                    </p:anim>
                                    <p:anim calcmode="lin" valueType="num">
                                      <p:cBhvr>
                                        <p:cTn id="17" dur="750" fill="hold"/>
                                        <p:tgtEl>
                                          <p:spTgt spid="79"/>
                                        </p:tgtEl>
                                        <p:attrNameLst>
                                          <p:attrName>ppt_h</p:attrName>
                                        </p:attrNameLst>
                                      </p:cBhvr>
                                      <p:tavLst>
                                        <p:tav tm="0">
                                          <p:val>
                                            <p:fltVal val="0"/>
                                          </p:val>
                                        </p:tav>
                                        <p:tav tm="100000">
                                          <p:val>
                                            <p:strVal val="#ppt_h"/>
                                          </p:val>
                                        </p:tav>
                                      </p:tavLst>
                                    </p:anim>
                                    <p:anim calcmode="lin" valueType="num">
                                      <p:cBhvr>
                                        <p:cTn id="18" dur="750" fill="hold"/>
                                        <p:tgtEl>
                                          <p:spTgt spid="79"/>
                                        </p:tgtEl>
                                        <p:attrNameLst>
                                          <p:attrName>style.rotation</p:attrName>
                                        </p:attrNameLst>
                                      </p:cBhvr>
                                      <p:tavLst>
                                        <p:tav tm="0">
                                          <p:val>
                                            <p:fltVal val="90"/>
                                          </p:val>
                                        </p:tav>
                                        <p:tav tm="100000">
                                          <p:val>
                                            <p:fltVal val="0"/>
                                          </p:val>
                                        </p:tav>
                                      </p:tavLst>
                                    </p:anim>
                                    <p:animEffect transition="in" filter="fade">
                                      <p:cBhvr>
                                        <p:cTn id="19" dur="750"/>
                                        <p:tgtEl>
                                          <p:spTgt spid="7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wipe(left)">
                                      <p:cBhvr>
                                        <p:cTn id="23" dur="1250"/>
                                        <p:tgtEl>
                                          <p:spTgt spid="76"/>
                                        </p:tgtEl>
                                      </p:cBhvr>
                                    </p:animEffect>
                                  </p:childTnLst>
                                </p:cTn>
                              </p:par>
                            </p:childTnLst>
                          </p:cTn>
                        </p:par>
                        <p:par>
                          <p:cTn id="24" fill="hold">
                            <p:stCondLst>
                              <p:cond delay="3250"/>
                            </p:stCondLst>
                            <p:childTnLst>
                              <p:par>
                                <p:cTn id="25" presetID="31" presetClass="entr" presetSubtype="0" fill="hold" nodeType="afterEffect">
                                  <p:stCondLst>
                                    <p:cond delay="0"/>
                                  </p:stCondLst>
                                  <p:childTnLst>
                                    <p:set>
                                      <p:cBhvr>
                                        <p:cTn id="26" dur="1" fill="hold">
                                          <p:stCondLst>
                                            <p:cond delay="0"/>
                                          </p:stCondLst>
                                        </p:cTn>
                                        <p:tgtEl>
                                          <p:spTgt spid="68"/>
                                        </p:tgtEl>
                                        <p:attrNameLst>
                                          <p:attrName>style.visibility</p:attrName>
                                        </p:attrNameLst>
                                      </p:cBhvr>
                                      <p:to>
                                        <p:strVal val="visible"/>
                                      </p:to>
                                    </p:set>
                                    <p:anim calcmode="lin" valueType="num">
                                      <p:cBhvr>
                                        <p:cTn id="27" dur="750" fill="hold"/>
                                        <p:tgtEl>
                                          <p:spTgt spid="68"/>
                                        </p:tgtEl>
                                        <p:attrNameLst>
                                          <p:attrName>ppt_w</p:attrName>
                                        </p:attrNameLst>
                                      </p:cBhvr>
                                      <p:tavLst>
                                        <p:tav tm="0">
                                          <p:val>
                                            <p:fltVal val="0"/>
                                          </p:val>
                                        </p:tav>
                                        <p:tav tm="100000">
                                          <p:val>
                                            <p:strVal val="#ppt_w"/>
                                          </p:val>
                                        </p:tav>
                                      </p:tavLst>
                                    </p:anim>
                                    <p:anim calcmode="lin" valueType="num">
                                      <p:cBhvr>
                                        <p:cTn id="28" dur="750" fill="hold"/>
                                        <p:tgtEl>
                                          <p:spTgt spid="68"/>
                                        </p:tgtEl>
                                        <p:attrNameLst>
                                          <p:attrName>ppt_h</p:attrName>
                                        </p:attrNameLst>
                                      </p:cBhvr>
                                      <p:tavLst>
                                        <p:tav tm="0">
                                          <p:val>
                                            <p:fltVal val="0"/>
                                          </p:val>
                                        </p:tav>
                                        <p:tav tm="100000">
                                          <p:val>
                                            <p:strVal val="#ppt_h"/>
                                          </p:val>
                                        </p:tav>
                                      </p:tavLst>
                                    </p:anim>
                                    <p:anim calcmode="lin" valueType="num">
                                      <p:cBhvr>
                                        <p:cTn id="29" dur="750" fill="hold"/>
                                        <p:tgtEl>
                                          <p:spTgt spid="68"/>
                                        </p:tgtEl>
                                        <p:attrNameLst>
                                          <p:attrName>style.rotation</p:attrName>
                                        </p:attrNameLst>
                                      </p:cBhvr>
                                      <p:tavLst>
                                        <p:tav tm="0">
                                          <p:val>
                                            <p:fltVal val="90"/>
                                          </p:val>
                                        </p:tav>
                                        <p:tav tm="100000">
                                          <p:val>
                                            <p:fltVal val="0"/>
                                          </p:val>
                                        </p:tav>
                                      </p:tavLst>
                                    </p:anim>
                                    <p:animEffect transition="in" filter="fade">
                                      <p:cBhvr>
                                        <p:cTn id="30" dur="750"/>
                                        <p:tgtEl>
                                          <p:spTgt spid="68"/>
                                        </p:tgtEl>
                                      </p:cBhvr>
                                    </p:animEffect>
                                  </p:childTnLst>
                                </p:cTn>
                              </p:par>
                            </p:childTnLst>
                          </p:cTn>
                        </p:par>
                        <p:par>
                          <p:cTn id="31" fill="hold">
                            <p:stCondLst>
                              <p:cond delay="4000"/>
                            </p:stCondLst>
                            <p:childTnLst>
                              <p:par>
                                <p:cTn id="32" presetID="22" presetClass="entr" presetSubtype="8" fill="hold" nodeType="after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wipe(left)">
                                      <p:cBhvr>
                                        <p:cTn id="34" dur="1250"/>
                                        <p:tgtEl>
                                          <p:spTgt spid="86"/>
                                        </p:tgtEl>
                                      </p:cBhvr>
                                    </p:animEffect>
                                  </p:childTnLst>
                                </p:cTn>
                              </p:par>
                            </p:childTnLst>
                          </p:cTn>
                        </p:par>
                        <p:par>
                          <p:cTn id="35" fill="hold">
                            <p:stCondLst>
                              <p:cond delay="5250"/>
                            </p:stCondLst>
                            <p:childTnLst>
                              <p:par>
                                <p:cTn id="36" presetID="31" presetClass="entr" presetSubtype="0" fill="hold" nodeType="after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p:cTn id="38" dur="750" fill="hold"/>
                                        <p:tgtEl>
                                          <p:spTgt spid="61"/>
                                        </p:tgtEl>
                                        <p:attrNameLst>
                                          <p:attrName>ppt_w</p:attrName>
                                        </p:attrNameLst>
                                      </p:cBhvr>
                                      <p:tavLst>
                                        <p:tav tm="0">
                                          <p:val>
                                            <p:fltVal val="0"/>
                                          </p:val>
                                        </p:tav>
                                        <p:tav tm="100000">
                                          <p:val>
                                            <p:strVal val="#ppt_w"/>
                                          </p:val>
                                        </p:tav>
                                      </p:tavLst>
                                    </p:anim>
                                    <p:anim calcmode="lin" valueType="num">
                                      <p:cBhvr>
                                        <p:cTn id="39" dur="750" fill="hold"/>
                                        <p:tgtEl>
                                          <p:spTgt spid="61"/>
                                        </p:tgtEl>
                                        <p:attrNameLst>
                                          <p:attrName>ppt_h</p:attrName>
                                        </p:attrNameLst>
                                      </p:cBhvr>
                                      <p:tavLst>
                                        <p:tav tm="0">
                                          <p:val>
                                            <p:fltVal val="0"/>
                                          </p:val>
                                        </p:tav>
                                        <p:tav tm="100000">
                                          <p:val>
                                            <p:strVal val="#ppt_h"/>
                                          </p:val>
                                        </p:tav>
                                      </p:tavLst>
                                    </p:anim>
                                    <p:anim calcmode="lin" valueType="num">
                                      <p:cBhvr>
                                        <p:cTn id="40" dur="750" fill="hold"/>
                                        <p:tgtEl>
                                          <p:spTgt spid="61"/>
                                        </p:tgtEl>
                                        <p:attrNameLst>
                                          <p:attrName>style.rotation</p:attrName>
                                        </p:attrNameLst>
                                      </p:cBhvr>
                                      <p:tavLst>
                                        <p:tav tm="0">
                                          <p:val>
                                            <p:fltVal val="90"/>
                                          </p:val>
                                        </p:tav>
                                        <p:tav tm="100000">
                                          <p:val>
                                            <p:fltVal val="0"/>
                                          </p:val>
                                        </p:tav>
                                      </p:tavLst>
                                    </p:anim>
                                    <p:animEffect transition="in" filter="fade">
                                      <p:cBhvr>
                                        <p:cTn id="41" dur="750"/>
                                        <p:tgtEl>
                                          <p:spTgt spid="61"/>
                                        </p:tgtEl>
                                      </p:cBhvr>
                                    </p:animEffect>
                                  </p:childTnLst>
                                </p:cTn>
                              </p:par>
                            </p:childTnLst>
                          </p:cTn>
                        </p:par>
                        <p:par>
                          <p:cTn id="42" fill="hold">
                            <p:stCondLst>
                              <p:cond delay="6000"/>
                            </p:stCondLst>
                            <p:childTnLst>
                              <p:par>
                                <p:cTn id="43" presetID="22" presetClass="entr" presetSubtype="8" fill="hold" nodeType="afterEffect">
                                  <p:stCondLst>
                                    <p:cond delay="0"/>
                                  </p:stCondLst>
                                  <p:childTnLst>
                                    <p:set>
                                      <p:cBhvr>
                                        <p:cTn id="44" dur="1" fill="hold">
                                          <p:stCondLst>
                                            <p:cond delay="0"/>
                                          </p:stCondLst>
                                        </p:cTn>
                                        <p:tgtEl>
                                          <p:spTgt spid="89"/>
                                        </p:tgtEl>
                                        <p:attrNameLst>
                                          <p:attrName>style.visibility</p:attrName>
                                        </p:attrNameLst>
                                      </p:cBhvr>
                                      <p:to>
                                        <p:strVal val="visible"/>
                                      </p:to>
                                    </p:set>
                                    <p:animEffect transition="in" filter="wipe(left)">
                                      <p:cBhvr>
                                        <p:cTn id="45" dur="125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64050" y="1168016"/>
            <a:ext cx="10541393" cy="2802405"/>
            <a:chOff x="570924" y="4336939"/>
            <a:chExt cx="10541393" cy="2802405"/>
          </a:xfrm>
        </p:grpSpPr>
        <p:grpSp>
          <p:nvGrpSpPr>
            <p:cNvPr id="6" name="Group 5">
              <a:extLst>
                <a:ext uri="{FF2B5EF4-FFF2-40B4-BE49-F238E27FC236}">
                  <a16:creationId xmlns:a16="http://schemas.microsoft.com/office/drawing/2014/main" id="{EAC95955-D97D-49E0-83D8-F785C4AE2088}"/>
                </a:ext>
              </a:extLst>
            </p:cNvPr>
            <p:cNvGrpSpPr/>
            <p:nvPr/>
          </p:nvGrpSpPr>
          <p:grpSpPr>
            <a:xfrm>
              <a:off x="570924" y="4336939"/>
              <a:ext cx="10520610" cy="2802405"/>
              <a:chOff x="570653" y="4388893"/>
              <a:chExt cx="10371268" cy="2802405"/>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30"/>
                <a:ext cx="9760387" cy="2596868"/>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70653" y="4388893"/>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2027478"/>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Cần bảo đảm tính văn hoá, thể hiện được đạo đức và tuân th</a:t>
              </a:r>
              <a:r>
                <a:rPr lang="en-US" sz="2400" b="1">
                  <a:solidFill>
                    <a:prstClr val="black"/>
                  </a:solidFill>
                  <a:latin typeface="UTM Avo" panose="02040603050506020204" pitchFamily="18" charset="0"/>
                  <a:cs typeface="Times New Roman" panose="02020603050405020304" pitchFamily="18" charset="0"/>
                </a:rPr>
                <a:t>ủ </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pháp luật khi tạo ra các sản phẩm số, giúp tránh được việc lan truyền thông tin sai trái, đồng thời góp phần tạo ra một x</a:t>
              </a:r>
              <a:r>
                <a:rPr lang="en-US" sz="2400" b="1">
                  <a:solidFill>
                    <a:prstClr val="black"/>
                  </a:solidFill>
                  <a:latin typeface="UTM Avo" panose="02040603050506020204" pitchFamily="18" charset="0"/>
                  <a:cs typeface="Times New Roman" panose="02020603050405020304" pitchFamily="18" charset="0"/>
                </a:rPr>
                <a:t>ã</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hội số lành mạnh và hợp pháp.</a:t>
              </a:r>
              <a:endPar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sp>
        <p:nvSpPr>
          <p:cNvPr id="4" name="Rectangle 6">
            <a:extLst>
              <a:ext uri="{FF2B5EF4-FFF2-40B4-BE49-F238E27FC236}">
                <a16:creationId xmlns:a16="http://schemas.microsoft.com/office/drawing/2014/main" id="{EB411771-5179-48C2-A196-50B31EABAC94}"/>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7">
            <a:extLst>
              <a:ext uri="{FF2B5EF4-FFF2-40B4-BE49-F238E27FC236}">
                <a16:creationId xmlns:a16="http://schemas.microsoft.com/office/drawing/2014/main" id="{8296FCAC-829E-4126-BBEA-1208121C08E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t/>
            </a: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9">
            <a:extLst>
              <a:ext uri="{FF2B5EF4-FFF2-40B4-BE49-F238E27FC236}">
                <a16:creationId xmlns:a16="http://schemas.microsoft.com/office/drawing/2014/main" id="{E10F1E61-30C4-4862-A21D-8DB8DE29A156}"/>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t/>
            </a: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2787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2588" y="4535094"/>
            <a:ext cx="3246824" cy="1785684"/>
          </a:xfrm>
          <a:prstGeom prst="rect">
            <a:avLst/>
          </a:prstGeom>
        </p:spPr>
      </p:pic>
      <p:grpSp>
        <p:nvGrpSpPr>
          <p:cNvPr id="3" name="Group 2">
            <a:extLst>
              <a:ext uri="{FF2B5EF4-FFF2-40B4-BE49-F238E27FC236}">
                <a16:creationId xmlns:a16="http://schemas.microsoft.com/office/drawing/2014/main" id="{C5E6D80A-8BE6-4774-8FD5-6C1DB9B450A7}"/>
              </a:ext>
            </a:extLst>
          </p:cNvPr>
          <p:cNvGrpSpPr/>
          <p:nvPr/>
        </p:nvGrpSpPr>
        <p:grpSpPr>
          <a:xfrm>
            <a:off x="570210" y="232023"/>
            <a:ext cx="10531639" cy="4303071"/>
            <a:chOff x="572046" y="817924"/>
            <a:chExt cx="10531639" cy="4303071"/>
          </a:xfrm>
        </p:grpSpPr>
        <p:grpSp>
          <p:nvGrpSpPr>
            <p:cNvPr id="4" name="Group 3">
              <a:extLst>
                <a:ext uri="{FF2B5EF4-FFF2-40B4-BE49-F238E27FC236}">
                  <a16:creationId xmlns:a16="http://schemas.microsoft.com/office/drawing/2014/main" id="{4E235462-7F70-4717-BBA3-D37344DEB7E6}"/>
                </a:ext>
              </a:extLst>
            </p:cNvPr>
            <p:cNvGrpSpPr/>
            <p:nvPr/>
          </p:nvGrpSpPr>
          <p:grpSpPr>
            <a:xfrm>
              <a:off x="1080338" y="817924"/>
              <a:ext cx="10023347" cy="4303071"/>
              <a:chOff x="1088970" y="4644163"/>
              <a:chExt cx="10023347" cy="4303071"/>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088970" y="4907076"/>
                <a:ext cx="9900933" cy="4040158"/>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266668" y="5365543"/>
                <a:ext cx="9598058" cy="3344377"/>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Em có cảnh báo và lời khuyên gì với bạn trong mỗi tình huống dưới đây?</a:t>
                </a:r>
                <a:endParaRPr lang="vi-VN" sz="2400">
                  <a:latin typeface="UTM Avo" panose="02040603050506020204" pitchFamily="18" charset="0"/>
                  <a:cs typeface="Times New Roman" panose="02020603050405020304" pitchFamily="18" charset="0"/>
                </a:endParaRPr>
              </a:p>
              <a:p>
                <a:pPr defTabSz="342900">
                  <a:lnSpc>
                    <a:spcPct val="150000"/>
                  </a:lnSpc>
                </a:pPr>
                <a:r>
                  <a:rPr lang="vi-VN" sz="2400">
                    <a:latin typeface="UTM Avo" panose="02040603050506020204" pitchFamily="18" charset="0"/>
                    <a:cs typeface="Times New Roman" panose="02020603050405020304" pitchFamily="18" charset="0"/>
                  </a:rPr>
                  <a:t>a)</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Bạn em quay video các bạn trong lớp có hành vi bạo lực và đăng lên mạng xã hội.</a:t>
                </a:r>
              </a:p>
              <a:p>
                <a:pPr defTabSz="342900">
                  <a:lnSpc>
                    <a:spcPct val="150000"/>
                  </a:lnSpc>
                </a:pPr>
                <a:r>
                  <a:rPr lang="vi-VN" sz="2400">
                    <a:latin typeface="UTM Avo" panose="02040603050506020204" pitchFamily="18" charset="0"/>
                    <a:cs typeface="Times New Roman" panose="02020603050405020304" pitchFamily="18" charset="0"/>
                  </a:rPr>
                  <a:t>b)</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Một người bạn s</a:t>
                </a:r>
                <a:r>
                  <a:rPr lang="en-US" sz="2400">
                    <a:latin typeface="UTM Avo" panose="02040603050506020204" pitchFamily="18" charset="0"/>
                    <a:cs typeface="Times New Roman" panose="02020603050405020304" pitchFamily="18" charset="0"/>
                  </a:rPr>
                  <a:t>ử</a:t>
                </a:r>
                <a:r>
                  <a:rPr lang="vi-VN" sz="2400">
                    <a:latin typeface="UTM Avo" panose="02040603050506020204" pitchFamily="18" charset="0"/>
                    <a:cs typeface="Times New Roman" panose="02020603050405020304" pitchFamily="18" charset="0"/>
                  </a:rPr>
                  <a:t> dụng </a:t>
                </a:r>
                <a:r>
                  <a:rPr lang="en-US" sz="2400">
                    <a:latin typeface="UTM Avo" panose="02040603050506020204" pitchFamily="18" charset="0"/>
                    <a:cs typeface="Times New Roman" panose="02020603050405020304" pitchFamily="18" charset="0"/>
                  </a:rPr>
                  <a:t>ả</a:t>
                </a:r>
                <a:r>
                  <a:rPr lang="vi-VN" sz="2400">
                    <a:latin typeface="UTM Avo" panose="02040603050506020204" pitchFamily="18" charset="0"/>
                    <a:cs typeface="Times New Roman" panose="02020603050405020304" pitchFamily="18" charset="0"/>
                  </a:rPr>
                  <a:t>nh em chụp để tham gia một cuộc thi ảnh nhưng chưa có sự đồng ý của em.</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3"/>
            <a:stretch>
              <a:fillRect/>
            </a:stretch>
          </p:blipFill>
          <p:spPr>
            <a:xfrm>
              <a:off x="572046" y="888875"/>
              <a:ext cx="771755" cy="766168"/>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4"/>
            <a:stretch>
              <a:fillRect/>
            </a:stretch>
          </p:blipFill>
          <p:spPr>
            <a:xfrm>
              <a:off x="10319515" y="1080837"/>
              <a:ext cx="661756" cy="554444"/>
            </a:xfrm>
            <a:prstGeom prst="rect">
              <a:avLst/>
            </a:prstGeom>
          </p:spPr>
        </p:pic>
      </p:grpSp>
    </p:spTree>
    <p:extLst>
      <p:ext uri="{BB962C8B-B14F-4D97-AF65-F5344CB8AC3E}">
        <p14:creationId xmlns:p14="http://schemas.microsoft.com/office/powerpoint/2010/main" val="24610658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rotWithShape="1">
          <a:blip r:embed="rId2"/>
          <a:srcRect r="73251" b="-12880"/>
          <a:stretch/>
        </p:blipFill>
        <p:spPr>
          <a:xfrm>
            <a:off x="510166" y="377154"/>
            <a:ext cx="933623" cy="1056562"/>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4616648"/>
          </a:xfrm>
          <a:prstGeom prst="rect">
            <a:avLst/>
          </a:prstGeom>
        </p:spPr>
        <p:txBody>
          <a:bodyPr wrap="square">
            <a:spAutoFit/>
          </a:bodyPr>
          <a:lstStyle/>
          <a:p>
            <a:pPr algn="just" defTabSz="342900">
              <a:spcAft>
                <a:spcPts val="600"/>
              </a:spcAft>
            </a:pPr>
            <a:r>
              <a:rPr lang="vi-VN" sz="2400" b="1">
                <a:latin typeface="UTM Avo" panose="02040603050506020204" pitchFamily="18" charset="0"/>
                <a:cs typeface="Times New Roman" panose="02020603050405020304" pitchFamily="18" charset="0"/>
              </a:rPr>
              <a:t>Em hãy xác định các hành động dưới đây là vi phạm hay không vi phạm đạo đức, pháp luật và văn hoá khi sử dụng công nghệ kĩ thuật số.</a:t>
            </a:r>
            <a:endParaRPr lang="vi-VN" sz="2400">
              <a:latin typeface="UTM Avo" panose="02040603050506020204" pitchFamily="18" charset="0"/>
              <a:cs typeface="Times New Roman" panose="02020603050405020304" pitchFamily="18" charset="0"/>
            </a:endParaRPr>
          </a:p>
          <a:p>
            <a:pPr defTabSz="342900">
              <a:spcAft>
                <a:spcPts val="600"/>
              </a:spcAft>
            </a:pPr>
            <a:r>
              <a:rPr lang="vi-VN" sz="2400">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Chia sẻ thông tin mua bán động vật hoang d</a:t>
            </a:r>
            <a:r>
              <a:rPr lang="en-US" sz="2400">
                <a:latin typeface="UTM Avo" panose="02040603050506020204" pitchFamily="18" charset="0"/>
                <a:cs typeface="Times New Roman" panose="02020603050405020304" pitchFamily="18" charset="0"/>
              </a:rPr>
              <a:t>ã</a:t>
            </a:r>
            <a:r>
              <a:rPr lang="vi-VN" sz="2400">
                <a:latin typeface="UTM Avo" panose="02040603050506020204" pitchFamily="18" charset="0"/>
                <a:cs typeface="Times New Roman" panose="02020603050405020304" pitchFamily="18" charset="0"/>
              </a:rPr>
              <a:t> quý hiếm.</a:t>
            </a:r>
          </a:p>
          <a:p>
            <a:pPr defTabSz="342900">
              <a:spcAft>
                <a:spcPts val="600"/>
              </a:spcAft>
            </a:pPr>
            <a:r>
              <a:rPr lang="vi-VN" sz="2400">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Tạo một trang cá nhân để chia sẻ những kinh nghiệm học tập của mình.</a:t>
            </a:r>
          </a:p>
          <a:p>
            <a:pPr defTabSz="342900">
              <a:spcAft>
                <a:spcPts val="600"/>
              </a:spcAft>
            </a:pPr>
            <a:r>
              <a:rPr lang="vi-VN" sz="2400">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Quay và lan truyền video bạo lực học đường.</a:t>
            </a:r>
          </a:p>
          <a:p>
            <a:pPr defTabSz="342900">
              <a:spcAft>
                <a:spcPts val="600"/>
              </a:spcAft>
            </a:pPr>
            <a:r>
              <a:rPr lang="vi-VN" sz="2400">
                <a:latin typeface="UTM Avo" panose="02040603050506020204" pitchFamily="18" charset="0"/>
                <a:cs typeface="Times New Roman" panose="02020603050405020304" pitchFamily="18" charset="0"/>
              </a:rPr>
              <a:t>d)</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Sáng tác một bài thơ về lớp và gửi bạn bè cùng đọc.</a:t>
            </a:r>
          </a:p>
          <a:p>
            <a:pPr defTabSz="342900">
              <a:spcAft>
                <a:spcPts val="600"/>
              </a:spcAft>
            </a:pPr>
            <a:r>
              <a:rPr lang="vi-VN" sz="2400">
                <a:latin typeface="UTM Avo" panose="02040603050506020204" pitchFamily="18" charset="0"/>
                <a:cs typeface="Times New Roman" panose="02020603050405020304" pitchFamily="18" charset="0"/>
              </a:rPr>
              <a:t>e)</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Tham gia cá cược bóng đá qua Internet.</a:t>
            </a:r>
          </a:p>
          <a:p>
            <a:pPr defTabSz="342900">
              <a:spcAft>
                <a:spcPts val="600"/>
              </a:spcAft>
            </a:pPr>
            <a:r>
              <a:rPr lang="vi-VN" sz="2400">
                <a:latin typeface="UTM Avo" panose="02040603050506020204" pitchFamily="18" charset="0"/>
                <a:cs typeface="Times New Roman" panose="02020603050405020304" pitchFamily="18" charset="0"/>
              </a:rPr>
              <a:t>f)	Chia sẻ địa ch</a:t>
            </a:r>
            <a:r>
              <a:rPr lang="en-US" sz="2400">
                <a:latin typeface="UTM Avo" panose="02040603050506020204" pitchFamily="18" charset="0"/>
                <a:cs typeface="Times New Roman" panose="02020603050405020304" pitchFamily="18" charset="0"/>
              </a:rPr>
              <a:t>ỉ</a:t>
            </a:r>
            <a:r>
              <a:rPr lang="vi-VN" sz="2400">
                <a:latin typeface="UTM Avo" panose="02040603050506020204" pitchFamily="18" charset="0"/>
                <a:cs typeface="Times New Roman" panose="02020603050405020304" pitchFamily="18" charset="0"/>
              </a:rPr>
              <a:t> một website có chứa các bộ phim không có bản quyền sử dụng.</a:t>
            </a:r>
          </a:p>
        </p:txBody>
      </p:sp>
      <p:sp>
        <p:nvSpPr>
          <p:cNvPr id="4" name="矩形 10">
            <a:extLst>
              <a:ext uri="{FF2B5EF4-FFF2-40B4-BE49-F238E27FC236}">
                <a16:creationId xmlns:a16="http://schemas.microsoft.com/office/drawing/2014/main" id="{E488A0EA-D84B-4277-901A-1E393AF04F42}"/>
              </a:ext>
            </a:extLst>
          </p:cNvPr>
          <p:cNvSpPr/>
          <p:nvPr/>
        </p:nvSpPr>
        <p:spPr>
          <a:xfrm>
            <a:off x="1236893" y="619138"/>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sp>
        <p:nvSpPr>
          <p:cNvPr id="2" name="TextBox 1"/>
          <p:cNvSpPr txBox="1"/>
          <p:nvPr/>
        </p:nvSpPr>
        <p:spPr>
          <a:xfrm>
            <a:off x="976977" y="4931228"/>
            <a:ext cx="5271423" cy="400110"/>
          </a:xfrm>
          <a:prstGeom prst="rect">
            <a:avLst/>
          </a:prstGeom>
          <a:noFill/>
        </p:spPr>
        <p:txBody>
          <a:bodyPr wrap="square" rtlCol="0">
            <a:spAutoFit/>
          </a:bodyPr>
          <a:lstStyle/>
          <a:p>
            <a:r>
              <a:rPr lang="vi-VN" sz="2000" b="1" dirty="0" smtClean="0">
                <a:solidFill>
                  <a:srgbClr val="FF0000"/>
                </a:solidFill>
              </a:rPr>
              <a:t>Vi phạm: câu a, c, e, f </a:t>
            </a:r>
            <a:endParaRPr lang="vi-VN" sz="2000" b="1" dirty="0">
              <a:solidFill>
                <a:srgbClr val="FF0000"/>
              </a:solidFill>
            </a:endParaRPr>
          </a:p>
        </p:txBody>
      </p:sp>
      <p:sp>
        <p:nvSpPr>
          <p:cNvPr id="6" name="TextBox 5"/>
          <p:cNvSpPr txBox="1"/>
          <p:nvPr/>
        </p:nvSpPr>
        <p:spPr>
          <a:xfrm>
            <a:off x="976977" y="5490796"/>
            <a:ext cx="5271423" cy="400110"/>
          </a:xfrm>
          <a:prstGeom prst="rect">
            <a:avLst/>
          </a:prstGeom>
          <a:noFill/>
        </p:spPr>
        <p:txBody>
          <a:bodyPr wrap="square" rtlCol="0">
            <a:spAutoFit/>
          </a:bodyPr>
          <a:lstStyle/>
          <a:p>
            <a:r>
              <a:rPr lang="vi-VN" sz="2000" b="1" dirty="0" smtClean="0">
                <a:solidFill>
                  <a:srgbClr val="FF0000"/>
                </a:solidFill>
              </a:rPr>
              <a:t>Không vi phạm: câu b, d </a:t>
            </a:r>
            <a:endParaRPr lang="vi-VN" sz="2000" b="1" dirty="0">
              <a:solidFill>
                <a:srgbClr val="FF0000"/>
              </a:solidFill>
            </a:endParaRPr>
          </a:p>
        </p:txBody>
      </p:sp>
    </p:spTree>
    <p:extLst>
      <p:ext uri="{BB962C8B-B14F-4D97-AF65-F5344CB8AC3E}">
        <p14:creationId xmlns:p14="http://schemas.microsoft.com/office/powerpoint/2010/main" val="134266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3">
                                            <p:txEl>
                                              <p:pRg st="5" end="5"/>
                                            </p:txEl>
                                          </p:spTgt>
                                        </p:tgtEl>
                                        <p:attrNameLst>
                                          <p:attrName>style.visibility</p:attrName>
                                        </p:attrNameLst>
                                      </p:cBhvr>
                                      <p:to>
                                        <p:strVal val="visible"/>
                                      </p:to>
                                    </p:set>
                                    <p:animEffect transition="in" filter="fade">
                                      <p:cBhvr>
                                        <p:cTn id="42" dur="1000"/>
                                        <p:tgtEl>
                                          <p:spTgt spid="23">
                                            <p:txEl>
                                              <p:pRg st="5" end="5"/>
                                            </p:txEl>
                                          </p:spTgt>
                                        </p:tgtEl>
                                      </p:cBhvr>
                                    </p:animEffect>
                                    <p:anim calcmode="lin" valueType="num">
                                      <p:cBhvr>
                                        <p:cTn id="43" dur="1000" fill="hold"/>
                                        <p:tgtEl>
                                          <p:spTgt spid="2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3">
                                            <p:txEl>
                                              <p:pRg st="6" end="6"/>
                                            </p:txEl>
                                          </p:spTgt>
                                        </p:tgtEl>
                                        <p:attrNameLst>
                                          <p:attrName>style.visibility</p:attrName>
                                        </p:attrNameLst>
                                      </p:cBhvr>
                                      <p:to>
                                        <p:strVal val="visible"/>
                                      </p:to>
                                    </p:set>
                                    <p:animEffect transition="in" filter="fade">
                                      <p:cBhvr>
                                        <p:cTn id="49" dur="1000"/>
                                        <p:tgtEl>
                                          <p:spTgt spid="23">
                                            <p:txEl>
                                              <p:pRg st="6" end="6"/>
                                            </p:txEl>
                                          </p:spTgt>
                                        </p:tgtEl>
                                      </p:cBhvr>
                                    </p:animEffect>
                                    <p:anim calcmode="lin" valueType="num">
                                      <p:cBhvr>
                                        <p:cTn id="50" dur="1000" fill="hold"/>
                                        <p:tgtEl>
                                          <p:spTgt spid="2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wipe(down)">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997A184-2F99-48F5-9951-99E36ACFE027}"/>
              </a:ext>
            </a:extLst>
          </p:cNvPr>
          <p:cNvPicPr>
            <a:picLocks noChangeAspect="1"/>
          </p:cNvPicPr>
          <p:nvPr/>
        </p:nvPicPr>
        <p:blipFill rotWithShape="1">
          <a:blip r:embed="rId2"/>
          <a:srcRect r="70376"/>
          <a:stretch/>
        </p:blipFill>
        <p:spPr>
          <a:xfrm>
            <a:off x="602308" y="406275"/>
            <a:ext cx="1033987" cy="952468"/>
          </a:xfrm>
          <a:prstGeom prst="rect">
            <a:avLst/>
          </a:prstGeom>
        </p:spPr>
      </p:pic>
      <p:sp>
        <p:nvSpPr>
          <p:cNvPr id="22" name="Rectangle 21">
            <a:extLst>
              <a:ext uri="{FF2B5EF4-FFF2-40B4-BE49-F238E27FC236}">
                <a16:creationId xmlns:a16="http://schemas.microsoft.com/office/drawing/2014/main" id="{507C80E0-3DC4-418C-B5E8-B9B488B82124}"/>
              </a:ext>
            </a:extLst>
          </p:cNvPr>
          <p:cNvSpPr/>
          <p:nvPr/>
        </p:nvSpPr>
        <p:spPr>
          <a:xfrm>
            <a:off x="602308" y="1358743"/>
            <a:ext cx="10631749" cy="2229841"/>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Em hãy tạo một sản phẩm số theo cách sáng tạo để hướng dẫn các bạn hiểu đúng về việc sử dụng công nghệ kĩ thuật số. Em hãy đảm bảo sản phẩm của mình thể hiện được đạo đức, tính văn hoá và không vi phạm pháp luật nhé.</a:t>
            </a:r>
          </a:p>
        </p:txBody>
      </p:sp>
      <p:sp>
        <p:nvSpPr>
          <p:cNvPr id="4" name="矩形 10">
            <a:extLst>
              <a:ext uri="{FF2B5EF4-FFF2-40B4-BE49-F238E27FC236}">
                <a16:creationId xmlns:a16="http://schemas.microsoft.com/office/drawing/2014/main" id="{9D416E2C-43CB-4100-BC72-512F26D1830A}"/>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VẬN DỤNG</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53547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oll, toy&#10;&#10;Description automatically generated">
            <a:extLst>
              <a:ext uri="{FF2B5EF4-FFF2-40B4-BE49-F238E27FC236}">
                <a16:creationId xmlns:a16="http://schemas.microsoft.com/office/drawing/2014/main" id="{25351101-4189-4A95-92B9-C403331339B7}"/>
              </a:ext>
            </a:extLst>
          </p:cNvPr>
          <p:cNvPicPr>
            <a:picLocks noChangeAspect="1"/>
          </p:cNvPicPr>
          <p:nvPr/>
        </p:nvPicPr>
        <p:blipFill rotWithShape="1">
          <a:blip r:embed="rId2">
            <a:extLst>
              <a:ext uri="{28A0092B-C50C-407E-A947-70E740481C1C}">
                <a14:useLocalDpi xmlns:a14="http://schemas.microsoft.com/office/drawing/2010/main" val="0"/>
              </a:ext>
            </a:extLst>
          </a:blip>
          <a:srcRect r="68252"/>
          <a:stretch/>
        </p:blipFill>
        <p:spPr>
          <a:xfrm flipH="1">
            <a:off x="8905450" y="1123526"/>
            <a:ext cx="2142023" cy="4604800"/>
          </a:xfrm>
          <a:prstGeom prst="rect">
            <a:avLst/>
          </a:prstGeom>
        </p:spPr>
      </p:pic>
      <p:cxnSp>
        <p:nvCxnSpPr>
          <p:cNvPr id="3" name="Straight Connector 2">
            <a:extLst>
              <a:ext uri="{FF2B5EF4-FFF2-40B4-BE49-F238E27FC236}">
                <a16:creationId xmlns:a16="http://schemas.microsoft.com/office/drawing/2014/main" id="{A789B2F1-9C2C-475F-B037-C1C1A894A4E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2" descr="Khám phá lễ hội ruộng bậc thang Mù Cang Chải 2020">
            <a:extLst>
              <a:ext uri="{FF2B5EF4-FFF2-40B4-BE49-F238E27FC236}">
                <a16:creationId xmlns:a16="http://schemas.microsoft.com/office/drawing/2014/main" id="{42AD9C6B-BEA0-42C7-99E7-C7814498B95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10676" y="2245338"/>
            <a:ext cx="3537345" cy="236117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95CB7C3D-6E02-4163-9000-BCEF16FDE92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oll, toy&#10;&#10;Description automatically generated">
            <a:extLst>
              <a:ext uri="{FF2B5EF4-FFF2-40B4-BE49-F238E27FC236}">
                <a16:creationId xmlns:a16="http://schemas.microsoft.com/office/drawing/2014/main" id="{DF3CDA05-0931-4247-AE65-2EE96FD2E736}"/>
              </a:ext>
            </a:extLst>
          </p:cNvPr>
          <p:cNvPicPr>
            <a:picLocks noChangeAspect="1"/>
          </p:cNvPicPr>
          <p:nvPr/>
        </p:nvPicPr>
        <p:blipFill rotWithShape="1">
          <a:blip r:embed="rId2">
            <a:extLst>
              <a:ext uri="{28A0092B-C50C-407E-A947-70E740481C1C}">
                <a14:useLocalDpi xmlns:a14="http://schemas.microsoft.com/office/drawing/2010/main" val="0"/>
              </a:ext>
            </a:extLst>
          </a:blip>
          <a:srcRect l="68870"/>
          <a:stretch/>
        </p:blipFill>
        <p:spPr>
          <a:xfrm>
            <a:off x="1186223" y="1123526"/>
            <a:ext cx="2100329" cy="4604800"/>
          </a:xfrm>
          <a:prstGeom prst="rect">
            <a:avLst/>
          </a:prstGeom>
        </p:spPr>
      </p:pic>
      <p:sp>
        <p:nvSpPr>
          <p:cNvPr id="9" name="Rectangle 8">
            <a:extLst>
              <a:ext uri="{FF2B5EF4-FFF2-40B4-BE49-F238E27FC236}">
                <a16:creationId xmlns:a16="http://schemas.microsoft.com/office/drawing/2014/main" id="{3AABBAAB-A464-474D-BF56-7F129726B5CA}"/>
              </a:ext>
            </a:extLst>
          </p:cNvPr>
          <p:cNvSpPr/>
          <p:nvPr/>
        </p:nvSpPr>
        <p:spPr>
          <a:xfrm>
            <a:off x="755583" y="323607"/>
            <a:ext cx="11045422" cy="54668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342900">
              <a:lnSpc>
                <a:spcPct val="140000"/>
              </a:lnSpc>
            </a:pPr>
            <a:r>
              <a:rPr lang="en-US" sz="2400" b="1">
                <a:latin typeface="UTM Avo" panose="02040603050506020204" pitchFamily="18" charset="0"/>
                <a:cs typeface="Times New Roman" panose="02020603050405020304" pitchFamily="18" charset="0"/>
              </a:rPr>
              <a:t>Khoa chia sẻ cho An bức ảnh ruộng bậc thang mà mình đã chụp.</a:t>
            </a:r>
          </a:p>
        </p:txBody>
      </p:sp>
    </p:spTree>
    <p:extLst>
      <p:ext uri="{BB962C8B-B14F-4D97-AF65-F5344CB8AC3E}">
        <p14:creationId xmlns:p14="http://schemas.microsoft.com/office/powerpoint/2010/main" val="17760589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71FC27-8D2B-4ACA-BFE5-51BB5DE0B9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05261" y="3420768"/>
            <a:ext cx="3885552" cy="3053587"/>
          </a:xfrm>
          <a:prstGeom prst="rect">
            <a:avLst/>
          </a:prstGeom>
        </p:spPr>
      </p:pic>
      <p:sp>
        <p:nvSpPr>
          <p:cNvPr id="2" name="Speech Bubble: Rectangle with Corners Rounded 1">
            <a:extLst>
              <a:ext uri="{FF2B5EF4-FFF2-40B4-BE49-F238E27FC236}">
                <a16:creationId xmlns:a16="http://schemas.microsoft.com/office/drawing/2014/main" id="{39841502-50BA-4B15-8B4C-A4FE48821C2A}"/>
              </a:ext>
            </a:extLst>
          </p:cNvPr>
          <p:cNvSpPr/>
          <p:nvPr/>
        </p:nvSpPr>
        <p:spPr>
          <a:xfrm>
            <a:off x="882502" y="313275"/>
            <a:ext cx="4944140" cy="2934971"/>
          </a:xfrm>
          <a:prstGeom prst="wedgeRoundRectCallout">
            <a:avLst>
              <a:gd name="adj1" fmla="val 29262"/>
              <a:gd name="adj2" fmla="val 70592"/>
              <a:gd name="adj3" fmla="val 16667"/>
            </a:avLst>
          </a:prstGeom>
          <a:solidFill>
            <a:schemeClr val="bg2">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400" dirty="0"/>
          </a:p>
        </p:txBody>
      </p:sp>
      <p:sp>
        <p:nvSpPr>
          <p:cNvPr id="8" name="TextBox 7">
            <a:extLst>
              <a:ext uri="{FF2B5EF4-FFF2-40B4-BE49-F238E27FC236}">
                <a16:creationId xmlns:a16="http://schemas.microsoft.com/office/drawing/2014/main" id="{A5350B1E-8072-4C4B-BD9E-D36B90F3D519}"/>
              </a:ext>
            </a:extLst>
          </p:cNvPr>
          <p:cNvSpPr txBox="1"/>
          <p:nvPr/>
        </p:nvSpPr>
        <p:spPr>
          <a:xfrm>
            <a:off x="790592" y="584111"/>
            <a:ext cx="5132881" cy="2141292"/>
          </a:xfrm>
          <a:prstGeom prst="rect">
            <a:avLst/>
          </a:prstGeom>
          <a:noFill/>
        </p:spPr>
        <p:txBody>
          <a:bodyPr wrap="square">
            <a:spAutoFit/>
          </a:bodyPr>
          <a:lstStyle/>
          <a:p>
            <a:pPr lvl="0" algn="ctr" defTabSz="342900">
              <a:lnSpc>
                <a:spcPct val="135000"/>
              </a:lnSpc>
              <a:defRPr/>
            </a:pPr>
            <a:r>
              <a:rPr lang="vi-VN" sz="2000" b="1" dirty="0">
                <a:solidFill>
                  <a:srgbClr val="000000"/>
                </a:solidFill>
                <a:latin typeface="UTM Avo" panose="02040603050506020204" pitchFamily="18" charset="0"/>
                <a:cs typeface="Times New Roman" panose="02020603050405020304" pitchFamily="18" charset="0"/>
              </a:rPr>
              <a:t>Trường hợp 1: </a:t>
            </a:r>
            <a:r>
              <a:rPr lang="vi-VN" sz="2000" dirty="0">
                <a:solidFill>
                  <a:srgbClr val="000000"/>
                </a:solidFill>
                <a:latin typeface="UTM Avo" panose="02040603050506020204" pitchFamily="18" charset="0"/>
                <a:cs typeface="Times New Roman" panose="02020603050405020304" pitchFamily="18" charset="0"/>
              </a:rPr>
              <a:t>An không hỏi ý kiến Khoa, tự mình ch</a:t>
            </a:r>
            <a:r>
              <a:rPr lang="en-US" sz="2000" dirty="0">
                <a:solidFill>
                  <a:srgbClr val="000000"/>
                </a:solidFill>
                <a:latin typeface="UTM Avo" panose="02040603050506020204" pitchFamily="18" charset="0"/>
                <a:cs typeface="Times New Roman" panose="02020603050405020304" pitchFamily="18" charset="0"/>
              </a:rPr>
              <a:t>ỉ</a:t>
            </a:r>
            <a:r>
              <a:rPr lang="vi-VN" sz="2000" dirty="0">
                <a:solidFill>
                  <a:srgbClr val="000000"/>
                </a:solidFill>
                <a:latin typeface="UTM Avo" panose="02040603050506020204" pitchFamily="18" charset="0"/>
                <a:cs typeface="Times New Roman" panose="02020603050405020304" pitchFamily="18" charset="0"/>
              </a:rPr>
              <a:t>nh sửa bức ảnh và sử dụng làm nền cho ảnh của mình rồi đưa lên trang cá nhân trên mạng xã hội. An viết chú thích cho bức ảnh: </a:t>
            </a:r>
            <a:r>
              <a:rPr lang="vi-VN" sz="2000" i="1" dirty="0">
                <a:solidFill>
                  <a:srgbClr val="000000"/>
                </a:solidFill>
                <a:latin typeface="UTM Avo" panose="02040603050506020204" pitchFamily="18" charset="0"/>
                <a:cs typeface="Times New Roman" panose="02020603050405020304" pitchFamily="18" charset="0"/>
              </a:rPr>
              <a:t>Thật tuyệt khi được đến th</a:t>
            </a:r>
            <a:r>
              <a:rPr lang="en-US" sz="2000" i="1" dirty="0">
                <a:solidFill>
                  <a:srgbClr val="000000"/>
                </a:solidFill>
                <a:latin typeface="UTM Avo" panose="02040603050506020204" pitchFamily="18" charset="0"/>
                <a:cs typeface="Times New Roman" panose="02020603050405020304" pitchFamily="18" charset="0"/>
              </a:rPr>
              <a:t>ă</a:t>
            </a:r>
            <a:r>
              <a:rPr lang="vi-VN" sz="2000" i="1" dirty="0">
                <a:solidFill>
                  <a:srgbClr val="000000"/>
                </a:solidFill>
                <a:latin typeface="UTM Avo" panose="02040603050506020204" pitchFamily="18" charset="0"/>
                <a:cs typeface="Times New Roman" panose="02020603050405020304" pitchFamily="18" charset="0"/>
              </a:rPr>
              <a:t>m nơi này.</a:t>
            </a:r>
            <a:endParaRPr kumimoji="0" lang="en-US" sz="2000" i="1" u="none" strike="noStrike" kern="1200" cap="none" spc="0" normalizeH="0" baseline="0" noProof="0" dirty="0">
              <a:ln>
                <a:noFill/>
              </a:ln>
              <a:solidFill>
                <a:prstClr val="white"/>
              </a:solidFill>
              <a:effectLst/>
              <a:uLnTx/>
              <a:uFillTx/>
              <a:latin typeface="Arial"/>
            </a:endParaRPr>
          </a:p>
        </p:txBody>
      </p:sp>
      <p:sp>
        <p:nvSpPr>
          <p:cNvPr id="6" name="Speech Bubble: Rectangle with Corners Rounded 1">
            <a:extLst>
              <a:ext uri="{FF2B5EF4-FFF2-40B4-BE49-F238E27FC236}">
                <a16:creationId xmlns:a16="http://schemas.microsoft.com/office/drawing/2014/main" id="{39841502-50BA-4B15-8B4C-A4FE48821C2A}"/>
              </a:ext>
            </a:extLst>
          </p:cNvPr>
          <p:cNvSpPr/>
          <p:nvPr/>
        </p:nvSpPr>
        <p:spPr>
          <a:xfrm>
            <a:off x="6111076" y="313274"/>
            <a:ext cx="4904254" cy="2653209"/>
          </a:xfrm>
          <a:prstGeom prst="wedgeRoundRectCallout">
            <a:avLst>
              <a:gd name="adj1" fmla="val -65488"/>
              <a:gd name="adj2" fmla="val 91770"/>
              <a:gd name="adj3" fmla="val 16667"/>
            </a:avLst>
          </a:prstGeom>
          <a:solidFill>
            <a:schemeClr val="bg2">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A5350B1E-8072-4C4B-BD9E-D36B90F3D519}"/>
              </a:ext>
            </a:extLst>
          </p:cNvPr>
          <p:cNvSpPr txBox="1"/>
          <p:nvPr/>
        </p:nvSpPr>
        <p:spPr>
          <a:xfrm>
            <a:off x="6433854" y="554965"/>
            <a:ext cx="4581476" cy="2169825"/>
          </a:xfrm>
          <a:prstGeom prst="rect">
            <a:avLst/>
          </a:prstGeom>
          <a:noFill/>
        </p:spPr>
        <p:txBody>
          <a:bodyPr wrap="square">
            <a:spAutoFit/>
          </a:bodyPr>
          <a:lstStyle/>
          <a:p>
            <a:pPr lvl="0" algn="ctr" defTabSz="342900">
              <a:lnSpc>
                <a:spcPct val="135000"/>
              </a:lnSpc>
              <a:defRPr/>
            </a:pPr>
            <a:r>
              <a:rPr lang="vi-VN" sz="2000" b="1" dirty="0">
                <a:solidFill>
                  <a:srgbClr val="000000"/>
                </a:solidFill>
                <a:latin typeface="UTM Avo" panose="02040603050506020204" pitchFamily="18" charset="0"/>
                <a:cs typeface="Times New Roman" panose="02020603050405020304" pitchFamily="18" charset="0"/>
              </a:rPr>
              <a:t>Trường hợp 2: </a:t>
            </a:r>
            <a:r>
              <a:rPr lang="vi-VN" sz="2000" dirty="0">
                <a:solidFill>
                  <a:srgbClr val="000000"/>
                </a:solidFill>
                <a:latin typeface="UTM Avo" panose="02040603050506020204" pitchFamily="18" charset="0"/>
                <a:cs typeface="Times New Roman" panose="02020603050405020304" pitchFamily="18" charset="0"/>
              </a:rPr>
              <a:t>An xin phép Khoa, ch</a:t>
            </a:r>
            <a:r>
              <a:rPr lang="en-US" sz="2000" dirty="0">
                <a:solidFill>
                  <a:srgbClr val="000000"/>
                </a:solidFill>
                <a:latin typeface="UTM Avo" panose="02040603050506020204" pitchFamily="18" charset="0"/>
                <a:cs typeface="Times New Roman" panose="02020603050405020304" pitchFamily="18" charset="0"/>
              </a:rPr>
              <a:t>ỉ</a:t>
            </a:r>
            <a:r>
              <a:rPr lang="vi-VN" sz="2000" dirty="0">
                <a:solidFill>
                  <a:srgbClr val="000000"/>
                </a:solidFill>
                <a:latin typeface="UTM Avo" panose="02040603050506020204" pitchFamily="18" charset="0"/>
                <a:cs typeface="Times New Roman" panose="02020603050405020304" pitchFamily="18" charset="0"/>
              </a:rPr>
              <a:t>nh sửa lại bức ảnh cho đẹp hơn rồi đưa lên trang cá nhân trên mạng xã hội. An viết chú thích cho bức ảnh: </a:t>
            </a:r>
            <a:r>
              <a:rPr lang="vi-VN" sz="2000" i="1" dirty="0">
                <a:solidFill>
                  <a:srgbClr val="000000"/>
                </a:solidFill>
                <a:latin typeface="UTM Avo" panose="02040603050506020204" pitchFamily="18" charset="0"/>
                <a:cs typeface="Times New Roman" panose="02020603050405020304" pitchFamily="18" charset="0"/>
              </a:rPr>
              <a:t>Đất nước ta thật là đẹp (người chụp L</a:t>
            </a:r>
            <a:r>
              <a:rPr lang="en-US" sz="2000" i="1" dirty="0">
                <a:solidFill>
                  <a:srgbClr val="000000"/>
                </a:solidFill>
                <a:latin typeface="UTM Avo" panose="02040603050506020204" pitchFamily="18" charset="0"/>
                <a:cs typeface="Times New Roman" panose="02020603050405020304" pitchFamily="18" charset="0"/>
              </a:rPr>
              <a:t>ê </a:t>
            </a:r>
            <a:r>
              <a:rPr lang="vi-VN" sz="2000" i="1" dirty="0">
                <a:solidFill>
                  <a:srgbClr val="000000"/>
                </a:solidFill>
                <a:latin typeface="UTM Avo" panose="02040603050506020204" pitchFamily="18" charset="0"/>
                <a:cs typeface="Times New Roman" panose="02020603050405020304" pitchFamily="18" charset="0"/>
              </a:rPr>
              <a:t>Khoa).</a:t>
            </a:r>
            <a:endParaRPr kumimoji="0" lang="en-US" sz="2000" i="1" u="none" strike="noStrike" kern="1200" cap="none" spc="0" normalizeH="0" baseline="0" noProof="0" dirty="0">
              <a:ln>
                <a:noFill/>
              </a:ln>
              <a:solidFill>
                <a:prstClr val="white"/>
              </a:solidFill>
              <a:effectLst/>
              <a:uLnTx/>
              <a:uFillTx/>
              <a:latin typeface="Arial"/>
            </a:endParaRPr>
          </a:p>
        </p:txBody>
      </p:sp>
      <p:sp>
        <p:nvSpPr>
          <p:cNvPr id="9" name="TextBox 8">
            <a:extLst>
              <a:ext uri="{FF2B5EF4-FFF2-40B4-BE49-F238E27FC236}">
                <a16:creationId xmlns:a16="http://schemas.microsoft.com/office/drawing/2014/main" id="{A5350B1E-8072-4C4B-BD9E-D36B90F3D519}"/>
              </a:ext>
            </a:extLst>
          </p:cNvPr>
          <p:cNvSpPr txBox="1"/>
          <p:nvPr/>
        </p:nvSpPr>
        <p:spPr>
          <a:xfrm>
            <a:off x="4939312" y="4319697"/>
            <a:ext cx="6369362" cy="1255728"/>
          </a:xfrm>
          <a:prstGeom prst="rect">
            <a:avLst/>
          </a:prstGeom>
          <a:noFill/>
        </p:spPr>
        <p:txBody>
          <a:bodyPr wrap="square">
            <a:spAutoFit/>
          </a:bodyPr>
          <a:lstStyle/>
          <a:p>
            <a:pPr lvl="0" algn="ctr" defTabSz="342900">
              <a:lnSpc>
                <a:spcPct val="135000"/>
              </a:lnSpc>
              <a:defRPr/>
            </a:pPr>
            <a:r>
              <a:rPr lang="vi-VN" sz="2800" b="1" dirty="0">
                <a:solidFill>
                  <a:srgbClr val="FF0000"/>
                </a:solidFill>
                <a:latin typeface="UTM Avo" panose="02040603050506020204" pitchFamily="18" charset="0"/>
                <a:cs typeface="Times New Roman" panose="02020603050405020304" pitchFamily="18" charset="0"/>
              </a:rPr>
              <a:t>Theo em, An nên làm theo cách nào? </a:t>
            </a:r>
            <a:endParaRPr lang="vi-VN" sz="2800" b="1" dirty="0" smtClean="0">
              <a:solidFill>
                <a:srgbClr val="FF0000"/>
              </a:solidFill>
              <a:latin typeface="UTM Avo" panose="02040603050506020204" pitchFamily="18" charset="0"/>
              <a:cs typeface="Times New Roman" panose="02020603050405020304" pitchFamily="18" charset="0"/>
            </a:endParaRPr>
          </a:p>
          <a:p>
            <a:pPr lvl="0" algn="ctr" defTabSz="342900">
              <a:lnSpc>
                <a:spcPct val="135000"/>
              </a:lnSpc>
              <a:defRPr/>
            </a:pPr>
            <a:r>
              <a:rPr lang="vi-VN" sz="2800" b="1" dirty="0" smtClean="0">
                <a:solidFill>
                  <a:srgbClr val="FF0000"/>
                </a:solidFill>
                <a:latin typeface="UTM Avo" panose="02040603050506020204" pitchFamily="18" charset="0"/>
                <a:cs typeface="Times New Roman" panose="02020603050405020304" pitchFamily="18" charset="0"/>
              </a:rPr>
              <a:t>V</a:t>
            </a:r>
            <a:r>
              <a:rPr lang="en-US" sz="2800" b="1" dirty="0">
                <a:solidFill>
                  <a:srgbClr val="FF0000"/>
                </a:solidFill>
                <a:latin typeface="UTM Avo" panose="02040603050506020204" pitchFamily="18" charset="0"/>
                <a:cs typeface="Times New Roman" panose="02020603050405020304" pitchFamily="18" charset="0"/>
              </a:rPr>
              <a:t>ì</a:t>
            </a:r>
            <a:r>
              <a:rPr lang="vi-VN" sz="2800" b="1" dirty="0">
                <a:solidFill>
                  <a:srgbClr val="FF0000"/>
                </a:solidFill>
                <a:latin typeface="UTM Avo" panose="02040603050506020204" pitchFamily="18" charset="0"/>
                <a:cs typeface="Times New Roman" panose="02020603050405020304" pitchFamily="18" charset="0"/>
              </a:rPr>
              <a:t> sao?</a:t>
            </a:r>
            <a:endParaRPr kumimoji="0" lang="en-US" sz="2800" i="1" u="none" strike="noStrike" kern="1200" cap="none" spc="0" normalizeH="0" baseline="0" noProof="0" dirty="0">
              <a:ln>
                <a:noFill/>
              </a:ln>
              <a:solidFill>
                <a:srgbClr val="FF0000"/>
              </a:solidFill>
              <a:effectLst/>
              <a:uLnTx/>
              <a:uFillTx/>
              <a:latin typeface="Arial"/>
            </a:endParaRPr>
          </a:p>
        </p:txBody>
      </p:sp>
      <p:pic>
        <p:nvPicPr>
          <p:cNvPr id="5" name="Video-dong-ho-dem-nguoc-1-phut-www_tiengdong_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04412" y="5624622"/>
            <a:ext cx="1304262" cy="733647"/>
          </a:xfrm>
          <a:prstGeom prst="rect">
            <a:avLst/>
          </a:prstGeom>
        </p:spPr>
      </p:pic>
    </p:spTree>
    <p:extLst>
      <p:ext uri="{BB962C8B-B14F-4D97-AF65-F5344CB8AC3E}">
        <p14:creationId xmlns:p14="http://schemas.microsoft.com/office/powerpoint/2010/main" val="54476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bldLst>
      <p:bldP spid="2" grpId="0" animBg="1"/>
      <p:bldP spid="8" grpId="0"/>
      <p:bldP spid="6" grpId="0" animBg="1"/>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37214" y="1113541"/>
            <a:ext cx="8856910" cy="4876561"/>
          </a:xfrm>
          <a:prstGeom prst="rect">
            <a:avLst/>
          </a:prstGeom>
          <a:solidFill>
            <a:schemeClr val="bg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367301" y="1569145"/>
            <a:ext cx="9070051" cy="3677866"/>
          </a:xfrm>
          <a:prstGeom prst="rect">
            <a:avLst/>
          </a:prstGeom>
          <a:noFill/>
        </p:spPr>
        <p:txBody>
          <a:bodyPr wrap="square" rtlCol="0">
            <a:spAutoFit/>
          </a:bodyPr>
          <a:lstStyle/>
          <a:p>
            <a:pPr marL="914400" indent="-914400" algn="ctr">
              <a:lnSpc>
                <a:spcPct val="150000"/>
              </a:lnSpc>
              <a:buAutoNum type="arabicPeriod"/>
            </a:pPr>
            <a:r>
              <a:rPr lang="vi-VN" sz="5400" b="1" dirty="0">
                <a:ln>
                  <a:solidFill>
                    <a:schemeClr val="bg1"/>
                  </a:solidFill>
                </a:ln>
                <a:solidFill>
                  <a:schemeClr val="accent6">
                    <a:lumMod val="50000"/>
                  </a:schemeClr>
                </a:solidFill>
                <a:latin typeface="+mj-lt"/>
              </a:rPr>
              <a:t>BIỂU HIỆN VI PHẠM KHI </a:t>
            </a:r>
            <a:r>
              <a:rPr lang="vi-VN" sz="5400" b="1" dirty="0" smtClean="0">
                <a:ln>
                  <a:solidFill>
                    <a:schemeClr val="bg1"/>
                  </a:solidFill>
                </a:ln>
                <a:solidFill>
                  <a:schemeClr val="accent6">
                    <a:lumMod val="50000"/>
                  </a:schemeClr>
                </a:solidFill>
                <a:latin typeface="+mj-lt"/>
              </a:rPr>
              <a:t>SỬ </a:t>
            </a:r>
            <a:r>
              <a:rPr lang="vi-VN" sz="5400" b="1" dirty="0">
                <a:ln>
                  <a:solidFill>
                    <a:schemeClr val="bg1"/>
                  </a:solidFill>
                </a:ln>
                <a:solidFill>
                  <a:schemeClr val="accent6">
                    <a:lumMod val="50000"/>
                  </a:schemeClr>
                </a:solidFill>
                <a:latin typeface="+mj-lt"/>
              </a:rPr>
              <a:t>DỤNG CÔNG NGHỆ </a:t>
            </a:r>
            <a:endParaRPr lang="en-US" sz="5400" b="1" dirty="0">
              <a:ln>
                <a:solidFill>
                  <a:schemeClr val="bg1"/>
                </a:solidFill>
              </a:ln>
              <a:solidFill>
                <a:schemeClr val="accent6">
                  <a:lumMod val="50000"/>
                </a:schemeClr>
              </a:solidFill>
              <a:latin typeface="+mj-lt"/>
            </a:endParaRPr>
          </a:p>
          <a:p>
            <a:pPr algn="ctr">
              <a:lnSpc>
                <a:spcPct val="150000"/>
              </a:lnSpc>
            </a:pPr>
            <a:r>
              <a:rPr lang="vi-VN" sz="5400" b="1" dirty="0">
                <a:ln>
                  <a:solidFill>
                    <a:schemeClr val="bg1"/>
                  </a:solidFill>
                </a:ln>
                <a:solidFill>
                  <a:schemeClr val="accent6">
                    <a:lumMod val="50000"/>
                  </a:schemeClr>
                </a:solidFill>
                <a:latin typeface="+mj-lt"/>
              </a:rPr>
              <a:t>KĨ THUẬT</a:t>
            </a:r>
            <a:r>
              <a:rPr lang="en-US" sz="5400" b="1" dirty="0">
                <a:ln>
                  <a:solidFill>
                    <a:schemeClr val="bg1"/>
                  </a:solidFill>
                </a:ln>
                <a:solidFill>
                  <a:schemeClr val="accent6">
                    <a:lumMod val="50000"/>
                  </a:schemeClr>
                </a:solidFill>
                <a:latin typeface="+mj-lt"/>
              </a:rPr>
              <a:t> SỐ</a:t>
            </a:r>
            <a:endParaRPr lang="vi-VN" sz="5400" b="1" dirty="0">
              <a:ln>
                <a:solidFill>
                  <a:schemeClr val="bg1"/>
                </a:solidFill>
              </a:ln>
              <a:solidFill>
                <a:schemeClr val="accent6">
                  <a:lumMod val="50000"/>
                </a:schemeClr>
              </a:solidFill>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523" y="1115320"/>
            <a:ext cx="10567281" cy="2352978"/>
            <a:chOff x="1117599" y="3499627"/>
            <a:chExt cx="10824275" cy="1257999"/>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824275" cy="1257999"/>
              <a:chOff x="1493519" y="3862639"/>
              <a:chExt cx="10824275" cy="1257999"/>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8165508" cy="632409"/>
              </a:xfrm>
              <a:prstGeom prst="roundRect">
                <a:avLst>
                  <a:gd name="adj" fmla="val 24968"/>
                </a:avLst>
              </a:prstGeom>
              <a:solidFill>
                <a:schemeClr val="accent1">
                  <a:lumMod val="25000"/>
                  <a:lumOff val="75000"/>
                </a:schemeClr>
              </a:solidFill>
              <a:ln w="28575">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824275" cy="912950"/>
              </a:xfrm>
              <a:prstGeom prst="roundRect">
                <a:avLst>
                  <a:gd name="adj" fmla="val 12944"/>
                </a:avLst>
              </a:prstGeom>
              <a:solidFill>
                <a:schemeClr val="bg1"/>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24129"/>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5493713"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2" y="3504661"/>
              <a:ext cx="5493715" cy="324129"/>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lang="en-US" sz="2800" b="1">
                  <a:solidFill>
                    <a:srgbClr val="000000"/>
                  </a:solidFill>
                  <a:latin typeface="UTM Avo" panose="02040603050506020204" pitchFamily="18" charset="0"/>
                  <a:cs typeface="Times New Roman" panose="02020603050405020304" pitchFamily="18" charset="0"/>
                </a:rPr>
                <a:t>Biểu hiện nào là vi phạm?</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1" y="1797702"/>
            <a:ext cx="10121247" cy="1523494"/>
          </a:xfrm>
          <a:prstGeom prst="rect">
            <a:avLst/>
          </a:prstGeom>
        </p:spPr>
        <p:txBody>
          <a:bodyPr wrap="square">
            <a:spAutoFit/>
          </a:bodyPr>
          <a:lstStyle/>
          <a:p>
            <a:pPr lvl="0" algn="just" defTabSz="342900">
              <a:lnSpc>
                <a:spcPct val="135000"/>
              </a:lnSpc>
            </a:pPr>
            <a:r>
              <a:rPr lang="vi-VN" sz="2400" dirty="0">
                <a:solidFill>
                  <a:srgbClr val="000000"/>
                </a:solidFill>
                <a:latin typeface="UTM Avo" panose="02040603050506020204" pitchFamily="18" charset="0"/>
                <a:cs typeface="Times New Roman" panose="02020603050405020304" pitchFamily="18" charset="0"/>
              </a:rPr>
              <a:t>Từ hiểu biết của em, hãy thảo luận với các bạn về một vài biểu hiện vi phạm đạo đức và pháp luật hay biểu hiện thiếu văn hoá khi s</a:t>
            </a:r>
            <a:r>
              <a:rPr lang="en-US" sz="2400" dirty="0">
                <a:solidFill>
                  <a:srgbClr val="000000"/>
                </a:solidFill>
                <a:latin typeface="UTM Avo" panose="02040603050506020204" pitchFamily="18" charset="0"/>
                <a:cs typeface="Times New Roman" panose="02020603050405020304" pitchFamily="18" charset="0"/>
              </a:rPr>
              <a:t>ử </a:t>
            </a:r>
            <a:r>
              <a:rPr lang="vi-VN" sz="2400" dirty="0">
                <a:solidFill>
                  <a:srgbClr val="000000"/>
                </a:solidFill>
                <a:latin typeface="UTM Avo" panose="02040603050506020204" pitchFamily="18" charset="0"/>
                <a:cs typeface="Times New Roman" panose="02020603050405020304" pitchFamily="18" charset="0"/>
              </a:rPr>
              <a:t>dụng công nghệ kĩ thuật số.</a:t>
            </a:r>
          </a:p>
        </p:txBody>
      </p:sp>
      <p:pic>
        <p:nvPicPr>
          <p:cNvPr id="12" name="Picture 11">
            <a:extLst>
              <a:ext uri="{FF2B5EF4-FFF2-40B4-BE49-F238E27FC236}">
                <a16:creationId xmlns:a16="http://schemas.microsoft.com/office/drawing/2014/main" id="{951DD341-7948-4E0E-8328-AFA8331B5C31}"/>
              </a:ext>
            </a:extLst>
          </p:cNvPr>
          <p:cNvPicPr>
            <a:picLocks noChangeAspect="1"/>
          </p:cNvPicPr>
          <p:nvPr/>
        </p:nvPicPr>
        <p:blipFill>
          <a:blip r:embed="rId2"/>
          <a:stretch>
            <a:fillRect/>
          </a:stretch>
        </p:blipFill>
        <p:spPr>
          <a:xfrm>
            <a:off x="533495" y="230527"/>
            <a:ext cx="888648" cy="903074"/>
          </a:xfrm>
          <a:prstGeom prst="rect">
            <a:avLst/>
          </a:prstGeom>
        </p:spPr>
      </p:pic>
      <p:sp>
        <p:nvSpPr>
          <p:cNvPr id="2" name="Rectangle 1"/>
          <p:cNvSpPr/>
          <p:nvPr/>
        </p:nvSpPr>
        <p:spPr>
          <a:xfrm>
            <a:off x="3581530" y="294165"/>
            <a:ext cx="5028941"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000" b="1" cap="none" spc="0" dirty="0" smtClean="0">
                <a:ln/>
                <a:solidFill>
                  <a:schemeClr val="accent4"/>
                </a:solidFill>
                <a:effectLst/>
              </a:rPr>
              <a:t>HOẠT ĐỘNG NHÓM</a:t>
            </a:r>
            <a:endParaRPr lang="en-US" sz="4000" b="1" cap="none" spc="0" dirty="0">
              <a:ln/>
              <a:solidFill>
                <a:schemeClr val="accent4"/>
              </a:solidFill>
              <a:effectLst/>
            </a:endParaRPr>
          </a:p>
        </p:txBody>
      </p:sp>
      <p:pic>
        <p:nvPicPr>
          <p:cNvPr id="17" name="Picture 16">
            <a:extLst>
              <a:ext uri="{FF2B5EF4-FFF2-40B4-BE49-F238E27FC236}">
                <a16:creationId xmlns:a16="http://schemas.microsoft.com/office/drawing/2014/main" id="{09A27A3A-272B-424A-9089-20625B7B47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05839" y="3527726"/>
            <a:ext cx="3974832" cy="2640672"/>
          </a:xfrm>
          <a:prstGeom prst="rect">
            <a:avLst/>
          </a:prstGeom>
        </p:spPr>
      </p:pic>
      <p:sp>
        <p:nvSpPr>
          <p:cNvPr id="13" name="Rectangle 12"/>
          <p:cNvSpPr/>
          <p:nvPr/>
        </p:nvSpPr>
        <p:spPr>
          <a:xfrm>
            <a:off x="11040311" y="5331962"/>
            <a:ext cx="282985" cy="386080"/>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b="1" dirty="0">
              <a:solidFill>
                <a:schemeClr val="accent5">
                  <a:lumMod val="75000"/>
                </a:schemeClr>
              </a:solidFill>
            </a:endParaRPr>
          </a:p>
        </p:txBody>
      </p:sp>
      <p:sp>
        <p:nvSpPr>
          <p:cNvPr id="14" name="Rectangle 13"/>
          <p:cNvSpPr/>
          <p:nvPr/>
        </p:nvSpPr>
        <p:spPr>
          <a:xfrm>
            <a:off x="9356816" y="5145205"/>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Start</a:t>
            </a:r>
            <a:endParaRPr lang="en-US" sz="2800" dirty="0"/>
          </a:p>
        </p:txBody>
      </p:sp>
      <p:sp>
        <p:nvSpPr>
          <p:cNvPr id="15" name="Rectangle 14"/>
          <p:cNvSpPr/>
          <p:nvPr/>
        </p:nvSpPr>
        <p:spPr>
          <a:xfrm>
            <a:off x="9325223" y="5074872"/>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2: 00</a:t>
            </a:r>
            <a:endParaRPr lang="en-US" sz="2800" dirty="0"/>
          </a:p>
        </p:txBody>
      </p:sp>
      <p:sp>
        <p:nvSpPr>
          <p:cNvPr id="16" name="Rectangle 15"/>
          <p:cNvSpPr/>
          <p:nvPr/>
        </p:nvSpPr>
        <p:spPr>
          <a:xfrm>
            <a:off x="9325223" y="5071329"/>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59</a:t>
            </a:r>
            <a:endParaRPr lang="en-US" sz="2800" dirty="0"/>
          </a:p>
        </p:txBody>
      </p:sp>
      <p:sp>
        <p:nvSpPr>
          <p:cNvPr id="18" name="Rectangle 17"/>
          <p:cNvSpPr/>
          <p:nvPr/>
        </p:nvSpPr>
        <p:spPr>
          <a:xfrm>
            <a:off x="9325223" y="5078415"/>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58</a:t>
            </a:r>
            <a:endParaRPr lang="en-US" sz="2800" dirty="0"/>
          </a:p>
        </p:txBody>
      </p:sp>
      <p:sp>
        <p:nvSpPr>
          <p:cNvPr id="19" name="Rectangle 18"/>
          <p:cNvSpPr/>
          <p:nvPr/>
        </p:nvSpPr>
        <p:spPr>
          <a:xfrm>
            <a:off x="9325223" y="5078415"/>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57</a:t>
            </a:r>
            <a:endParaRPr lang="en-US" sz="2800" dirty="0"/>
          </a:p>
        </p:txBody>
      </p:sp>
      <p:sp>
        <p:nvSpPr>
          <p:cNvPr id="20" name="Rectangle 19"/>
          <p:cNvSpPr/>
          <p:nvPr/>
        </p:nvSpPr>
        <p:spPr>
          <a:xfrm>
            <a:off x="9325223" y="5078415"/>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56</a:t>
            </a:r>
            <a:endParaRPr lang="en-US" sz="2800" dirty="0"/>
          </a:p>
        </p:txBody>
      </p:sp>
      <p:sp>
        <p:nvSpPr>
          <p:cNvPr id="21" name="Rectangle 20"/>
          <p:cNvSpPr/>
          <p:nvPr/>
        </p:nvSpPr>
        <p:spPr>
          <a:xfrm>
            <a:off x="9325223" y="5088088"/>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55</a:t>
            </a:r>
            <a:endParaRPr lang="en-US" sz="2800" dirty="0"/>
          </a:p>
        </p:txBody>
      </p:sp>
      <p:sp>
        <p:nvSpPr>
          <p:cNvPr id="22" name="Rectangle 21"/>
          <p:cNvSpPr/>
          <p:nvPr/>
        </p:nvSpPr>
        <p:spPr>
          <a:xfrm>
            <a:off x="9325223" y="509776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54</a:t>
            </a:r>
            <a:endParaRPr lang="en-US" sz="2800" dirty="0"/>
          </a:p>
        </p:txBody>
      </p:sp>
      <p:sp>
        <p:nvSpPr>
          <p:cNvPr id="23" name="Rectangle 22"/>
          <p:cNvSpPr/>
          <p:nvPr/>
        </p:nvSpPr>
        <p:spPr>
          <a:xfrm>
            <a:off x="9325223" y="5107434"/>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53</a:t>
            </a:r>
            <a:endParaRPr lang="en-US" sz="2800" dirty="0"/>
          </a:p>
        </p:txBody>
      </p:sp>
      <p:sp>
        <p:nvSpPr>
          <p:cNvPr id="24" name="Rectangle 23"/>
          <p:cNvSpPr/>
          <p:nvPr/>
        </p:nvSpPr>
        <p:spPr>
          <a:xfrm>
            <a:off x="9325223" y="5088088"/>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52</a:t>
            </a:r>
            <a:endParaRPr lang="en-US" sz="2800" dirty="0"/>
          </a:p>
        </p:txBody>
      </p:sp>
      <p:sp>
        <p:nvSpPr>
          <p:cNvPr id="25" name="Rectangle 24"/>
          <p:cNvSpPr/>
          <p:nvPr/>
        </p:nvSpPr>
        <p:spPr>
          <a:xfrm>
            <a:off x="9325223" y="5088088"/>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51</a:t>
            </a:r>
            <a:endParaRPr lang="en-US" sz="2800" dirty="0"/>
          </a:p>
        </p:txBody>
      </p:sp>
      <p:sp>
        <p:nvSpPr>
          <p:cNvPr id="26" name="Rectangle 25"/>
          <p:cNvSpPr/>
          <p:nvPr/>
        </p:nvSpPr>
        <p:spPr>
          <a:xfrm>
            <a:off x="9325223" y="509776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50</a:t>
            </a:r>
            <a:endParaRPr lang="en-US" sz="2800" dirty="0"/>
          </a:p>
        </p:txBody>
      </p:sp>
      <p:sp>
        <p:nvSpPr>
          <p:cNvPr id="27" name="Rectangle 26"/>
          <p:cNvSpPr/>
          <p:nvPr/>
        </p:nvSpPr>
        <p:spPr>
          <a:xfrm>
            <a:off x="9325223" y="5117107"/>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49</a:t>
            </a:r>
            <a:endParaRPr lang="en-US" sz="2800" dirty="0"/>
          </a:p>
        </p:txBody>
      </p:sp>
      <p:sp>
        <p:nvSpPr>
          <p:cNvPr id="28" name="Rectangle 27"/>
          <p:cNvSpPr/>
          <p:nvPr/>
        </p:nvSpPr>
        <p:spPr>
          <a:xfrm>
            <a:off x="9325223" y="5107434"/>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48</a:t>
            </a:r>
            <a:endParaRPr lang="en-US" sz="2800" dirty="0"/>
          </a:p>
        </p:txBody>
      </p:sp>
      <p:sp>
        <p:nvSpPr>
          <p:cNvPr id="29" name="Rectangle 28"/>
          <p:cNvSpPr/>
          <p:nvPr/>
        </p:nvSpPr>
        <p:spPr>
          <a:xfrm>
            <a:off x="9325223" y="5117107"/>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47</a:t>
            </a:r>
            <a:endParaRPr lang="en-US" sz="2800" dirty="0"/>
          </a:p>
        </p:txBody>
      </p:sp>
      <p:sp>
        <p:nvSpPr>
          <p:cNvPr id="30" name="Rectangle 29"/>
          <p:cNvSpPr/>
          <p:nvPr/>
        </p:nvSpPr>
        <p:spPr>
          <a:xfrm>
            <a:off x="9325223" y="5126780"/>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46</a:t>
            </a:r>
            <a:endParaRPr lang="en-US" sz="2800" dirty="0"/>
          </a:p>
        </p:txBody>
      </p:sp>
      <p:sp>
        <p:nvSpPr>
          <p:cNvPr id="31" name="Rectangle 30"/>
          <p:cNvSpPr/>
          <p:nvPr/>
        </p:nvSpPr>
        <p:spPr>
          <a:xfrm>
            <a:off x="9325223" y="5110979"/>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45</a:t>
            </a:r>
            <a:endParaRPr lang="en-US" sz="2800" dirty="0"/>
          </a:p>
        </p:txBody>
      </p:sp>
      <p:sp>
        <p:nvSpPr>
          <p:cNvPr id="32" name="Rectangle 31"/>
          <p:cNvSpPr/>
          <p:nvPr/>
        </p:nvSpPr>
        <p:spPr>
          <a:xfrm>
            <a:off x="9325223" y="5126780"/>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44</a:t>
            </a:r>
            <a:endParaRPr lang="en-US" sz="2800" dirty="0"/>
          </a:p>
        </p:txBody>
      </p:sp>
      <p:sp>
        <p:nvSpPr>
          <p:cNvPr id="33" name="Rectangle 32"/>
          <p:cNvSpPr/>
          <p:nvPr/>
        </p:nvSpPr>
        <p:spPr>
          <a:xfrm>
            <a:off x="9325223" y="5136453"/>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43</a:t>
            </a:r>
            <a:endParaRPr lang="en-US" sz="2800" dirty="0"/>
          </a:p>
        </p:txBody>
      </p:sp>
      <p:sp>
        <p:nvSpPr>
          <p:cNvPr id="34" name="Rectangle 33"/>
          <p:cNvSpPr/>
          <p:nvPr/>
        </p:nvSpPr>
        <p:spPr>
          <a:xfrm>
            <a:off x="9325223" y="5121944"/>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42</a:t>
            </a:r>
            <a:endParaRPr lang="en-US" sz="2800" dirty="0"/>
          </a:p>
        </p:txBody>
      </p:sp>
      <p:sp>
        <p:nvSpPr>
          <p:cNvPr id="35" name="Rectangle 34"/>
          <p:cNvSpPr/>
          <p:nvPr/>
        </p:nvSpPr>
        <p:spPr>
          <a:xfrm>
            <a:off x="9325223" y="5121943"/>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41</a:t>
            </a:r>
            <a:endParaRPr lang="en-US" sz="2800" dirty="0"/>
          </a:p>
        </p:txBody>
      </p:sp>
      <p:sp>
        <p:nvSpPr>
          <p:cNvPr id="36" name="Rectangle 35"/>
          <p:cNvSpPr/>
          <p:nvPr/>
        </p:nvSpPr>
        <p:spPr>
          <a:xfrm>
            <a:off x="9325223" y="5121942"/>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40</a:t>
            </a:r>
            <a:endParaRPr lang="en-US" sz="2800" dirty="0"/>
          </a:p>
        </p:txBody>
      </p:sp>
      <p:sp>
        <p:nvSpPr>
          <p:cNvPr id="37" name="Rectangle 36"/>
          <p:cNvSpPr/>
          <p:nvPr/>
        </p:nvSpPr>
        <p:spPr>
          <a:xfrm>
            <a:off x="9325223" y="509776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39</a:t>
            </a:r>
            <a:endParaRPr lang="en-US" sz="2800" dirty="0"/>
          </a:p>
        </p:txBody>
      </p:sp>
      <p:sp>
        <p:nvSpPr>
          <p:cNvPr id="38" name="Rectangle 37"/>
          <p:cNvSpPr/>
          <p:nvPr/>
        </p:nvSpPr>
        <p:spPr>
          <a:xfrm>
            <a:off x="9325223" y="5112269"/>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38</a:t>
            </a:r>
            <a:endParaRPr lang="en-US" sz="2800" dirty="0"/>
          </a:p>
        </p:txBody>
      </p:sp>
      <p:sp>
        <p:nvSpPr>
          <p:cNvPr id="39" name="Rectangle 38"/>
          <p:cNvSpPr/>
          <p:nvPr/>
        </p:nvSpPr>
        <p:spPr>
          <a:xfrm>
            <a:off x="9325223" y="5109689"/>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37</a:t>
            </a:r>
            <a:endParaRPr lang="en-US" sz="2800" dirty="0"/>
          </a:p>
        </p:txBody>
      </p:sp>
      <p:sp>
        <p:nvSpPr>
          <p:cNvPr id="40" name="Rectangle 39"/>
          <p:cNvSpPr/>
          <p:nvPr/>
        </p:nvSpPr>
        <p:spPr>
          <a:xfrm>
            <a:off x="9325223" y="5100016"/>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36</a:t>
            </a:r>
            <a:endParaRPr lang="en-US" sz="2800" dirty="0"/>
          </a:p>
        </p:txBody>
      </p:sp>
      <p:sp>
        <p:nvSpPr>
          <p:cNvPr id="41" name="Rectangle 40"/>
          <p:cNvSpPr/>
          <p:nvPr/>
        </p:nvSpPr>
        <p:spPr>
          <a:xfrm>
            <a:off x="9325223" y="5131615"/>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35</a:t>
            </a:r>
            <a:endParaRPr lang="en-US" sz="2800" dirty="0"/>
          </a:p>
        </p:txBody>
      </p:sp>
      <p:sp>
        <p:nvSpPr>
          <p:cNvPr id="42" name="Rectangle 41"/>
          <p:cNvSpPr/>
          <p:nvPr/>
        </p:nvSpPr>
        <p:spPr>
          <a:xfrm>
            <a:off x="9325223" y="5130658"/>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34</a:t>
            </a:r>
            <a:endParaRPr lang="en-US" sz="2800" dirty="0"/>
          </a:p>
        </p:txBody>
      </p:sp>
      <p:sp>
        <p:nvSpPr>
          <p:cNvPr id="43" name="Rectangle 42"/>
          <p:cNvSpPr/>
          <p:nvPr/>
        </p:nvSpPr>
        <p:spPr>
          <a:xfrm>
            <a:off x="9325223" y="5110022"/>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33</a:t>
            </a:r>
            <a:endParaRPr lang="en-US" sz="2800" dirty="0"/>
          </a:p>
        </p:txBody>
      </p:sp>
      <p:sp>
        <p:nvSpPr>
          <p:cNvPr id="44" name="Rectangle 43"/>
          <p:cNvSpPr/>
          <p:nvPr/>
        </p:nvSpPr>
        <p:spPr>
          <a:xfrm>
            <a:off x="9325223" y="5120985"/>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32</a:t>
            </a:r>
            <a:endParaRPr lang="en-US" sz="2800" dirty="0"/>
          </a:p>
        </p:txBody>
      </p:sp>
      <p:sp>
        <p:nvSpPr>
          <p:cNvPr id="45" name="Rectangle 44"/>
          <p:cNvSpPr/>
          <p:nvPr/>
        </p:nvSpPr>
        <p:spPr>
          <a:xfrm>
            <a:off x="9325223" y="5128719"/>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31</a:t>
            </a:r>
            <a:endParaRPr lang="en-US" sz="2800" dirty="0"/>
          </a:p>
        </p:txBody>
      </p:sp>
      <p:sp>
        <p:nvSpPr>
          <p:cNvPr id="46" name="Rectangle 45"/>
          <p:cNvSpPr/>
          <p:nvPr/>
        </p:nvSpPr>
        <p:spPr>
          <a:xfrm>
            <a:off x="9325223" y="5120985"/>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30</a:t>
            </a:r>
            <a:endParaRPr lang="en-US" sz="2800" dirty="0"/>
          </a:p>
        </p:txBody>
      </p:sp>
      <p:sp>
        <p:nvSpPr>
          <p:cNvPr id="47" name="Rectangle 46"/>
          <p:cNvSpPr/>
          <p:nvPr/>
        </p:nvSpPr>
        <p:spPr>
          <a:xfrm>
            <a:off x="9325223" y="5120985"/>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29</a:t>
            </a:r>
            <a:endParaRPr lang="en-US" sz="2800" dirty="0"/>
          </a:p>
        </p:txBody>
      </p:sp>
      <p:sp>
        <p:nvSpPr>
          <p:cNvPr id="48" name="Rectangle 47"/>
          <p:cNvSpPr/>
          <p:nvPr/>
        </p:nvSpPr>
        <p:spPr>
          <a:xfrm>
            <a:off x="9325223" y="5136453"/>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28</a:t>
            </a:r>
            <a:endParaRPr lang="en-US" sz="2800" dirty="0"/>
          </a:p>
        </p:txBody>
      </p:sp>
      <p:sp>
        <p:nvSpPr>
          <p:cNvPr id="49" name="Rectangle 48"/>
          <p:cNvSpPr/>
          <p:nvPr/>
        </p:nvSpPr>
        <p:spPr>
          <a:xfrm>
            <a:off x="9325223" y="5136453"/>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27</a:t>
            </a:r>
            <a:endParaRPr lang="en-US" sz="2800" dirty="0"/>
          </a:p>
        </p:txBody>
      </p:sp>
      <p:sp>
        <p:nvSpPr>
          <p:cNvPr id="50" name="Rectangle 49"/>
          <p:cNvSpPr/>
          <p:nvPr/>
        </p:nvSpPr>
        <p:spPr>
          <a:xfrm>
            <a:off x="9325223" y="5136453"/>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26</a:t>
            </a:r>
            <a:endParaRPr lang="en-US" sz="2800" dirty="0"/>
          </a:p>
        </p:txBody>
      </p:sp>
      <p:sp>
        <p:nvSpPr>
          <p:cNvPr id="51" name="Rectangle 50"/>
          <p:cNvSpPr/>
          <p:nvPr/>
        </p:nvSpPr>
        <p:spPr>
          <a:xfrm>
            <a:off x="9325223" y="512388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25</a:t>
            </a:r>
            <a:endParaRPr lang="en-US" sz="2800" dirty="0"/>
          </a:p>
        </p:txBody>
      </p:sp>
      <p:sp>
        <p:nvSpPr>
          <p:cNvPr id="52" name="Rectangle 51"/>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24</a:t>
            </a:r>
            <a:endParaRPr lang="en-US" sz="2800" dirty="0"/>
          </a:p>
        </p:txBody>
      </p:sp>
      <p:sp>
        <p:nvSpPr>
          <p:cNvPr id="53" name="Rectangle 52"/>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23</a:t>
            </a:r>
            <a:endParaRPr lang="en-US" sz="2800" dirty="0"/>
          </a:p>
        </p:txBody>
      </p:sp>
      <p:sp>
        <p:nvSpPr>
          <p:cNvPr id="54" name="Rectangle 53"/>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22</a:t>
            </a:r>
            <a:endParaRPr lang="en-US" sz="2800" dirty="0"/>
          </a:p>
        </p:txBody>
      </p:sp>
      <p:sp>
        <p:nvSpPr>
          <p:cNvPr id="55" name="Rectangle 54"/>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21</a:t>
            </a:r>
            <a:endParaRPr lang="en-US" sz="2800" dirty="0"/>
          </a:p>
        </p:txBody>
      </p:sp>
      <p:sp>
        <p:nvSpPr>
          <p:cNvPr id="56" name="Rectangle 55"/>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20</a:t>
            </a:r>
            <a:endParaRPr lang="en-US" sz="2800" dirty="0"/>
          </a:p>
        </p:txBody>
      </p:sp>
      <p:sp>
        <p:nvSpPr>
          <p:cNvPr id="57" name="Rectangle 56"/>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19</a:t>
            </a:r>
            <a:endParaRPr lang="en-US" sz="2800" dirty="0"/>
          </a:p>
        </p:txBody>
      </p:sp>
      <p:sp>
        <p:nvSpPr>
          <p:cNvPr id="58" name="Rectangle 57"/>
          <p:cNvSpPr/>
          <p:nvPr/>
        </p:nvSpPr>
        <p:spPr>
          <a:xfrm>
            <a:off x="9325223" y="5136453"/>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18</a:t>
            </a:r>
            <a:endParaRPr lang="en-US" sz="2800" dirty="0"/>
          </a:p>
        </p:txBody>
      </p:sp>
      <p:sp>
        <p:nvSpPr>
          <p:cNvPr id="59" name="Rectangle 58"/>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17</a:t>
            </a:r>
            <a:endParaRPr lang="en-US" sz="2800" dirty="0"/>
          </a:p>
        </p:txBody>
      </p:sp>
      <p:sp>
        <p:nvSpPr>
          <p:cNvPr id="60" name="Rectangle 59"/>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16</a:t>
            </a:r>
            <a:endParaRPr lang="en-US" sz="2800" dirty="0"/>
          </a:p>
        </p:txBody>
      </p:sp>
      <p:sp>
        <p:nvSpPr>
          <p:cNvPr id="61" name="Rectangle 60"/>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15</a:t>
            </a:r>
            <a:endParaRPr lang="en-US" sz="2800" dirty="0"/>
          </a:p>
        </p:txBody>
      </p:sp>
      <p:sp>
        <p:nvSpPr>
          <p:cNvPr id="62" name="Rectangle 61"/>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14</a:t>
            </a:r>
            <a:endParaRPr lang="en-US" sz="2800" dirty="0"/>
          </a:p>
        </p:txBody>
      </p:sp>
      <p:sp>
        <p:nvSpPr>
          <p:cNvPr id="63" name="Rectangle 62"/>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13</a:t>
            </a:r>
            <a:endParaRPr lang="en-US" sz="2800" dirty="0"/>
          </a:p>
        </p:txBody>
      </p:sp>
      <p:sp>
        <p:nvSpPr>
          <p:cNvPr id="64" name="Rectangle 63"/>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12</a:t>
            </a:r>
            <a:endParaRPr lang="en-US" sz="2800" dirty="0"/>
          </a:p>
        </p:txBody>
      </p:sp>
      <p:sp>
        <p:nvSpPr>
          <p:cNvPr id="65" name="Rectangle 64"/>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11</a:t>
            </a:r>
            <a:endParaRPr lang="en-US" sz="2800" dirty="0"/>
          </a:p>
        </p:txBody>
      </p:sp>
      <p:sp>
        <p:nvSpPr>
          <p:cNvPr id="66" name="Rectangle 65"/>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10</a:t>
            </a:r>
            <a:endParaRPr lang="en-US" sz="2800" dirty="0"/>
          </a:p>
        </p:txBody>
      </p:sp>
      <p:sp>
        <p:nvSpPr>
          <p:cNvPr id="67" name="Rectangle 66"/>
          <p:cNvSpPr/>
          <p:nvPr/>
        </p:nvSpPr>
        <p:spPr>
          <a:xfrm>
            <a:off x="9325223" y="5130658"/>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09</a:t>
            </a:r>
            <a:endParaRPr lang="en-US" sz="2800" dirty="0"/>
          </a:p>
        </p:txBody>
      </p:sp>
      <p:sp>
        <p:nvSpPr>
          <p:cNvPr id="68" name="Rectangle 67"/>
          <p:cNvSpPr/>
          <p:nvPr/>
        </p:nvSpPr>
        <p:spPr>
          <a:xfrm>
            <a:off x="9325223" y="512388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08</a:t>
            </a:r>
            <a:endParaRPr lang="en-US" sz="2800" dirty="0"/>
          </a:p>
        </p:txBody>
      </p:sp>
      <p:sp>
        <p:nvSpPr>
          <p:cNvPr id="69" name="Rectangle 68"/>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07</a:t>
            </a:r>
            <a:endParaRPr lang="en-US" sz="2800" dirty="0"/>
          </a:p>
        </p:txBody>
      </p:sp>
      <p:sp>
        <p:nvSpPr>
          <p:cNvPr id="70" name="Rectangle 69"/>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06</a:t>
            </a:r>
            <a:endParaRPr lang="en-US" sz="2800" dirty="0"/>
          </a:p>
        </p:txBody>
      </p:sp>
      <p:sp>
        <p:nvSpPr>
          <p:cNvPr id="71" name="Rectangle 70"/>
          <p:cNvSpPr/>
          <p:nvPr/>
        </p:nvSpPr>
        <p:spPr>
          <a:xfrm>
            <a:off x="9325223" y="512388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05</a:t>
            </a:r>
            <a:endParaRPr lang="en-US" sz="2800" dirty="0"/>
          </a:p>
        </p:txBody>
      </p:sp>
      <p:sp>
        <p:nvSpPr>
          <p:cNvPr id="72" name="Rectangle 71"/>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04</a:t>
            </a:r>
            <a:endParaRPr lang="en-US" sz="2800" dirty="0"/>
          </a:p>
        </p:txBody>
      </p:sp>
      <p:sp>
        <p:nvSpPr>
          <p:cNvPr id="73" name="Rectangle 72"/>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03</a:t>
            </a:r>
            <a:endParaRPr lang="en-US" sz="2800" dirty="0"/>
          </a:p>
        </p:txBody>
      </p:sp>
      <p:sp>
        <p:nvSpPr>
          <p:cNvPr id="74" name="Rectangle 73"/>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02</a:t>
            </a:r>
            <a:endParaRPr lang="en-US" sz="2800" dirty="0"/>
          </a:p>
        </p:txBody>
      </p:sp>
      <p:sp>
        <p:nvSpPr>
          <p:cNvPr id="75" name="Rectangle 74"/>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01</a:t>
            </a:r>
            <a:endParaRPr lang="en-US" sz="2800" dirty="0"/>
          </a:p>
        </p:txBody>
      </p:sp>
      <p:sp>
        <p:nvSpPr>
          <p:cNvPr id="76" name="Rectangle 75"/>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a:t>1</a:t>
            </a:r>
            <a:r>
              <a:rPr lang="en-US" sz="4000" dirty="0" smtClean="0"/>
              <a:t>: 00</a:t>
            </a:r>
            <a:endParaRPr lang="en-US" sz="2800" dirty="0"/>
          </a:p>
        </p:txBody>
      </p:sp>
      <p:sp>
        <p:nvSpPr>
          <p:cNvPr id="77" name="Rectangle 76"/>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a:t>
            </a:r>
            <a:r>
              <a:rPr lang="en-US" sz="4000" dirty="0"/>
              <a:t>5</a:t>
            </a:r>
            <a:r>
              <a:rPr lang="en-US" sz="4000" dirty="0" smtClean="0"/>
              <a:t>9</a:t>
            </a:r>
            <a:endParaRPr lang="en-US" sz="2800" dirty="0"/>
          </a:p>
        </p:txBody>
      </p:sp>
      <p:sp>
        <p:nvSpPr>
          <p:cNvPr id="78" name="Rectangle 77"/>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5</a:t>
            </a:r>
            <a:r>
              <a:rPr lang="en-US" sz="4000" dirty="0"/>
              <a:t>8</a:t>
            </a:r>
            <a:endParaRPr lang="en-US" sz="2800" dirty="0"/>
          </a:p>
        </p:txBody>
      </p:sp>
      <p:sp>
        <p:nvSpPr>
          <p:cNvPr id="79" name="Rectangle 78"/>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57</a:t>
            </a:r>
            <a:endParaRPr lang="en-US" sz="2800" dirty="0"/>
          </a:p>
        </p:txBody>
      </p:sp>
      <p:sp>
        <p:nvSpPr>
          <p:cNvPr id="80" name="Rectangle 79"/>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56</a:t>
            </a:r>
            <a:endParaRPr lang="en-US" sz="2800" dirty="0"/>
          </a:p>
        </p:txBody>
      </p:sp>
      <p:sp>
        <p:nvSpPr>
          <p:cNvPr id="81" name="Rectangle 80"/>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55</a:t>
            </a:r>
            <a:endParaRPr lang="en-US" sz="2800" dirty="0"/>
          </a:p>
        </p:txBody>
      </p:sp>
      <p:sp>
        <p:nvSpPr>
          <p:cNvPr id="82" name="Rectangle 81"/>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54</a:t>
            </a:r>
            <a:endParaRPr lang="en-US" sz="2800" dirty="0"/>
          </a:p>
        </p:txBody>
      </p:sp>
      <p:sp>
        <p:nvSpPr>
          <p:cNvPr id="83" name="Rectangle 82"/>
          <p:cNvSpPr/>
          <p:nvPr/>
        </p:nvSpPr>
        <p:spPr>
          <a:xfrm>
            <a:off x="9325223"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53</a:t>
            </a:r>
            <a:endParaRPr lang="en-US" sz="2800" dirty="0"/>
          </a:p>
        </p:txBody>
      </p:sp>
      <p:sp>
        <p:nvSpPr>
          <p:cNvPr id="84" name="Rectangle 83"/>
          <p:cNvSpPr/>
          <p:nvPr/>
        </p:nvSpPr>
        <p:spPr>
          <a:xfrm>
            <a:off x="9332311" y="514129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52</a:t>
            </a:r>
            <a:endParaRPr lang="en-US" sz="2800" dirty="0"/>
          </a:p>
        </p:txBody>
      </p:sp>
      <p:sp>
        <p:nvSpPr>
          <p:cNvPr id="85" name="Rectangle 84"/>
          <p:cNvSpPr/>
          <p:nvPr/>
        </p:nvSpPr>
        <p:spPr>
          <a:xfrm>
            <a:off x="9339399" y="5136453"/>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5</a:t>
            </a:r>
            <a:r>
              <a:rPr lang="en-US" sz="4000" dirty="0"/>
              <a:t>1</a:t>
            </a:r>
            <a:endParaRPr lang="en-US" sz="2800" dirty="0"/>
          </a:p>
        </p:txBody>
      </p:sp>
      <p:sp>
        <p:nvSpPr>
          <p:cNvPr id="86" name="Rectangle 85"/>
          <p:cNvSpPr/>
          <p:nvPr/>
        </p:nvSpPr>
        <p:spPr>
          <a:xfrm>
            <a:off x="9332311" y="5135823"/>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50</a:t>
            </a:r>
            <a:endParaRPr lang="en-US" sz="2800" dirty="0"/>
          </a:p>
        </p:txBody>
      </p:sp>
      <p:sp>
        <p:nvSpPr>
          <p:cNvPr id="87" name="Rectangle 86"/>
          <p:cNvSpPr/>
          <p:nvPr/>
        </p:nvSpPr>
        <p:spPr>
          <a:xfrm>
            <a:off x="9325223" y="512970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49</a:t>
            </a:r>
            <a:endParaRPr lang="en-US" sz="2800" dirty="0"/>
          </a:p>
        </p:txBody>
      </p:sp>
      <p:sp>
        <p:nvSpPr>
          <p:cNvPr id="88" name="Rectangle 87"/>
          <p:cNvSpPr/>
          <p:nvPr/>
        </p:nvSpPr>
        <p:spPr>
          <a:xfrm>
            <a:off x="9318133" y="5151310"/>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48</a:t>
            </a:r>
            <a:endParaRPr lang="en-US" sz="2800" dirty="0"/>
          </a:p>
        </p:txBody>
      </p:sp>
      <p:sp>
        <p:nvSpPr>
          <p:cNvPr id="89" name="Rectangle 88"/>
          <p:cNvSpPr/>
          <p:nvPr/>
        </p:nvSpPr>
        <p:spPr>
          <a:xfrm>
            <a:off x="9321676" y="5131615"/>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47</a:t>
            </a:r>
            <a:endParaRPr lang="en-US" sz="2800" dirty="0"/>
          </a:p>
        </p:txBody>
      </p:sp>
      <p:sp>
        <p:nvSpPr>
          <p:cNvPr id="90" name="Rectangle 89"/>
          <p:cNvSpPr/>
          <p:nvPr/>
        </p:nvSpPr>
        <p:spPr>
          <a:xfrm>
            <a:off x="9318133" y="5123229"/>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46</a:t>
            </a:r>
            <a:endParaRPr lang="en-US" sz="2800" dirty="0"/>
          </a:p>
        </p:txBody>
      </p:sp>
      <p:sp>
        <p:nvSpPr>
          <p:cNvPr id="91" name="Rectangle 90"/>
          <p:cNvSpPr/>
          <p:nvPr/>
        </p:nvSpPr>
        <p:spPr>
          <a:xfrm>
            <a:off x="9332311" y="5135823"/>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45</a:t>
            </a:r>
            <a:endParaRPr lang="en-US" sz="2800" dirty="0"/>
          </a:p>
        </p:txBody>
      </p:sp>
      <p:sp>
        <p:nvSpPr>
          <p:cNvPr id="92" name="Rectangle 91"/>
          <p:cNvSpPr/>
          <p:nvPr/>
        </p:nvSpPr>
        <p:spPr>
          <a:xfrm>
            <a:off x="9332311" y="5122572"/>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44</a:t>
            </a:r>
            <a:endParaRPr lang="en-US" sz="2800" dirty="0"/>
          </a:p>
        </p:txBody>
      </p:sp>
      <p:sp>
        <p:nvSpPr>
          <p:cNvPr id="93" name="Rectangle 92"/>
          <p:cNvSpPr/>
          <p:nvPr/>
        </p:nvSpPr>
        <p:spPr>
          <a:xfrm>
            <a:off x="9332309" y="5123200"/>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43</a:t>
            </a:r>
            <a:endParaRPr lang="en-US" sz="2800" dirty="0"/>
          </a:p>
        </p:txBody>
      </p:sp>
      <p:sp>
        <p:nvSpPr>
          <p:cNvPr id="94" name="Rectangle 93"/>
          <p:cNvSpPr/>
          <p:nvPr/>
        </p:nvSpPr>
        <p:spPr>
          <a:xfrm>
            <a:off x="9346487" y="5155469"/>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42</a:t>
            </a:r>
            <a:endParaRPr lang="en-US" sz="2800" dirty="0"/>
          </a:p>
        </p:txBody>
      </p:sp>
      <p:sp>
        <p:nvSpPr>
          <p:cNvPr id="95" name="Rectangle 94"/>
          <p:cNvSpPr/>
          <p:nvPr/>
        </p:nvSpPr>
        <p:spPr>
          <a:xfrm>
            <a:off x="9339399" y="5122218"/>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41</a:t>
            </a:r>
            <a:endParaRPr lang="en-US" sz="2800" dirty="0"/>
          </a:p>
        </p:txBody>
      </p:sp>
      <p:sp>
        <p:nvSpPr>
          <p:cNvPr id="96" name="Rectangle 95"/>
          <p:cNvSpPr/>
          <p:nvPr/>
        </p:nvSpPr>
        <p:spPr>
          <a:xfrm>
            <a:off x="9339399" y="5135193"/>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40</a:t>
            </a:r>
            <a:endParaRPr lang="en-US" sz="2800" dirty="0"/>
          </a:p>
        </p:txBody>
      </p:sp>
      <p:sp>
        <p:nvSpPr>
          <p:cNvPr id="97" name="Rectangle 96"/>
          <p:cNvSpPr/>
          <p:nvPr/>
        </p:nvSpPr>
        <p:spPr>
          <a:xfrm>
            <a:off x="9318133" y="5122846"/>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39</a:t>
            </a:r>
            <a:endParaRPr lang="en-US" sz="2800" dirty="0"/>
          </a:p>
        </p:txBody>
      </p:sp>
      <p:sp>
        <p:nvSpPr>
          <p:cNvPr id="98" name="Rectangle 97"/>
          <p:cNvSpPr/>
          <p:nvPr/>
        </p:nvSpPr>
        <p:spPr>
          <a:xfrm>
            <a:off x="9353573" y="5155115"/>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38</a:t>
            </a:r>
            <a:endParaRPr lang="en-US" sz="2800" dirty="0"/>
          </a:p>
        </p:txBody>
      </p:sp>
      <p:sp>
        <p:nvSpPr>
          <p:cNvPr id="99" name="Rectangle 98"/>
          <p:cNvSpPr/>
          <p:nvPr/>
        </p:nvSpPr>
        <p:spPr>
          <a:xfrm>
            <a:off x="9325219" y="514864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37</a:t>
            </a:r>
            <a:endParaRPr lang="en-US" sz="2800" dirty="0"/>
          </a:p>
        </p:txBody>
      </p:sp>
      <p:sp>
        <p:nvSpPr>
          <p:cNvPr id="100" name="Rectangle 99"/>
          <p:cNvSpPr/>
          <p:nvPr/>
        </p:nvSpPr>
        <p:spPr>
          <a:xfrm>
            <a:off x="9325219" y="514864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36</a:t>
            </a:r>
            <a:endParaRPr lang="en-US" sz="2800" dirty="0"/>
          </a:p>
        </p:txBody>
      </p:sp>
      <p:sp>
        <p:nvSpPr>
          <p:cNvPr id="101" name="Rectangle 100"/>
          <p:cNvSpPr/>
          <p:nvPr/>
        </p:nvSpPr>
        <p:spPr>
          <a:xfrm>
            <a:off x="9325219" y="514864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35</a:t>
            </a:r>
            <a:endParaRPr lang="en-US" sz="2800" dirty="0"/>
          </a:p>
        </p:txBody>
      </p:sp>
      <p:sp>
        <p:nvSpPr>
          <p:cNvPr id="102" name="Rectangle 101"/>
          <p:cNvSpPr/>
          <p:nvPr/>
        </p:nvSpPr>
        <p:spPr>
          <a:xfrm>
            <a:off x="9339393" y="5148641"/>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34</a:t>
            </a:r>
            <a:endParaRPr lang="en-US" sz="2800" dirty="0"/>
          </a:p>
        </p:txBody>
      </p:sp>
      <p:sp>
        <p:nvSpPr>
          <p:cNvPr id="103" name="Rectangle 102"/>
          <p:cNvSpPr/>
          <p:nvPr/>
        </p:nvSpPr>
        <p:spPr>
          <a:xfrm>
            <a:off x="9325217" y="5128946"/>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33</a:t>
            </a:r>
            <a:endParaRPr lang="en-US" sz="2800" dirty="0"/>
          </a:p>
        </p:txBody>
      </p:sp>
      <p:sp>
        <p:nvSpPr>
          <p:cNvPr id="104" name="Rectangle 103"/>
          <p:cNvSpPr/>
          <p:nvPr/>
        </p:nvSpPr>
        <p:spPr>
          <a:xfrm>
            <a:off x="9318123" y="5135795"/>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32</a:t>
            </a:r>
            <a:endParaRPr lang="en-US" sz="2800" dirty="0"/>
          </a:p>
        </p:txBody>
      </p:sp>
      <p:sp>
        <p:nvSpPr>
          <p:cNvPr id="105" name="Rectangle 104"/>
          <p:cNvSpPr/>
          <p:nvPr/>
        </p:nvSpPr>
        <p:spPr>
          <a:xfrm>
            <a:off x="9314585" y="5128974"/>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31</a:t>
            </a:r>
            <a:endParaRPr lang="en-US" sz="2800" dirty="0"/>
          </a:p>
        </p:txBody>
      </p:sp>
      <p:sp>
        <p:nvSpPr>
          <p:cNvPr id="106" name="Rectangle 105"/>
          <p:cNvSpPr/>
          <p:nvPr/>
        </p:nvSpPr>
        <p:spPr>
          <a:xfrm>
            <a:off x="9314584" y="5148168"/>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30</a:t>
            </a:r>
            <a:endParaRPr lang="en-US" sz="2800" dirty="0"/>
          </a:p>
        </p:txBody>
      </p:sp>
      <p:sp>
        <p:nvSpPr>
          <p:cNvPr id="107" name="Rectangle 106"/>
          <p:cNvSpPr/>
          <p:nvPr/>
        </p:nvSpPr>
        <p:spPr>
          <a:xfrm>
            <a:off x="9314584" y="5135888"/>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29</a:t>
            </a:r>
            <a:endParaRPr lang="en-US" sz="2800" dirty="0"/>
          </a:p>
        </p:txBody>
      </p:sp>
      <p:sp>
        <p:nvSpPr>
          <p:cNvPr id="108" name="Rectangle 107"/>
          <p:cNvSpPr/>
          <p:nvPr/>
        </p:nvSpPr>
        <p:spPr>
          <a:xfrm>
            <a:off x="9339387" y="5149503"/>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28</a:t>
            </a:r>
            <a:endParaRPr lang="en-US" sz="2800" dirty="0"/>
          </a:p>
        </p:txBody>
      </p:sp>
      <p:sp>
        <p:nvSpPr>
          <p:cNvPr id="109" name="Rectangle 108"/>
          <p:cNvSpPr/>
          <p:nvPr/>
        </p:nvSpPr>
        <p:spPr>
          <a:xfrm>
            <a:off x="9328750" y="5149149"/>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27</a:t>
            </a:r>
            <a:endParaRPr lang="en-US" sz="2800" dirty="0"/>
          </a:p>
        </p:txBody>
      </p:sp>
      <p:sp>
        <p:nvSpPr>
          <p:cNvPr id="110" name="Rectangle 109"/>
          <p:cNvSpPr/>
          <p:nvPr/>
        </p:nvSpPr>
        <p:spPr>
          <a:xfrm>
            <a:off x="9328762" y="5149149"/>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26</a:t>
            </a:r>
            <a:endParaRPr lang="en-US" sz="2800" dirty="0"/>
          </a:p>
        </p:txBody>
      </p:sp>
      <p:sp>
        <p:nvSpPr>
          <p:cNvPr id="111" name="Rectangle 110"/>
          <p:cNvSpPr/>
          <p:nvPr/>
        </p:nvSpPr>
        <p:spPr>
          <a:xfrm>
            <a:off x="9328750" y="5160910"/>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25</a:t>
            </a:r>
            <a:endParaRPr lang="en-US" sz="2800" dirty="0"/>
          </a:p>
        </p:txBody>
      </p:sp>
      <p:sp>
        <p:nvSpPr>
          <p:cNvPr id="112" name="Rectangle 111"/>
          <p:cNvSpPr/>
          <p:nvPr/>
        </p:nvSpPr>
        <p:spPr>
          <a:xfrm>
            <a:off x="9318115" y="5160910"/>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24</a:t>
            </a:r>
            <a:endParaRPr lang="en-US" sz="2800" dirty="0"/>
          </a:p>
        </p:txBody>
      </p:sp>
      <p:sp>
        <p:nvSpPr>
          <p:cNvPr id="113" name="Rectangle 112"/>
          <p:cNvSpPr/>
          <p:nvPr/>
        </p:nvSpPr>
        <p:spPr>
          <a:xfrm>
            <a:off x="9328750" y="5141753"/>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23</a:t>
            </a:r>
            <a:endParaRPr lang="en-US" sz="2800" dirty="0"/>
          </a:p>
        </p:txBody>
      </p:sp>
      <p:sp>
        <p:nvSpPr>
          <p:cNvPr id="114" name="Rectangle 113"/>
          <p:cNvSpPr/>
          <p:nvPr/>
        </p:nvSpPr>
        <p:spPr>
          <a:xfrm>
            <a:off x="9318099" y="5128974"/>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22</a:t>
            </a:r>
            <a:endParaRPr lang="en-US" sz="2800" dirty="0"/>
          </a:p>
        </p:txBody>
      </p:sp>
      <p:sp>
        <p:nvSpPr>
          <p:cNvPr id="115" name="Rectangle 114"/>
          <p:cNvSpPr/>
          <p:nvPr/>
        </p:nvSpPr>
        <p:spPr>
          <a:xfrm>
            <a:off x="9296847" y="5128974"/>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21</a:t>
            </a:r>
            <a:endParaRPr lang="en-US" sz="2800" dirty="0"/>
          </a:p>
        </p:txBody>
      </p:sp>
      <p:sp>
        <p:nvSpPr>
          <p:cNvPr id="116" name="Rectangle 115"/>
          <p:cNvSpPr/>
          <p:nvPr/>
        </p:nvSpPr>
        <p:spPr>
          <a:xfrm>
            <a:off x="9318098" y="5139484"/>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20</a:t>
            </a:r>
            <a:endParaRPr lang="en-US" sz="2800" dirty="0"/>
          </a:p>
        </p:txBody>
      </p:sp>
      <p:sp>
        <p:nvSpPr>
          <p:cNvPr id="117" name="Rectangle 116"/>
          <p:cNvSpPr/>
          <p:nvPr/>
        </p:nvSpPr>
        <p:spPr>
          <a:xfrm>
            <a:off x="9296847" y="5141753"/>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19</a:t>
            </a:r>
            <a:endParaRPr lang="en-US" sz="2800" dirty="0"/>
          </a:p>
        </p:txBody>
      </p:sp>
      <p:sp>
        <p:nvSpPr>
          <p:cNvPr id="118" name="Rectangle 117"/>
          <p:cNvSpPr/>
          <p:nvPr/>
        </p:nvSpPr>
        <p:spPr>
          <a:xfrm>
            <a:off x="9311021" y="5135378"/>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18</a:t>
            </a:r>
            <a:endParaRPr lang="en-US" sz="2800" dirty="0"/>
          </a:p>
        </p:txBody>
      </p:sp>
      <p:sp>
        <p:nvSpPr>
          <p:cNvPr id="119" name="Rectangle 118"/>
          <p:cNvSpPr/>
          <p:nvPr/>
        </p:nvSpPr>
        <p:spPr>
          <a:xfrm>
            <a:off x="9339387" y="5155115"/>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17</a:t>
            </a:r>
            <a:endParaRPr lang="en-US" sz="2800" dirty="0"/>
          </a:p>
        </p:txBody>
      </p:sp>
      <p:sp>
        <p:nvSpPr>
          <p:cNvPr id="120" name="Rectangle 119"/>
          <p:cNvSpPr/>
          <p:nvPr/>
        </p:nvSpPr>
        <p:spPr>
          <a:xfrm>
            <a:off x="9321650" y="5135349"/>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16</a:t>
            </a:r>
            <a:endParaRPr lang="en-US" sz="2800" dirty="0"/>
          </a:p>
        </p:txBody>
      </p:sp>
      <p:sp>
        <p:nvSpPr>
          <p:cNvPr id="121" name="Rectangle 120"/>
          <p:cNvSpPr/>
          <p:nvPr/>
        </p:nvSpPr>
        <p:spPr>
          <a:xfrm>
            <a:off x="9311021" y="5128974"/>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15</a:t>
            </a:r>
            <a:endParaRPr lang="en-US" sz="2800" dirty="0"/>
          </a:p>
        </p:txBody>
      </p:sp>
      <p:sp>
        <p:nvSpPr>
          <p:cNvPr id="122" name="Rectangle 121"/>
          <p:cNvSpPr/>
          <p:nvPr/>
        </p:nvSpPr>
        <p:spPr>
          <a:xfrm>
            <a:off x="9332288" y="5148076"/>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14</a:t>
            </a:r>
            <a:endParaRPr lang="en-US" sz="2800" dirty="0"/>
          </a:p>
        </p:txBody>
      </p:sp>
      <p:sp>
        <p:nvSpPr>
          <p:cNvPr id="123" name="Rectangle 122"/>
          <p:cNvSpPr/>
          <p:nvPr/>
        </p:nvSpPr>
        <p:spPr>
          <a:xfrm>
            <a:off x="9311021" y="5135349"/>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13</a:t>
            </a:r>
            <a:endParaRPr lang="en-US" sz="2800" dirty="0"/>
          </a:p>
        </p:txBody>
      </p:sp>
      <p:sp>
        <p:nvSpPr>
          <p:cNvPr id="124" name="Rectangle 123"/>
          <p:cNvSpPr/>
          <p:nvPr/>
        </p:nvSpPr>
        <p:spPr>
          <a:xfrm>
            <a:off x="9321653" y="5155115"/>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12</a:t>
            </a:r>
            <a:endParaRPr lang="en-US" sz="2800" dirty="0"/>
          </a:p>
        </p:txBody>
      </p:sp>
      <p:sp>
        <p:nvSpPr>
          <p:cNvPr id="125" name="Rectangle 124"/>
          <p:cNvSpPr/>
          <p:nvPr/>
        </p:nvSpPr>
        <p:spPr>
          <a:xfrm>
            <a:off x="9321624" y="5155115"/>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11</a:t>
            </a:r>
            <a:endParaRPr lang="en-US" sz="2800" dirty="0"/>
          </a:p>
        </p:txBody>
      </p:sp>
      <p:sp>
        <p:nvSpPr>
          <p:cNvPr id="126" name="Rectangle 125"/>
          <p:cNvSpPr/>
          <p:nvPr/>
        </p:nvSpPr>
        <p:spPr>
          <a:xfrm>
            <a:off x="9321595" y="5148076"/>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10</a:t>
            </a:r>
            <a:endParaRPr lang="en-US" sz="2800" dirty="0"/>
          </a:p>
        </p:txBody>
      </p:sp>
      <p:sp>
        <p:nvSpPr>
          <p:cNvPr id="127" name="Rectangle 126"/>
          <p:cNvSpPr/>
          <p:nvPr/>
        </p:nvSpPr>
        <p:spPr>
          <a:xfrm>
            <a:off x="9339387" y="5135349"/>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09</a:t>
            </a:r>
            <a:endParaRPr lang="en-US" sz="2800" dirty="0"/>
          </a:p>
        </p:txBody>
      </p:sp>
      <p:sp>
        <p:nvSpPr>
          <p:cNvPr id="128" name="Rectangle 127"/>
          <p:cNvSpPr/>
          <p:nvPr/>
        </p:nvSpPr>
        <p:spPr>
          <a:xfrm>
            <a:off x="9321644" y="5128974"/>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08</a:t>
            </a:r>
            <a:endParaRPr lang="en-US" sz="2800" dirty="0"/>
          </a:p>
        </p:txBody>
      </p:sp>
      <p:sp>
        <p:nvSpPr>
          <p:cNvPr id="129" name="Rectangle 128"/>
          <p:cNvSpPr/>
          <p:nvPr/>
        </p:nvSpPr>
        <p:spPr>
          <a:xfrm>
            <a:off x="9321546" y="5116703"/>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07</a:t>
            </a:r>
            <a:endParaRPr lang="en-US" sz="2800" dirty="0"/>
          </a:p>
        </p:txBody>
      </p:sp>
      <p:sp>
        <p:nvSpPr>
          <p:cNvPr id="130" name="Rectangle 129"/>
          <p:cNvSpPr/>
          <p:nvPr/>
        </p:nvSpPr>
        <p:spPr>
          <a:xfrm>
            <a:off x="9311021" y="5128945"/>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06</a:t>
            </a:r>
            <a:endParaRPr lang="en-US" sz="2800" dirty="0"/>
          </a:p>
        </p:txBody>
      </p:sp>
      <p:sp>
        <p:nvSpPr>
          <p:cNvPr id="131" name="Rectangle 130"/>
          <p:cNvSpPr/>
          <p:nvPr/>
        </p:nvSpPr>
        <p:spPr>
          <a:xfrm>
            <a:off x="9321673" y="5128945"/>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05</a:t>
            </a:r>
            <a:endParaRPr lang="en-US" sz="2800" dirty="0"/>
          </a:p>
        </p:txBody>
      </p:sp>
      <p:sp>
        <p:nvSpPr>
          <p:cNvPr id="132" name="Rectangle 131"/>
          <p:cNvSpPr/>
          <p:nvPr/>
        </p:nvSpPr>
        <p:spPr>
          <a:xfrm>
            <a:off x="9332288" y="5160818"/>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04</a:t>
            </a:r>
            <a:endParaRPr lang="en-US" sz="2800" dirty="0"/>
          </a:p>
        </p:txBody>
      </p:sp>
      <p:sp>
        <p:nvSpPr>
          <p:cNvPr id="133" name="Rectangle 132"/>
          <p:cNvSpPr/>
          <p:nvPr/>
        </p:nvSpPr>
        <p:spPr>
          <a:xfrm>
            <a:off x="9321673" y="5148567"/>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03</a:t>
            </a:r>
            <a:endParaRPr lang="en-US" sz="2800" dirty="0"/>
          </a:p>
        </p:txBody>
      </p:sp>
      <p:sp>
        <p:nvSpPr>
          <p:cNvPr id="134" name="Rectangle 133"/>
          <p:cNvSpPr/>
          <p:nvPr/>
        </p:nvSpPr>
        <p:spPr>
          <a:xfrm>
            <a:off x="9332189" y="5141660"/>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02</a:t>
            </a:r>
            <a:endParaRPr lang="en-US" sz="2800" dirty="0"/>
          </a:p>
        </p:txBody>
      </p:sp>
      <p:sp>
        <p:nvSpPr>
          <p:cNvPr id="135" name="Rectangle 134"/>
          <p:cNvSpPr/>
          <p:nvPr/>
        </p:nvSpPr>
        <p:spPr>
          <a:xfrm>
            <a:off x="9346243" y="5128945"/>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01</a:t>
            </a:r>
            <a:endParaRPr lang="en-US" sz="2800" dirty="0"/>
          </a:p>
        </p:txBody>
      </p:sp>
      <p:sp>
        <p:nvSpPr>
          <p:cNvPr id="136" name="Rectangle 135"/>
          <p:cNvSpPr/>
          <p:nvPr/>
        </p:nvSpPr>
        <p:spPr>
          <a:xfrm>
            <a:off x="9342663" y="5141660"/>
            <a:ext cx="1601972" cy="739774"/>
          </a:xfrm>
          <a:prstGeom prst="rect">
            <a:avLst/>
          </a:prstGeom>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4000" dirty="0" smtClean="0"/>
              <a:t>0: 00</a:t>
            </a:r>
            <a:endParaRPr lang="en-US" sz="2800" dirty="0"/>
          </a:p>
        </p:txBody>
      </p:sp>
    </p:spTree>
    <p:extLst>
      <p:ext uri="{BB962C8B-B14F-4D97-AF65-F5344CB8AC3E}">
        <p14:creationId xmlns:p14="http://schemas.microsoft.com/office/powerpoint/2010/main" val="333615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32" presetClass="emph" presetSubtype="0" fill="hold" nodeType="withEffect">
                                  <p:stCondLst>
                                    <p:cond delay="0"/>
                                  </p:stCondLst>
                                  <p:childTnLst>
                                    <p:animRot by="120000">
                                      <p:cBhvr>
                                        <p:cTn id="22" dur="100" fill="hold">
                                          <p:stCondLst>
                                            <p:cond delay="0"/>
                                          </p:stCondLst>
                                        </p:cTn>
                                        <p:tgtEl>
                                          <p:spTgt spid="17"/>
                                        </p:tgtEl>
                                        <p:attrNameLst>
                                          <p:attrName>r</p:attrName>
                                        </p:attrNameLst>
                                      </p:cBhvr>
                                    </p:animRot>
                                    <p:animRot by="-240000">
                                      <p:cBhvr>
                                        <p:cTn id="23" dur="200" fill="hold">
                                          <p:stCondLst>
                                            <p:cond delay="200"/>
                                          </p:stCondLst>
                                        </p:cTn>
                                        <p:tgtEl>
                                          <p:spTgt spid="17"/>
                                        </p:tgtEl>
                                        <p:attrNameLst>
                                          <p:attrName>r</p:attrName>
                                        </p:attrNameLst>
                                      </p:cBhvr>
                                    </p:animRot>
                                    <p:animRot by="240000">
                                      <p:cBhvr>
                                        <p:cTn id="24" dur="200" fill="hold">
                                          <p:stCondLst>
                                            <p:cond delay="400"/>
                                          </p:stCondLst>
                                        </p:cTn>
                                        <p:tgtEl>
                                          <p:spTgt spid="17"/>
                                        </p:tgtEl>
                                        <p:attrNameLst>
                                          <p:attrName>r</p:attrName>
                                        </p:attrNameLst>
                                      </p:cBhvr>
                                    </p:animRot>
                                    <p:animRot by="-240000">
                                      <p:cBhvr>
                                        <p:cTn id="25" dur="200" fill="hold">
                                          <p:stCondLst>
                                            <p:cond delay="600"/>
                                          </p:stCondLst>
                                        </p:cTn>
                                        <p:tgtEl>
                                          <p:spTgt spid="17"/>
                                        </p:tgtEl>
                                        <p:attrNameLst>
                                          <p:attrName>r</p:attrName>
                                        </p:attrNameLst>
                                      </p:cBhvr>
                                    </p:animRot>
                                    <p:animRot by="120000">
                                      <p:cBhvr>
                                        <p:cTn id="26" dur="200" fill="hold">
                                          <p:stCondLst>
                                            <p:cond delay="800"/>
                                          </p:stCondLst>
                                        </p:cTn>
                                        <p:tgtEl>
                                          <p:spTgt spid="17"/>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999"/>
                                          </p:stCondLst>
                                        </p:cTn>
                                        <p:tgtEl>
                                          <p:spTgt spid="15"/>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grpId="0" nodeType="afterEffect">
                                  <p:stCondLst>
                                    <p:cond delay="0"/>
                                  </p:stCondLst>
                                  <p:childTnLst>
                                    <p:set>
                                      <p:cBhvr>
                                        <p:cTn id="37" dur="1" fill="hold">
                                          <p:stCondLst>
                                            <p:cond delay="999"/>
                                          </p:stCondLst>
                                        </p:cTn>
                                        <p:tgtEl>
                                          <p:spTgt spid="16"/>
                                        </p:tgtEl>
                                        <p:attrNameLst>
                                          <p:attrName>style.visibility</p:attrName>
                                        </p:attrNameLst>
                                      </p:cBhvr>
                                      <p:to>
                                        <p:strVal val="visible"/>
                                      </p:to>
                                    </p:set>
                                  </p:childTnLst>
                                </p:cTn>
                              </p:par>
                            </p:childTnLst>
                          </p:cTn>
                        </p:par>
                        <p:par>
                          <p:cTn id="38" fill="hold">
                            <p:stCondLst>
                              <p:cond delay="2000"/>
                            </p:stCondLst>
                            <p:childTnLst>
                              <p:par>
                                <p:cTn id="39" presetID="1" presetClass="entr" presetSubtype="0" fill="hold" grpId="0" nodeType="afterEffect">
                                  <p:stCondLst>
                                    <p:cond delay="0"/>
                                  </p:stCondLst>
                                  <p:childTnLst>
                                    <p:set>
                                      <p:cBhvr>
                                        <p:cTn id="40" dur="1" fill="hold">
                                          <p:stCondLst>
                                            <p:cond delay="999"/>
                                          </p:stCondLst>
                                        </p:cTn>
                                        <p:tgtEl>
                                          <p:spTgt spid="18"/>
                                        </p:tgtEl>
                                        <p:attrNameLst>
                                          <p:attrName>style.visibility</p:attrName>
                                        </p:attrNameLst>
                                      </p:cBhvr>
                                      <p:to>
                                        <p:strVal val="visible"/>
                                      </p:to>
                                    </p:set>
                                  </p:childTnLst>
                                </p:cTn>
                              </p:par>
                            </p:childTnLst>
                          </p:cTn>
                        </p:par>
                        <p:par>
                          <p:cTn id="41" fill="hold">
                            <p:stCondLst>
                              <p:cond delay="3000"/>
                            </p:stCondLst>
                            <p:childTnLst>
                              <p:par>
                                <p:cTn id="42" presetID="1" presetClass="entr" presetSubtype="0" fill="hold" grpId="0" nodeType="afterEffect">
                                  <p:stCondLst>
                                    <p:cond delay="0"/>
                                  </p:stCondLst>
                                  <p:childTnLst>
                                    <p:set>
                                      <p:cBhvr>
                                        <p:cTn id="43" dur="1" fill="hold">
                                          <p:stCondLst>
                                            <p:cond delay="999"/>
                                          </p:stCondLst>
                                        </p:cTn>
                                        <p:tgtEl>
                                          <p:spTgt spid="19"/>
                                        </p:tgtEl>
                                        <p:attrNameLst>
                                          <p:attrName>style.visibility</p:attrName>
                                        </p:attrNameLst>
                                      </p:cBhvr>
                                      <p:to>
                                        <p:strVal val="visible"/>
                                      </p:to>
                                    </p:set>
                                  </p:childTnLst>
                                </p:cTn>
                              </p:par>
                            </p:childTnLst>
                          </p:cTn>
                        </p:par>
                        <p:par>
                          <p:cTn id="44" fill="hold">
                            <p:stCondLst>
                              <p:cond delay="4000"/>
                            </p:stCondLst>
                            <p:childTnLst>
                              <p:par>
                                <p:cTn id="45" presetID="1" presetClass="entr" presetSubtype="0" fill="hold" grpId="0" nodeType="afterEffect">
                                  <p:stCondLst>
                                    <p:cond delay="0"/>
                                  </p:stCondLst>
                                  <p:childTnLst>
                                    <p:set>
                                      <p:cBhvr>
                                        <p:cTn id="46" dur="1" fill="hold">
                                          <p:stCondLst>
                                            <p:cond delay="999"/>
                                          </p:stCondLst>
                                        </p:cTn>
                                        <p:tgtEl>
                                          <p:spTgt spid="20"/>
                                        </p:tgtEl>
                                        <p:attrNameLst>
                                          <p:attrName>style.visibility</p:attrName>
                                        </p:attrNameLst>
                                      </p:cBhvr>
                                      <p:to>
                                        <p:strVal val="visible"/>
                                      </p:to>
                                    </p:set>
                                  </p:childTnLst>
                                </p:cTn>
                              </p:par>
                            </p:childTnLst>
                          </p:cTn>
                        </p:par>
                        <p:par>
                          <p:cTn id="47" fill="hold">
                            <p:stCondLst>
                              <p:cond delay="5000"/>
                            </p:stCondLst>
                            <p:childTnLst>
                              <p:par>
                                <p:cTn id="48" presetID="1" presetClass="entr" presetSubtype="0" fill="hold" grpId="0" nodeType="afterEffect">
                                  <p:stCondLst>
                                    <p:cond delay="0"/>
                                  </p:stCondLst>
                                  <p:childTnLst>
                                    <p:set>
                                      <p:cBhvr>
                                        <p:cTn id="49" dur="1" fill="hold">
                                          <p:stCondLst>
                                            <p:cond delay="999"/>
                                          </p:stCondLst>
                                        </p:cTn>
                                        <p:tgtEl>
                                          <p:spTgt spid="21"/>
                                        </p:tgtEl>
                                        <p:attrNameLst>
                                          <p:attrName>style.visibility</p:attrName>
                                        </p:attrNameLst>
                                      </p:cBhvr>
                                      <p:to>
                                        <p:strVal val="visible"/>
                                      </p:to>
                                    </p:set>
                                  </p:childTnLst>
                                </p:cTn>
                              </p:par>
                            </p:childTnLst>
                          </p:cTn>
                        </p:par>
                        <p:par>
                          <p:cTn id="50" fill="hold">
                            <p:stCondLst>
                              <p:cond delay="6000"/>
                            </p:stCondLst>
                            <p:childTnLst>
                              <p:par>
                                <p:cTn id="51" presetID="1" presetClass="entr" presetSubtype="0" fill="hold" grpId="0" nodeType="afterEffect">
                                  <p:stCondLst>
                                    <p:cond delay="0"/>
                                  </p:stCondLst>
                                  <p:childTnLst>
                                    <p:set>
                                      <p:cBhvr>
                                        <p:cTn id="52" dur="1" fill="hold">
                                          <p:stCondLst>
                                            <p:cond delay="999"/>
                                          </p:stCondLst>
                                        </p:cTn>
                                        <p:tgtEl>
                                          <p:spTgt spid="22"/>
                                        </p:tgtEl>
                                        <p:attrNameLst>
                                          <p:attrName>style.visibility</p:attrName>
                                        </p:attrNameLst>
                                      </p:cBhvr>
                                      <p:to>
                                        <p:strVal val="visible"/>
                                      </p:to>
                                    </p:set>
                                  </p:childTnLst>
                                </p:cTn>
                              </p:par>
                            </p:childTnLst>
                          </p:cTn>
                        </p:par>
                        <p:par>
                          <p:cTn id="53" fill="hold">
                            <p:stCondLst>
                              <p:cond delay="7000"/>
                            </p:stCondLst>
                            <p:childTnLst>
                              <p:par>
                                <p:cTn id="54" presetID="1" presetClass="entr" presetSubtype="0" fill="hold" grpId="0" nodeType="afterEffect">
                                  <p:stCondLst>
                                    <p:cond delay="0"/>
                                  </p:stCondLst>
                                  <p:childTnLst>
                                    <p:set>
                                      <p:cBhvr>
                                        <p:cTn id="55" dur="1" fill="hold">
                                          <p:stCondLst>
                                            <p:cond delay="999"/>
                                          </p:stCondLst>
                                        </p:cTn>
                                        <p:tgtEl>
                                          <p:spTgt spid="23"/>
                                        </p:tgtEl>
                                        <p:attrNameLst>
                                          <p:attrName>style.visibility</p:attrName>
                                        </p:attrNameLst>
                                      </p:cBhvr>
                                      <p:to>
                                        <p:strVal val="visible"/>
                                      </p:to>
                                    </p:set>
                                  </p:childTnLst>
                                </p:cTn>
                              </p:par>
                            </p:childTnLst>
                          </p:cTn>
                        </p:par>
                        <p:par>
                          <p:cTn id="56" fill="hold">
                            <p:stCondLst>
                              <p:cond delay="8000"/>
                            </p:stCondLst>
                            <p:childTnLst>
                              <p:par>
                                <p:cTn id="57" presetID="1" presetClass="entr" presetSubtype="0" fill="hold" grpId="0" nodeType="afterEffect">
                                  <p:stCondLst>
                                    <p:cond delay="0"/>
                                  </p:stCondLst>
                                  <p:childTnLst>
                                    <p:set>
                                      <p:cBhvr>
                                        <p:cTn id="58" dur="1" fill="hold">
                                          <p:stCondLst>
                                            <p:cond delay="999"/>
                                          </p:stCondLst>
                                        </p:cTn>
                                        <p:tgtEl>
                                          <p:spTgt spid="24"/>
                                        </p:tgtEl>
                                        <p:attrNameLst>
                                          <p:attrName>style.visibility</p:attrName>
                                        </p:attrNameLst>
                                      </p:cBhvr>
                                      <p:to>
                                        <p:strVal val="visible"/>
                                      </p:to>
                                    </p:set>
                                  </p:childTnLst>
                                </p:cTn>
                              </p:par>
                            </p:childTnLst>
                          </p:cTn>
                        </p:par>
                        <p:par>
                          <p:cTn id="59" fill="hold">
                            <p:stCondLst>
                              <p:cond delay="9000"/>
                            </p:stCondLst>
                            <p:childTnLst>
                              <p:par>
                                <p:cTn id="60" presetID="1" presetClass="entr" presetSubtype="0" fill="hold" grpId="0" nodeType="afterEffect">
                                  <p:stCondLst>
                                    <p:cond delay="0"/>
                                  </p:stCondLst>
                                  <p:childTnLst>
                                    <p:set>
                                      <p:cBhvr>
                                        <p:cTn id="61" dur="1" fill="hold">
                                          <p:stCondLst>
                                            <p:cond delay="999"/>
                                          </p:stCondLst>
                                        </p:cTn>
                                        <p:tgtEl>
                                          <p:spTgt spid="25"/>
                                        </p:tgtEl>
                                        <p:attrNameLst>
                                          <p:attrName>style.visibility</p:attrName>
                                        </p:attrNameLst>
                                      </p:cBhvr>
                                      <p:to>
                                        <p:strVal val="visible"/>
                                      </p:to>
                                    </p:set>
                                  </p:childTnLst>
                                </p:cTn>
                              </p:par>
                            </p:childTnLst>
                          </p:cTn>
                        </p:par>
                        <p:par>
                          <p:cTn id="62" fill="hold">
                            <p:stCondLst>
                              <p:cond delay="10000"/>
                            </p:stCondLst>
                            <p:childTnLst>
                              <p:par>
                                <p:cTn id="63" presetID="1" presetClass="entr" presetSubtype="0" fill="hold" grpId="0" nodeType="afterEffect">
                                  <p:stCondLst>
                                    <p:cond delay="0"/>
                                  </p:stCondLst>
                                  <p:childTnLst>
                                    <p:set>
                                      <p:cBhvr>
                                        <p:cTn id="64" dur="1" fill="hold">
                                          <p:stCondLst>
                                            <p:cond delay="999"/>
                                          </p:stCondLst>
                                        </p:cTn>
                                        <p:tgtEl>
                                          <p:spTgt spid="26"/>
                                        </p:tgtEl>
                                        <p:attrNameLst>
                                          <p:attrName>style.visibility</p:attrName>
                                        </p:attrNameLst>
                                      </p:cBhvr>
                                      <p:to>
                                        <p:strVal val="visible"/>
                                      </p:to>
                                    </p:set>
                                  </p:childTnLst>
                                </p:cTn>
                              </p:par>
                            </p:childTnLst>
                          </p:cTn>
                        </p:par>
                        <p:par>
                          <p:cTn id="65" fill="hold">
                            <p:stCondLst>
                              <p:cond delay="11000"/>
                            </p:stCondLst>
                            <p:childTnLst>
                              <p:par>
                                <p:cTn id="66" presetID="1" presetClass="entr" presetSubtype="0" fill="hold" grpId="0" nodeType="afterEffect">
                                  <p:stCondLst>
                                    <p:cond delay="0"/>
                                  </p:stCondLst>
                                  <p:childTnLst>
                                    <p:set>
                                      <p:cBhvr>
                                        <p:cTn id="67" dur="1" fill="hold">
                                          <p:stCondLst>
                                            <p:cond delay="999"/>
                                          </p:stCondLst>
                                        </p:cTn>
                                        <p:tgtEl>
                                          <p:spTgt spid="27"/>
                                        </p:tgtEl>
                                        <p:attrNameLst>
                                          <p:attrName>style.visibility</p:attrName>
                                        </p:attrNameLst>
                                      </p:cBhvr>
                                      <p:to>
                                        <p:strVal val="visible"/>
                                      </p:to>
                                    </p:set>
                                  </p:childTnLst>
                                </p:cTn>
                              </p:par>
                            </p:childTnLst>
                          </p:cTn>
                        </p:par>
                        <p:par>
                          <p:cTn id="68" fill="hold">
                            <p:stCondLst>
                              <p:cond delay="12000"/>
                            </p:stCondLst>
                            <p:childTnLst>
                              <p:par>
                                <p:cTn id="69" presetID="1" presetClass="entr" presetSubtype="0" fill="hold" grpId="0" nodeType="afterEffect">
                                  <p:stCondLst>
                                    <p:cond delay="0"/>
                                  </p:stCondLst>
                                  <p:childTnLst>
                                    <p:set>
                                      <p:cBhvr>
                                        <p:cTn id="70" dur="1" fill="hold">
                                          <p:stCondLst>
                                            <p:cond delay="999"/>
                                          </p:stCondLst>
                                        </p:cTn>
                                        <p:tgtEl>
                                          <p:spTgt spid="28"/>
                                        </p:tgtEl>
                                        <p:attrNameLst>
                                          <p:attrName>style.visibility</p:attrName>
                                        </p:attrNameLst>
                                      </p:cBhvr>
                                      <p:to>
                                        <p:strVal val="visible"/>
                                      </p:to>
                                    </p:set>
                                  </p:childTnLst>
                                </p:cTn>
                              </p:par>
                            </p:childTnLst>
                          </p:cTn>
                        </p:par>
                        <p:par>
                          <p:cTn id="71" fill="hold">
                            <p:stCondLst>
                              <p:cond delay="13000"/>
                            </p:stCondLst>
                            <p:childTnLst>
                              <p:par>
                                <p:cTn id="72" presetID="1" presetClass="entr" presetSubtype="0" fill="hold" grpId="0" nodeType="afterEffect">
                                  <p:stCondLst>
                                    <p:cond delay="0"/>
                                  </p:stCondLst>
                                  <p:childTnLst>
                                    <p:set>
                                      <p:cBhvr>
                                        <p:cTn id="73" dur="1" fill="hold">
                                          <p:stCondLst>
                                            <p:cond delay="999"/>
                                          </p:stCondLst>
                                        </p:cTn>
                                        <p:tgtEl>
                                          <p:spTgt spid="29"/>
                                        </p:tgtEl>
                                        <p:attrNameLst>
                                          <p:attrName>style.visibility</p:attrName>
                                        </p:attrNameLst>
                                      </p:cBhvr>
                                      <p:to>
                                        <p:strVal val="visible"/>
                                      </p:to>
                                    </p:set>
                                  </p:childTnLst>
                                </p:cTn>
                              </p:par>
                            </p:childTnLst>
                          </p:cTn>
                        </p:par>
                        <p:par>
                          <p:cTn id="74" fill="hold">
                            <p:stCondLst>
                              <p:cond delay="14000"/>
                            </p:stCondLst>
                            <p:childTnLst>
                              <p:par>
                                <p:cTn id="75" presetID="1" presetClass="entr" presetSubtype="0" fill="hold" grpId="0" nodeType="afterEffect">
                                  <p:stCondLst>
                                    <p:cond delay="0"/>
                                  </p:stCondLst>
                                  <p:childTnLst>
                                    <p:set>
                                      <p:cBhvr>
                                        <p:cTn id="76" dur="1" fill="hold">
                                          <p:stCondLst>
                                            <p:cond delay="999"/>
                                          </p:stCondLst>
                                        </p:cTn>
                                        <p:tgtEl>
                                          <p:spTgt spid="30"/>
                                        </p:tgtEl>
                                        <p:attrNameLst>
                                          <p:attrName>style.visibility</p:attrName>
                                        </p:attrNameLst>
                                      </p:cBhvr>
                                      <p:to>
                                        <p:strVal val="visible"/>
                                      </p:to>
                                    </p:set>
                                  </p:childTnLst>
                                </p:cTn>
                              </p:par>
                            </p:childTnLst>
                          </p:cTn>
                        </p:par>
                        <p:par>
                          <p:cTn id="77" fill="hold">
                            <p:stCondLst>
                              <p:cond delay="15000"/>
                            </p:stCondLst>
                            <p:childTnLst>
                              <p:par>
                                <p:cTn id="78" presetID="1" presetClass="entr" presetSubtype="0" fill="hold" grpId="0" nodeType="afterEffect">
                                  <p:stCondLst>
                                    <p:cond delay="0"/>
                                  </p:stCondLst>
                                  <p:childTnLst>
                                    <p:set>
                                      <p:cBhvr>
                                        <p:cTn id="79" dur="1" fill="hold">
                                          <p:stCondLst>
                                            <p:cond delay="999"/>
                                          </p:stCondLst>
                                        </p:cTn>
                                        <p:tgtEl>
                                          <p:spTgt spid="31"/>
                                        </p:tgtEl>
                                        <p:attrNameLst>
                                          <p:attrName>style.visibility</p:attrName>
                                        </p:attrNameLst>
                                      </p:cBhvr>
                                      <p:to>
                                        <p:strVal val="visible"/>
                                      </p:to>
                                    </p:set>
                                  </p:childTnLst>
                                </p:cTn>
                              </p:par>
                            </p:childTnLst>
                          </p:cTn>
                        </p:par>
                        <p:par>
                          <p:cTn id="80" fill="hold">
                            <p:stCondLst>
                              <p:cond delay="16000"/>
                            </p:stCondLst>
                            <p:childTnLst>
                              <p:par>
                                <p:cTn id="81" presetID="1" presetClass="entr" presetSubtype="0" fill="hold" grpId="0" nodeType="afterEffect">
                                  <p:stCondLst>
                                    <p:cond delay="0"/>
                                  </p:stCondLst>
                                  <p:childTnLst>
                                    <p:set>
                                      <p:cBhvr>
                                        <p:cTn id="82" dur="1" fill="hold">
                                          <p:stCondLst>
                                            <p:cond delay="999"/>
                                          </p:stCondLst>
                                        </p:cTn>
                                        <p:tgtEl>
                                          <p:spTgt spid="32"/>
                                        </p:tgtEl>
                                        <p:attrNameLst>
                                          <p:attrName>style.visibility</p:attrName>
                                        </p:attrNameLst>
                                      </p:cBhvr>
                                      <p:to>
                                        <p:strVal val="visible"/>
                                      </p:to>
                                    </p:set>
                                  </p:childTnLst>
                                </p:cTn>
                              </p:par>
                            </p:childTnLst>
                          </p:cTn>
                        </p:par>
                        <p:par>
                          <p:cTn id="83" fill="hold">
                            <p:stCondLst>
                              <p:cond delay="17000"/>
                            </p:stCondLst>
                            <p:childTnLst>
                              <p:par>
                                <p:cTn id="84" presetID="1" presetClass="entr" presetSubtype="0" fill="hold" grpId="0" nodeType="afterEffect">
                                  <p:stCondLst>
                                    <p:cond delay="0"/>
                                  </p:stCondLst>
                                  <p:childTnLst>
                                    <p:set>
                                      <p:cBhvr>
                                        <p:cTn id="85" dur="1" fill="hold">
                                          <p:stCondLst>
                                            <p:cond delay="999"/>
                                          </p:stCondLst>
                                        </p:cTn>
                                        <p:tgtEl>
                                          <p:spTgt spid="33"/>
                                        </p:tgtEl>
                                        <p:attrNameLst>
                                          <p:attrName>style.visibility</p:attrName>
                                        </p:attrNameLst>
                                      </p:cBhvr>
                                      <p:to>
                                        <p:strVal val="visible"/>
                                      </p:to>
                                    </p:set>
                                  </p:childTnLst>
                                </p:cTn>
                              </p:par>
                            </p:childTnLst>
                          </p:cTn>
                        </p:par>
                        <p:par>
                          <p:cTn id="86" fill="hold">
                            <p:stCondLst>
                              <p:cond delay="18000"/>
                            </p:stCondLst>
                            <p:childTnLst>
                              <p:par>
                                <p:cTn id="87" presetID="1" presetClass="entr" presetSubtype="0" fill="hold" grpId="0" nodeType="afterEffect">
                                  <p:stCondLst>
                                    <p:cond delay="0"/>
                                  </p:stCondLst>
                                  <p:childTnLst>
                                    <p:set>
                                      <p:cBhvr>
                                        <p:cTn id="88" dur="1" fill="hold">
                                          <p:stCondLst>
                                            <p:cond delay="999"/>
                                          </p:stCondLst>
                                        </p:cTn>
                                        <p:tgtEl>
                                          <p:spTgt spid="34"/>
                                        </p:tgtEl>
                                        <p:attrNameLst>
                                          <p:attrName>style.visibility</p:attrName>
                                        </p:attrNameLst>
                                      </p:cBhvr>
                                      <p:to>
                                        <p:strVal val="visible"/>
                                      </p:to>
                                    </p:set>
                                  </p:childTnLst>
                                </p:cTn>
                              </p:par>
                            </p:childTnLst>
                          </p:cTn>
                        </p:par>
                        <p:par>
                          <p:cTn id="89" fill="hold">
                            <p:stCondLst>
                              <p:cond delay="19000"/>
                            </p:stCondLst>
                            <p:childTnLst>
                              <p:par>
                                <p:cTn id="90" presetID="1" presetClass="entr" presetSubtype="0" fill="hold" grpId="0" nodeType="afterEffect">
                                  <p:stCondLst>
                                    <p:cond delay="0"/>
                                  </p:stCondLst>
                                  <p:childTnLst>
                                    <p:set>
                                      <p:cBhvr>
                                        <p:cTn id="91" dur="1" fill="hold">
                                          <p:stCondLst>
                                            <p:cond delay="999"/>
                                          </p:stCondLst>
                                        </p:cTn>
                                        <p:tgtEl>
                                          <p:spTgt spid="35"/>
                                        </p:tgtEl>
                                        <p:attrNameLst>
                                          <p:attrName>style.visibility</p:attrName>
                                        </p:attrNameLst>
                                      </p:cBhvr>
                                      <p:to>
                                        <p:strVal val="visible"/>
                                      </p:to>
                                    </p:set>
                                  </p:childTnLst>
                                </p:cTn>
                              </p:par>
                            </p:childTnLst>
                          </p:cTn>
                        </p:par>
                        <p:par>
                          <p:cTn id="92" fill="hold">
                            <p:stCondLst>
                              <p:cond delay="20000"/>
                            </p:stCondLst>
                            <p:childTnLst>
                              <p:par>
                                <p:cTn id="93" presetID="1" presetClass="entr" presetSubtype="0" fill="hold" grpId="0" nodeType="afterEffect">
                                  <p:stCondLst>
                                    <p:cond delay="0"/>
                                  </p:stCondLst>
                                  <p:childTnLst>
                                    <p:set>
                                      <p:cBhvr>
                                        <p:cTn id="94" dur="1" fill="hold">
                                          <p:stCondLst>
                                            <p:cond delay="999"/>
                                          </p:stCondLst>
                                        </p:cTn>
                                        <p:tgtEl>
                                          <p:spTgt spid="36"/>
                                        </p:tgtEl>
                                        <p:attrNameLst>
                                          <p:attrName>style.visibility</p:attrName>
                                        </p:attrNameLst>
                                      </p:cBhvr>
                                      <p:to>
                                        <p:strVal val="visible"/>
                                      </p:to>
                                    </p:set>
                                  </p:childTnLst>
                                </p:cTn>
                              </p:par>
                            </p:childTnLst>
                          </p:cTn>
                        </p:par>
                        <p:par>
                          <p:cTn id="95" fill="hold">
                            <p:stCondLst>
                              <p:cond delay="21000"/>
                            </p:stCondLst>
                            <p:childTnLst>
                              <p:par>
                                <p:cTn id="96" presetID="1" presetClass="entr" presetSubtype="0" fill="hold" grpId="0" nodeType="afterEffect">
                                  <p:stCondLst>
                                    <p:cond delay="0"/>
                                  </p:stCondLst>
                                  <p:childTnLst>
                                    <p:set>
                                      <p:cBhvr>
                                        <p:cTn id="97" dur="1" fill="hold">
                                          <p:stCondLst>
                                            <p:cond delay="999"/>
                                          </p:stCondLst>
                                        </p:cTn>
                                        <p:tgtEl>
                                          <p:spTgt spid="37"/>
                                        </p:tgtEl>
                                        <p:attrNameLst>
                                          <p:attrName>style.visibility</p:attrName>
                                        </p:attrNameLst>
                                      </p:cBhvr>
                                      <p:to>
                                        <p:strVal val="visible"/>
                                      </p:to>
                                    </p:set>
                                  </p:childTnLst>
                                </p:cTn>
                              </p:par>
                            </p:childTnLst>
                          </p:cTn>
                        </p:par>
                        <p:par>
                          <p:cTn id="98" fill="hold">
                            <p:stCondLst>
                              <p:cond delay="22000"/>
                            </p:stCondLst>
                            <p:childTnLst>
                              <p:par>
                                <p:cTn id="99" presetID="1" presetClass="entr" presetSubtype="0" fill="hold" grpId="0" nodeType="afterEffect">
                                  <p:stCondLst>
                                    <p:cond delay="0"/>
                                  </p:stCondLst>
                                  <p:childTnLst>
                                    <p:set>
                                      <p:cBhvr>
                                        <p:cTn id="100" dur="1" fill="hold">
                                          <p:stCondLst>
                                            <p:cond delay="999"/>
                                          </p:stCondLst>
                                        </p:cTn>
                                        <p:tgtEl>
                                          <p:spTgt spid="38"/>
                                        </p:tgtEl>
                                        <p:attrNameLst>
                                          <p:attrName>style.visibility</p:attrName>
                                        </p:attrNameLst>
                                      </p:cBhvr>
                                      <p:to>
                                        <p:strVal val="visible"/>
                                      </p:to>
                                    </p:set>
                                  </p:childTnLst>
                                </p:cTn>
                              </p:par>
                            </p:childTnLst>
                          </p:cTn>
                        </p:par>
                        <p:par>
                          <p:cTn id="101" fill="hold">
                            <p:stCondLst>
                              <p:cond delay="23000"/>
                            </p:stCondLst>
                            <p:childTnLst>
                              <p:par>
                                <p:cTn id="102" presetID="1" presetClass="entr" presetSubtype="0" fill="hold" grpId="0" nodeType="afterEffect">
                                  <p:stCondLst>
                                    <p:cond delay="0"/>
                                  </p:stCondLst>
                                  <p:childTnLst>
                                    <p:set>
                                      <p:cBhvr>
                                        <p:cTn id="103" dur="1" fill="hold">
                                          <p:stCondLst>
                                            <p:cond delay="999"/>
                                          </p:stCondLst>
                                        </p:cTn>
                                        <p:tgtEl>
                                          <p:spTgt spid="39"/>
                                        </p:tgtEl>
                                        <p:attrNameLst>
                                          <p:attrName>style.visibility</p:attrName>
                                        </p:attrNameLst>
                                      </p:cBhvr>
                                      <p:to>
                                        <p:strVal val="visible"/>
                                      </p:to>
                                    </p:set>
                                  </p:childTnLst>
                                </p:cTn>
                              </p:par>
                            </p:childTnLst>
                          </p:cTn>
                        </p:par>
                        <p:par>
                          <p:cTn id="104" fill="hold">
                            <p:stCondLst>
                              <p:cond delay="24000"/>
                            </p:stCondLst>
                            <p:childTnLst>
                              <p:par>
                                <p:cTn id="105" presetID="1" presetClass="entr" presetSubtype="0" fill="hold" grpId="0" nodeType="afterEffect">
                                  <p:stCondLst>
                                    <p:cond delay="0"/>
                                  </p:stCondLst>
                                  <p:childTnLst>
                                    <p:set>
                                      <p:cBhvr>
                                        <p:cTn id="106" dur="1" fill="hold">
                                          <p:stCondLst>
                                            <p:cond delay="999"/>
                                          </p:stCondLst>
                                        </p:cTn>
                                        <p:tgtEl>
                                          <p:spTgt spid="40"/>
                                        </p:tgtEl>
                                        <p:attrNameLst>
                                          <p:attrName>style.visibility</p:attrName>
                                        </p:attrNameLst>
                                      </p:cBhvr>
                                      <p:to>
                                        <p:strVal val="visible"/>
                                      </p:to>
                                    </p:set>
                                  </p:childTnLst>
                                </p:cTn>
                              </p:par>
                            </p:childTnLst>
                          </p:cTn>
                        </p:par>
                        <p:par>
                          <p:cTn id="107" fill="hold">
                            <p:stCondLst>
                              <p:cond delay="25000"/>
                            </p:stCondLst>
                            <p:childTnLst>
                              <p:par>
                                <p:cTn id="108" presetID="1" presetClass="entr" presetSubtype="0" fill="hold" grpId="0" nodeType="afterEffect">
                                  <p:stCondLst>
                                    <p:cond delay="0"/>
                                  </p:stCondLst>
                                  <p:childTnLst>
                                    <p:set>
                                      <p:cBhvr>
                                        <p:cTn id="109" dur="1" fill="hold">
                                          <p:stCondLst>
                                            <p:cond delay="999"/>
                                          </p:stCondLst>
                                        </p:cTn>
                                        <p:tgtEl>
                                          <p:spTgt spid="41"/>
                                        </p:tgtEl>
                                        <p:attrNameLst>
                                          <p:attrName>style.visibility</p:attrName>
                                        </p:attrNameLst>
                                      </p:cBhvr>
                                      <p:to>
                                        <p:strVal val="visible"/>
                                      </p:to>
                                    </p:set>
                                  </p:childTnLst>
                                </p:cTn>
                              </p:par>
                            </p:childTnLst>
                          </p:cTn>
                        </p:par>
                        <p:par>
                          <p:cTn id="110" fill="hold">
                            <p:stCondLst>
                              <p:cond delay="26000"/>
                            </p:stCondLst>
                            <p:childTnLst>
                              <p:par>
                                <p:cTn id="111" presetID="1" presetClass="entr" presetSubtype="0" fill="hold" grpId="0" nodeType="afterEffect">
                                  <p:stCondLst>
                                    <p:cond delay="0"/>
                                  </p:stCondLst>
                                  <p:childTnLst>
                                    <p:set>
                                      <p:cBhvr>
                                        <p:cTn id="112" dur="1" fill="hold">
                                          <p:stCondLst>
                                            <p:cond delay="999"/>
                                          </p:stCondLst>
                                        </p:cTn>
                                        <p:tgtEl>
                                          <p:spTgt spid="42"/>
                                        </p:tgtEl>
                                        <p:attrNameLst>
                                          <p:attrName>style.visibility</p:attrName>
                                        </p:attrNameLst>
                                      </p:cBhvr>
                                      <p:to>
                                        <p:strVal val="visible"/>
                                      </p:to>
                                    </p:set>
                                  </p:childTnLst>
                                </p:cTn>
                              </p:par>
                            </p:childTnLst>
                          </p:cTn>
                        </p:par>
                        <p:par>
                          <p:cTn id="113" fill="hold">
                            <p:stCondLst>
                              <p:cond delay="27000"/>
                            </p:stCondLst>
                            <p:childTnLst>
                              <p:par>
                                <p:cTn id="114" presetID="1" presetClass="entr" presetSubtype="0" fill="hold" grpId="0" nodeType="afterEffect">
                                  <p:stCondLst>
                                    <p:cond delay="0"/>
                                  </p:stCondLst>
                                  <p:childTnLst>
                                    <p:set>
                                      <p:cBhvr>
                                        <p:cTn id="115" dur="1" fill="hold">
                                          <p:stCondLst>
                                            <p:cond delay="999"/>
                                          </p:stCondLst>
                                        </p:cTn>
                                        <p:tgtEl>
                                          <p:spTgt spid="43"/>
                                        </p:tgtEl>
                                        <p:attrNameLst>
                                          <p:attrName>style.visibility</p:attrName>
                                        </p:attrNameLst>
                                      </p:cBhvr>
                                      <p:to>
                                        <p:strVal val="visible"/>
                                      </p:to>
                                    </p:set>
                                  </p:childTnLst>
                                </p:cTn>
                              </p:par>
                            </p:childTnLst>
                          </p:cTn>
                        </p:par>
                        <p:par>
                          <p:cTn id="116" fill="hold">
                            <p:stCondLst>
                              <p:cond delay="28000"/>
                            </p:stCondLst>
                            <p:childTnLst>
                              <p:par>
                                <p:cTn id="117" presetID="1" presetClass="entr" presetSubtype="0" fill="hold" grpId="0" nodeType="afterEffect">
                                  <p:stCondLst>
                                    <p:cond delay="0"/>
                                  </p:stCondLst>
                                  <p:childTnLst>
                                    <p:set>
                                      <p:cBhvr>
                                        <p:cTn id="118" dur="1" fill="hold">
                                          <p:stCondLst>
                                            <p:cond delay="999"/>
                                          </p:stCondLst>
                                        </p:cTn>
                                        <p:tgtEl>
                                          <p:spTgt spid="44"/>
                                        </p:tgtEl>
                                        <p:attrNameLst>
                                          <p:attrName>style.visibility</p:attrName>
                                        </p:attrNameLst>
                                      </p:cBhvr>
                                      <p:to>
                                        <p:strVal val="visible"/>
                                      </p:to>
                                    </p:set>
                                  </p:childTnLst>
                                </p:cTn>
                              </p:par>
                            </p:childTnLst>
                          </p:cTn>
                        </p:par>
                        <p:par>
                          <p:cTn id="119" fill="hold">
                            <p:stCondLst>
                              <p:cond delay="29000"/>
                            </p:stCondLst>
                            <p:childTnLst>
                              <p:par>
                                <p:cTn id="120" presetID="1" presetClass="entr" presetSubtype="0" fill="hold" grpId="0" nodeType="afterEffect">
                                  <p:stCondLst>
                                    <p:cond delay="0"/>
                                  </p:stCondLst>
                                  <p:childTnLst>
                                    <p:set>
                                      <p:cBhvr>
                                        <p:cTn id="121" dur="1" fill="hold">
                                          <p:stCondLst>
                                            <p:cond delay="999"/>
                                          </p:stCondLst>
                                        </p:cTn>
                                        <p:tgtEl>
                                          <p:spTgt spid="45"/>
                                        </p:tgtEl>
                                        <p:attrNameLst>
                                          <p:attrName>style.visibility</p:attrName>
                                        </p:attrNameLst>
                                      </p:cBhvr>
                                      <p:to>
                                        <p:strVal val="visible"/>
                                      </p:to>
                                    </p:set>
                                  </p:childTnLst>
                                </p:cTn>
                              </p:par>
                            </p:childTnLst>
                          </p:cTn>
                        </p:par>
                        <p:par>
                          <p:cTn id="122" fill="hold">
                            <p:stCondLst>
                              <p:cond delay="30000"/>
                            </p:stCondLst>
                            <p:childTnLst>
                              <p:par>
                                <p:cTn id="123" presetID="1" presetClass="entr" presetSubtype="0" fill="hold" grpId="0" nodeType="afterEffect">
                                  <p:stCondLst>
                                    <p:cond delay="0"/>
                                  </p:stCondLst>
                                  <p:childTnLst>
                                    <p:set>
                                      <p:cBhvr>
                                        <p:cTn id="124" dur="1" fill="hold">
                                          <p:stCondLst>
                                            <p:cond delay="999"/>
                                          </p:stCondLst>
                                        </p:cTn>
                                        <p:tgtEl>
                                          <p:spTgt spid="46"/>
                                        </p:tgtEl>
                                        <p:attrNameLst>
                                          <p:attrName>style.visibility</p:attrName>
                                        </p:attrNameLst>
                                      </p:cBhvr>
                                      <p:to>
                                        <p:strVal val="visible"/>
                                      </p:to>
                                    </p:set>
                                  </p:childTnLst>
                                </p:cTn>
                              </p:par>
                            </p:childTnLst>
                          </p:cTn>
                        </p:par>
                        <p:par>
                          <p:cTn id="125" fill="hold">
                            <p:stCondLst>
                              <p:cond delay="31000"/>
                            </p:stCondLst>
                            <p:childTnLst>
                              <p:par>
                                <p:cTn id="126" presetID="1" presetClass="entr" presetSubtype="0" fill="hold" grpId="0" nodeType="afterEffect">
                                  <p:stCondLst>
                                    <p:cond delay="0"/>
                                  </p:stCondLst>
                                  <p:childTnLst>
                                    <p:set>
                                      <p:cBhvr>
                                        <p:cTn id="127" dur="1" fill="hold">
                                          <p:stCondLst>
                                            <p:cond delay="999"/>
                                          </p:stCondLst>
                                        </p:cTn>
                                        <p:tgtEl>
                                          <p:spTgt spid="47"/>
                                        </p:tgtEl>
                                        <p:attrNameLst>
                                          <p:attrName>style.visibility</p:attrName>
                                        </p:attrNameLst>
                                      </p:cBhvr>
                                      <p:to>
                                        <p:strVal val="visible"/>
                                      </p:to>
                                    </p:set>
                                  </p:childTnLst>
                                </p:cTn>
                              </p:par>
                            </p:childTnLst>
                          </p:cTn>
                        </p:par>
                        <p:par>
                          <p:cTn id="128" fill="hold">
                            <p:stCondLst>
                              <p:cond delay="32000"/>
                            </p:stCondLst>
                            <p:childTnLst>
                              <p:par>
                                <p:cTn id="129" presetID="1" presetClass="entr" presetSubtype="0" fill="hold" grpId="0" nodeType="afterEffect">
                                  <p:stCondLst>
                                    <p:cond delay="0"/>
                                  </p:stCondLst>
                                  <p:childTnLst>
                                    <p:set>
                                      <p:cBhvr>
                                        <p:cTn id="130" dur="1" fill="hold">
                                          <p:stCondLst>
                                            <p:cond delay="999"/>
                                          </p:stCondLst>
                                        </p:cTn>
                                        <p:tgtEl>
                                          <p:spTgt spid="48"/>
                                        </p:tgtEl>
                                        <p:attrNameLst>
                                          <p:attrName>style.visibility</p:attrName>
                                        </p:attrNameLst>
                                      </p:cBhvr>
                                      <p:to>
                                        <p:strVal val="visible"/>
                                      </p:to>
                                    </p:set>
                                  </p:childTnLst>
                                </p:cTn>
                              </p:par>
                            </p:childTnLst>
                          </p:cTn>
                        </p:par>
                        <p:par>
                          <p:cTn id="131" fill="hold">
                            <p:stCondLst>
                              <p:cond delay="33000"/>
                            </p:stCondLst>
                            <p:childTnLst>
                              <p:par>
                                <p:cTn id="132" presetID="1" presetClass="entr" presetSubtype="0" fill="hold" grpId="0" nodeType="afterEffect">
                                  <p:stCondLst>
                                    <p:cond delay="0"/>
                                  </p:stCondLst>
                                  <p:childTnLst>
                                    <p:set>
                                      <p:cBhvr>
                                        <p:cTn id="133" dur="1" fill="hold">
                                          <p:stCondLst>
                                            <p:cond delay="999"/>
                                          </p:stCondLst>
                                        </p:cTn>
                                        <p:tgtEl>
                                          <p:spTgt spid="49"/>
                                        </p:tgtEl>
                                        <p:attrNameLst>
                                          <p:attrName>style.visibility</p:attrName>
                                        </p:attrNameLst>
                                      </p:cBhvr>
                                      <p:to>
                                        <p:strVal val="visible"/>
                                      </p:to>
                                    </p:set>
                                  </p:childTnLst>
                                </p:cTn>
                              </p:par>
                            </p:childTnLst>
                          </p:cTn>
                        </p:par>
                        <p:par>
                          <p:cTn id="134" fill="hold">
                            <p:stCondLst>
                              <p:cond delay="34000"/>
                            </p:stCondLst>
                            <p:childTnLst>
                              <p:par>
                                <p:cTn id="135" presetID="1" presetClass="entr" presetSubtype="0" fill="hold" grpId="0" nodeType="afterEffect">
                                  <p:stCondLst>
                                    <p:cond delay="0"/>
                                  </p:stCondLst>
                                  <p:childTnLst>
                                    <p:set>
                                      <p:cBhvr>
                                        <p:cTn id="136" dur="1" fill="hold">
                                          <p:stCondLst>
                                            <p:cond delay="999"/>
                                          </p:stCondLst>
                                        </p:cTn>
                                        <p:tgtEl>
                                          <p:spTgt spid="50"/>
                                        </p:tgtEl>
                                        <p:attrNameLst>
                                          <p:attrName>style.visibility</p:attrName>
                                        </p:attrNameLst>
                                      </p:cBhvr>
                                      <p:to>
                                        <p:strVal val="visible"/>
                                      </p:to>
                                    </p:set>
                                  </p:childTnLst>
                                </p:cTn>
                              </p:par>
                            </p:childTnLst>
                          </p:cTn>
                        </p:par>
                        <p:par>
                          <p:cTn id="137" fill="hold">
                            <p:stCondLst>
                              <p:cond delay="35000"/>
                            </p:stCondLst>
                            <p:childTnLst>
                              <p:par>
                                <p:cTn id="138" presetID="1" presetClass="entr" presetSubtype="0" fill="hold" grpId="0" nodeType="afterEffect">
                                  <p:stCondLst>
                                    <p:cond delay="0"/>
                                  </p:stCondLst>
                                  <p:childTnLst>
                                    <p:set>
                                      <p:cBhvr>
                                        <p:cTn id="139" dur="1" fill="hold">
                                          <p:stCondLst>
                                            <p:cond delay="999"/>
                                          </p:stCondLst>
                                        </p:cTn>
                                        <p:tgtEl>
                                          <p:spTgt spid="51"/>
                                        </p:tgtEl>
                                        <p:attrNameLst>
                                          <p:attrName>style.visibility</p:attrName>
                                        </p:attrNameLst>
                                      </p:cBhvr>
                                      <p:to>
                                        <p:strVal val="visible"/>
                                      </p:to>
                                    </p:set>
                                  </p:childTnLst>
                                </p:cTn>
                              </p:par>
                            </p:childTnLst>
                          </p:cTn>
                        </p:par>
                        <p:par>
                          <p:cTn id="140" fill="hold">
                            <p:stCondLst>
                              <p:cond delay="36000"/>
                            </p:stCondLst>
                            <p:childTnLst>
                              <p:par>
                                <p:cTn id="141" presetID="1" presetClass="entr" presetSubtype="0" fill="hold" grpId="0" nodeType="afterEffect">
                                  <p:stCondLst>
                                    <p:cond delay="0"/>
                                  </p:stCondLst>
                                  <p:childTnLst>
                                    <p:set>
                                      <p:cBhvr>
                                        <p:cTn id="142" dur="1" fill="hold">
                                          <p:stCondLst>
                                            <p:cond delay="999"/>
                                          </p:stCondLst>
                                        </p:cTn>
                                        <p:tgtEl>
                                          <p:spTgt spid="52"/>
                                        </p:tgtEl>
                                        <p:attrNameLst>
                                          <p:attrName>style.visibility</p:attrName>
                                        </p:attrNameLst>
                                      </p:cBhvr>
                                      <p:to>
                                        <p:strVal val="visible"/>
                                      </p:to>
                                    </p:set>
                                  </p:childTnLst>
                                </p:cTn>
                              </p:par>
                            </p:childTnLst>
                          </p:cTn>
                        </p:par>
                        <p:par>
                          <p:cTn id="143" fill="hold">
                            <p:stCondLst>
                              <p:cond delay="37000"/>
                            </p:stCondLst>
                            <p:childTnLst>
                              <p:par>
                                <p:cTn id="144" presetID="1" presetClass="entr" presetSubtype="0" fill="hold" grpId="0" nodeType="afterEffect">
                                  <p:stCondLst>
                                    <p:cond delay="0"/>
                                  </p:stCondLst>
                                  <p:childTnLst>
                                    <p:set>
                                      <p:cBhvr>
                                        <p:cTn id="145" dur="1" fill="hold">
                                          <p:stCondLst>
                                            <p:cond delay="999"/>
                                          </p:stCondLst>
                                        </p:cTn>
                                        <p:tgtEl>
                                          <p:spTgt spid="53"/>
                                        </p:tgtEl>
                                        <p:attrNameLst>
                                          <p:attrName>style.visibility</p:attrName>
                                        </p:attrNameLst>
                                      </p:cBhvr>
                                      <p:to>
                                        <p:strVal val="visible"/>
                                      </p:to>
                                    </p:set>
                                  </p:childTnLst>
                                </p:cTn>
                              </p:par>
                            </p:childTnLst>
                          </p:cTn>
                        </p:par>
                        <p:par>
                          <p:cTn id="146" fill="hold">
                            <p:stCondLst>
                              <p:cond delay="38000"/>
                            </p:stCondLst>
                            <p:childTnLst>
                              <p:par>
                                <p:cTn id="147" presetID="1" presetClass="entr" presetSubtype="0" fill="hold" grpId="0" nodeType="afterEffect">
                                  <p:stCondLst>
                                    <p:cond delay="0"/>
                                  </p:stCondLst>
                                  <p:childTnLst>
                                    <p:set>
                                      <p:cBhvr>
                                        <p:cTn id="148" dur="1" fill="hold">
                                          <p:stCondLst>
                                            <p:cond delay="999"/>
                                          </p:stCondLst>
                                        </p:cTn>
                                        <p:tgtEl>
                                          <p:spTgt spid="54"/>
                                        </p:tgtEl>
                                        <p:attrNameLst>
                                          <p:attrName>style.visibility</p:attrName>
                                        </p:attrNameLst>
                                      </p:cBhvr>
                                      <p:to>
                                        <p:strVal val="visible"/>
                                      </p:to>
                                    </p:set>
                                  </p:childTnLst>
                                </p:cTn>
                              </p:par>
                            </p:childTnLst>
                          </p:cTn>
                        </p:par>
                        <p:par>
                          <p:cTn id="149" fill="hold">
                            <p:stCondLst>
                              <p:cond delay="39000"/>
                            </p:stCondLst>
                            <p:childTnLst>
                              <p:par>
                                <p:cTn id="150" presetID="1" presetClass="entr" presetSubtype="0" fill="hold" grpId="0" nodeType="afterEffect">
                                  <p:stCondLst>
                                    <p:cond delay="0"/>
                                  </p:stCondLst>
                                  <p:childTnLst>
                                    <p:set>
                                      <p:cBhvr>
                                        <p:cTn id="151" dur="1" fill="hold">
                                          <p:stCondLst>
                                            <p:cond delay="999"/>
                                          </p:stCondLst>
                                        </p:cTn>
                                        <p:tgtEl>
                                          <p:spTgt spid="55"/>
                                        </p:tgtEl>
                                        <p:attrNameLst>
                                          <p:attrName>style.visibility</p:attrName>
                                        </p:attrNameLst>
                                      </p:cBhvr>
                                      <p:to>
                                        <p:strVal val="visible"/>
                                      </p:to>
                                    </p:set>
                                  </p:childTnLst>
                                </p:cTn>
                              </p:par>
                            </p:childTnLst>
                          </p:cTn>
                        </p:par>
                        <p:par>
                          <p:cTn id="152" fill="hold">
                            <p:stCondLst>
                              <p:cond delay="40000"/>
                            </p:stCondLst>
                            <p:childTnLst>
                              <p:par>
                                <p:cTn id="153" presetID="1" presetClass="entr" presetSubtype="0" fill="hold" grpId="0" nodeType="afterEffect">
                                  <p:stCondLst>
                                    <p:cond delay="0"/>
                                  </p:stCondLst>
                                  <p:childTnLst>
                                    <p:set>
                                      <p:cBhvr>
                                        <p:cTn id="154" dur="1" fill="hold">
                                          <p:stCondLst>
                                            <p:cond delay="999"/>
                                          </p:stCondLst>
                                        </p:cTn>
                                        <p:tgtEl>
                                          <p:spTgt spid="56"/>
                                        </p:tgtEl>
                                        <p:attrNameLst>
                                          <p:attrName>style.visibility</p:attrName>
                                        </p:attrNameLst>
                                      </p:cBhvr>
                                      <p:to>
                                        <p:strVal val="visible"/>
                                      </p:to>
                                    </p:set>
                                  </p:childTnLst>
                                </p:cTn>
                              </p:par>
                            </p:childTnLst>
                          </p:cTn>
                        </p:par>
                        <p:par>
                          <p:cTn id="155" fill="hold">
                            <p:stCondLst>
                              <p:cond delay="41000"/>
                            </p:stCondLst>
                            <p:childTnLst>
                              <p:par>
                                <p:cTn id="156" presetID="1" presetClass="entr" presetSubtype="0" fill="hold" grpId="0" nodeType="afterEffect">
                                  <p:stCondLst>
                                    <p:cond delay="0"/>
                                  </p:stCondLst>
                                  <p:childTnLst>
                                    <p:set>
                                      <p:cBhvr>
                                        <p:cTn id="157" dur="1" fill="hold">
                                          <p:stCondLst>
                                            <p:cond delay="999"/>
                                          </p:stCondLst>
                                        </p:cTn>
                                        <p:tgtEl>
                                          <p:spTgt spid="57"/>
                                        </p:tgtEl>
                                        <p:attrNameLst>
                                          <p:attrName>style.visibility</p:attrName>
                                        </p:attrNameLst>
                                      </p:cBhvr>
                                      <p:to>
                                        <p:strVal val="visible"/>
                                      </p:to>
                                    </p:set>
                                  </p:childTnLst>
                                </p:cTn>
                              </p:par>
                            </p:childTnLst>
                          </p:cTn>
                        </p:par>
                        <p:par>
                          <p:cTn id="158" fill="hold">
                            <p:stCondLst>
                              <p:cond delay="42000"/>
                            </p:stCondLst>
                            <p:childTnLst>
                              <p:par>
                                <p:cTn id="159" presetID="1" presetClass="entr" presetSubtype="0" fill="hold" grpId="0" nodeType="afterEffect">
                                  <p:stCondLst>
                                    <p:cond delay="0"/>
                                  </p:stCondLst>
                                  <p:childTnLst>
                                    <p:set>
                                      <p:cBhvr>
                                        <p:cTn id="160" dur="1" fill="hold">
                                          <p:stCondLst>
                                            <p:cond delay="999"/>
                                          </p:stCondLst>
                                        </p:cTn>
                                        <p:tgtEl>
                                          <p:spTgt spid="58"/>
                                        </p:tgtEl>
                                        <p:attrNameLst>
                                          <p:attrName>style.visibility</p:attrName>
                                        </p:attrNameLst>
                                      </p:cBhvr>
                                      <p:to>
                                        <p:strVal val="visible"/>
                                      </p:to>
                                    </p:set>
                                  </p:childTnLst>
                                </p:cTn>
                              </p:par>
                            </p:childTnLst>
                          </p:cTn>
                        </p:par>
                        <p:par>
                          <p:cTn id="161" fill="hold">
                            <p:stCondLst>
                              <p:cond delay="43000"/>
                            </p:stCondLst>
                            <p:childTnLst>
                              <p:par>
                                <p:cTn id="162" presetID="1" presetClass="entr" presetSubtype="0" fill="hold" grpId="0" nodeType="afterEffect">
                                  <p:stCondLst>
                                    <p:cond delay="0"/>
                                  </p:stCondLst>
                                  <p:childTnLst>
                                    <p:set>
                                      <p:cBhvr>
                                        <p:cTn id="163" dur="1" fill="hold">
                                          <p:stCondLst>
                                            <p:cond delay="999"/>
                                          </p:stCondLst>
                                        </p:cTn>
                                        <p:tgtEl>
                                          <p:spTgt spid="59"/>
                                        </p:tgtEl>
                                        <p:attrNameLst>
                                          <p:attrName>style.visibility</p:attrName>
                                        </p:attrNameLst>
                                      </p:cBhvr>
                                      <p:to>
                                        <p:strVal val="visible"/>
                                      </p:to>
                                    </p:set>
                                  </p:childTnLst>
                                </p:cTn>
                              </p:par>
                            </p:childTnLst>
                          </p:cTn>
                        </p:par>
                        <p:par>
                          <p:cTn id="164" fill="hold">
                            <p:stCondLst>
                              <p:cond delay="44000"/>
                            </p:stCondLst>
                            <p:childTnLst>
                              <p:par>
                                <p:cTn id="165" presetID="1" presetClass="entr" presetSubtype="0" fill="hold" grpId="0" nodeType="afterEffect">
                                  <p:stCondLst>
                                    <p:cond delay="0"/>
                                  </p:stCondLst>
                                  <p:childTnLst>
                                    <p:set>
                                      <p:cBhvr>
                                        <p:cTn id="166" dur="1" fill="hold">
                                          <p:stCondLst>
                                            <p:cond delay="999"/>
                                          </p:stCondLst>
                                        </p:cTn>
                                        <p:tgtEl>
                                          <p:spTgt spid="60"/>
                                        </p:tgtEl>
                                        <p:attrNameLst>
                                          <p:attrName>style.visibility</p:attrName>
                                        </p:attrNameLst>
                                      </p:cBhvr>
                                      <p:to>
                                        <p:strVal val="visible"/>
                                      </p:to>
                                    </p:set>
                                  </p:childTnLst>
                                </p:cTn>
                              </p:par>
                            </p:childTnLst>
                          </p:cTn>
                        </p:par>
                        <p:par>
                          <p:cTn id="167" fill="hold">
                            <p:stCondLst>
                              <p:cond delay="45000"/>
                            </p:stCondLst>
                            <p:childTnLst>
                              <p:par>
                                <p:cTn id="168" presetID="1" presetClass="entr" presetSubtype="0" fill="hold" grpId="0" nodeType="afterEffect">
                                  <p:stCondLst>
                                    <p:cond delay="0"/>
                                  </p:stCondLst>
                                  <p:childTnLst>
                                    <p:set>
                                      <p:cBhvr>
                                        <p:cTn id="169" dur="1" fill="hold">
                                          <p:stCondLst>
                                            <p:cond delay="999"/>
                                          </p:stCondLst>
                                        </p:cTn>
                                        <p:tgtEl>
                                          <p:spTgt spid="61"/>
                                        </p:tgtEl>
                                        <p:attrNameLst>
                                          <p:attrName>style.visibility</p:attrName>
                                        </p:attrNameLst>
                                      </p:cBhvr>
                                      <p:to>
                                        <p:strVal val="visible"/>
                                      </p:to>
                                    </p:set>
                                  </p:childTnLst>
                                </p:cTn>
                              </p:par>
                            </p:childTnLst>
                          </p:cTn>
                        </p:par>
                        <p:par>
                          <p:cTn id="170" fill="hold">
                            <p:stCondLst>
                              <p:cond delay="46000"/>
                            </p:stCondLst>
                            <p:childTnLst>
                              <p:par>
                                <p:cTn id="171" presetID="1" presetClass="entr" presetSubtype="0" fill="hold" grpId="0" nodeType="afterEffect">
                                  <p:stCondLst>
                                    <p:cond delay="0"/>
                                  </p:stCondLst>
                                  <p:childTnLst>
                                    <p:set>
                                      <p:cBhvr>
                                        <p:cTn id="172" dur="1" fill="hold">
                                          <p:stCondLst>
                                            <p:cond delay="999"/>
                                          </p:stCondLst>
                                        </p:cTn>
                                        <p:tgtEl>
                                          <p:spTgt spid="62"/>
                                        </p:tgtEl>
                                        <p:attrNameLst>
                                          <p:attrName>style.visibility</p:attrName>
                                        </p:attrNameLst>
                                      </p:cBhvr>
                                      <p:to>
                                        <p:strVal val="visible"/>
                                      </p:to>
                                    </p:set>
                                  </p:childTnLst>
                                </p:cTn>
                              </p:par>
                            </p:childTnLst>
                          </p:cTn>
                        </p:par>
                        <p:par>
                          <p:cTn id="173" fill="hold">
                            <p:stCondLst>
                              <p:cond delay="47000"/>
                            </p:stCondLst>
                            <p:childTnLst>
                              <p:par>
                                <p:cTn id="174" presetID="1" presetClass="entr" presetSubtype="0" fill="hold" grpId="0" nodeType="afterEffect">
                                  <p:stCondLst>
                                    <p:cond delay="0"/>
                                  </p:stCondLst>
                                  <p:childTnLst>
                                    <p:set>
                                      <p:cBhvr>
                                        <p:cTn id="175" dur="1" fill="hold">
                                          <p:stCondLst>
                                            <p:cond delay="999"/>
                                          </p:stCondLst>
                                        </p:cTn>
                                        <p:tgtEl>
                                          <p:spTgt spid="63"/>
                                        </p:tgtEl>
                                        <p:attrNameLst>
                                          <p:attrName>style.visibility</p:attrName>
                                        </p:attrNameLst>
                                      </p:cBhvr>
                                      <p:to>
                                        <p:strVal val="visible"/>
                                      </p:to>
                                    </p:set>
                                  </p:childTnLst>
                                </p:cTn>
                              </p:par>
                            </p:childTnLst>
                          </p:cTn>
                        </p:par>
                        <p:par>
                          <p:cTn id="176" fill="hold">
                            <p:stCondLst>
                              <p:cond delay="48000"/>
                            </p:stCondLst>
                            <p:childTnLst>
                              <p:par>
                                <p:cTn id="177" presetID="1" presetClass="entr" presetSubtype="0" fill="hold" grpId="0" nodeType="afterEffect">
                                  <p:stCondLst>
                                    <p:cond delay="0"/>
                                  </p:stCondLst>
                                  <p:childTnLst>
                                    <p:set>
                                      <p:cBhvr>
                                        <p:cTn id="178" dur="1" fill="hold">
                                          <p:stCondLst>
                                            <p:cond delay="999"/>
                                          </p:stCondLst>
                                        </p:cTn>
                                        <p:tgtEl>
                                          <p:spTgt spid="64"/>
                                        </p:tgtEl>
                                        <p:attrNameLst>
                                          <p:attrName>style.visibility</p:attrName>
                                        </p:attrNameLst>
                                      </p:cBhvr>
                                      <p:to>
                                        <p:strVal val="visible"/>
                                      </p:to>
                                    </p:set>
                                  </p:childTnLst>
                                </p:cTn>
                              </p:par>
                            </p:childTnLst>
                          </p:cTn>
                        </p:par>
                        <p:par>
                          <p:cTn id="179" fill="hold">
                            <p:stCondLst>
                              <p:cond delay="49000"/>
                            </p:stCondLst>
                            <p:childTnLst>
                              <p:par>
                                <p:cTn id="180" presetID="1" presetClass="entr" presetSubtype="0" fill="hold" grpId="0" nodeType="afterEffect">
                                  <p:stCondLst>
                                    <p:cond delay="0"/>
                                  </p:stCondLst>
                                  <p:childTnLst>
                                    <p:set>
                                      <p:cBhvr>
                                        <p:cTn id="181" dur="1" fill="hold">
                                          <p:stCondLst>
                                            <p:cond delay="999"/>
                                          </p:stCondLst>
                                        </p:cTn>
                                        <p:tgtEl>
                                          <p:spTgt spid="65"/>
                                        </p:tgtEl>
                                        <p:attrNameLst>
                                          <p:attrName>style.visibility</p:attrName>
                                        </p:attrNameLst>
                                      </p:cBhvr>
                                      <p:to>
                                        <p:strVal val="visible"/>
                                      </p:to>
                                    </p:set>
                                  </p:childTnLst>
                                </p:cTn>
                              </p:par>
                            </p:childTnLst>
                          </p:cTn>
                        </p:par>
                        <p:par>
                          <p:cTn id="182" fill="hold">
                            <p:stCondLst>
                              <p:cond delay="50000"/>
                            </p:stCondLst>
                            <p:childTnLst>
                              <p:par>
                                <p:cTn id="183" presetID="1" presetClass="entr" presetSubtype="0" fill="hold" grpId="0" nodeType="afterEffect">
                                  <p:stCondLst>
                                    <p:cond delay="0"/>
                                  </p:stCondLst>
                                  <p:childTnLst>
                                    <p:set>
                                      <p:cBhvr>
                                        <p:cTn id="184" dur="1" fill="hold">
                                          <p:stCondLst>
                                            <p:cond delay="999"/>
                                          </p:stCondLst>
                                        </p:cTn>
                                        <p:tgtEl>
                                          <p:spTgt spid="66"/>
                                        </p:tgtEl>
                                        <p:attrNameLst>
                                          <p:attrName>style.visibility</p:attrName>
                                        </p:attrNameLst>
                                      </p:cBhvr>
                                      <p:to>
                                        <p:strVal val="visible"/>
                                      </p:to>
                                    </p:set>
                                  </p:childTnLst>
                                </p:cTn>
                              </p:par>
                            </p:childTnLst>
                          </p:cTn>
                        </p:par>
                        <p:par>
                          <p:cTn id="185" fill="hold">
                            <p:stCondLst>
                              <p:cond delay="51000"/>
                            </p:stCondLst>
                            <p:childTnLst>
                              <p:par>
                                <p:cTn id="186" presetID="1" presetClass="entr" presetSubtype="0" fill="hold" grpId="0" nodeType="afterEffect">
                                  <p:stCondLst>
                                    <p:cond delay="0"/>
                                  </p:stCondLst>
                                  <p:childTnLst>
                                    <p:set>
                                      <p:cBhvr>
                                        <p:cTn id="187" dur="1" fill="hold">
                                          <p:stCondLst>
                                            <p:cond delay="999"/>
                                          </p:stCondLst>
                                        </p:cTn>
                                        <p:tgtEl>
                                          <p:spTgt spid="67"/>
                                        </p:tgtEl>
                                        <p:attrNameLst>
                                          <p:attrName>style.visibility</p:attrName>
                                        </p:attrNameLst>
                                      </p:cBhvr>
                                      <p:to>
                                        <p:strVal val="visible"/>
                                      </p:to>
                                    </p:set>
                                  </p:childTnLst>
                                </p:cTn>
                              </p:par>
                            </p:childTnLst>
                          </p:cTn>
                        </p:par>
                        <p:par>
                          <p:cTn id="188" fill="hold">
                            <p:stCondLst>
                              <p:cond delay="52000"/>
                            </p:stCondLst>
                            <p:childTnLst>
                              <p:par>
                                <p:cTn id="189" presetID="1" presetClass="entr" presetSubtype="0" fill="hold" grpId="0" nodeType="afterEffect">
                                  <p:stCondLst>
                                    <p:cond delay="0"/>
                                  </p:stCondLst>
                                  <p:childTnLst>
                                    <p:set>
                                      <p:cBhvr>
                                        <p:cTn id="190" dur="1" fill="hold">
                                          <p:stCondLst>
                                            <p:cond delay="999"/>
                                          </p:stCondLst>
                                        </p:cTn>
                                        <p:tgtEl>
                                          <p:spTgt spid="68"/>
                                        </p:tgtEl>
                                        <p:attrNameLst>
                                          <p:attrName>style.visibility</p:attrName>
                                        </p:attrNameLst>
                                      </p:cBhvr>
                                      <p:to>
                                        <p:strVal val="visible"/>
                                      </p:to>
                                    </p:set>
                                  </p:childTnLst>
                                </p:cTn>
                              </p:par>
                            </p:childTnLst>
                          </p:cTn>
                        </p:par>
                        <p:par>
                          <p:cTn id="191" fill="hold">
                            <p:stCondLst>
                              <p:cond delay="53000"/>
                            </p:stCondLst>
                            <p:childTnLst>
                              <p:par>
                                <p:cTn id="192" presetID="1" presetClass="entr" presetSubtype="0" fill="hold" grpId="0" nodeType="afterEffect">
                                  <p:stCondLst>
                                    <p:cond delay="0"/>
                                  </p:stCondLst>
                                  <p:childTnLst>
                                    <p:set>
                                      <p:cBhvr>
                                        <p:cTn id="193" dur="1" fill="hold">
                                          <p:stCondLst>
                                            <p:cond delay="999"/>
                                          </p:stCondLst>
                                        </p:cTn>
                                        <p:tgtEl>
                                          <p:spTgt spid="69"/>
                                        </p:tgtEl>
                                        <p:attrNameLst>
                                          <p:attrName>style.visibility</p:attrName>
                                        </p:attrNameLst>
                                      </p:cBhvr>
                                      <p:to>
                                        <p:strVal val="visible"/>
                                      </p:to>
                                    </p:set>
                                  </p:childTnLst>
                                </p:cTn>
                              </p:par>
                            </p:childTnLst>
                          </p:cTn>
                        </p:par>
                        <p:par>
                          <p:cTn id="194" fill="hold">
                            <p:stCondLst>
                              <p:cond delay="54000"/>
                            </p:stCondLst>
                            <p:childTnLst>
                              <p:par>
                                <p:cTn id="195" presetID="1" presetClass="entr" presetSubtype="0" fill="hold" grpId="0" nodeType="afterEffect">
                                  <p:stCondLst>
                                    <p:cond delay="0"/>
                                  </p:stCondLst>
                                  <p:childTnLst>
                                    <p:set>
                                      <p:cBhvr>
                                        <p:cTn id="196" dur="1" fill="hold">
                                          <p:stCondLst>
                                            <p:cond delay="999"/>
                                          </p:stCondLst>
                                        </p:cTn>
                                        <p:tgtEl>
                                          <p:spTgt spid="70"/>
                                        </p:tgtEl>
                                        <p:attrNameLst>
                                          <p:attrName>style.visibility</p:attrName>
                                        </p:attrNameLst>
                                      </p:cBhvr>
                                      <p:to>
                                        <p:strVal val="visible"/>
                                      </p:to>
                                    </p:set>
                                  </p:childTnLst>
                                </p:cTn>
                              </p:par>
                            </p:childTnLst>
                          </p:cTn>
                        </p:par>
                        <p:par>
                          <p:cTn id="197" fill="hold">
                            <p:stCondLst>
                              <p:cond delay="55000"/>
                            </p:stCondLst>
                            <p:childTnLst>
                              <p:par>
                                <p:cTn id="198" presetID="1" presetClass="entr" presetSubtype="0" fill="hold" grpId="0" nodeType="afterEffect">
                                  <p:stCondLst>
                                    <p:cond delay="0"/>
                                  </p:stCondLst>
                                  <p:childTnLst>
                                    <p:set>
                                      <p:cBhvr>
                                        <p:cTn id="199" dur="1" fill="hold">
                                          <p:stCondLst>
                                            <p:cond delay="999"/>
                                          </p:stCondLst>
                                        </p:cTn>
                                        <p:tgtEl>
                                          <p:spTgt spid="71"/>
                                        </p:tgtEl>
                                        <p:attrNameLst>
                                          <p:attrName>style.visibility</p:attrName>
                                        </p:attrNameLst>
                                      </p:cBhvr>
                                      <p:to>
                                        <p:strVal val="visible"/>
                                      </p:to>
                                    </p:set>
                                  </p:childTnLst>
                                </p:cTn>
                              </p:par>
                            </p:childTnLst>
                          </p:cTn>
                        </p:par>
                        <p:par>
                          <p:cTn id="200" fill="hold">
                            <p:stCondLst>
                              <p:cond delay="56000"/>
                            </p:stCondLst>
                            <p:childTnLst>
                              <p:par>
                                <p:cTn id="201" presetID="1" presetClass="entr" presetSubtype="0" fill="hold" grpId="0" nodeType="afterEffect">
                                  <p:stCondLst>
                                    <p:cond delay="0"/>
                                  </p:stCondLst>
                                  <p:childTnLst>
                                    <p:set>
                                      <p:cBhvr>
                                        <p:cTn id="202" dur="1" fill="hold">
                                          <p:stCondLst>
                                            <p:cond delay="999"/>
                                          </p:stCondLst>
                                        </p:cTn>
                                        <p:tgtEl>
                                          <p:spTgt spid="72"/>
                                        </p:tgtEl>
                                        <p:attrNameLst>
                                          <p:attrName>style.visibility</p:attrName>
                                        </p:attrNameLst>
                                      </p:cBhvr>
                                      <p:to>
                                        <p:strVal val="visible"/>
                                      </p:to>
                                    </p:set>
                                  </p:childTnLst>
                                </p:cTn>
                              </p:par>
                            </p:childTnLst>
                          </p:cTn>
                        </p:par>
                        <p:par>
                          <p:cTn id="203" fill="hold">
                            <p:stCondLst>
                              <p:cond delay="57000"/>
                            </p:stCondLst>
                            <p:childTnLst>
                              <p:par>
                                <p:cTn id="204" presetID="1" presetClass="entr" presetSubtype="0" fill="hold" grpId="0" nodeType="afterEffect">
                                  <p:stCondLst>
                                    <p:cond delay="0"/>
                                  </p:stCondLst>
                                  <p:childTnLst>
                                    <p:set>
                                      <p:cBhvr>
                                        <p:cTn id="205" dur="1" fill="hold">
                                          <p:stCondLst>
                                            <p:cond delay="999"/>
                                          </p:stCondLst>
                                        </p:cTn>
                                        <p:tgtEl>
                                          <p:spTgt spid="73"/>
                                        </p:tgtEl>
                                        <p:attrNameLst>
                                          <p:attrName>style.visibility</p:attrName>
                                        </p:attrNameLst>
                                      </p:cBhvr>
                                      <p:to>
                                        <p:strVal val="visible"/>
                                      </p:to>
                                    </p:set>
                                  </p:childTnLst>
                                </p:cTn>
                              </p:par>
                            </p:childTnLst>
                          </p:cTn>
                        </p:par>
                        <p:par>
                          <p:cTn id="206" fill="hold">
                            <p:stCondLst>
                              <p:cond delay="58000"/>
                            </p:stCondLst>
                            <p:childTnLst>
                              <p:par>
                                <p:cTn id="207" presetID="1" presetClass="entr" presetSubtype="0" fill="hold" grpId="0" nodeType="afterEffect">
                                  <p:stCondLst>
                                    <p:cond delay="0"/>
                                  </p:stCondLst>
                                  <p:childTnLst>
                                    <p:set>
                                      <p:cBhvr>
                                        <p:cTn id="208" dur="1" fill="hold">
                                          <p:stCondLst>
                                            <p:cond delay="999"/>
                                          </p:stCondLst>
                                        </p:cTn>
                                        <p:tgtEl>
                                          <p:spTgt spid="74"/>
                                        </p:tgtEl>
                                        <p:attrNameLst>
                                          <p:attrName>style.visibility</p:attrName>
                                        </p:attrNameLst>
                                      </p:cBhvr>
                                      <p:to>
                                        <p:strVal val="visible"/>
                                      </p:to>
                                    </p:set>
                                  </p:childTnLst>
                                </p:cTn>
                              </p:par>
                            </p:childTnLst>
                          </p:cTn>
                        </p:par>
                        <p:par>
                          <p:cTn id="209" fill="hold">
                            <p:stCondLst>
                              <p:cond delay="59000"/>
                            </p:stCondLst>
                            <p:childTnLst>
                              <p:par>
                                <p:cTn id="210" presetID="1" presetClass="entr" presetSubtype="0" fill="hold" grpId="0" nodeType="afterEffect">
                                  <p:stCondLst>
                                    <p:cond delay="0"/>
                                  </p:stCondLst>
                                  <p:childTnLst>
                                    <p:set>
                                      <p:cBhvr>
                                        <p:cTn id="211" dur="1" fill="hold">
                                          <p:stCondLst>
                                            <p:cond delay="999"/>
                                          </p:stCondLst>
                                        </p:cTn>
                                        <p:tgtEl>
                                          <p:spTgt spid="75"/>
                                        </p:tgtEl>
                                        <p:attrNameLst>
                                          <p:attrName>style.visibility</p:attrName>
                                        </p:attrNameLst>
                                      </p:cBhvr>
                                      <p:to>
                                        <p:strVal val="visible"/>
                                      </p:to>
                                    </p:set>
                                  </p:childTnLst>
                                </p:cTn>
                              </p:par>
                            </p:childTnLst>
                          </p:cTn>
                        </p:par>
                        <p:par>
                          <p:cTn id="212" fill="hold">
                            <p:stCondLst>
                              <p:cond delay="60000"/>
                            </p:stCondLst>
                            <p:childTnLst>
                              <p:par>
                                <p:cTn id="213" presetID="1" presetClass="entr" presetSubtype="0" fill="hold" grpId="0" nodeType="afterEffect">
                                  <p:stCondLst>
                                    <p:cond delay="0"/>
                                  </p:stCondLst>
                                  <p:childTnLst>
                                    <p:set>
                                      <p:cBhvr>
                                        <p:cTn id="214" dur="1" fill="hold">
                                          <p:stCondLst>
                                            <p:cond delay="999"/>
                                          </p:stCondLst>
                                        </p:cTn>
                                        <p:tgtEl>
                                          <p:spTgt spid="76"/>
                                        </p:tgtEl>
                                        <p:attrNameLst>
                                          <p:attrName>style.visibility</p:attrName>
                                        </p:attrNameLst>
                                      </p:cBhvr>
                                      <p:to>
                                        <p:strVal val="visible"/>
                                      </p:to>
                                    </p:set>
                                  </p:childTnLst>
                                </p:cTn>
                              </p:par>
                            </p:childTnLst>
                          </p:cTn>
                        </p:par>
                        <p:par>
                          <p:cTn id="215" fill="hold">
                            <p:stCondLst>
                              <p:cond delay="61000"/>
                            </p:stCondLst>
                            <p:childTnLst>
                              <p:par>
                                <p:cTn id="216" presetID="1" presetClass="entr" presetSubtype="0" fill="hold" grpId="0" nodeType="afterEffect">
                                  <p:stCondLst>
                                    <p:cond delay="0"/>
                                  </p:stCondLst>
                                  <p:childTnLst>
                                    <p:set>
                                      <p:cBhvr>
                                        <p:cTn id="217" dur="1" fill="hold">
                                          <p:stCondLst>
                                            <p:cond delay="999"/>
                                          </p:stCondLst>
                                        </p:cTn>
                                        <p:tgtEl>
                                          <p:spTgt spid="77"/>
                                        </p:tgtEl>
                                        <p:attrNameLst>
                                          <p:attrName>style.visibility</p:attrName>
                                        </p:attrNameLst>
                                      </p:cBhvr>
                                      <p:to>
                                        <p:strVal val="visible"/>
                                      </p:to>
                                    </p:set>
                                  </p:childTnLst>
                                </p:cTn>
                              </p:par>
                            </p:childTnLst>
                          </p:cTn>
                        </p:par>
                        <p:par>
                          <p:cTn id="218" fill="hold">
                            <p:stCondLst>
                              <p:cond delay="62000"/>
                            </p:stCondLst>
                            <p:childTnLst>
                              <p:par>
                                <p:cTn id="219" presetID="1" presetClass="entr" presetSubtype="0" fill="hold" grpId="0" nodeType="afterEffect">
                                  <p:stCondLst>
                                    <p:cond delay="0"/>
                                  </p:stCondLst>
                                  <p:childTnLst>
                                    <p:set>
                                      <p:cBhvr>
                                        <p:cTn id="220" dur="1" fill="hold">
                                          <p:stCondLst>
                                            <p:cond delay="999"/>
                                          </p:stCondLst>
                                        </p:cTn>
                                        <p:tgtEl>
                                          <p:spTgt spid="78"/>
                                        </p:tgtEl>
                                        <p:attrNameLst>
                                          <p:attrName>style.visibility</p:attrName>
                                        </p:attrNameLst>
                                      </p:cBhvr>
                                      <p:to>
                                        <p:strVal val="visible"/>
                                      </p:to>
                                    </p:set>
                                  </p:childTnLst>
                                </p:cTn>
                              </p:par>
                            </p:childTnLst>
                          </p:cTn>
                        </p:par>
                        <p:par>
                          <p:cTn id="221" fill="hold">
                            <p:stCondLst>
                              <p:cond delay="63000"/>
                            </p:stCondLst>
                            <p:childTnLst>
                              <p:par>
                                <p:cTn id="222" presetID="1" presetClass="entr" presetSubtype="0" fill="hold" grpId="0" nodeType="afterEffect">
                                  <p:stCondLst>
                                    <p:cond delay="0"/>
                                  </p:stCondLst>
                                  <p:childTnLst>
                                    <p:set>
                                      <p:cBhvr>
                                        <p:cTn id="223" dur="1" fill="hold">
                                          <p:stCondLst>
                                            <p:cond delay="999"/>
                                          </p:stCondLst>
                                        </p:cTn>
                                        <p:tgtEl>
                                          <p:spTgt spid="79"/>
                                        </p:tgtEl>
                                        <p:attrNameLst>
                                          <p:attrName>style.visibility</p:attrName>
                                        </p:attrNameLst>
                                      </p:cBhvr>
                                      <p:to>
                                        <p:strVal val="visible"/>
                                      </p:to>
                                    </p:set>
                                  </p:childTnLst>
                                </p:cTn>
                              </p:par>
                            </p:childTnLst>
                          </p:cTn>
                        </p:par>
                        <p:par>
                          <p:cTn id="224" fill="hold">
                            <p:stCondLst>
                              <p:cond delay="64000"/>
                            </p:stCondLst>
                            <p:childTnLst>
                              <p:par>
                                <p:cTn id="225" presetID="1" presetClass="entr" presetSubtype="0" fill="hold" grpId="0" nodeType="afterEffect">
                                  <p:stCondLst>
                                    <p:cond delay="0"/>
                                  </p:stCondLst>
                                  <p:childTnLst>
                                    <p:set>
                                      <p:cBhvr>
                                        <p:cTn id="226" dur="1" fill="hold">
                                          <p:stCondLst>
                                            <p:cond delay="999"/>
                                          </p:stCondLst>
                                        </p:cTn>
                                        <p:tgtEl>
                                          <p:spTgt spid="80"/>
                                        </p:tgtEl>
                                        <p:attrNameLst>
                                          <p:attrName>style.visibility</p:attrName>
                                        </p:attrNameLst>
                                      </p:cBhvr>
                                      <p:to>
                                        <p:strVal val="visible"/>
                                      </p:to>
                                    </p:set>
                                  </p:childTnLst>
                                </p:cTn>
                              </p:par>
                            </p:childTnLst>
                          </p:cTn>
                        </p:par>
                        <p:par>
                          <p:cTn id="227" fill="hold">
                            <p:stCondLst>
                              <p:cond delay="65000"/>
                            </p:stCondLst>
                            <p:childTnLst>
                              <p:par>
                                <p:cTn id="228" presetID="1" presetClass="entr" presetSubtype="0" fill="hold" grpId="0" nodeType="afterEffect">
                                  <p:stCondLst>
                                    <p:cond delay="0"/>
                                  </p:stCondLst>
                                  <p:childTnLst>
                                    <p:set>
                                      <p:cBhvr>
                                        <p:cTn id="229" dur="1" fill="hold">
                                          <p:stCondLst>
                                            <p:cond delay="999"/>
                                          </p:stCondLst>
                                        </p:cTn>
                                        <p:tgtEl>
                                          <p:spTgt spid="81"/>
                                        </p:tgtEl>
                                        <p:attrNameLst>
                                          <p:attrName>style.visibility</p:attrName>
                                        </p:attrNameLst>
                                      </p:cBhvr>
                                      <p:to>
                                        <p:strVal val="visible"/>
                                      </p:to>
                                    </p:set>
                                  </p:childTnLst>
                                </p:cTn>
                              </p:par>
                            </p:childTnLst>
                          </p:cTn>
                        </p:par>
                        <p:par>
                          <p:cTn id="230" fill="hold">
                            <p:stCondLst>
                              <p:cond delay="66000"/>
                            </p:stCondLst>
                            <p:childTnLst>
                              <p:par>
                                <p:cTn id="231" presetID="1" presetClass="entr" presetSubtype="0" fill="hold" grpId="0" nodeType="afterEffect">
                                  <p:stCondLst>
                                    <p:cond delay="0"/>
                                  </p:stCondLst>
                                  <p:childTnLst>
                                    <p:set>
                                      <p:cBhvr>
                                        <p:cTn id="232" dur="1" fill="hold">
                                          <p:stCondLst>
                                            <p:cond delay="999"/>
                                          </p:stCondLst>
                                        </p:cTn>
                                        <p:tgtEl>
                                          <p:spTgt spid="82"/>
                                        </p:tgtEl>
                                        <p:attrNameLst>
                                          <p:attrName>style.visibility</p:attrName>
                                        </p:attrNameLst>
                                      </p:cBhvr>
                                      <p:to>
                                        <p:strVal val="visible"/>
                                      </p:to>
                                    </p:set>
                                  </p:childTnLst>
                                </p:cTn>
                              </p:par>
                            </p:childTnLst>
                          </p:cTn>
                        </p:par>
                        <p:par>
                          <p:cTn id="233" fill="hold">
                            <p:stCondLst>
                              <p:cond delay="67000"/>
                            </p:stCondLst>
                            <p:childTnLst>
                              <p:par>
                                <p:cTn id="234" presetID="1" presetClass="entr" presetSubtype="0" fill="hold" grpId="0" nodeType="afterEffect">
                                  <p:stCondLst>
                                    <p:cond delay="0"/>
                                  </p:stCondLst>
                                  <p:childTnLst>
                                    <p:set>
                                      <p:cBhvr>
                                        <p:cTn id="235" dur="1" fill="hold">
                                          <p:stCondLst>
                                            <p:cond delay="999"/>
                                          </p:stCondLst>
                                        </p:cTn>
                                        <p:tgtEl>
                                          <p:spTgt spid="83"/>
                                        </p:tgtEl>
                                        <p:attrNameLst>
                                          <p:attrName>style.visibility</p:attrName>
                                        </p:attrNameLst>
                                      </p:cBhvr>
                                      <p:to>
                                        <p:strVal val="visible"/>
                                      </p:to>
                                    </p:set>
                                  </p:childTnLst>
                                </p:cTn>
                              </p:par>
                            </p:childTnLst>
                          </p:cTn>
                        </p:par>
                        <p:par>
                          <p:cTn id="236" fill="hold">
                            <p:stCondLst>
                              <p:cond delay="68000"/>
                            </p:stCondLst>
                            <p:childTnLst>
                              <p:par>
                                <p:cTn id="237" presetID="1" presetClass="entr" presetSubtype="0" fill="hold" grpId="0" nodeType="afterEffect">
                                  <p:stCondLst>
                                    <p:cond delay="0"/>
                                  </p:stCondLst>
                                  <p:childTnLst>
                                    <p:set>
                                      <p:cBhvr>
                                        <p:cTn id="238" dur="1" fill="hold">
                                          <p:stCondLst>
                                            <p:cond delay="999"/>
                                          </p:stCondLst>
                                        </p:cTn>
                                        <p:tgtEl>
                                          <p:spTgt spid="84"/>
                                        </p:tgtEl>
                                        <p:attrNameLst>
                                          <p:attrName>style.visibility</p:attrName>
                                        </p:attrNameLst>
                                      </p:cBhvr>
                                      <p:to>
                                        <p:strVal val="visible"/>
                                      </p:to>
                                    </p:set>
                                  </p:childTnLst>
                                </p:cTn>
                              </p:par>
                            </p:childTnLst>
                          </p:cTn>
                        </p:par>
                        <p:par>
                          <p:cTn id="239" fill="hold">
                            <p:stCondLst>
                              <p:cond delay="69000"/>
                            </p:stCondLst>
                            <p:childTnLst>
                              <p:par>
                                <p:cTn id="240" presetID="1" presetClass="entr" presetSubtype="0" fill="hold" grpId="0" nodeType="afterEffect">
                                  <p:stCondLst>
                                    <p:cond delay="0"/>
                                  </p:stCondLst>
                                  <p:childTnLst>
                                    <p:set>
                                      <p:cBhvr>
                                        <p:cTn id="241" dur="1" fill="hold">
                                          <p:stCondLst>
                                            <p:cond delay="999"/>
                                          </p:stCondLst>
                                        </p:cTn>
                                        <p:tgtEl>
                                          <p:spTgt spid="85"/>
                                        </p:tgtEl>
                                        <p:attrNameLst>
                                          <p:attrName>style.visibility</p:attrName>
                                        </p:attrNameLst>
                                      </p:cBhvr>
                                      <p:to>
                                        <p:strVal val="visible"/>
                                      </p:to>
                                    </p:set>
                                  </p:childTnLst>
                                </p:cTn>
                              </p:par>
                            </p:childTnLst>
                          </p:cTn>
                        </p:par>
                        <p:par>
                          <p:cTn id="242" fill="hold">
                            <p:stCondLst>
                              <p:cond delay="70000"/>
                            </p:stCondLst>
                            <p:childTnLst>
                              <p:par>
                                <p:cTn id="243" presetID="1" presetClass="entr" presetSubtype="0" fill="hold" grpId="0" nodeType="afterEffect">
                                  <p:stCondLst>
                                    <p:cond delay="0"/>
                                  </p:stCondLst>
                                  <p:childTnLst>
                                    <p:set>
                                      <p:cBhvr>
                                        <p:cTn id="244" dur="1" fill="hold">
                                          <p:stCondLst>
                                            <p:cond delay="999"/>
                                          </p:stCondLst>
                                        </p:cTn>
                                        <p:tgtEl>
                                          <p:spTgt spid="86"/>
                                        </p:tgtEl>
                                        <p:attrNameLst>
                                          <p:attrName>style.visibility</p:attrName>
                                        </p:attrNameLst>
                                      </p:cBhvr>
                                      <p:to>
                                        <p:strVal val="visible"/>
                                      </p:to>
                                    </p:set>
                                  </p:childTnLst>
                                </p:cTn>
                              </p:par>
                            </p:childTnLst>
                          </p:cTn>
                        </p:par>
                        <p:par>
                          <p:cTn id="245" fill="hold">
                            <p:stCondLst>
                              <p:cond delay="71000"/>
                            </p:stCondLst>
                            <p:childTnLst>
                              <p:par>
                                <p:cTn id="246" presetID="1" presetClass="entr" presetSubtype="0" fill="hold" grpId="0" nodeType="afterEffect">
                                  <p:stCondLst>
                                    <p:cond delay="0"/>
                                  </p:stCondLst>
                                  <p:childTnLst>
                                    <p:set>
                                      <p:cBhvr>
                                        <p:cTn id="247" dur="1" fill="hold">
                                          <p:stCondLst>
                                            <p:cond delay="999"/>
                                          </p:stCondLst>
                                        </p:cTn>
                                        <p:tgtEl>
                                          <p:spTgt spid="87"/>
                                        </p:tgtEl>
                                        <p:attrNameLst>
                                          <p:attrName>style.visibility</p:attrName>
                                        </p:attrNameLst>
                                      </p:cBhvr>
                                      <p:to>
                                        <p:strVal val="visible"/>
                                      </p:to>
                                    </p:set>
                                  </p:childTnLst>
                                </p:cTn>
                              </p:par>
                            </p:childTnLst>
                          </p:cTn>
                        </p:par>
                        <p:par>
                          <p:cTn id="248" fill="hold">
                            <p:stCondLst>
                              <p:cond delay="72000"/>
                            </p:stCondLst>
                            <p:childTnLst>
                              <p:par>
                                <p:cTn id="249" presetID="1" presetClass="entr" presetSubtype="0" fill="hold" grpId="0" nodeType="afterEffect">
                                  <p:stCondLst>
                                    <p:cond delay="0"/>
                                  </p:stCondLst>
                                  <p:childTnLst>
                                    <p:set>
                                      <p:cBhvr>
                                        <p:cTn id="250" dur="1" fill="hold">
                                          <p:stCondLst>
                                            <p:cond delay="999"/>
                                          </p:stCondLst>
                                        </p:cTn>
                                        <p:tgtEl>
                                          <p:spTgt spid="88"/>
                                        </p:tgtEl>
                                        <p:attrNameLst>
                                          <p:attrName>style.visibility</p:attrName>
                                        </p:attrNameLst>
                                      </p:cBhvr>
                                      <p:to>
                                        <p:strVal val="visible"/>
                                      </p:to>
                                    </p:set>
                                  </p:childTnLst>
                                </p:cTn>
                              </p:par>
                            </p:childTnLst>
                          </p:cTn>
                        </p:par>
                        <p:par>
                          <p:cTn id="251" fill="hold">
                            <p:stCondLst>
                              <p:cond delay="73000"/>
                            </p:stCondLst>
                            <p:childTnLst>
                              <p:par>
                                <p:cTn id="252" presetID="1" presetClass="entr" presetSubtype="0" fill="hold" grpId="0" nodeType="afterEffect">
                                  <p:stCondLst>
                                    <p:cond delay="0"/>
                                  </p:stCondLst>
                                  <p:childTnLst>
                                    <p:set>
                                      <p:cBhvr>
                                        <p:cTn id="253" dur="1" fill="hold">
                                          <p:stCondLst>
                                            <p:cond delay="999"/>
                                          </p:stCondLst>
                                        </p:cTn>
                                        <p:tgtEl>
                                          <p:spTgt spid="89"/>
                                        </p:tgtEl>
                                        <p:attrNameLst>
                                          <p:attrName>style.visibility</p:attrName>
                                        </p:attrNameLst>
                                      </p:cBhvr>
                                      <p:to>
                                        <p:strVal val="visible"/>
                                      </p:to>
                                    </p:set>
                                  </p:childTnLst>
                                </p:cTn>
                              </p:par>
                            </p:childTnLst>
                          </p:cTn>
                        </p:par>
                        <p:par>
                          <p:cTn id="254" fill="hold">
                            <p:stCondLst>
                              <p:cond delay="74000"/>
                            </p:stCondLst>
                            <p:childTnLst>
                              <p:par>
                                <p:cTn id="255" presetID="1" presetClass="entr" presetSubtype="0" fill="hold" grpId="0" nodeType="afterEffect">
                                  <p:stCondLst>
                                    <p:cond delay="0"/>
                                  </p:stCondLst>
                                  <p:childTnLst>
                                    <p:set>
                                      <p:cBhvr>
                                        <p:cTn id="256" dur="1" fill="hold">
                                          <p:stCondLst>
                                            <p:cond delay="999"/>
                                          </p:stCondLst>
                                        </p:cTn>
                                        <p:tgtEl>
                                          <p:spTgt spid="90"/>
                                        </p:tgtEl>
                                        <p:attrNameLst>
                                          <p:attrName>style.visibility</p:attrName>
                                        </p:attrNameLst>
                                      </p:cBhvr>
                                      <p:to>
                                        <p:strVal val="visible"/>
                                      </p:to>
                                    </p:set>
                                  </p:childTnLst>
                                </p:cTn>
                              </p:par>
                            </p:childTnLst>
                          </p:cTn>
                        </p:par>
                        <p:par>
                          <p:cTn id="257" fill="hold">
                            <p:stCondLst>
                              <p:cond delay="75000"/>
                            </p:stCondLst>
                            <p:childTnLst>
                              <p:par>
                                <p:cTn id="258" presetID="1" presetClass="entr" presetSubtype="0" fill="hold" grpId="0" nodeType="afterEffect">
                                  <p:stCondLst>
                                    <p:cond delay="0"/>
                                  </p:stCondLst>
                                  <p:childTnLst>
                                    <p:set>
                                      <p:cBhvr>
                                        <p:cTn id="259" dur="1" fill="hold">
                                          <p:stCondLst>
                                            <p:cond delay="999"/>
                                          </p:stCondLst>
                                        </p:cTn>
                                        <p:tgtEl>
                                          <p:spTgt spid="91"/>
                                        </p:tgtEl>
                                        <p:attrNameLst>
                                          <p:attrName>style.visibility</p:attrName>
                                        </p:attrNameLst>
                                      </p:cBhvr>
                                      <p:to>
                                        <p:strVal val="visible"/>
                                      </p:to>
                                    </p:set>
                                  </p:childTnLst>
                                </p:cTn>
                              </p:par>
                            </p:childTnLst>
                          </p:cTn>
                        </p:par>
                        <p:par>
                          <p:cTn id="260" fill="hold">
                            <p:stCondLst>
                              <p:cond delay="76000"/>
                            </p:stCondLst>
                            <p:childTnLst>
                              <p:par>
                                <p:cTn id="261" presetID="1" presetClass="entr" presetSubtype="0" fill="hold" grpId="0" nodeType="afterEffect">
                                  <p:stCondLst>
                                    <p:cond delay="0"/>
                                  </p:stCondLst>
                                  <p:childTnLst>
                                    <p:set>
                                      <p:cBhvr>
                                        <p:cTn id="262" dur="1" fill="hold">
                                          <p:stCondLst>
                                            <p:cond delay="999"/>
                                          </p:stCondLst>
                                        </p:cTn>
                                        <p:tgtEl>
                                          <p:spTgt spid="92"/>
                                        </p:tgtEl>
                                        <p:attrNameLst>
                                          <p:attrName>style.visibility</p:attrName>
                                        </p:attrNameLst>
                                      </p:cBhvr>
                                      <p:to>
                                        <p:strVal val="visible"/>
                                      </p:to>
                                    </p:set>
                                  </p:childTnLst>
                                </p:cTn>
                              </p:par>
                            </p:childTnLst>
                          </p:cTn>
                        </p:par>
                        <p:par>
                          <p:cTn id="263" fill="hold">
                            <p:stCondLst>
                              <p:cond delay="77000"/>
                            </p:stCondLst>
                            <p:childTnLst>
                              <p:par>
                                <p:cTn id="264" presetID="1" presetClass="entr" presetSubtype="0" fill="hold" grpId="0" nodeType="afterEffect">
                                  <p:stCondLst>
                                    <p:cond delay="0"/>
                                  </p:stCondLst>
                                  <p:childTnLst>
                                    <p:set>
                                      <p:cBhvr>
                                        <p:cTn id="265" dur="1" fill="hold">
                                          <p:stCondLst>
                                            <p:cond delay="999"/>
                                          </p:stCondLst>
                                        </p:cTn>
                                        <p:tgtEl>
                                          <p:spTgt spid="93"/>
                                        </p:tgtEl>
                                        <p:attrNameLst>
                                          <p:attrName>style.visibility</p:attrName>
                                        </p:attrNameLst>
                                      </p:cBhvr>
                                      <p:to>
                                        <p:strVal val="visible"/>
                                      </p:to>
                                    </p:set>
                                  </p:childTnLst>
                                </p:cTn>
                              </p:par>
                            </p:childTnLst>
                          </p:cTn>
                        </p:par>
                        <p:par>
                          <p:cTn id="266" fill="hold">
                            <p:stCondLst>
                              <p:cond delay="78000"/>
                            </p:stCondLst>
                            <p:childTnLst>
                              <p:par>
                                <p:cTn id="267" presetID="1" presetClass="entr" presetSubtype="0" fill="hold" grpId="0" nodeType="afterEffect">
                                  <p:stCondLst>
                                    <p:cond delay="0"/>
                                  </p:stCondLst>
                                  <p:childTnLst>
                                    <p:set>
                                      <p:cBhvr>
                                        <p:cTn id="268" dur="1" fill="hold">
                                          <p:stCondLst>
                                            <p:cond delay="999"/>
                                          </p:stCondLst>
                                        </p:cTn>
                                        <p:tgtEl>
                                          <p:spTgt spid="94"/>
                                        </p:tgtEl>
                                        <p:attrNameLst>
                                          <p:attrName>style.visibility</p:attrName>
                                        </p:attrNameLst>
                                      </p:cBhvr>
                                      <p:to>
                                        <p:strVal val="visible"/>
                                      </p:to>
                                    </p:set>
                                  </p:childTnLst>
                                </p:cTn>
                              </p:par>
                            </p:childTnLst>
                          </p:cTn>
                        </p:par>
                        <p:par>
                          <p:cTn id="269" fill="hold">
                            <p:stCondLst>
                              <p:cond delay="79000"/>
                            </p:stCondLst>
                            <p:childTnLst>
                              <p:par>
                                <p:cTn id="270" presetID="1" presetClass="entr" presetSubtype="0" fill="hold" grpId="0" nodeType="afterEffect">
                                  <p:stCondLst>
                                    <p:cond delay="0"/>
                                  </p:stCondLst>
                                  <p:childTnLst>
                                    <p:set>
                                      <p:cBhvr>
                                        <p:cTn id="271" dur="1" fill="hold">
                                          <p:stCondLst>
                                            <p:cond delay="999"/>
                                          </p:stCondLst>
                                        </p:cTn>
                                        <p:tgtEl>
                                          <p:spTgt spid="95"/>
                                        </p:tgtEl>
                                        <p:attrNameLst>
                                          <p:attrName>style.visibility</p:attrName>
                                        </p:attrNameLst>
                                      </p:cBhvr>
                                      <p:to>
                                        <p:strVal val="visible"/>
                                      </p:to>
                                    </p:set>
                                  </p:childTnLst>
                                </p:cTn>
                              </p:par>
                            </p:childTnLst>
                          </p:cTn>
                        </p:par>
                        <p:par>
                          <p:cTn id="272" fill="hold">
                            <p:stCondLst>
                              <p:cond delay="80000"/>
                            </p:stCondLst>
                            <p:childTnLst>
                              <p:par>
                                <p:cTn id="273" presetID="1" presetClass="entr" presetSubtype="0" fill="hold" grpId="0" nodeType="afterEffect">
                                  <p:stCondLst>
                                    <p:cond delay="0"/>
                                  </p:stCondLst>
                                  <p:childTnLst>
                                    <p:set>
                                      <p:cBhvr>
                                        <p:cTn id="274" dur="1" fill="hold">
                                          <p:stCondLst>
                                            <p:cond delay="999"/>
                                          </p:stCondLst>
                                        </p:cTn>
                                        <p:tgtEl>
                                          <p:spTgt spid="96"/>
                                        </p:tgtEl>
                                        <p:attrNameLst>
                                          <p:attrName>style.visibility</p:attrName>
                                        </p:attrNameLst>
                                      </p:cBhvr>
                                      <p:to>
                                        <p:strVal val="visible"/>
                                      </p:to>
                                    </p:set>
                                  </p:childTnLst>
                                </p:cTn>
                              </p:par>
                            </p:childTnLst>
                          </p:cTn>
                        </p:par>
                        <p:par>
                          <p:cTn id="275" fill="hold">
                            <p:stCondLst>
                              <p:cond delay="81000"/>
                            </p:stCondLst>
                            <p:childTnLst>
                              <p:par>
                                <p:cTn id="276" presetID="1" presetClass="entr" presetSubtype="0" fill="hold" grpId="0" nodeType="afterEffect">
                                  <p:stCondLst>
                                    <p:cond delay="0"/>
                                  </p:stCondLst>
                                  <p:childTnLst>
                                    <p:set>
                                      <p:cBhvr>
                                        <p:cTn id="277" dur="1" fill="hold">
                                          <p:stCondLst>
                                            <p:cond delay="999"/>
                                          </p:stCondLst>
                                        </p:cTn>
                                        <p:tgtEl>
                                          <p:spTgt spid="97"/>
                                        </p:tgtEl>
                                        <p:attrNameLst>
                                          <p:attrName>style.visibility</p:attrName>
                                        </p:attrNameLst>
                                      </p:cBhvr>
                                      <p:to>
                                        <p:strVal val="visible"/>
                                      </p:to>
                                    </p:set>
                                  </p:childTnLst>
                                </p:cTn>
                              </p:par>
                            </p:childTnLst>
                          </p:cTn>
                        </p:par>
                        <p:par>
                          <p:cTn id="278" fill="hold">
                            <p:stCondLst>
                              <p:cond delay="82000"/>
                            </p:stCondLst>
                            <p:childTnLst>
                              <p:par>
                                <p:cTn id="279" presetID="1" presetClass="entr" presetSubtype="0" fill="hold" grpId="0" nodeType="afterEffect">
                                  <p:stCondLst>
                                    <p:cond delay="0"/>
                                  </p:stCondLst>
                                  <p:childTnLst>
                                    <p:set>
                                      <p:cBhvr>
                                        <p:cTn id="280" dur="1" fill="hold">
                                          <p:stCondLst>
                                            <p:cond delay="999"/>
                                          </p:stCondLst>
                                        </p:cTn>
                                        <p:tgtEl>
                                          <p:spTgt spid="98"/>
                                        </p:tgtEl>
                                        <p:attrNameLst>
                                          <p:attrName>style.visibility</p:attrName>
                                        </p:attrNameLst>
                                      </p:cBhvr>
                                      <p:to>
                                        <p:strVal val="visible"/>
                                      </p:to>
                                    </p:set>
                                  </p:childTnLst>
                                </p:cTn>
                              </p:par>
                            </p:childTnLst>
                          </p:cTn>
                        </p:par>
                        <p:par>
                          <p:cTn id="281" fill="hold">
                            <p:stCondLst>
                              <p:cond delay="83000"/>
                            </p:stCondLst>
                            <p:childTnLst>
                              <p:par>
                                <p:cTn id="282" presetID="1" presetClass="entr" presetSubtype="0" fill="hold" grpId="0" nodeType="afterEffect">
                                  <p:stCondLst>
                                    <p:cond delay="0"/>
                                  </p:stCondLst>
                                  <p:childTnLst>
                                    <p:set>
                                      <p:cBhvr>
                                        <p:cTn id="283" dur="1" fill="hold">
                                          <p:stCondLst>
                                            <p:cond delay="999"/>
                                          </p:stCondLst>
                                        </p:cTn>
                                        <p:tgtEl>
                                          <p:spTgt spid="99"/>
                                        </p:tgtEl>
                                        <p:attrNameLst>
                                          <p:attrName>style.visibility</p:attrName>
                                        </p:attrNameLst>
                                      </p:cBhvr>
                                      <p:to>
                                        <p:strVal val="visible"/>
                                      </p:to>
                                    </p:set>
                                  </p:childTnLst>
                                </p:cTn>
                              </p:par>
                            </p:childTnLst>
                          </p:cTn>
                        </p:par>
                        <p:par>
                          <p:cTn id="284" fill="hold">
                            <p:stCondLst>
                              <p:cond delay="84000"/>
                            </p:stCondLst>
                            <p:childTnLst>
                              <p:par>
                                <p:cTn id="285" presetID="1" presetClass="entr" presetSubtype="0" fill="hold" grpId="0" nodeType="afterEffect">
                                  <p:stCondLst>
                                    <p:cond delay="0"/>
                                  </p:stCondLst>
                                  <p:childTnLst>
                                    <p:set>
                                      <p:cBhvr>
                                        <p:cTn id="286" dur="1" fill="hold">
                                          <p:stCondLst>
                                            <p:cond delay="999"/>
                                          </p:stCondLst>
                                        </p:cTn>
                                        <p:tgtEl>
                                          <p:spTgt spid="100"/>
                                        </p:tgtEl>
                                        <p:attrNameLst>
                                          <p:attrName>style.visibility</p:attrName>
                                        </p:attrNameLst>
                                      </p:cBhvr>
                                      <p:to>
                                        <p:strVal val="visible"/>
                                      </p:to>
                                    </p:set>
                                  </p:childTnLst>
                                </p:cTn>
                              </p:par>
                            </p:childTnLst>
                          </p:cTn>
                        </p:par>
                        <p:par>
                          <p:cTn id="287" fill="hold">
                            <p:stCondLst>
                              <p:cond delay="85000"/>
                            </p:stCondLst>
                            <p:childTnLst>
                              <p:par>
                                <p:cTn id="288" presetID="1" presetClass="entr" presetSubtype="0" fill="hold" grpId="0" nodeType="afterEffect">
                                  <p:stCondLst>
                                    <p:cond delay="0"/>
                                  </p:stCondLst>
                                  <p:childTnLst>
                                    <p:set>
                                      <p:cBhvr>
                                        <p:cTn id="289" dur="1" fill="hold">
                                          <p:stCondLst>
                                            <p:cond delay="999"/>
                                          </p:stCondLst>
                                        </p:cTn>
                                        <p:tgtEl>
                                          <p:spTgt spid="101"/>
                                        </p:tgtEl>
                                        <p:attrNameLst>
                                          <p:attrName>style.visibility</p:attrName>
                                        </p:attrNameLst>
                                      </p:cBhvr>
                                      <p:to>
                                        <p:strVal val="visible"/>
                                      </p:to>
                                    </p:set>
                                  </p:childTnLst>
                                </p:cTn>
                              </p:par>
                            </p:childTnLst>
                          </p:cTn>
                        </p:par>
                        <p:par>
                          <p:cTn id="290" fill="hold">
                            <p:stCondLst>
                              <p:cond delay="86000"/>
                            </p:stCondLst>
                            <p:childTnLst>
                              <p:par>
                                <p:cTn id="291" presetID="1" presetClass="entr" presetSubtype="0" fill="hold" grpId="0" nodeType="afterEffect">
                                  <p:stCondLst>
                                    <p:cond delay="0"/>
                                  </p:stCondLst>
                                  <p:childTnLst>
                                    <p:set>
                                      <p:cBhvr>
                                        <p:cTn id="292" dur="1" fill="hold">
                                          <p:stCondLst>
                                            <p:cond delay="999"/>
                                          </p:stCondLst>
                                        </p:cTn>
                                        <p:tgtEl>
                                          <p:spTgt spid="102"/>
                                        </p:tgtEl>
                                        <p:attrNameLst>
                                          <p:attrName>style.visibility</p:attrName>
                                        </p:attrNameLst>
                                      </p:cBhvr>
                                      <p:to>
                                        <p:strVal val="visible"/>
                                      </p:to>
                                    </p:set>
                                  </p:childTnLst>
                                </p:cTn>
                              </p:par>
                            </p:childTnLst>
                          </p:cTn>
                        </p:par>
                        <p:par>
                          <p:cTn id="293" fill="hold">
                            <p:stCondLst>
                              <p:cond delay="87000"/>
                            </p:stCondLst>
                            <p:childTnLst>
                              <p:par>
                                <p:cTn id="294" presetID="1" presetClass="entr" presetSubtype="0" fill="hold" grpId="0" nodeType="afterEffect">
                                  <p:stCondLst>
                                    <p:cond delay="0"/>
                                  </p:stCondLst>
                                  <p:childTnLst>
                                    <p:set>
                                      <p:cBhvr>
                                        <p:cTn id="295" dur="1" fill="hold">
                                          <p:stCondLst>
                                            <p:cond delay="999"/>
                                          </p:stCondLst>
                                        </p:cTn>
                                        <p:tgtEl>
                                          <p:spTgt spid="103"/>
                                        </p:tgtEl>
                                        <p:attrNameLst>
                                          <p:attrName>style.visibility</p:attrName>
                                        </p:attrNameLst>
                                      </p:cBhvr>
                                      <p:to>
                                        <p:strVal val="visible"/>
                                      </p:to>
                                    </p:set>
                                  </p:childTnLst>
                                </p:cTn>
                              </p:par>
                            </p:childTnLst>
                          </p:cTn>
                        </p:par>
                        <p:par>
                          <p:cTn id="296" fill="hold">
                            <p:stCondLst>
                              <p:cond delay="88000"/>
                            </p:stCondLst>
                            <p:childTnLst>
                              <p:par>
                                <p:cTn id="297" presetID="1" presetClass="entr" presetSubtype="0" fill="hold" grpId="0" nodeType="afterEffect">
                                  <p:stCondLst>
                                    <p:cond delay="0"/>
                                  </p:stCondLst>
                                  <p:childTnLst>
                                    <p:set>
                                      <p:cBhvr>
                                        <p:cTn id="298" dur="1" fill="hold">
                                          <p:stCondLst>
                                            <p:cond delay="999"/>
                                          </p:stCondLst>
                                        </p:cTn>
                                        <p:tgtEl>
                                          <p:spTgt spid="104"/>
                                        </p:tgtEl>
                                        <p:attrNameLst>
                                          <p:attrName>style.visibility</p:attrName>
                                        </p:attrNameLst>
                                      </p:cBhvr>
                                      <p:to>
                                        <p:strVal val="visible"/>
                                      </p:to>
                                    </p:set>
                                  </p:childTnLst>
                                </p:cTn>
                              </p:par>
                            </p:childTnLst>
                          </p:cTn>
                        </p:par>
                        <p:par>
                          <p:cTn id="299" fill="hold">
                            <p:stCondLst>
                              <p:cond delay="89000"/>
                            </p:stCondLst>
                            <p:childTnLst>
                              <p:par>
                                <p:cTn id="300" presetID="1" presetClass="entr" presetSubtype="0" fill="hold" grpId="0" nodeType="afterEffect">
                                  <p:stCondLst>
                                    <p:cond delay="0"/>
                                  </p:stCondLst>
                                  <p:childTnLst>
                                    <p:set>
                                      <p:cBhvr>
                                        <p:cTn id="301" dur="1" fill="hold">
                                          <p:stCondLst>
                                            <p:cond delay="999"/>
                                          </p:stCondLst>
                                        </p:cTn>
                                        <p:tgtEl>
                                          <p:spTgt spid="105"/>
                                        </p:tgtEl>
                                        <p:attrNameLst>
                                          <p:attrName>style.visibility</p:attrName>
                                        </p:attrNameLst>
                                      </p:cBhvr>
                                      <p:to>
                                        <p:strVal val="visible"/>
                                      </p:to>
                                    </p:set>
                                  </p:childTnLst>
                                </p:cTn>
                              </p:par>
                            </p:childTnLst>
                          </p:cTn>
                        </p:par>
                        <p:par>
                          <p:cTn id="302" fill="hold">
                            <p:stCondLst>
                              <p:cond delay="90000"/>
                            </p:stCondLst>
                            <p:childTnLst>
                              <p:par>
                                <p:cTn id="303" presetID="1" presetClass="entr" presetSubtype="0" fill="hold" grpId="0" nodeType="afterEffect">
                                  <p:stCondLst>
                                    <p:cond delay="0"/>
                                  </p:stCondLst>
                                  <p:childTnLst>
                                    <p:set>
                                      <p:cBhvr>
                                        <p:cTn id="304" dur="1" fill="hold">
                                          <p:stCondLst>
                                            <p:cond delay="999"/>
                                          </p:stCondLst>
                                        </p:cTn>
                                        <p:tgtEl>
                                          <p:spTgt spid="106"/>
                                        </p:tgtEl>
                                        <p:attrNameLst>
                                          <p:attrName>style.visibility</p:attrName>
                                        </p:attrNameLst>
                                      </p:cBhvr>
                                      <p:to>
                                        <p:strVal val="visible"/>
                                      </p:to>
                                    </p:set>
                                  </p:childTnLst>
                                </p:cTn>
                              </p:par>
                            </p:childTnLst>
                          </p:cTn>
                        </p:par>
                        <p:par>
                          <p:cTn id="305" fill="hold">
                            <p:stCondLst>
                              <p:cond delay="91000"/>
                            </p:stCondLst>
                            <p:childTnLst>
                              <p:par>
                                <p:cTn id="306" presetID="1" presetClass="entr" presetSubtype="0" fill="hold" grpId="0" nodeType="afterEffect">
                                  <p:stCondLst>
                                    <p:cond delay="0"/>
                                  </p:stCondLst>
                                  <p:childTnLst>
                                    <p:set>
                                      <p:cBhvr>
                                        <p:cTn id="307" dur="1" fill="hold">
                                          <p:stCondLst>
                                            <p:cond delay="999"/>
                                          </p:stCondLst>
                                        </p:cTn>
                                        <p:tgtEl>
                                          <p:spTgt spid="107"/>
                                        </p:tgtEl>
                                        <p:attrNameLst>
                                          <p:attrName>style.visibility</p:attrName>
                                        </p:attrNameLst>
                                      </p:cBhvr>
                                      <p:to>
                                        <p:strVal val="visible"/>
                                      </p:to>
                                    </p:set>
                                  </p:childTnLst>
                                </p:cTn>
                              </p:par>
                            </p:childTnLst>
                          </p:cTn>
                        </p:par>
                        <p:par>
                          <p:cTn id="308" fill="hold">
                            <p:stCondLst>
                              <p:cond delay="92000"/>
                            </p:stCondLst>
                            <p:childTnLst>
                              <p:par>
                                <p:cTn id="309" presetID="1" presetClass="entr" presetSubtype="0" fill="hold" grpId="0" nodeType="afterEffect">
                                  <p:stCondLst>
                                    <p:cond delay="0"/>
                                  </p:stCondLst>
                                  <p:childTnLst>
                                    <p:set>
                                      <p:cBhvr>
                                        <p:cTn id="310" dur="1" fill="hold">
                                          <p:stCondLst>
                                            <p:cond delay="999"/>
                                          </p:stCondLst>
                                        </p:cTn>
                                        <p:tgtEl>
                                          <p:spTgt spid="108"/>
                                        </p:tgtEl>
                                        <p:attrNameLst>
                                          <p:attrName>style.visibility</p:attrName>
                                        </p:attrNameLst>
                                      </p:cBhvr>
                                      <p:to>
                                        <p:strVal val="visible"/>
                                      </p:to>
                                    </p:set>
                                  </p:childTnLst>
                                </p:cTn>
                              </p:par>
                            </p:childTnLst>
                          </p:cTn>
                        </p:par>
                        <p:par>
                          <p:cTn id="311" fill="hold">
                            <p:stCondLst>
                              <p:cond delay="93000"/>
                            </p:stCondLst>
                            <p:childTnLst>
                              <p:par>
                                <p:cTn id="312" presetID="1" presetClass="entr" presetSubtype="0" fill="hold" grpId="0" nodeType="afterEffect">
                                  <p:stCondLst>
                                    <p:cond delay="0"/>
                                  </p:stCondLst>
                                  <p:childTnLst>
                                    <p:set>
                                      <p:cBhvr>
                                        <p:cTn id="313" dur="1" fill="hold">
                                          <p:stCondLst>
                                            <p:cond delay="999"/>
                                          </p:stCondLst>
                                        </p:cTn>
                                        <p:tgtEl>
                                          <p:spTgt spid="109"/>
                                        </p:tgtEl>
                                        <p:attrNameLst>
                                          <p:attrName>style.visibility</p:attrName>
                                        </p:attrNameLst>
                                      </p:cBhvr>
                                      <p:to>
                                        <p:strVal val="visible"/>
                                      </p:to>
                                    </p:set>
                                  </p:childTnLst>
                                </p:cTn>
                              </p:par>
                            </p:childTnLst>
                          </p:cTn>
                        </p:par>
                        <p:par>
                          <p:cTn id="314" fill="hold">
                            <p:stCondLst>
                              <p:cond delay="94000"/>
                            </p:stCondLst>
                            <p:childTnLst>
                              <p:par>
                                <p:cTn id="315" presetID="1" presetClass="entr" presetSubtype="0" fill="hold" grpId="0" nodeType="afterEffect">
                                  <p:stCondLst>
                                    <p:cond delay="0"/>
                                  </p:stCondLst>
                                  <p:childTnLst>
                                    <p:set>
                                      <p:cBhvr>
                                        <p:cTn id="316" dur="1" fill="hold">
                                          <p:stCondLst>
                                            <p:cond delay="999"/>
                                          </p:stCondLst>
                                        </p:cTn>
                                        <p:tgtEl>
                                          <p:spTgt spid="110"/>
                                        </p:tgtEl>
                                        <p:attrNameLst>
                                          <p:attrName>style.visibility</p:attrName>
                                        </p:attrNameLst>
                                      </p:cBhvr>
                                      <p:to>
                                        <p:strVal val="visible"/>
                                      </p:to>
                                    </p:set>
                                  </p:childTnLst>
                                </p:cTn>
                              </p:par>
                            </p:childTnLst>
                          </p:cTn>
                        </p:par>
                        <p:par>
                          <p:cTn id="317" fill="hold">
                            <p:stCondLst>
                              <p:cond delay="95000"/>
                            </p:stCondLst>
                            <p:childTnLst>
                              <p:par>
                                <p:cTn id="318" presetID="1" presetClass="entr" presetSubtype="0" fill="hold" grpId="0" nodeType="afterEffect">
                                  <p:stCondLst>
                                    <p:cond delay="0"/>
                                  </p:stCondLst>
                                  <p:childTnLst>
                                    <p:set>
                                      <p:cBhvr>
                                        <p:cTn id="319" dur="1" fill="hold">
                                          <p:stCondLst>
                                            <p:cond delay="999"/>
                                          </p:stCondLst>
                                        </p:cTn>
                                        <p:tgtEl>
                                          <p:spTgt spid="111"/>
                                        </p:tgtEl>
                                        <p:attrNameLst>
                                          <p:attrName>style.visibility</p:attrName>
                                        </p:attrNameLst>
                                      </p:cBhvr>
                                      <p:to>
                                        <p:strVal val="visible"/>
                                      </p:to>
                                    </p:set>
                                  </p:childTnLst>
                                </p:cTn>
                              </p:par>
                            </p:childTnLst>
                          </p:cTn>
                        </p:par>
                        <p:par>
                          <p:cTn id="320" fill="hold">
                            <p:stCondLst>
                              <p:cond delay="96000"/>
                            </p:stCondLst>
                            <p:childTnLst>
                              <p:par>
                                <p:cTn id="321" presetID="1" presetClass="entr" presetSubtype="0" fill="hold" grpId="0" nodeType="afterEffect">
                                  <p:stCondLst>
                                    <p:cond delay="0"/>
                                  </p:stCondLst>
                                  <p:childTnLst>
                                    <p:set>
                                      <p:cBhvr>
                                        <p:cTn id="322" dur="1" fill="hold">
                                          <p:stCondLst>
                                            <p:cond delay="999"/>
                                          </p:stCondLst>
                                        </p:cTn>
                                        <p:tgtEl>
                                          <p:spTgt spid="112"/>
                                        </p:tgtEl>
                                        <p:attrNameLst>
                                          <p:attrName>style.visibility</p:attrName>
                                        </p:attrNameLst>
                                      </p:cBhvr>
                                      <p:to>
                                        <p:strVal val="visible"/>
                                      </p:to>
                                    </p:set>
                                  </p:childTnLst>
                                </p:cTn>
                              </p:par>
                            </p:childTnLst>
                          </p:cTn>
                        </p:par>
                        <p:par>
                          <p:cTn id="323" fill="hold">
                            <p:stCondLst>
                              <p:cond delay="97000"/>
                            </p:stCondLst>
                            <p:childTnLst>
                              <p:par>
                                <p:cTn id="324" presetID="1" presetClass="entr" presetSubtype="0" fill="hold" grpId="0" nodeType="afterEffect">
                                  <p:stCondLst>
                                    <p:cond delay="0"/>
                                  </p:stCondLst>
                                  <p:childTnLst>
                                    <p:set>
                                      <p:cBhvr>
                                        <p:cTn id="325" dur="1" fill="hold">
                                          <p:stCondLst>
                                            <p:cond delay="999"/>
                                          </p:stCondLst>
                                        </p:cTn>
                                        <p:tgtEl>
                                          <p:spTgt spid="113"/>
                                        </p:tgtEl>
                                        <p:attrNameLst>
                                          <p:attrName>style.visibility</p:attrName>
                                        </p:attrNameLst>
                                      </p:cBhvr>
                                      <p:to>
                                        <p:strVal val="visible"/>
                                      </p:to>
                                    </p:set>
                                  </p:childTnLst>
                                </p:cTn>
                              </p:par>
                            </p:childTnLst>
                          </p:cTn>
                        </p:par>
                        <p:par>
                          <p:cTn id="326" fill="hold">
                            <p:stCondLst>
                              <p:cond delay="98000"/>
                            </p:stCondLst>
                            <p:childTnLst>
                              <p:par>
                                <p:cTn id="327" presetID="1" presetClass="entr" presetSubtype="0" fill="hold" grpId="0" nodeType="afterEffect">
                                  <p:stCondLst>
                                    <p:cond delay="0"/>
                                  </p:stCondLst>
                                  <p:childTnLst>
                                    <p:set>
                                      <p:cBhvr>
                                        <p:cTn id="328" dur="1" fill="hold">
                                          <p:stCondLst>
                                            <p:cond delay="999"/>
                                          </p:stCondLst>
                                        </p:cTn>
                                        <p:tgtEl>
                                          <p:spTgt spid="114"/>
                                        </p:tgtEl>
                                        <p:attrNameLst>
                                          <p:attrName>style.visibility</p:attrName>
                                        </p:attrNameLst>
                                      </p:cBhvr>
                                      <p:to>
                                        <p:strVal val="visible"/>
                                      </p:to>
                                    </p:set>
                                  </p:childTnLst>
                                </p:cTn>
                              </p:par>
                            </p:childTnLst>
                          </p:cTn>
                        </p:par>
                        <p:par>
                          <p:cTn id="329" fill="hold">
                            <p:stCondLst>
                              <p:cond delay="99000"/>
                            </p:stCondLst>
                            <p:childTnLst>
                              <p:par>
                                <p:cTn id="330" presetID="1" presetClass="entr" presetSubtype="0" fill="hold" grpId="0" nodeType="afterEffect">
                                  <p:stCondLst>
                                    <p:cond delay="0"/>
                                  </p:stCondLst>
                                  <p:childTnLst>
                                    <p:set>
                                      <p:cBhvr>
                                        <p:cTn id="331" dur="1" fill="hold">
                                          <p:stCondLst>
                                            <p:cond delay="999"/>
                                          </p:stCondLst>
                                        </p:cTn>
                                        <p:tgtEl>
                                          <p:spTgt spid="115"/>
                                        </p:tgtEl>
                                        <p:attrNameLst>
                                          <p:attrName>style.visibility</p:attrName>
                                        </p:attrNameLst>
                                      </p:cBhvr>
                                      <p:to>
                                        <p:strVal val="visible"/>
                                      </p:to>
                                    </p:set>
                                  </p:childTnLst>
                                </p:cTn>
                              </p:par>
                            </p:childTnLst>
                          </p:cTn>
                        </p:par>
                        <p:par>
                          <p:cTn id="332" fill="hold">
                            <p:stCondLst>
                              <p:cond delay="100000"/>
                            </p:stCondLst>
                            <p:childTnLst>
                              <p:par>
                                <p:cTn id="333" presetID="1" presetClass="entr" presetSubtype="0" fill="hold" grpId="0" nodeType="afterEffect">
                                  <p:stCondLst>
                                    <p:cond delay="0"/>
                                  </p:stCondLst>
                                  <p:childTnLst>
                                    <p:set>
                                      <p:cBhvr>
                                        <p:cTn id="334" dur="1" fill="hold">
                                          <p:stCondLst>
                                            <p:cond delay="999"/>
                                          </p:stCondLst>
                                        </p:cTn>
                                        <p:tgtEl>
                                          <p:spTgt spid="116"/>
                                        </p:tgtEl>
                                        <p:attrNameLst>
                                          <p:attrName>style.visibility</p:attrName>
                                        </p:attrNameLst>
                                      </p:cBhvr>
                                      <p:to>
                                        <p:strVal val="visible"/>
                                      </p:to>
                                    </p:set>
                                  </p:childTnLst>
                                </p:cTn>
                              </p:par>
                            </p:childTnLst>
                          </p:cTn>
                        </p:par>
                        <p:par>
                          <p:cTn id="335" fill="hold">
                            <p:stCondLst>
                              <p:cond delay="101000"/>
                            </p:stCondLst>
                            <p:childTnLst>
                              <p:par>
                                <p:cTn id="336" presetID="1" presetClass="entr" presetSubtype="0" fill="hold" grpId="0" nodeType="afterEffect">
                                  <p:stCondLst>
                                    <p:cond delay="0"/>
                                  </p:stCondLst>
                                  <p:childTnLst>
                                    <p:set>
                                      <p:cBhvr>
                                        <p:cTn id="337" dur="1" fill="hold">
                                          <p:stCondLst>
                                            <p:cond delay="999"/>
                                          </p:stCondLst>
                                        </p:cTn>
                                        <p:tgtEl>
                                          <p:spTgt spid="117"/>
                                        </p:tgtEl>
                                        <p:attrNameLst>
                                          <p:attrName>style.visibility</p:attrName>
                                        </p:attrNameLst>
                                      </p:cBhvr>
                                      <p:to>
                                        <p:strVal val="visible"/>
                                      </p:to>
                                    </p:set>
                                  </p:childTnLst>
                                </p:cTn>
                              </p:par>
                            </p:childTnLst>
                          </p:cTn>
                        </p:par>
                        <p:par>
                          <p:cTn id="338" fill="hold">
                            <p:stCondLst>
                              <p:cond delay="102000"/>
                            </p:stCondLst>
                            <p:childTnLst>
                              <p:par>
                                <p:cTn id="339" presetID="1" presetClass="entr" presetSubtype="0" fill="hold" grpId="0" nodeType="afterEffect">
                                  <p:stCondLst>
                                    <p:cond delay="0"/>
                                  </p:stCondLst>
                                  <p:childTnLst>
                                    <p:set>
                                      <p:cBhvr>
                                        <p:cTn id="340" dur="1" fill="hold">
                                          <p:stCondLst>
                                            <p:cond delay="999"/>
                                          </p:stCondLst>
                                        </p:cTn>
                                        <p:tgtEl>
                                          <p:spTgt spid="118"/>
                                        </p:tgtEl>
                                        <p:attrNameLst>
                                          <p:attrName>style.visibility</p:attrName>
                                        </p:attrNameLst>
                                      </p:cBhvr>
                                      <p:to>
                                        <p:strVal val="visible"/>
                                      </p:to>
                                    </p:set>
                                  </p:childTnLst>
                                </p:cTn>
                              </p:par>
                            </p:childTnLst>
                          </p:cTn>
                        </p:par>
                        <p:par>
                          <p:cTn id="341" fill="hold">
                            <p:stCondLst>
                              <p:cond delay="103000"/>
                            </p:stCondLst>
                            <p:childTnLst>
                              <p:par>
                                <p:cTn id="342" presetID="1" presetClass="entr" presetSubtype="0" fill="hold" grpId="0" nodeType="afterEffect">
                                  <p:stCondLst>
                                    <p:cond delay="0"/>
                                  </p:stCondLst>
                                  <p:childTnLst>
                                    <p:set>
                                      <p:cBhvr>
                                        <p:cTn id="343" dur="1" fill="hold">
                                          <p:stCondLst>
                                            <p:cond delay="999"/>
                                          </p:stCondLst>
                                        </p:cTn>
                                        <p:tgtEl>
                                          <p:spTgt spid="119"/>
                                        </p:tgtEl>
                                        <p:attrNameLst>
                                          <p:attrName>style.visibility</p:attrName>
                                        </p:attrNameLst>
                                      </p:cBhvr>
                                      <p:to>
                                        <p:strVal val="visible"/>
                                      </p:to>
                                    </p:set>
                                  </p:childTnLst>
                                </p:cTn>
                              </p:par>
                            </p:childTnLst>
                          </p:cTn>
                        </p:par>
                        <p:par>
                          <p:cTn id="344" fill="hold">
                            <p:stCondLst>
                              <p:cond delay="104000"/>
                            </p:stCondLst>
                            <p:childTnLst>
                              <p:par>
                                <p:cTn id="345" presetID="1" presetClass="entr" presetSubtype="0" fill="hold" grpId="0" nodeType="afterEffect">
                                  <p:stCondLst>
                                    <p:cond delay="0"/>
                                  </p:stCondLst>
                                  <p:childTnLst>
                                    <p:set>
                                      <p:cBhvr>
                                        <p:cTn id="346" dur="1" fill="hold">
                                          <p:stCondLst>
                                            <p:cond delay="999"/>
                                          </p:stCondLst>
                                        </p:cTn>
                                        <p:tgtEl>
                                          <p:spTgt spid="120"/>
                                        </p:tgtEl>
                                        <p:attrNameLst>
                                          <p:attrName>style.visibility</p:attrName>
                                        </p:attrNameLst>
                                      </p:cBhvr>
                                      <p:to>
                                        <p:strVal val="visible"/>
                                      </p:to>
                                    </p:set>
                                  </p:childTnLst>
                                </p:cTn>
                              </p:par>
                            </p:childTnLst>
                          </p:cTn>
                        </p:par>
                        <p:par>
                          <p:cTn id="347" fill="hold">
                            <p:stCondLst>
                              <p:cond delay="105000"/>
                            </p:stCondLst>
                            <p:childTnLst>
                              <p:par>
                                <p:cTn id="348" presetID="1" presetClass="entr" presetSubtype="0" fill="hold" grpId="0" nodeType="afterEffect">
                                  <p:stCondLst>
                                    <p:cond delay="0"/>
                                  </p:stCondLst>
                                  <p:childTnLst>
                                    <p:set>
                                      <p:cBhvr>
                                        <p:cTn id="349" dur="1" fill="hold">
                                          <p:stCondLst>
                                            <p:cond delay="999"/>
                                          </p:stCondLst>
                                        </p:cTn>
                                        <p:tgtEl>
                                          <p:spTgt spid="121"/>
                                        </p:tgtEl>
                                        <p:attrNameLst>
                                          <p:attrName>style.visibility</p:attrName>
                                        </p:attrNameLst>
                                      </p:cBhvr>
                                      <p:to>
                                        <p:strVal val="visible"/>
                                      </p:to>
                                    </p:set>
                                  </p:childTnLst>
                                </p:cTn>
                              </p:par>
                            </p:childTnLst>
                          </p:cTn>
                        </p:par>
                        <p:par>
                          <p:cTn id="350" fill="hold">
                            <p:stCondLst>
                              <p:cond delay="106000"/>
                            </p:stCondLst>
                            <p:childTnLst>
                              <p:par>
                                <p:cTn id="351" presetID="1" presetClass="entr" presetSubtype="0" fill="hold" grpId="0" nodeType="afterEffect">
                                  <p:stCondLst>
                                    <p:cond delay="0"/>
                                  </p:stCondLst>
                                  <p:childTnLst>
                                    <p:set>
                                      <p:cBhvr>
                                        <p:cTn id="352" dur="1" fill="hold">
                                          <p:stCondLst>
                                            <p:cond delay="999"/>
                                          </p:stCondLst>
                                        </p:cTn>
                                        <p:tgtEl>
                                          <p:spTgt spid="122"/>
                                        </p:tgtEl>
                                        <p:attrNameLst>
                                          <p:attrName>style.visibility</p:attrName>
                                        </p:attrNameLst>
                                      </p:cBhvr>
                                      <p:to>
                                        <p:strVal val="visible"/>
                                      </p:to>
                                    </p:set>
                                  </p:childTnLst>
                                </p:cTn>
                              </p:par>
                            </p:childTnLst>
                          </p:cTn>
                        </p:par>
                        <p:par>
                          <p:cTn id="353" fill="hold">
                            <p:stCondLst>
                              <p:cond delay="107000"/>
                            </p:stCondLst>
                            <p:childTnLst>
                              <p:par>
                                <p:cTn id="354" presetID="1" presetClass="entr" presetSubtype="0" fill="hold" grpId="0" nodeType="afterEffect">
                                  <p:stCondLst>
                                    <p:cond delay="0"/>
                                  </p:stCondLst>
                                  <p:childTnLst>
                                    <p:set>
                                      <p:cBhvr>
                                        <p:cTn id="355" dur="1" fill="hold">
                                          <p:stCondLst>
                                            <p:cond delay="999"/>
                                          </p:stCondLst>
                                        </p:cTn>
                                        <p:tgtEl>
                                          <p:spTgt spid="123"/>
                                        </p:tgtEl>
                                        <p:attrNameLst>
                                          <p:attrName>style.visibility</p:attrName>
                                        </p:attrNameLst>
                                      </p:cBhvr>
                                      <p:to>
                                        <p:strVal val="visible"/>
                                      </p:to>
                                    </p:set>
                                  </p:childTnLst>
                                </p:cTn>
                              </p:par>
                            </p:childTnLst>
                          </p:cTn>
                        </p:par>
                        <p:par>
                          <p:cTn id="356" fill="hold">
                            <p:stCondLst>
                              <p:cond delay="108000"/>
                            </p:stCondLst>
                            <p:childTnLst>
                              <p:par>
                                <p:cTn id="357" presetID="1" presetClass="entr" presetSubtype="0" fill="hold" grpId="0" nodeType="afterEffect">
                                  <p:stCondLst>
                                    <p:cond delay="0"/>
                                  </p:stCondLst>
                                  <p:childTnLst>
                                    <p:set>
                                      <p:cBhvr>
                                        <p:cTn id="358" dur="1" fill="hold">
                                          <p:stCondLst>
                                            <p:cond delay="999"/>
                                          </p:stCondLst>
                                        </p:cTn>
                                        <p:tgtEl>
                                          <p:spTgt spid="124"/>
                                        </p:tgtEl>
                                        <p:attrNameLst>
                                          <p:attrName>style.visibility</p:attrName>
                                        </p:attrNameLst>
                                      </p:cBhvr>
                                      <p:to>
                                        <p:strVal val="visible"/>
                                      </p:to>
                                    </p:set>
                                  </p:childTnLst>
                                </p:cTn>
                              </p:par>
                            </p:childTnLst>
                          </p:cTn>
                        </p:par>
                        <p:par>
                          <p:cTn id="359" fill="hold">
                            <p:stCondLst>
                              <p:cond delay="109000"/>
                            </p:stCondLst>
                            <p:childTnLst>
                              <p:par>
                                <p:cTn id="360" presetID="1" presetClass="entr" presetSubtype="0" fill="hold" grpId="0" nodeType="afterEffect">
                                  <p:stCondLst>
                                    <p:cond delay="0"/>
                                  </p:stCondLst>
                                  <p:childTnLst>
                                    <p:set>
                                      <p:cBhvr>
                                        <p:cTn id="361" dur="1" fill="hold">
                                          <p:stCondLst>
                                            <p:cond delay="999"/>
                                          </p:stCondLst>
                                        </p:cTn>
                                        <p:tgtEl>
                                          <p:spTgt spid="125"/>
                                        </p:tgtEl>
                                        <p:attrNameLst>
                                          <p:attrName>style.visibility</p:attrName>
                                        </p:attrNameLst>
                                      </p:cBhvr>
                                      <p:to>
                                        <p:strVal val="visible"/>
                                      </p:to>
                                    </p:set>
                                  </p:childTnLst>
                                </p:cTn>
                              </p:par>
                            </p:childTnLst>
                          </p:cTn>
                        </p:par>
                        <p:par>
                          <p:cTn id="362" fill="hold">
                            <p:stCondLst>
                              <p:cond delay="110000"/>
                            </p:stCondLst>
                            <p:childTnLst>
                              <p:par>
                                <p:cTn id="363" presetID="1" presetClass="entr" presetSubtype="0" fill="hold" grpId="0" nodeType="afterEffect">
                                  <p:stCondLst>
                                    <p:cond delay="0"/>
                                  </p:stCondLst>
                                  <p:childTnLst>
                                    <p:set>
                                      <p:cBhvr>
                                        <p:cTn id="364" dur="1" fill="hold">
                                          <p:stCondLst>
                                            <p:cond delay="999"/>
                                          </p:stCondLst>
                                        </p:cTn>
                                        <p:tgtEl>
                                          <p:spTgt spid="126"/>
                                        </p:tgtEl>
                                        <p:attrNameLst>
                                          <p:attrName>style.visibility</p:attrName>
                                        </p:attrNameLst>
                                      </p:cBhvr>
                                      <p:to>
                                        <p:strVal val="visible"/>
                                      </p:to>
                                    </p:set>
                                  </p:childTnLst>
                                </p:cTn>
                              </p:par>
                            </p:childTnLst>
                          </p:cTn>
                        </p:par>
                        <p:par>
                          <p:cTn id="365" fill="hold">
                            <p:stCondLst>
                              <p:cond delay="111000"/>
                            </p:stCondLst>
                            <p:childTnLst>
                              <p:par>
                                <p:cTn id="366" presetID="1" presetClass="entr" presetSubtype="0" fill="hold" grpId="0" nodeType="afterEffect">
                                  <p:stCondLst>
                                    <p:cond delay="0"/>
                                  </p:stCondLst>
                                  <p:childTnLst>
                                    <p:set>
                                      <p:cBhvr>
                                        <p:cTn id="367" dur="1" fill="hold">
                                          <p:stCondLst>
                                            <p:cond delay="999"/>
                                          </p:stCondLst>
                                        </p:cTn>
                                        <p:tgtEl>
                                          <p:spTgt spid="127"/>
                                        </p:tgtEl>
                                        <p:attrNameLst>
                                          <p:attrName>style.visibility</p:attrName>
                                        </p:attrNameLst>
                                      </p:cBhvr>
                                      <p:to>
                                        <p:strVal val="visible"/>
                                      </p:to>
                                    </p:set>
                                  </p:childTnLst>
                                </p:cTn>
                              </p:par>
                            </p:childTnLst>
                          </p:cTn>
                        </p:par>
                        <p:par>
                          <p:cTn id="368" fill="hold">
                            <p:stCondLst>
                              <p:cond delay="112000"/>
                            </p:stCondLst>
                            <p:childTnLst>
                              <p:par>
                                <p:cTn id="369" presetID="1" presetClass="entr" presetSubtype="0" fill="hold" grpId="0" nodeType="afterEffect">
                                  <p:stCondLst>
                                    <p:cond delay="0"/>
                                  </p:stCondLst>
                                  <p:childTnLst>
                                    <p:set>
                                      <p:cBhvr>
                                        <p:cTn id="370" dur="1" fill="hold">
                                          <p:stCondLst>
                                            <p:cond delay="999"/>
                                          </p:stCondLst>
                                        </p:cTn>
                                        <p:tgtEl>
                                          <p:spTgt spid="128"/>
                                        </p:tgtEl>
                                        <p:attrNameLst>
                                          <p:attrName>style.visibility</p:attrName>
                                        </p:attrNameLst>
                                      </p:cBhvr>
                                      <p:to>
                                        <p:strVal val="visible"/>
                                      </p:to>
                                    </p:set>
                                  </p:childTnLst>
                                </p:cTn>
                              </p:par>
                            </p:childTnLst>
                          </p:cTn>
                        </p:par>
                        <p:par>
                          <p:cTn id="371" fill="hold">
                            <p:stCondLst>
                              <p:cond delay="113000"/>
                            </p:stCondLst>
                            <p:childTnLst>
                              <p:par>
                                <p:cTn id="372" presetID="1" presetClass="entr" presetSubtype="0" fill="hold" grpId="0" nodeType="afterEffect">
                                  <p:stCondLst>
                                    <p:cond delay="0"/>
                                  </p:stCondLst>
                                  <p:childTnLst>
                                    <p:set>
                                      <p:cBhvr>
                                        <p:cTn id="373" dur="1" fill="hold">
                                          <p:stCondLst>
                                            <p:cond delay="999"/>
                                          </p:stCondLst>
                                        </p:cTn>
                                        <p:tgtEl>
                                          <p:spTgt spid="129"/>
                                        </p:tgtEl>
                                        <p:attrNameLst>
                                          <p:attrName>style.visibility</p:attrName>
                                        </p:attrNameLst>
                                      </p:cBhvr>
                                      <p:to>
                                        <p:strVal val="visible"/>
                                      </p:to>
                                    </p:set>
                                  </p:childTnLst>
                                </p:cTn>
                              </p:par>
                            </p:childTnLst>
                          </p:cTn>
                        </p:par>
                        <p:par>
                          <p:cTn id="374" fill="hold">
                            <p:stCondLst>
                              <p:cond delay="114000"/>
                            </p:stCondLst>
                            <p:childTnLst>
                              <p:par>
                                <p:cTn id="375" presetID="1" presetClass="entr" presetSubtype="0" fill="hold" grpId="0" nodeType="afterEffect">
                                  <p:stCondLst>
                                    <p:cond delay="0"/>
                                  </p:stCondLst>
                                  <p:childTnLst>
                                    <p:set>
                                      <p:cBhvr>
                                        <p:cTn id="376" dur="1" fill="hold">
                                          <p:stCondLst>
                                            <p:cond delay="999"/>
                                          </p:stCondLst>
                                        </p:cTn>
                                        <p:tgtEl>
                                          <p:spTgt spid="130"/>
                                        </p:tgtEl>
                                        <p:attrNameLst>
                                          <p:attrName>style.visibility</p:attrName>
                                        </p:attrNameLst>
                                      </p:cBhvr>
                                      <p:to>
                                        <p:strVal val="visible"/>
                                      </p:to>
                                    </p:set>
                                  </p:childTnLst>
                                </p:cTn>
                              </p:par>
                            </p:childTnLst>
                          </p:cTn>
                        </p:par>
                        <p:par>
                          <p:cTn id="377" fill="hold">
                            <p:stCondLst>
                              <p:cond delay="115000"/>
                            </p:stCondLst>
                            <p:childTnLst>
                              <p:par>
                                <p:cTn id="378" presetID="1" presetClass="entr" presetSubtype="0" fill="hold" grpId="0" nodeType="afterEffect">
                                  <p:stCondLst>
                                    <p:cond delay="0"/>
                                  </p:stCondLst>
                                  <p:childTnLst>
                                    <p:set>
                                      <p:cBhvr>
                                        <p:cTn id="379" dur="1" fill="hold">
                                          <p:stCondLst>
                                            <p:cond delay="999"/>
                                          </p:stCondLst>
                                        </p:cTn>
                                        <p:tgtEl>
                                          <p:spTgt spid="131"/>
                                        </p:tgtEl>
                                        <p:attrNameLst>
                                          <p:attrName>style.visibility</p:attrName>
                                        </p:attrNameLst>
                                      </p:cBhvr>
                                      <p:to>
                                        <p:strVal val="visible"/>
                                      </p:to>
                                    </p:set>
                                  </p:childTnLst>
                                </p:cTn>
                              </p:par>
                            </p:childTnLst>
                          </p:cTn>
                        </p:par>
                        <p:par>
                          <p:cTn id="380" fill="hold">
                            <p:stCondLst>
                              <p:cond delay="116000"/>
                            </p:stCondLst>
                            <p:childTnLst>
                              <p:par>
                                <p:cTn id="381" presetID="1" presetClass="entr" presetSubtype="0" fill="hold" grpId="0" nodeType="afterEffect">
                                  <p:stCondLst>
                                    <p:cond delay="0"/>
                                  </p:stCondLst>
                                  <p:childTnLst>
                                    <p:set>
                                      <p:cBhvr>
                                        <p:cTn id="382" dur="1" fill="hold">
                                          <p:stCondLst>
                                            <p:cond delay="999"/>
                                          </p:stCondLst>
                                        </p:cTn>
                                        <p:tgtEl>
                                          <p:spTgt spid="132"/>
                                        </p:tgtEl>
                                        <p:attrNameLst>
                                          <p:attrName>style.visibility</p:attrName>
                                        </p:attrNameLst>
                                      </p:cBhvr>
                                      <p:to>
                                        <p:strVal val="visible"/>
                                      </p:to>
                                    </p:set>
                                  </p:childTnLst>
                                </p:cTn>
                              </p:par>
                            </p:childTnLst>
                          </p:cTn>
                        </p:par>
                        <p:par>
                          <p:cTn id="383" fill="hold">
                            <p:stCondLst>
                              <p:cond delay="117000"/>
                            </p:stCondLst>
                            <p:childTnLst>
                              <p:par>
                                <p:cTn id="384" presetID="1" presetClass="entr" presetSubtype="0" fill="hold" grpId="0" nodeType="afterEffect">
                                  <p:stCondLst>
                                    <p:cond delay="0"/>
                                  </p:stCondLst>
                                  <p:childTnLst>
                                    <p:set>
                                      <p:cBhvr>
                                        <p:cTn id="385" dur="1" fill="hold">
                                          <p:stCondLst>
                                            <p:cond delay="999"/>
                                          </p:stCondLst>
                                        </p:cTn>
                                        <p:tgtEl>
                                          <p:spTgt spid="133"/>
                                        </p:tgtEl>
                                        <p:attrNameLst>
                                          <p:attrName>style.visibility</p:attrName>
                                        </p:attrNameLst>
                                      </p:cBhvr>
                                      <p:to>
                                        <p:strVal val="visible"/>
                                      </p:to>
                                    </p:set>
                                  </p:childTnLst>
                                </p:cTn>
                              </p:par>
                            </p:childTnLst>
                          </p:cTn>
                        </p:par>
                        <p:par>
                          <p:cTn id="386" fill="hold">
                            <p:stCondLst>
                              <p:cond delay="118000"/>
                            </p:stCondLst>
                            <p:childTnLst>
                              <p:par>
                                <p:cTn id="387" presetID="1" presetClass="entr" presetSubtype="0" fill="hold" grpId="0" nodeType="afterEffect">
                                  <p:stCondLst>
                                    <p:cond delay="0"/>
                                  </p:stCondLst>
                                  <p:childTnLst>
                                    <p:set>
                                      <p:cBhvr>
                                        <p:cTn id="388" dur="1" fill="hold">
                                          <p:stCondLst>
                                            <p:cond delay="999"/>
                                          </p:stCondLst>
                                        </p:cTn>
                                        <p:tgtEl>
                                          <p:spTgt spid="134"/>
                                        </p:tgtEl>
                                        <p:attrNameLst>
                                          <p:attrName>style.visibility</p:attrName>
                                        </p:attrNameLst>
                                      </p:cBhvr>
                                      <p:to>
                                        <p:strVal val="visible"/>
                                      </p:to>
                                    </p:set>
                                  </p:childTnLst>
                                </p:cTn>
                              </p:par>
                            </p:childTnLst>
                          </p:cTn>
                        </p:par>
                        <p:par>
                          <p:cTn id="389" fill="hold">
                            <p:stCondLst>
                              <p:cond delay="119000"/>
                            </p:stCondLst>
                            <p:childTnLst>
                              <p:par>
                                <p:cTn id="390" presetID="1" presetClass="entr" presetSubtype="0" fill="hold" grpId="0" nodeType="afterEffect">
                                  <p:stCondLst>
                                    <p:cond delay="0"/>
                                  </p:stCondLst>
                                  <p:childTnLst>
                                    <p:set>
                                      <p:cBhvr>
                                        <p:cTn id="391" dur="1" fill="hold">
                                          <p:stCondLst>
                                            <p:cond delay="999"/>
                                          </p:stCondLst>
                                        </p:cTn>
                                        <p:tgtEl>
                                          <p:spTgt spid="135"/>
                                        </p:tgtEl>
                                        <p:attrNameLst>
                                          <p:attrName>style.visibility</p:attrName>
                                        </p:attrNameLst>
                                      </p:cBhvr>
                                      <p:to>
                                        <p:strVal val="visible"/>
                                      </p:to>
                                    </p:set>
                                  </p:childTnLst>
                                </p:cTn>
                              </p:par>
                            </p:childTnLst>
                          </p:cTn>
                        </p:par>
                        <p:par>
                          <p:cTn id="392" fill="hold">
                            <p:stCondLst>
                              <p:cond delay="120000"/>
                            </p:stCondLst>
                            <p:childTnLst>
                              <p:par>
                                <p:cTn id="393" presetID="1" presetClass="entr" presetSubtype="0" fill="hold" grpId="0" nodeType="afterEffect">
                                  <p:stCondLst>
                                    <p:cond delay="0"/>
                                  </p:stCondLst>
                                  <p:childTnLst>
                                    <p:set>
                                      <p:cBhvr>
                                        <p:cTn id="394" dur="1" fill="hold">
                                          <p:stCondLst>
                                            <p:cond delay="999"/>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P spid="14" grpId="0" animBg="1"/>
      <p:bldP spid="15" grpId="0" animBg="1"/>
      <p:bldP spid="16"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673769" y="289793"/>
            <a:ext cx="10427886" cy="6509474"/>
          </a:xfrm>
          <a:prstGeom prst="rect">
            <a:avLst/>
          </a:prstGeom>
          <a:noFill/>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M</a:t>
            </a:r>
            <a:r>
              <a:rPr lang="vi-VN" sz="2400" b="1">
                <a:solidFill>
                  <a:srgbClr val="000000"/>
                </a:solidFill>
                <a:latin typeface="UTM Avo" panose="02040603050506020204" pitchFamily="18" charset="0"/>
                <a:cs typeface="Times New Roman" panose="02020603050405020304" pitchFamily="18" charset="0"/>
              </a:rPr>
              <a:t>ột số biểu hiện vi phạm đạo đức, pháp luật hay thiếu văn hoá khi s</a:t>
            </a:r>
            <a:r>
              <a:rPr lang="en-US" sz="2400" b="1">
                <a:solidFill>
                  <a:srgbClr val="000000"/>
                </a:solidFill>
                <a:latin typeface="UTM Avo" panose="02040603050506020204" pitchFamily="18" charset="0"/>
                <a:cs typeface="Times New Roman" panose="02020603050405020304" pitchFamily="18" charset="0"/>
              </a:rPr>
              <a:t>ử</a:t>
            </a:r>
            <a:r>
              <a:rPr lang="vi-VN" sz="2400" b="1">
                <a:solidFill>
                  <a:srgbClr val="000000"/>
                </a:solidFill>
                <a:latin typeface="UTM Avo" panose="02040603050506020204" pitchFamily="18" charset="0"/>
                <a:cs typeface="Times New Roman" panose="02020603050405020304" pitchFamily="18" charset="0"/>
              </a:rPr>
              <a:t> dụng công nghệ kĩ thuật số như:</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Quay phim trong rạp chiếu phim.</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Chụp ảnh ở nơi không cho phép (Hình 4.1).</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Ghi âm trái phép các cuộc nói chuyện.</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Tải về máy tính cá nhân các tệp bài hát, video có bản quyền để sử dụng mà chưa được phép.</a:t>
            </a:r>
            <a:endParaRPr lang="en-US" sz="2400">
              <a:solidFill>
                <a:srgbClr val="000000"/>
              </a:solidFill>
              <a:latin typeface="UTM Avo" panose="02040603050506020204" pitchFamily="18" charset="0"/>
              <a:cs typeface="Times New Roman" panose="02020603050405020304" pitchFamily="18" charset="0"/>
            </a:endParaRP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Sao chép thông tin từ một trang web và coi đó là của mình.</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Sử dụng phần mềm bẻ khoá.</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Phát trực tiếp (livestream) hoặc chia sẻ các vụ bạo lực học đường. Đưa lên mạng thông tin cá nhân của người khác mà chưa được phép…</a:t>
            </a:r>
          </a:p>
          <a:p>
            <a:pPr lvl="0" algn="just" defTabSz="342900">
              <a:lnSpc>
                <a:spcPct val="135000"/>
              </a:lnSpc>
              <a:defRPr/>
            </a:pPr>
            <a:endParaRPr lang="vi-VN" sz="2400">
              <a:solidFill>
                <a:srgbClr val="00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72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itting at a table with laptops&#10;&#10;Description automatically generated with low confidence">
            <a:extLst>
              <a:ext uri="{FF2B5EF4-FFF2-40B4-BE49-F238E27FC236}">
                <a16:creationId xmlns:a16="http://schemas.microsoft.com/office/drawing/2014/main" id="{D44AABFC-6548-4FD3-B12C-AAEF58E12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06781"/>
            <a:ext cx="3531879" cy="2884487"/>
          </a:xfrm>
          <a:prstGeom prst="rect">
            <a:avLst/>
          </a:prstGeom>
        </p:spPr>
      </p:pic>
      <p:sp>
        <p:nvSpPr>
          <p:cNvPr id="10" name="TextBox 9">
            <a:extLst>
              <a:ext uri="{FF2B5EF4-FFF2-40B4-BE49-F238E27FC236}">
                <a16:creationId xmlns:a16="http://schemas.microsoft.com/office/drawing/2014/main" id="{5FC2FA51-8526-47FE-B365-72618F6EF5F4}"/>
              </a:ext>
            </a:extLst>
          </p:cNvPr>
          <p:cNvSpPr txBox="1"/>
          <p:nvPr/>
        </p:nvSpPr>
        <p:spPr>
          <a:xfrm>
            <a:off x="4914900" y="422728"/>
            <a:ext cx="6362700" cy="6000297"/>
          </a:xfrm>
          <a:prstGeom prst="rect">
            <a:avLst/>
          </a:prstGeom>
          <a:noFill/>
        </p:spPr>
        <p:txBody>
          <a:bodyPr wrap="square">
            <a:spAutoFit/>
          </a:bodyPr>
          <a:lstStyle/>
          <a:p>
            <a:pPr marL="0" marR="0" lvl="0" indent="0" algn="l" defTabSz="342900" rtl="0" eaLnBrk="1" fontAlgn="auto" latinLnBrk="0" hangingPunct="1">
              <a:lnSpc>
                <a:spcPct val="135000"/>
              </a:lnSpc>
              <a:spcBef>
                <a:spcPts val="0"/>
              </a:spcBef>
              <a:spcAft>
                <a:spcPts val="0"/>
              </a:spcAft>
              <a:buClrTx/>
              <a:buSzTx/>
              <a:buFontTx/>
              <a:buNone/>
              <a:tabLst/>
              <a:defRPr/>
            </a:pPr>
            <a:r>
              <a:rPr kumimoji="0" lang="en-US"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C</a:t>
            </a:r>
            <a:r>
              <a:rPr kumimoji="0" lang="vi-VN"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ần tìm hiểu thông tin, trang bị cho mình những hiểu biết, những kiến thức pháp luật để có nhận thức đúng đắn và bảo đảm rằng mình sử dụng công nghệ kĩ thuật số có </a:t>
            </a:r>
            <a:r>
              <a:rPr kumimoji="0" lang="en-US"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tr</a:t>
            </a:r>
            <a:r>
              <a:rPr kumimoji="0" lang="vi-VN"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ách nhiệm, </a:t>
            </a:r>
            <a:r>
              <a:rPr kumimoji="0" lang="en-US"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tr</a:t>
            </a:r>
            <a:r>
              <a:rPr kumimoji="0" lang="vi-VN"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ánh vi phạm pháp luật và các chuẩn mực về văn hoá, đạo đức của xã hội.</a:t>
            </a:r>
            <a:endParaRPr kumimoji="0" lang="en-US" sz="3200" i="0" u="none" strike="noStrike" kern="1200" cap="none" spc="0" normalizeH="0" baseline="0" noProof="0">
              <a:ln>
                <a:noFill/>
              </a:ln>
              <a:solidFill>
                <a:prstClr val="white"/>
              </a:solidFill>
              <a:effectLst/>
              <a:uLnTx/>
              <a:uFillTx/>
              <a:latin typeface="Arial"/>
              <a:ea typeface="+mn-ea"/>
              <a:cs typeface="+mn-cs"/>
            </a:endParaRPr>
          </a:p>
        </p:txBody>
      </p:sp>
      <p:pic>
        <p:nvPicPr>
          <p:cNvPr id="6" name="Shape 116">
            <a:extLst>
              <a:ext uri="{FF2B5EF4-FFF2-40B4-BE49-F238E27FC236}">
                <a16:creationId xmlns:a16="http://schemas.microsoft.com/office/drawing/2014/main" id="{470F5E5B-5E19-475B-93F3-FCB5945BD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52" y="3466733"/>
            <a:ext cx="2786063" cy="1536700"/>
          </a:xfrm>
          <a:prstGeom prst="rect">
            <a:avLst/>
          </a:prstGeom>
          <a:noFill/>
          <a:extLst>
            <a:ext uri="{909E8E84-426E-40DD-AFC4-6F175D3DCCD1}">
              <a14:hiddenFill xmlns:a14="http://schemas.microsoft.com/office/drawing/2010/main">
                <a:solidFill>
                  <a:srgbClr val="FFFFFF"/>
                </a:solidFill>
              </a14:hiddenFill>
            </a:ext>
          </a:extLst>
        </p:spPr>
      </p:pic>
      <p:pic>
        <p:nvPicPr>
          <p:cNvPr id="7" name="Shape 120">
            <a:extLst>
              <a:ext uri="{FF2B5EF4-FFF2-40B4-BE49-F238E27FC236}">
                <a16:creationId xmlns:a16="http://schemas.microsoft.com/office/drawing/2014/main" id="{1369297E-0851-4EBB-B6D4-73EDA0E44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350" y="4778007"/>
            <a:ext cx="2876550" cy="1573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955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64050" y="1168016"/>
            <a:ext cx="10541393" cy="3875016"/>
            <a:chOff x="570924" y="4336939"/>
            <a:chExt cx="10541393" cy="3875016"/>
          </a:xfrm>
        </p:grpSpPr>
        <p:grpSp>
          <p:nvGrpSpPr>
            <p:cNvPr id="6" name="Group 5">
              <a:extLst>
                <a:ext uri="{FF2B5EF4-FFF2-40B4-BE49-F238E27FC236}">
                  <a16:creationId xmlns:a16="http://schemas.microsoft.com/office/drawing/2014/main" id="{EAC95955-D97D-49E0-83D8-F785C4AE2088}"/>
                </a:ext>
              </a:extLst>
            </p:cNvPr>
            <p:cNvGrpSpPr/>
            <p:nvPr/>
          </p:nvGrpSpPr>
          <p:grpSpPr>
            <a:xfrm>
              <a:off x="570924" y="4336939"/>
              <a:ext cx="10520610" cy="3865205"/>
              <a:chOff x="570653" y="4388893"/>
              <a:chExt cx="10371268" cy="3865205"/>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659669"/>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70653" y="4388893"/>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3527697"/>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Ba điều lưu ý để tránh các vi phạm khi s</a:t>
              </a:r>
              <a:r>
                <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ử</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dụng công nghệ kĩ thuật số</a:t>
              </a:r>
              <a:r>
                <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Tìm hiểu thông tin, trang bị cho mình những kiến thức cần thiết.</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Ch</a:t>
              </a:r>
              <a:r>
                <a:rPr lang="en-US" sz="2400">
                  <a:solidFill>
                    <a:prstClr val="black"/>
                  </a:solidFill>
                  <a:latin typeface="UTM Avo" panose="02040603050506020204" pitchFamily="18" charset="0"/>
                  <a:cs typeface="Times New Roman" panose="02020603050405020304" pitchFamily="18" charset="0"/>
                </a:rPr>
                <a:t>ỉ </a:t>
              </a: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sử dụng những sản phẩm số khi có sự cho phép của tác giả hoặc có bản quyền sử dụng.</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Hầu hết thông tin trên Internet là có bản quyền.</a:t>
              </a:r>
            </a:p>
          </p:txBody>
        </p:sp>
      </p:grpSp>
      <p:sp>
        <p:nvSpPr>
          <p:cNvPr id="4" name="Rectangle 6">
            <a:extLst>
              <a:ext uri="{FF2B5EF4-FFF2-40B4-BE49-F238E27FC236}">
                <a16:creationId xmlns:a16="http://schemas.microsoft.com/office/drawing/2014/main" id="{EB411771-5179-48C2-A196-50B31EABAC94}"/>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7">
            <a:extLst>
              <a:ext uri="{FF2B5EF4-FFF2-40B4-BE49-F238E27FC236}">
                <a16:creationId xmlns:a16="http://schemas.microsoft.com/office/drawing/2014/main" id="{8296FCAC-829E-4126-BBEA-1208121C08E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t/>
            </a: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9">
            <a:extLst>
              <a:ext uri="{FF2B5EF4-FFF2-40B4-BE49-F238E27FC236}">
                <a16:creationId xmlns:a16="http://schemas.microsoft.com/office/drawing/2014/main" id="{E10F1E61-30C4-4862-A21D-8DB8DE29A156}"/>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t/>
            </a: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rotWithShape="1">
          <a:blip r:embed="rId2"/>
          <a:srcRect r="73251" b="-12880"/>
          <a:stretch/>
        </p:blipFill>
        <p:spPr>
          <a:xfrm>
            <a:off x="510166" y="377154"/>
            <a:ext cx="933623" cy="1056562"/>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4524315"/>
          </a:xfrm>
          <a:prstGeom prst="rect">
            <a:avLst/>
          </a:prstGeom>
        </p:spPr>
        <p:txBody>
          <a:bodyPr wrap="square">
            <a:spAutoFit/>
          </a:bodyPr>
          <a:lstStyle/>
          <a:p>
            <a:pPr algn="just" defTabSz="342900">
              <a:lnSpc>
                <a:spcPct val="150000"/>
              </a:lnSpc>
            </a:pPr>
            <a:r>
              <a:rPr lang="vi-VN" sz="2400" b="1" dirty="0">
                <a:latin typeface="UTM Avo" panose="02040603050506020204" pitchFamily="18" charset="0"/>
                <a:cs typeface="Times New Roman" panose="02020603050405020304" pitchFamily="18" charset="0"/>
              </a:rPr>
              <a:t>1.	Hành động nào sau đây không vi phạm đạo đức và pháp luật?</a:t>
            </a:r>
          </a:p>
          <a:p>
            <a:pPr algn="just" defTabSz="342900">
              <a:lnSpc>
                <a:spcPct val="150000"/>
              </a:lnSpc>
            </a:pPr>
            <a:r>
              <a:rPr lang="vi-VN" sz="2400" dirty="0">
                <a:latin typeface="UTM Avo" panose="02040603050506020204" pitchFamily="18" charset="0"/>
                <a:cs typeface="Times New Roman" panose="02020603050405020304" pitchFamily="18" charset="0"/>
              </a:rPr>
              <a:t>A.	Đăng tải thông tin sai sự thật lên mạng.</a:t>
            </a:r>
          </a:p>
          <a:p>
            <a:pPr algn="just" defTabSz="342900">
              <a:lnSpc>
                <a:spcPct val="150000"/>
              </a:lnSpc>
            </a:pPr>
            <a:r>
              <a:rPr lang="vi-VN" sz="2400" dirty="0">
                <a:latin typeface="UTM Avo" panose="02040603050506020204" pitchFamily="18" charset="0"/>
                <a:cs typeface="Times New Roman" panose="02020603050405020304" pitchFamily="18" charset="0"/>
              </a:rPr>
              <a:t>B.	Cố ý nghe, ghi âm trái phép các cuộc nói chuyện.</a:t>
            </a:r>
          </a:p>
          <a:p>
            <a:pPr algn="just" defTabSz="342900">
              <a:lnSpc>
                <a:spcPct val="150000"/>
              </a:lnSpc>
            </a:pPr>
            <a:r>
              <a:rPr lang="en-US" sz="2400" dirty="0">
                <a:latin typeface="UTM Avo" panose="02040603050506020204" pitchFamily="18" charset="0"/>
                <a:cs typeface="Times New Roman" panose="02020603050405020304" pitchFamily="18" charset="0"/>
              </a:rPr>
              <a:t>C</a:t>
            </a:r>
            <a:r>
              <a:rPr lang="vi-VN" sz="2400" dirty="0">
                <a:latin typeface="UTM Avo" panose="02040603050506020204" pitchFamily="18" charset="0"/>
                <a:cs typeface="Times New Roman" panose="02020603050405020304" pitchFamily="18" charset="0"/>
              </a:rPr>
              <a:t>. Tặng đĩa nhạc có bản quyền em đ</a:t>
            </a:r>
            <a:r>
              <a:rPr lang="en-US" sz="2400" dirty="0">
                <a:latin typeface="UTM Avo" panose="02040603050506020204" pitchFamily="18" charset="0"/>
                <a:cs typeface="Times New Roman" panose="02020603050405020304" pitchFamily="18" charset="0"/>
              </a:rPr>
              <a:t>ã </a:t>
            </a:r>
            <a:r>
              <a:rPr lang="vi-VN" sz="2400" dirty="0">
                <a:latin typeface="UTM Avo" panose="02040603050506020204" pitchFamily="18" charset="0"/>
                <a:cs typeface="Times New Roman" panose="02020603050405020304" pitchFamily="18" charset="0"/>
              </a:rPr>
              <a:t>mua cho người khác.</a:t>
            </a:r>
          </a:p>
          <a:p>
            <a:pPr algn="just" defTabSz="342900">
              <a:lnSpc>
                <a:spcPct val="150000"/>
              </a:lnSpc>
            </a:pPr>
            <a:r>
              <a:rPr lang="vi-VN" sz="2400" dirty="0">
                <a:latin typeface="UTM Avo" panose="02040603050506020204" pitchFamily="18" charset="0"/>
                <a:cs typeface="Times New Roman" panose="02020603050405020304" pitchFamily="18" charset="0"/>
              </a:rPr>
              <a:t>D. Tải một bài trình chiếu của người khác từ Internet và sử dụng như là của mình tạo ra.</a:t>
            </a:r>
          </a:p>
          <a:p>
            <a:pPr algn="just" defTabSz="342900">
              <a:lnSpc>
                <a:spcPct val="150000"/>
              </a:lnSpc>
            </a:pPr>
            <a:r>
              <a:rPr lang="vi-VN" sz="2400" b="1" dirty="0">
                <a:latin typeface="UTM Avo" panose="02040603050506020204" pitchFamily="18" charset="0"/>
                <a:cs typeface="Times New Roman" panose="02020603050405020304" pitchFamily="18" charset="0"/>
              </a:rPr>
              <a:t>2. Nêu một vài hành động chưa đúng của em khi sử dụng công nghệ kĩ thuật số mà em </a:t>
            </a:r>
            <a:r>
              <a:rPr lang="vi-VN" sz="2400" b="1" dirty="0" smtClean="0">
                <a:latin typeface="UTM Avo" panose="02040603050506020204" pitchFamily="18" charset="0"/>
                <a:cs typeface="Times New Roman" panose="02020603050405020304" pitchFamily="18" charset="0"/>
              </a:rPr>
              <a:t>đã </a:t>
            </a:r>
            <a:r>
              <a:rPr lang="vi-VN" sz="2400" b="1" dirty="0">
                <a:latin typeface="UTM Avo" panose="02040603050506020204" pitchFamily="18" charset="0"/>
                <a:cs typeface="Times New Roman" panose="02020603050405020304" pitchFamily="18" charset="0"/>
              </a:rPr>
              <a:t>mắc phải. Nêu cách em sẽ phòng tránh hoặc từ bỏ vi phạm.</a:t>
            </a:r>
          </a:p>
        </p:txBody>
      </p:sp>
      <p:sp>
        <p:nvSpPr>
          <p:cNvPr id="4" name="矩形 10">
            <a:extLst>
              <a:ext uri="{FF2B5EF4-FFF2-40B4-BE49-F238E27FC236}">
                <a16:creationId xmlns:a16="http://schemas.microsoft.com/office/drawing/2014/main" id="{E488A0EA-D84B-4277-901A-1E393AF04F42}"/>
              </a:ext>
            </a:extLst>
          </p:cNvPr>
          <p:cNvSpPr/>
          <p:nvPr/>
        </p:nvSpPr>
        <p:spPr>
          <a:xfrm>
            <a:off x="1236893" y="619138"/>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sp>
        <p:nvSpPr>
          <p:cNvPr id="2" name="Oval 1"/>
          <p:cNvSpPr/>
          <p:nvPr/>
        </p:nvSpPr>
        <p:spPr>
          <a:xfrm>
            <a:off x="602308" y="3222171"/>
            <a:ext cx="431835" cy="4789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1814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3">
                                            <p:txEl>
                                              <p:pRg st="5" end="5"/>
                                            </p:txEl>
                                          </p:spTgt>
                                        </p:tgtEl>
                                        <p:attrNameLst>
                                          <p:attrName>style.visibility</p:attrName>
                                        </p:attrNameLst>
                                      </p:cBhvr>
                                      <p:to>
                                        <p:strVal val="visible"/>
                                      </p:to>
                                    </p:set>
                                    <p:animEffect transition="in" filter="fade">
                                      <p:cBhvr>
                                        <p:cTn id="47" dur="1000"/>
                                        <p:tgtEl>
                                          <p:spTgt spid="23">
                                            <p:txEl>
                                              <p:pRg st="5" end="5"/>
                                            </p:txEl>
                                          </p:spTgt>
                                        </p:tgtEl>
                                      </p:cBhvr>
                                    </p:animEffect>
                                    <p:anim calcmode="lin" valueType="num">
                                      <p:cBhvr>
                                        <p:cTn id="48" dur="1000" fill="hold"/>
                                        <p:tgtEl>
                                          <p:spTgt spid="2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2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Custom 11">
      <a:dk1>
        <a:sysClr val="windowText" lastClr="000000"/>
      </a:dk1>
      <a:lt1>
        <a:sysClr val="window" lastClr="FFFFFF"/>
      </a:lt1>
      <a:dk2>
        <a:srgbClr val="A5A5A5"/>
      </a:dk2>
      <a:lt2>
        <a:srgbClr val="82ACFF"/>
      </a:lt2>
      <a:accent1>
        <a:srgbClr val="002060"/>
      </a:accent1>
      <a:accent2>
        <a:srgbClr val="58B6C0"/>
      </a:accent2>
      <a:accent3>
        <a:srgbClr val="75BDA7"/>
      </a:accent3>
      <a:accent4>
        <a:srgbClr val="2F75FF"/>
      </a:accent4>
      <a:accent5>
        <a:srgbClr val="84ACB6"/>
      </a:accent5>
      <a:accent6>
        <a:srgbClr val="002D89"/>
      </a:accent6>
      <a:hlink>
        <a:srgbClr val="6B9F25"/>
      </a:hlink>
      <a:folHlink>
        <a:srgbClr val="9F6715"/>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2029</TotalTime>
  <Words>1116</Words>
  <Application>Microsoft Office PowerPoint</Application>
  <PresentationFormat>Widescreen</PresentationFormat>
  <Paragraphs>191</Paragraphs>
  <Slides>18</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UTM Cookies</vt:lpstr>
      <vt:lpstr>Calibri</vt:lpstr>
      <vt:lpstr>Tahoma</vt:lpstr>
      <vt:lpstr>华康方圆体W7(P)</vt:lpstr>
      <vt:lpstr>微软雅黑</vt:lpstr>
      <vt:lpstr>Segoe Print</vt:lpstr>
      <vt:lpstr>Arial</vt:lpstr>
      <vt:lpstr>Courier New</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204</cp:revision>
  <dcterms:created xsi:type="dcterms:W3CDTF">2021-06-02T01:34:28Z</dcterms:created>
  <dcterms:modified xsi:type="dcterms:W3CDTF">2023-10-17T15:21:11Z</dcterms:modified>
</cp:coreProperties>
</file>